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99" r:id="rId2"/>
    <p:sldId id="257" r:id="rId3"/>
    <p:sldId id="258" r:id="rId4"/>
    <p:sldId id="259" r:id="rId5"/>
    <p:sldId id="260" r:id="rId6"/>
    <p:sldId id="261" r:id="rId7"/>
    <p:sldId id="262" r:id="rId8"/>
    <p:sldId id="263" r:id="rId9"/>
    <p:sldId id="264" r:id="rId10"/>
    <p:sldId id="265" r:id="rId11"/>
    <p:sldId id="266" r:id="rId12"/>
    <p:sldId id="267" r:id="rId13"/>
    <p:sldId id="268" r:id="rId14"/>
    <p:sldId id="270" r:id="rId15"/>
    <p:sldId id="271" r:id="rId16"/>
    <p:sldId id="272" r:id="rId17"/>
    <p:sldId id="273" r:id="rId18"/>
    <p:sldId id="274" r:id="rId19"/>
    <p:sldId id="275" r:id="rId20"/>
    <p:sldId id="276" r:id="rId21"/>
    <p:sldId id="281" r:id="rId22"/>
    <p:sldId id="282" r:id="rId23"/>
    <p:sldId id="283" r:id="rId24"/>
    <p:sldId id="284" r:id="rId25"/>
    <p:sldId id="285" r:id="rId26"/>
    <p:sldId id="286" r:id="rId27"/>
    <p:sldId id="287" r:id="rId28"/>
    <p:sldId id="288" r:id="rId29"/>
    <p:sldId id="289" r:id="rId30"/>
    <p:sldId id="290" r:id="rId31"/>
    <p:sldId id="291" r:id="rId32"/>
    <p:sldId id="292" r:id="rId33"/>
    <p:sldId id="293" r:id="rId34"/>
    <p:sldId id="294" r:id="rId35"/>
    <p:sldId id="295" r:id="rId36"/>
    <p:sldId id="296" r:id="rId37"/>
    <p:sldId id="297" r:id="rId38"/>
    <p:sldId id="301" r:id="rId39"/>
  </p:sldIdLst>
  <p:sldSz cx="12192000" cy="6858000"/>
  <p:notesSz cx="6858000" cy="9144000"/>
  <p:custDataLst>
    <p:tags r:id="rId4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106" d="100"/>
          <a:sy n="106" d="100"/>
        </p:scale>
        <p:origin x="756" y="15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t>3/27/2025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t>3/27/2025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t>3/27/2025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t>3/27/2025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3/27/2025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3/27/2025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t>3/27/2025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99021" y="1336929"/>
            <a:ext cx="10593957" cy="1069975"/>
          </a:xfrm>
          <a:prstGeom prst="rect">
            <a:avLst/>
          </a:prstGeom>
        </p:spPr>
        <p:txBody>
          <a:bodyPr vert="horz" wrap="square" lIns="114300" tIns="57150" rIns="114300" bIns="57150" rtlCol="0" anchor="t" anchorCtr="0">
            <a:spAutoFit/>
          </a:bodyPr>
          <a:lstStyle/>
          <a:p>
            <a:pPr>
              <a:lnSpc>
                <a:spcPct val="120000"/>
              </a:lnSpc>
              <a:spcBef>
                <a:spcPts val="450"/>
              </a:spcBef>
            </a:pPr>
            <a:r>
              <a:rPr lang="en-US" sz="5175"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第8章  房地产营销名片管理系统</a:t>
            </a:r>
            <a:endParaRPr lang="en-US" sz="517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3200400" y="6400800"/>
            <a:ext cx="4498340" cy="363220"/>
          </a:xfrm>
          <a:prstGeom prst="rect">
            <a:avLst/>
          </a:prstGeom>
        </p:spPr>
        <p:txBody>
          <a:bodyPr vert="horz" wrap="square" lIns="114300" tIns="57150" rIns="114300" bIns="57150" rtlCol="0" anchor="t" anchorCtr="0">
            <a:spAutoFit/>
          </a:bodyPr>
          <a:lstStyle/>
          <a:p>
            <a:pPr>
              <a:lnSpc>
                <a:spcPct val="80000"/>
              </a:lnSpc>
              <a:spcBef>
                <a:spcPts val="450"/>
              </a:spcBef>
            </a:pPr>
            <a:r>
              <a:rPr lang="zh-CN" altLang="en-US" sz="2025">
                <a:solidFill>
                  <a:schemeClr val="accent2">
                    <a:alpha val="100000"/>
                  </a:schemeClr>
                </a:solidFill>
                <a:latin typeface="微软雅黑" panose="020B0503020204020204" charset="-122"/>
                <a:ea typeface="微软雅黑" panose="020B0503020204020204" charset="-122"/>
                <a:cs typeface="微软雅黑" panose="020B0503020204020204" charset="-122"/>
                <a:sym typeface="+mn-ea"/>
              </a:rPr>
              <a:t>济南书创文化出品</a:t>
            </a:r>
            <a:endParaRPr lang="en-US" sz="2025">
              <a:solidFill>
                <a:schemeClr val="accent2">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2173694"/>
            <a:ext cx="3839952" cy="4684306"/>
          </a:xfrm>
          <a:prstGeom prst="rtTriangle">
            <a:avLst/>
          </a:prstGeom>
          <a:solidFill>
            <a:schemeClr val="accent1">
              <a:alpha val="100000"/>
            </a:schemeClr>
          </a:solidFill>
        </p:spPr>
      </p:sp>
      <p:grpSp>
        <p:nvGrpSpPr>
          <p:cNvPr id="3" name="Group 3"/>
          <p:cNvGrpSpPr/>
          <p:nvPr/>
        </p:nvGrpSpPr>
        <p:grpSpPr>
          <a:xfrm>
            <a:off x="865802" y="2810519"/>
            <a:ext cx="3847271" cy="4047481"/>
            <a:chOff x="865802" y="2810519"/>
            <a:chExt cx="3847271" cy="4047481"/>
          </a:xfrm>
        </p:grpSpPr>
        <p:sp>
          <p:nvSpPr>
            <p:cNvPr id="4" name="Freeform 4"/>
            <p:cNvSpPr/>
            <p:nvPr/>
          </p:nvSpPr>
          <p:spPr>
            <a:xfrm>
              <a:off x="2165532" y="2928505"/>
              <a:ext cx="1195366" cy="834187"/>
            </a:xfrm>
            <a:custGeom>
              <a:avLst/>
              <a:gdLst/>
              <a:ahLst/>
              <a:cxnLst/>
              <a:rect l="l" t="t" r="r" b="b"/>
              <a:pathLst>
                <a:path w="193" h="134">
                  <a:moveTo>
                    <a:pt x="177" y="133"/>
                  </a:moveTo>
                  <a:cubicBezTo>
                    <a:pt x="193" y="58"/>
                    <a:pt x="159" y="0"/>
                    <a:pt x="97" y="0"/>
                  </a:cubicBezTo>
                  <a:cubicBezTo>
                    <a:pt x="36" y="0"/>
                    <a:pt x="0" y="61"/>
                    <a:pt x="17" y="134"/>
                  </a:cubicBezTo>
                  <a:cubicBezTo>
                    <a:pt x="177" y="133"/>
                    <a:pt x="177" y="133"/>
                    <a:pt x="177" y="133"/>
                  </a:cubicBezTo>
                </a:path>
              </a:pathLst>
            </a:custGeom>
            <a:solidFill>
              <a:srgbClr val="361A00">
                <a:alpha val="100000"/>
              </a:srgbClr>
            </a:solidFill>
          </p:spPr>
        </p:sp>
        <p:sp>
          <p:nvSpPr>
            <p:cNvPr id="5" name="Freeform 5"/>
            <p:cNvSpPr/>
            <p:nvPr/>
          </p:nvSpPr>
          <p:spPr>
            <a:xfrm>
              <a:off x="2277789" y="3041376"/>
              <a:ext cx="978744" cy="1605412"/>
            </a:xfrm>
            <a:custGeom>
              <a:avLst/>
              <a:gdLst/>
              <a:ahLst/>
              <a:cxnLst/>
              <a:rect l="l" t="t" r="r" b="b"/>
              <a:pathLst>
                <a:path w="158" h="258">
                  <a:moveTo>
                    <a:pt x="16" y="157"/>
                  </a:moveTo>
                  <a:cubicBezTo>
                    <a:pt x="15" y="193"/>
                    <a:pt x="35" y="210"/>
                    <a:pt x="35" y="210"/>
                  </a:cubicBezTo>
                  <a:cubicBezTo>
                    <a:pt x="35" y="235"/>
                    <a:pt x="35" y="235"/>
                    <a:pt x="35" y="235"/>
                  </a:cubicBezTo>
                  <a:cubicBezTo>
                    <a:pt x="35" y="235"/>
                    <a:pt x="32" y="237"/>
                    <a:pt x="33" y="237"/>
                  </a:cubicBezTo>
                  <a:cubicBezTo>
                    <a:pt x="30" y="236"/>
                    <a:pt x="62" y="257"/>
                    <a:pt x="81" y="258"/>
                  </a:cubicBezTo>
                  <a:cubicBezTo>
                    <a:pt x="81" y="258"/>
                    <a:pt x="131" y="239"/>
                    <a:pt x="129" y="237"/>
                  </a:cubicBezTo>
                  <a:cubicBezTo>
                    <a:pt x="126" y="235"/>
                    <a:pt x="126" y="235"/>
                    <a:pt x="126" y="235"/>
                  </a:cubicBezTo>
                  <a:cubicBezTo>
                    <a:pt x="126" y="210"/>
                    <a:pt x="126" y="210"/>
                    <a:pt x="126" y="210"/>
                  </a:cubicBezTo>
                  <a:cubicBezTo>
                    <a:pt x="126" y="210"/>
                    <a:pt x="144" y="200"/>
                    <a:pt x="144" y="156"/>
                  </a:cubicBezTo>
                  <a:cubicBezTo>
                    <a:pt x="145" y="144"/>
                    <a:pt x="156" y="152"/>
                    <a:pt x="158" y="118"/>
                  </a:cubicBezTo>
                  <a:cubicBezTo>
                    <a:pt x="158" y="115"/>
                    <a:pt x="158" y="112"/>
                    <a:pt x="157" y="106"/>
                  </a:cubicBezTo>
                  <a:cubicBezTo>
                    <a:pt x="155" y="103"/>
                    <a:pt x="149" y="100"/>
                    <a:pt x="150" y="96"/>
                  </a:cubicBezTo>
                  <a:cubicBezTo>
                    <a:pt x="154" y="40"/>
                    <a:pt x="123" y="4"/>
                    <a:pt x="79" y="1"/>
                  </a:cubicBezTo>
                  <a:cubicBezTo>
                    <a:pt x="79" y="0"/>
                    <a:pt x="79" y="0"/>
                    <a:pt x="79" y="0"/>
                  </a:cubicBezTo>
                  <a:cubicBezTo>
                    <a:pt x="78" y="0"/>
                    <a:pt x="78" y="1"/>
                    <a:pt x="78" y="1"/>
                  </a:cubicBezTo>
                  <a:cubicBezTo>
                    <a:pt x="77" y="1"/>
                    <a:pt x="77" y="0"/>
                    <a:pt x="76" y="0"/>
                  </a:cubicBezTo>
                  <a:cubicBezTo>
                    <a:pt x="76" y="1"/>
                    <a:pt x="76" y="1"/>
                    <a:pt x="76" y="1"/>
                  </a:cubicBezTo>
                  <a:cubicBezTo>
                    <a:pt x="32" y="4"/>
                    <a:pt x="4" y="40"/>
                    <a:pt x="9" y="96"/>
                  </a:cubicBezTo>
                  <a:cubicBezTo>
                    <a:pt x="9" y="100"/>
                    <a:pt x="3" y="103"/>
                    <a:pt x="2" y="106"/>
                  </a:cubicBezTo>
                  <a:cubicBezTo>
                    <a:pt x="0" y="112"/>
                    <a:pt x="0" y="116"/>
                    <a:pt x="0" y="119"/>
                  </a:cubicBezTo>
                  <a:cubicBezTo>
                    <a:pt x="2" y="152"/>
                    <a:pt x="16" y="148"/>
                    <a:pt x="16" y="157"/>
                  </a:cubicBezTo>
                </a:path>
              </a:pathLst>
            </a:custGeom>
            <a:solidFill>
              <a:srgbClr val="EAC487">
                <a:alpha val="100000"/>
              </a:srgbClr>
            </a:solidFill>
          </p:spPr>
        </p:sp>
        <p:sp>
          <p:nvSpPr>
            <p:cNvPr id="6" name="Freeform 6"/>
            <p:cNvSpPr/>
            <p:nvPr/>
          </p:nvSpPr>
          <p:spPr>
            <a:xfrm>
              <a:off x="2444772" y="4347680"/>
              <a:ext cx="686349" cy="322564"/>
            </a:xfrm>
            <a:custGeom>
              <a:avLst/>
              <a:gdLst/>
              <a:ahLst/>
              <a:cxnLst/>
              <a:rect l="l" t="t" r="r" b="b"/>
              <a:pathLst>
                <a:path w="111" h="52">
                  <a:moveTo>
                    <a:pt x="99" y="25"/>
                  </a:moveTo>
                  <a:cubicBezTo>
                    <a:pt x="99" y="0"/>
                    <a:pt x="99" y="0"/>
                    <a:pt x="99" y="0"/>
                  </a:cubicBezTo>
                  <a:cubicBezTo>
                    <a:pt x="99" y="0"/>
                    <a:pt x="86" y="15"/>
                    <a:pt x="53" y="13"/>
                  </a:cubicBezTo>
                  <a:cubicBezTo>
                    <a:pt x="19" y="13"/>
                    <a:pt x="8" y="0"/>
                    <a:pt x="8" y="0"/>
                  </a:cubicBezTo>
                  <a:cubicBezTo>
                    <a:pt x="8" y="25"/>
                    <a:pt x="8" y="25"/>
                    <a:pt x="8" y="25"/>
                  </a:cubicBezTo>
                  <a:cubicBezTo>
                    <a:pt x="8" y="25"/>
                    <a:pt x="2" y="31"/>
                    <a:pt x="3" y="32"/>
                  </a:cubicBezTo>
                  <a:cubicBezTo>
                    <a:pt x="0" y="31"/>
                    <a:pt x="36" y="52"/>
                    <a:pt x="55" y="52"/>
                  </a:cubicBezTo>
                  <a:cubicBezTo>
                    <a:pt x="55" y="52"/>
                    <a:pt x="111" y="52"/>
                    <a:pt x="110" y="51"/>
                  </a:cubicBezTo>
                  <a:cubicBezTo>
                    <a:pt x="99" y="25"/>
                    <a:pt x="99" y="25"/>
                    <a:pt x="99" y="25"/>
                  </a:cubicBezTo>
                </a:path>
              </a:pathLst>
            </a:custGeom>
            <a:solidFill>
              <a:srgbClr val="E0B57A">
                <a:alpha val="100000"/>
              </a:srgbClr>
            </a:solidFill>
          </p:spPr>
        </p:sp>
        <p:sp>
          <p:nvSpPr>
            <p:cNvPr id="7" name="Freeform 7"/>
            <p:cNvSpPr/>
            <p:nvPr/>
          </p:nvSpPr>
          <p:spPr>
            <a:xfrm>
              <a:off x="2724188" y="2834152"/>
              <a:ext cx="600226" cy="535079"/>
            </a:xfrm>
            <a:custGeom>
              <a:avLst/>
              <a:gdLst/>
              <a:ahLst/>
              <a:cxnLst/>
              <a:rect l="l" t="t" r="r" b="b"/>
              <a:pathLst>
                <a:path w="97" h="86">
                  <a:moveTo>
                    <a:pt x="56" y="0"/>
                  </a:moveTo>
                  <a:cubicBezTo>
                    <a:pt x="49" y="0"/>
                    <a:pt x="25" y="8"/>
                    <a:pt x="14" y="11"/>
                  </a:cubicBezTo>
                  <a:cubicBezTo>
                    <a:pt x="9" y="13"/>
                    <a:pt x="5" y="14"/>
                    <a:pt x="0" y="16"/>
                  </a:cubicBezTo>
                  <a:cubicBezTo>
                    <a:pt x="2" y="16"/>
                    <a:pt x="5" y="15"/>
                    <a:pt x="7" y="15"/>
                  </a:cubicBezTo>
                  <a:cubicBezTo>
                    <a:pt x="50" y="15"/>
                    <a:pt x="80" y="43"/>
                    <a:pt x="88" y="86"/>
                  </a:cubicBezTo>
                  <a:cubicBezTo>
                    <a:pt x="90" y="74"/>
                    <a:pt x="97" y="32"/>
                    <a:pt x="94" y="22"/>
                  </a:cubicBezTo>
                  <a:cubicBezTo>
                    <a:pt x="94" y="21"/>
                    <a:pt x="94" y="21"/>
                    <a:pt x="93" y="21"/>
                  </a:cubicBezTo>
                  <a:cubicBezTo>
                    <a:pt x="92" y="21"/>
                    <a:pt x="91" y="22"/>
                    <a:pt x="89" y="23"/>
                  </a:cubicBezTo>
                  <a:cubicBezTo>
                    <a:pt x="88" y="24"/>
                    <a:pt x="86" y="25"/>
                    <a:pt x="85" y="25"/>
                  </a:cubicBezTo>
                  <a:cubicBezTo>
                    <a:pt x="85" y="25"/>
                    <a:pt x="84" y="25"/>
                    <a:pt x="84" y="24"/>
                  </a:cubicBezTo>
                  <a:cubicBezTo>
                    <a:pt x="81" y="20"/>
                    <a:pt x="80" y="9"/>
                    <a:pt x="78" y="7"/>
                  </a:cubicBezTo>
                  <a:cubicBezTo>
                    <a:pt x="78" y="6"/>
                    <a:pt x="77" y="6"/>
                    <a:pt x="77" y="6"/>
                  </a:cubicBezTo>
                  <a:cubicBezTo>
                    <a:pt x="75" y="6"/>
                    <a:pt x="73" y="8"/>
                    <a:pt x="70" y="10"/>
                  </a:cubicBezTo>
                  <a:cubicBezTo>
                    <a:pt x="68" y="11"/>
                    <a:pt x="65" y="13"/>
                    <a:pt x="63" y="13"/>
                  </a:cubicBezTo>
                  <a:cubicBezTo>
                    <a:pt x="63" y="13"/>
                    <a:pt x="63" y="13"/>
                    <a:pt x="62" y="13"/>
                  </a:cubicBezTo>
                  <a:cubicBezTo>
                    <a:pt x="57" y="11"/>
                    <a:pt x="61" y="1"/>
                    <a:pt x="56" y="0"/>
                  </a:cubicBezTo>
                  <a:cubicBezTo>
                    <a:pt x="56" y="0"/>
                    <a:pt x="56" y="0"/>
                    <a:pt x="56" y="0"/>
                  </a:cubicBezTo>
                </a:path>
              </a:pathLst>
            </a:custGeom>
            <a:solidFill>
              <a:srgbClr val="B2B2B2">
                <a:alpha val="100000"/>
              </a:srgbClr>
            </a:solidFill>
          </p:spPr>
        </p:sp>
        <p:sp>
          <p:nvSpPr>
            <p:cNvPr id="8" name="Freeform 8"/>
            <p:cNvSpPr/>
            <p:nvPr/>
          </p:nvSpPr>
          <p:spPr>
            <a:xfrm>
              <a:off x="2251654" y="2928505"/>
              <a:ext cx="1017859" cy="584989"/>
            </a:xfrm>
            <a:custGeom>
              <a:avLst/>
              <a:gdLst/>
              <a:ahLst/>
              <a:cxnLst/>
              <a:rect l="l" t="t" r="r" b="b"/>
              <a:pathLst>
                <a:path w="164" h="94">
                  <a:moveTo>
                    <a:pt x="83" y="0"/>
                  </a:moveTo>
                  <a:cubicBezTo>
                    <a:pt x="81" y="0"/>
                    <a:pt x="78" y="1"/>
                    <a:pt x="76" y="1"/>
                  </a:cubicBezTo>
                  <a:cubicBezTo>
                    <a:pt x="41" y="13"/>
                    <a:pt x="17" y="32"/>
                    <a:pt x="3" y="73"/>
                  </a:cubicBezTo>
                  <a:cubicBezTo>
                    <a:pt x="0" y="82"/>
                    <a:pt x="1" y="94"/>
                    <a:pt x="11" y="94"/>
                  </a:cubicBezTo>
                  <a:cubicBezTo>
                    <a:pt x="11" y="94"/>
                    <a:pt x="12" y="94"/>
                    <a:pt x="12" y="94"/>
                  </a:cubicBezTo>
                  <a:cubicBezTo>
                    <a:pt x="12" y="94"/>
                    <a:pt x="12" y="94"/>
                    <a:pt x="12" y="94"/>
                  </a:cubicBezTo>
                  <a:cubicBezTo>
                    <a:pt x="15" y="50"/>
                    <a:pt x="42" y="22"/>
                    <a:pt x="80" y="19"/>
                  </a:cubicBezTo>
                  <a:cubicBezTo>
                    <a:pt x="80" y="18"/>
                    <a:pt x="80" y="18"/>
                    <a:pt x="80" y="18"/>
                  </a:cubicBezTo>
                  <a:cubicBezTo>
                    <a:pt x="81" y="18"/>
                    <a:pt x="81" y="19"/>
                    <a:pt x="82" y="19"/>
                  </a:cubicBezTo>
                  <a:cubicBezTo>
                    <a:pt x="82" y="19"/>
                    <a:pt x="82" y="18"/>
                    <a:pt x="83" y="18"/>
                  </a:cubicBezTo>
                  <a:cubicBezTo>
                    <a:pt x="83" y="19"/>
                    <a:pt x="83" y="19"/>
                    <a:pt x="83" y="19"/>
                  </a:cubicBezTo>
                  <a:cubicBezTo>
                    <a:pt x="111" y="21"/>
                    <a:pt x="134" y="36"/>
                    <a:pt x="145" y="61"/>
                  </a:cubicBezTo>
                  <a:cubicBezTo>
                    <a:pt x="151" y="64"/>
                    <a:pt x="157" y="68"/>
                    <a:pt x="164" y="73"/>
                  </a:cubicBezTo>
                  <a:cubicBezTo>
                    <a:pt x="164" y="73"/>
                    <a:pt x="164" y="72"/>
                    <a:pt x="164" y="71"/>
                  </a:cubicBezTo>
                  <a:cubicBezTo>
                    <a:pt x="156" y="28"/>
                    <a:pt x="126" y="0"/>
                    <a:pt x="83" y="0"/>
                  </a:cubicBezTo>
                </a:path>
              </a:pathLst>
            </a:custGeom>
            <a:solidFill>
              <a:srgbClr val="261200">
                <a:alpha val="100000"/>
              </a:srgbClr>
            </a:solidFill>
          </p:spPr>
        </p:sp>
        <p:sp>
          <p:nvSpPr>
            <p:cNvPr id="9" name="Freeform 9"/>
            <p:cNvSpPr/>
            <p:nvPr/>
          </p:nvSpPr>
          <p:spPr>
            <a:xfrm>
              <a:off x="2327428" y="3041376"/>
              <a:ext cx="824741" cy="472118"/>
            </a:xfrm>
            <a:custGeom>
              <a:avLst/>
              <a:gdLst/>
              <a:ahLst/>
              <a:cxnLst/>
              <a:rect l="l" t="t" r="r" b="b"/>
              <a:pathLst>
                <a:path w="133" h="76">
                  <a:moveTo>
                    <a:pt x="71" y="0"/>
                  </a:moveTo>
                  <a:cubicBezTo>
                    <a:pt x="70" y="0"/>
                    <a:pt x="70" y="1"/>
                    <a:pt x="70" y="1"/>
                  </a:cubicBezTo>
                  <a:cubicBezTo>
                    <a:pt x="69" y="1"/>
                    <a:pt x="69" y="0"/>
                    <a:pt x="68" y="0"/>
                  </a:cubicBezTo>
                  <a:cubicBezTo>
                    <a:pt x="68" y="1"/>
                    <a:pt x="68" y="1"/>
                    <a:pt x="68" y="1"/>
                  </a:cubicBezTo>
                  <a:cubicBezTo>
                    <a:pt x="30" y="4"/>
                    <a:pt x="3" y="32"/>
                    <a:pt x="0" y="76"/>
                  </a:cubicBezTo>
                  <a:cubicBezTo>
                    <a:pt x="48" y="71"/>
                    <a:pt x="74" y="36"/>
                    <a:pt x="108" y="36"/>
                  </a:cubicBezTo>
                  <a:cubicBezTo>
                    <a:pt x="116" y="36"/>
                    <a:pt x="124" y="38"/>
                    <a:pt x="133" y="43"/>
                  </a:cubicBezTo>
                  <a:cubicBezTo>
                    <a:pt x="122" y="18"/>
                    <a:pt x="99" y="3"/>
                    <a:pt x="71" y="1"/>
                  </a:cubicBezTo>
                  <a:cubicBezTo>
                    <a:pt x="71" y="0"/>
                    <a:pt x="71" y="0"/>
                    <a:pt x="71" y="0"/>
                  </a:cubicBezTo>
                </a:path>
              </a:pathLst>
            </a:custGeom>
            <a:solidFill>
              <a:srgbClr val="A3895E">
                <a:alpha val="100000"/>
              </a:srgbClr>
            </a:solidFill>
          </p:spPr>
        </p:sp>
        <p:sp>
          <p:nvSpPr>
            <p:cNvPr id="10" name="Freeform 10"/>
            <p:cNvSpPr/>
            <p:nvPr/>
          </p:nvSpPr>
          <p:spPr>
            <a:xfrm>
              <a:off x="2129048" y="2810519"/>
              <a:ext cx="1195366" cy="653240"/>
            </a:xfrm>
            <a:custGeom>
              <a:avLst/>
              <a:gdLst/>
              <a:ahLst/>
              <a:cxnLst/>
              <a:rect l="l" t="t" r="r" b="b"/>
              <a:pathLst>
                <a:path w="193" h="105">
                  <a:moveTo>
                    <a:pt x="181" y="96"/>
                  </a:moveTo>
                  <a:cubicBezTo>
                    <a:pt x="188" y="87"/>
                    <a:pt x="193" y="34"/>
                    <a:pt x="190" y="23"/>
                  </a:cubicBezTo>
                  <a:cubicBezTo>
                    <a:pt x="189" y="18"/>
                    <a:pt x="182" y="28"/>
                    <a:pt x="180" y="25"/>
                  </a:cubicBezTo>
                  <a:cubicBezTo>
                    <a:pt x="177" y="21"/>
                    <a:pt x="176" y="10"/>
                    <a:pt x="174" y="7"/>
                  </a:cubicBezTo>
                  <a:cubicBezTo>
                    <a:pt x="171" y="4"/>
                    <a:pt x="163" y="15"/>
                    <a:pt x="158" y="14"/>
                  </a:cubicBezTo>
                  <a:cubicBezTo>
                    <a:pt x="153" y="12"/>
                    <a:pt x="157" y="1"/>
                    <a:pt x="152" y="1"/>
                  </a:cubicBezTo>
                  <a:cubicBezTo>
                    <a:pt x="147" y="0"/>
                    <a:pt x="121" y="9"/>
                    <a:pt x="110" y="12"/>
                  </a:cubicBezTo>
                  <a:cubicBezTo>
                    <a:pt x="67" y="24"/>
                    <a:pt x="0" y="50"/>
                    <a:pt x="22" y="93"/>
                  </a:cubicBezTo>
                  <a:cubicBezTo>
                    <a:pt x="23" y="95"/>
                    <a:pt x="19" y="105"/>
                    <a:pt x="28" y="105"/>
                  </a:cubicBezTo>
                  <a:cubicBezTo>
                    <a:pt x="94" y="103"/>
                    <a:pt x="121" y="41"/>
                    <a:pt x="182" y="91"/>
                  </a:cubicBezTo>
                  <a:lnTo>
                    <a:pt x="181" y="96"/>
                  </a:lnTo>
                  <a:close/>
                </a:path>
              </a:pathLst>
            </a:custGeom>
            <a:solidFill>
              <a:srgbClr val="361A00">
                <a:alpha val="100000"/>
              </a:srgbClr>
            </a:solidFill>
          </p:spPr>
        </p:sp>
        <p:sp>
          <p:nvSpPr>
            <p:cNvPr id="11" name="Freeform 11"/>
            <p:cNvSpPr/>
            <p:nvPr/>
          </p:nvSpPr>
          <p:spPr>
            <a:xfrm>
              <a:off x="1805431" y="4515576"/>
              <a:ext cx="1928722" cy="1159396"/>
            </a:xfrm>
            <a:custGeom>
              <a:avLst/>
              <a:gdLst/>
              <a:ahLst/>
              <a:cxnLst/>
              <a:rect l="l" t="t" r="r" b="b"/>
              <a:pathLst>
                <a:path w="311" h="186">
                  <a:moveTo>
                    <a:pt x="280" y="23"/>
                  </a:moveTo>
                  <a:cubicBezTo>
                    <a:pt x="264" y="10"/>
                    <a:pt x="246" y="4"/>
                    <a:pt x="235" y="2"/>
                  </a:cubicBezTo>
                  <a:cubicBezTo>
                    <a:pt x="154" y="9"/>
                    <a:pt x="154" y="9"/>
                    <a:pt x="154" y="9"/>
                  </a:cubicBezTo>
                  <a:cubicBezTo>
                    <a:pt x="80" y="0"/>
                    <a:pt x="80" y="0"/>
                    <a:pt x="80" y="0"/>
                  </a:cubicBezTo>
                  <a:cubicBezTo>
                    <a:pt x="71" y="3"/>
                    <a:pt x="45" y="11"/>
                    <a:pt x="31" y="23"/>
                  </a:cubicBezTo>
                  <a:cubicBezTo>
                    <a:pt x="17" y="33"/>
                    <a:pt x="7" y="47"/>
                    <a:pt x="0" y="63"/>
                  </a:cubicBezTo>
                  <a:cubicBezTo>
                    <a:pt x="0" y="186"/>
                    <a:pt x="0" y="186"/>
                    <a:pt x="0" y="186"/>
                  </a:cubicBezTo>
                  <a:cubicBezTo>
                    <a:pt x="311" y="186"/>
                    <a:pt x="311" y="186"/>
                    <a:pt x="311" y="186"/>
                  </a:cubicBezTo>
                  <a:cubicBezTo>
                    <a:pt x="311" y="63"/>
                    <a:pt x="311" y="63"/>
                    <a:pt x="311" y="63"/>
                  </a:cubicBezTo>
                  <a:cubicBezTo>
                    <a:pt x="304" y="47"/>
                    <a:pt x="294" y="33"/>
                    <a:pt x="280" y="23"/>
                  </a:cubicBezTo>
                </a:path>
              </a:pathLst>
            </a:custGeom>
            <a:solidFill>
              <a:srgbClr val="FFFFFF">
                <a:alpha val="100000"/>
              </a:srgbClr>
            </a:solidFill>
          </p:spPr>
        </p:sp>
        <p:sp>
          <p:nvSpPr>
            <p:cNvPr id="12" name="Freeform 12"/>
            <p:cNvSpPr/>
            <p:nvPr/>
          </p:nvSpPr>
          <p:spPr>
            <a:xfrm>
              <a:off x="2499673" y="4352794"/>
              <a:ext cx="7893" cy="19050"/>
            </a:xfrm>
            <a:custGeom>
              <a:avLst/>
              <a:gdLst/>
              <a:ahLst/>
              <a:cxnLst/>
              <a:rect l="l" t="t" r="r" b="b"/>
              <a:pathLst>
                <a:path w="1" h="1">
                  <a:moveTo>
                    <a:pt x="0" y="0"/>
                  </a:moveTo>
                  <a:cubicBezTo>
                    <a:pt x="0" y="0"/>
                    <a:pt x="0" y="0"/>
                    <a:pt x="1" y="0"/>
                  </a:cubicBezTo>
                  <a:cubicBezTo>
                    <a:pt x="1" y="0"/>
                    <a:pt x="1" y="0"/>
                    <a:pt x="0" y="0"/>
                  </a:cubicBezTo>
                </a:path>
              </a:pathLst>
            </a:custGeom>
            <a:solidFill>
              <a:srgbClr val="9C7E55">
                <a:alpha val="100000"/>
              </a:srgbClr>
            </a:solidFill>
          </p:spPr>
        </p:sp>
        <p:sp>
          <p:nvSpPr>
            <p:cNvPr id="13" name="Freeform 13"/>
            <p:cNvSpPr/>
            <p:nvPr/>
          </p:nvSpPr>
          <p:spPr>
            <a:xfrm>
              <a:off x="2531070" y="4360731"/>
              <a:ext cx="514104" cy="68252"/>
            </a:xfrm>
            <a:custGeom>
              <a:avLst/>
              <a:gdLst/>
              <a:ahLst/>
              <a:cxnLst/>
              <a:rect l="l" t="t" r="r" b="b"/>
              <a:pathLst>
                <a:path w="83" h="11">
                  <a:moveTo>
                    <a:pt x="69" y="7"/>
                  </a:moveTo>
                  <a:cubicBezTo>
                    <a:pt x="63" y="9"/>
                    <a:pt x="53" y="11"/>
                    <a:pt x="39" y="11"/>
                  </a:cubicBezTo>
                  <a:cubicBezTo>
                    <a:pt x="38" y="11"/>
                    <a:pt x="38" y="11"/>
                    <a:pt x="38" y="11"/>
                  </a:cubicBezTo>
                  <a:cubicBezTo>
                    <a:pt x="37" y="11"/>
                    <a:pt x="36" y="11"/>
                    <a:pt x="35" y="11"/>
                  </a:cubicBezTo>
                  <a:cubicBezTo>
                    <a:pt x="36" y="11"/>
                    <a:pt x="38" y="11"/>
                    <a:pt x="39" y="11"/>
                  </a:cubicBezTo>
                  <a:cubicBezTo>
                    <a:pt x="41" y="11"/>
                    <a:pt x="42" y="11"/>
                    <a:pt x="44" y="11"/>
                  </a:cubicBezTo>
                  <a:cubicBezTo>
                    <a:pt x="55" y="11"/>
                    <a:pt x="63" y="9"/>
                    <a:pt x="69" y="7"/>
                  </a:cubicBezTo>
                  <a:moveTo>
                    <a:pt x="0" y="2"/>
                  </a:moveTo>
                  <a:cubicBezTo>
                    <a:pt x="4" y="4"/>
                    <a:pt x="9" y="6"/>
                    <a:pt x="15" y="8"/>
                  </a:cubicBezTo>
                  <a:cubicBezTo>
                    <a:pt x="9" y="6"/>
                    <a:pt x="4" y="4"/>
                    <a:pt x="0" y="2"/>
                  </a:cubicBezTo>
                  <a:moveTo>
                    <a:pt x="83" y="0"/>
                  </a:moveTo>
                  <a:cubicBezTo>
                    <a:pt x="82" y="0"/>
                    <a:pt x="81" y="1"/>
                    <a:pt x="80" y="2"/>
                  </a:cubicBezTo>
                  <a:cubicBezTo>
                    <a:pt x="80" y="2"/>
                    <a:pt x="80" y="1"/>
                    <a:pt x="81" y="1"/>
                  </a:cubicBezTo>
                  <a:cubicBezTo>
                    <a:pt x="82" y="0"/>
                    <a:pt x="83" y="0"/>
                    <a:pt x="83" y="0"/>
                  </a:cubicBezTo>
                </a:path>
              </a:pathLst>
            </a:custGeom>
            <a:solidFill>
              <a:srgbClr val="A3895E">
                <a:alpha val="100000"/>
              </a:srgbClr>
            </a:solidFill>
          </p:spPr>
        </p:sp>
        <p:sp>
          <p:nvSpPr>
            <p:cNvPr id="14" name="Freeform 14"/>
            <p:cNvSpPr/>
            <p:nvPr/>
          </p:nvSpPr>
          <p:spPr>
            <a:xfrm>
              <a:off x="2507566" y="4352794"/>
              <a:ext cx="524628" cy="131212"/>
            </a:xfrm>
            <a:custGeom>
              <a:avLst/>
              <a:gdLst/>
              <a:ahLst/>
              <a:cxnLst/>
              <a:rect l="l" t="t" r="r" b="b"/>
              <a:pathLst>
                <a:path w="85" h="21">
                  <a:moveTo>
                    <a:pt x="0" y="0"/>
                  </a:moveTo>
                  <a:cubicBezTo>
                    <a:pt x="5" y="5"/>
                    <a:pt x="10" y="20"/>
                    <a:pt x="36" y="21"/>
                  </a:cubicBezTo>
                  <a:cubicBezTo>
                    <a:pt x="36" y="21"/>
                    <a:pt x="37" y="21"/>
                    <a:pt x="37" y="21"/>
                  </a:cubicBezTo>
                  <a:cubicBezTo>
                    <a:pt x="60" y="21"/>
                    <a:pt x="79" y="7"/>
                    <a:pt x="85" y="2"/>
                  </a:cubicBezTo>
                  <a:cubicBezTo>
                    <a:pt x="84" y="2"/>
                    <a:pt x="84" y="3"/>
                    <a:pt x="84" y="3"/>
                  </a:cubicBezTo>
                  <a:cubicBezTo>
                    <a:pt x="81" y="5"/>
                    <a:pt x="78" y="6"/>
                    <a:pt x="73" y="8"/>
                  </a:cubicBezTo>
                  <a:cubicBezTo>
                    <a:pt x="67" y="10"/>
                    <a:pt x="59" y="12"/>
                    <a:pt x="48" y="12"/>
                  </a:cubicBezTo>
                  <a:cubicBezTo>
                    <a:pt x="46" y="12"/>
                    <a:pt x="45" y="12"/>
                    <a:pt x="43" y="12"/>
                  </a:cubicBezTo>
                  <a:cubicBezTo>
                    <a:pt x="42" y="12"/>
                    <a:pt x="40" y="12"/>
                    <a:pt x="39" y="12"/>
                  </a:cubicBezTo>
                  <a:cubicBezTo>
                    <a:pt x="31" y="11"/>
                    <a:pt x="25" y="10"/>
                    <a:pt x="19" y="9"/>
                  </a:cubicBezTo>
                  <a:cubicBezTo>
                    <a:pt x="13" y="7"/>
                    <a:pt x="8" y="5"/>
                    <a:pt x="4" y="3"/>
                  </a:cubicBezTo>
                  <a:cubicBezTo>
                    <a:pt x="2" y="2"/>
                    <a:pt x="1" y="1"/>
                    <a:pt x="0" y="0"/>
                  </a:cubicBezTo>
                </a:path>
              </a:pathLst>
            </a:custGeom>
            <a:solidFill>
              <a:srgbClr val="9C7E55">
                <a:alpha val="100000"/>
              </a:srgbClr>
            </a:solidFill>
          </p:spPr>
        </p:sp>
        <p:sp>
          <p:nvSpPr>
            <p:cNvPr id="15" name="Freeform 15"/>
            <p:cNvSpPr/>
            <p:nvPr/>
          </p:nvSpPr>
          <p:spPr>
            <a:xfrm>
              <a:off x="3058153" y="4392123"/>
              <a:ext cx="80860" cy="81302"/>
            </a:xfrm>
            <a:custGeom>
              <a:avLst/>
              <a:gdLst/>
              <a:ahLst/>
              <a:cxnLst/>
              <a:rect l="l" t="t" r="r" b="b"/>
              <a:pathLst>
                <a:path w="31" h="31">
                  <a:moveTo>
                    <a:pt x="0" y="31"/>
                  </a:moveTo>
                  <a:lnTo>
                    <a:pt x="17" y="21"/>
                  </a:lnTo>
                  <a:lnTo>
                    <a:pt x="31" y="9"/>
                  </a:lnTo>
                  <a:lnTo>
                    <a:pt x="0" y="0"/>
                  </a:lnTo>
                  <a:lnTo>
                    <a:pt x="0" y="31"/>
                  </a:lnTo>
                  <a:close/>
                </a:path>
              </a:pathLst>
            </a:custGeom>
            <a:solidFill>
              <a:srgbClr val="706F6F">
                <a:alpha val="100000"/>
              </a:srgbClr>
            </a:solidFill>
          </p:spPr>
        </p:sp>
        <p:sp>
          <p:nvSpPr>
            <p:cNvPr id="16" name="Freeform 16"/>
            <p:cNvSpPr/>
            <p:nvPr/>
          </p:nvSpPr>
          <p:spPr>
            <a:xfrm>
              <a:off x="2413550" y="4392123"/>
              <a:ext cx="80860" cy="81302"/>
            </a:xfrm>
            <a:custGeom>
              <a:avLst/>
              <a:gdLst/>
              <a:ahLst/>
              <a:cxnLst/>
              <a:rect l="l" t="t" r="r" b="b"/>
              <a:pathLst>
                <a:path w="31" h="31">
                  <a:moveTo>
                    <a:pt x="31" y="0"/>
                  </a:moveTo>
                  <a:lnTo>
                    <a:pt x="0" y="7"/>
                  </a:lnTo>
                  <a:lnTo>
                    <a:pt x="31" y="31"/>
                  </a:lnTo>
                  <a:lnTo>
                    <a:pt x="31" y="0"/>
                  </a:lnTo>
                  <a:close/>
                </a:path>
              </a:pathLst>
            </a:custGeom>
            <a:solidFill>
              <a:srgbClr val="706F6F">
                <a:alpha val="100000"/>
              </a:srgbClr>
            </a:solidFill>
          </p:spPr>
        </p:sp>
        <p:sp>
          <p:nvSpPr>
            <p:cNvPr id="17" name="Freeform 17"/>
            <p:cNvSpPr/>
            <p:nvPr/>
          </p:nvSpPr>
          <p:spPr>
            <a:xfrm>
              <a:off x="1447786" y="4510285"/>
              <a:ext cx="2693475" cy="2339779"/>
            </a:xfrm>
            <a:custGeom>
              <a:avLst/>
              <a:gdLst/>
              <a:ahLst/>
              <a:cxnLst/>
              <a:rect l="l" t="t" r="r" b="b"/>
              <a:pathLst>
                <a:path w="435" h="376">
                  <a:moveTo>
                    <a:pt x="403" y="38"/>
                  </a:moveTo>
                  <a:cubicBezTo>
                    <a:pt x="390" y="26"/>
                    <a:pt x="339" y="11"/>
                    <a:pt x="317" y="8"/>
                  </a:cubicBezTo>
                  <a:cubicBezTo>
                    <a:pt x="291" y="0"/>
                    <a:pt x="291" y="0"/>
                    <a:pt x="291" y="0"/>
                  </a:cubicBezTo>
                  <a:cubicBezTo>
                    <a:pt x="241" y="119"/>
                    <a:pt x="241" y="119"/>
                    <a:pt x="241" y="119"/>
                  </a:cubicBezTo>
                  <a:cubicBezTo>
                    <a:pt x="192" y="119"/>
                    <a:pt x="192" y="119"/>
                    <a:pt x="192" y="119"/>
                  </a:cubicBezTo>
                  <a:cubicBezTo>
                    <a:pt x="138" y="1"/>
                    <a:pt x="138" y="1"/>
                    <a:pt x="138" y="1"/>
                  </a:cubicBezTo>
                  <a:cubicBezTo>
                    <a:pt x="111" y="8"/>
                    <a:pt x="111" y="8"/>
                    <a:pt x="111" y="8"/>
                  </a:cubicBezTo>
                  <a:cubicBezTo>
                    <a:pt x="93" y="11"/>
                    <a:pt x="44" y="27"/>
                    <a:pt x="31" y="38"/>
                  </a:cubicBezTo>
                  <a:cubicBezTo>
                    <a:pt x="17" y="48"/>
                    <a:pt x="0" y="292"/>
                    <a:pt x="0" y="308"/>
                  </a:cubicBezTo>
                  <a:cubicBezTo>
                    <a:pt x="44" y="376"/>
                    <a:pt x="44" y="376"/>
                    <a:pt x="44" y="376"/>
                  </a:cubicBezTo>
                  <a:cubicBezTo>
                    <a:pt x="397" y="375"/>
                    <a:pt x="397" y="375"/>
                    <a:pt x="397" y="375"/>
                  </a:cubicBezTo>
                  <a:cubicBezTo>
                    <a:pt x="435" y="308"/>
                    <a:pt x="435" y="308"/>
                    <a:pt x="435" y="308"/>
                  </a:cubicBezTo>
                  <a:cubicBezTo>
                    <a:pt x="435" y="290"/>
                    <a:pt x="418" y="48"/>
                    <a:pt x="403" y="38"/>
                  </a:cubicBezTo>
                </a:path>
              </a:pathLst>
            </a:custGeom>
            <a:solidFill>
              <a:srgbClr val="3B3633">
                <a:alpha val="100000"/>
              </a:srgbClr>
            </a:solidFill>
          </p:spPr>
        </p:sp>
        <p:sp>
          <p:nvSpPr>
            <p:cNvPr id="18" name="Freeform 18"/>
            <p:cNvSpPr/>
            <p:nvPr/>
          </p:nvSpPr>
          <p:spPr>
            <a:xfrm>
              <a:off x="2846794" y="4583651"/>
              <a:ext cx="125237" cy="634723"/>
            </a:xfrm>
            <a:custGeom>
              <a:avLst/>
              <a:gdLst/>
              <a:ahLst/>
              <a:cxnLst/>
              <a:rect l="l" t="t" r="r" b="b"/>
              <a:pathLst>
                <a:path w="20" h="102">
                  <a:moveTo>
                    <a:pt x="8" y="0"/>
                  </a:moveTo>
                  <a:cubicBezTo>
                    <a:pt x="0" y="26"/>
                    <a:pt x="0" y="26"/>
                    <a:pt x="0" y="26"/>
                  </a:cubicBezTo>
                  <a:cubicBezTo>
                    <a:pt x="17" y="102"/>
                    <a:pt x="17" y="102"/>
                    <a:pt x="17" y="102"/>
                  </a:cubicBezTo>
                  <a:cubicBezTo>
                    <a:pt x="20" y="95"/>
                    <a:pt x="20" y="95"/>
                    <a:pt x="20" y="95"/>
                  </a:cubicBezTo>
                  <a:cubicBezTo>
                    <a:pt x="1" y="26"/>
                    <a:pt x="1" y="26"/>
                    <a:pt x="1" y="26"/>
                  </a:cubicBezTo>
                  <a:cubicBezTo>
                    <a:pt x="10" y="2"/>
                    <a:pt x="10" y="2"/>
                    <a:pt x="10" y="2"/>
                  </a:cubicBezTo>
                  <a:cubicBezTo>
                    <a:pt x="9" y="2"/>
                    <a:pt x="9" y="1"/>
                    <a:pt x="8" y="0"/>
                  </a:cubicBezTo>
                </a:path>
              </a:pathLst>
            </a:custGeom>
            <a:solidFill>
              <a:srgbClr val="B2B2B2">
                <a:alpha val="100000"/>
              </a:srgbClr>
            </a:solidFill>
          </p:spPr>
        </p:sp>
        <p:sp>
          <p:nvSpPr>
            <p:cNvPr id="19" name="Freeform 19"/>
            <p:cNvSpPr/>
            <p:nvPr/>
          </p:nvSpPr>
          <p:spPr>
            <a:xfrm>
              <a:off x="2797155" y="5176576"/>
              <a:ext cx="273978" cy="957463"/>
            </a:xfrm>
            <a:custGeom>
              <a:avLst/>
              <a:gdLst/>
              <a:ahLst/>
              <a:cxnLst/>
              <a:rect l="l" t="t" r="r" b="b"/>
              <a:pathLst>
                <a:path w="105" h="365">
                  <a:moveTo>
                    <a:pt x="67" y="0"/>
                  </a:moveTo>
                  <a:lnTo>
                    <a:pt x="60" y="16"/>
                  </a:lnTo>
                  <a:lnTo>
                    <a:pt x="88" y="142"/>
                  </a:lnTo>
                  <a:lnTo>
                    <a:pt x="0" y="360"/>
                  </a:lnTo>
                  <a:lnTo>
                    <a:pt x="3" y="365"/>
                  </a:lnTo>
                  <a:lnTo>
                    <a:pt x="105" y="147"/>
                  </a:lnTo>
                  <a:lnTo>
                    <a:pt x="67" y="0"/>
                  </a:lnTo>
                  <a:close/>
                </a:path>
              </a:pathLst>
            </a:custGeom>
            <a:solidFill>
              <a:srgbClr val="292624">
                <a:alpha val="100000"/>
              </a:srgbClr>
            </a:solidFill>
          </p:spPr>
        </p:sp>
        <p:sp>
          <p:nvSpPr>
            <p:cNvPr id="20" name="Freeform 20"/>
            <p:cNvSpPr/>
            <p:nvPr/>
          </p:nvSpPr>
          <p:spPr>
            <a:xfrm>
              <a:off x="2797155" y="5176576"/>
              <a:ext cx="273978" cy="957463"/>
            </a:xfrm>
            <a:custGeom>
              <a:avLst/>
              <a:gdLst/>
              <a:ahLst/>
              <a:cxnLst/>
              <a:rect l="l" t="t" r="r" b="b"/>
              <a:pathLst>
                <a:path w="105" h="365">
                  <a:moveTo>
                    <a:pt x="67" y="0"/>
                  </a:moveTo>
                  <a:lnTo>
                    <a:pt x="60" y="16"/>
                  </a:lnTo>
                  <a:lnTo>
                    <a:pt x="88" y="142"/>
                  </a:lnTo>
                  <a:lnTo>
                    <a:pt x="0" y="360"/>
                  </a:lnTo>
                  <a:lnTo>
                    <a:pt x="3" y="365"/>
                  </a:lnTo>
                  <a:lnTo>
                    <a:pt x="105" y="147"/>
                  </a:lnTo>
                  <a:lnTo>
                    <a:pt x="67" y="0"/>
                  </a:lnTo>
                </a:path>
              </a:pathLst>
            </a:custGeom>
          </p:spPr>
        </p:sp>
        <p:sp>
          <p:nvSpPr>
            <p:cNvPr id="21" name="Freeform 21"/>
            <p:cNvSpPr/>
            <p:nvPr/>
          </p:nvSpPr>
          <p:spPr>
            <a:xfrm>
              <a:off x="2525808" y="4533917"/>
              <a:ext cx="501124" cy="1600122"/>
            </a:xfrm>
            <a:custGeom>
              <a:avLst/>
              <a:gdLst/>
              <a:ahLst/>
              <a:cxnLst/>
              <a:rect l="l" t="t" r="r" b="b"/>
              <a:pathLst>
                <a:path w="81" h="257">
                  <a:moveTo>
                    <a:pt x="52" y="34"/>
                  </a:moveTo>
                  <a:cubicBezTo>
                    <a:pt x="63" y="0"/>
                    <a:pt x="63" y="0"/>
                    <a:pt x="63" y="0"/>
                  </a:cubicBezTo>
                  <a:cubicBezTo>
                    <a:pt x="63" y="0"/>
                    <a:pt x="52" y="4"/>
                    <a:pt x="39" y="4"/>
                  </a:cubicBezTo>
                  <a:cubicBezTo>
                    <a:pt x="28" y="4"/>
                    <a:pt x="14" y="0"/>
                    <a:pt x="14" y="0"/>
                  </a:cubicBezTo>
                  <a:cubicBezTo>
                    <a:pt x="28" y="33"/>
                    <a:pt x="28" y="33"/>
                    <a:pt x="28" y="33"/>
                  </a:cubicBezTo>
                  <a:cubicBezTo>
                    <a:pt x="28" y="33"/>
                    <a:pt x="28" y="33"/>
                    <a:pt x="28" y="33"/>
                  </a:cubicBezTo>
                  <a:cubicBezTo>
                    <a:pt x="0" y="164"/>
                    <a:pt x="0" y="164"/>
                    <a:pt x="0" y="164"/>
                  </a:cubicBezTo>
                  <a:cubicBezTo>
                    <a:pt x="43" y="257"/>
                    <a:pt x="43" y="257"/>
                    <a:pt x="43" y="257"/>
                  </a:cubicBezTo>
                  <a:cubicBezTo>
                    <a:pt x="81" y="163"/>
                    <a:pt x="81" y="163"/>
                    <a:pt x="81" y="163"/>
                  </a:cubicBezTo>
                  <a:cubicBezTo>
                    <a:pt x="52" y="34"/>
                    <a:pt x="52" y="34"/>
                    <a:pt x="52" y="34"/>
                  </a:cubicBezTo>
                </a:path>
              </a:pathLst>
            </a:custGeom>
            <a:solidFill>
              <a:schemeClr val="accent1">
                <a:lumMod val="60000"/>
                <a:lumOff val="40000"/>
                <a:alpha val="100000"/>
              </a:schemeClr>
            </a:solidFill>
          </p:spPr>
        </p:sp>
        <p:sp>
          <p:nvSpPr>
            <p:cNvPr id="22" name="Freeform 22"/>
            <p:cNvSpPr/>
            <p:nvPr/>
          </p:nvSpPr>
          <p:spPr>
            <a:xfrm>
              <a:off x="2698053" y="4746256"/>
              <a:ext cx="148741" cy="44619"/>
            </a:xfrm>
            <a:custGeom>
              <a:avLst/>
              <a:gdLst/>
              <a:ahLst/>
              <a:cxnLst/>
              <a:rect l="l" t="t" r="r" b="b"/>
              <a:pathLst>
                <a:path w="24" h="7">
                  <a:moveTo>
                    <a:pt x="0" y="0"/>
                  </a:moveTo>
                  <a:cubicBezTo>
                    <a:pt x="0" y="1"/>
                    <a:pt x="0" y="1"/>
                    <a:pt x="0" y="1"/>
                  </a:cubicBezTo>
                  <a:cubicBezTo>
                    <a:pt x="0" y="1"/>
                    <a:pt x="2" y="7"/>
                    <a:pt x="9" y="7"/>
                  </a:cubicBezTo>
                  <a:cubicBezTo>
                    <a:pt x="17" y="7"/>
                    <a:pt x="24" y="1"/>
                    <a:pt x="24" y="1"/>
                  </a:cubicBezTo>
                  <a:cubicBezTo>
                    <a:pt x="24" y="0"/>
                    <a:pt x="24" y="0"/>
                    <a:pt x="24" y="0"/>
                  </a:cubicBezTo>
                  <a:cubicBezTo>
                    <a:pt x="24" y="0"/>
                    <a:pt x="19" y="2"/>
                    <a:pt x="12" y="2"/>
                  </a:cubicBezTo>
                  <a:cubicBezTo>
                    <a:pt x="4" y="2"/>
                    <a:pt x="0" y="0"/>
                    <a:pt x="0" y="0"/>
                  </a:cubicBezTo>
                </a:path>
              </a:pathLst>
            </a:custGeom>
            <a:solidFill>
              <a:srgbClr val="A54828">
                <a:alpha val="100000"/>
              </a:srgbClr>
            </a:solidFill>
          </p:spPr>
        </p:sp>
        <p:sp>
          <p:nvSpPr>
            <p:cNvPr id="23" name="Freeform 23"/>
            <p:cNvSpPr/>
            <p:nvPr/>
          </p:nvSpPr>
          <p:spPr>
            <a:xfrm>
              <a:off x="2301293" y="4515576"/>
              <a:ext cx="174876" cy="18342"/>
            </a:xfrm>
            <a:custGeom>
              <a:avLst/>
              <a:gdLst/>
              <a:ahLst/>
              <a:cxnLst/>
              <a:rect l="l" t="t" r="r" b="b"/>
              <a:pathLst>
                <a:path w="28" h="3">
                  <a:moveTo>
                    <a:pt x="0" y="0"/>
                  </a:moveTo>
                  <a:cubicBezTo>
                    <a:pt x="0" y="0"/>
                    <a:pt x="0" y="0"/>
                    <a:pt x="0" y="0"/>
                  </a:cubicBezTo>
                  <a:cubicBezTo>
                    <a:pt x="27" y="3"/>
                    <a:pt x="27" y="3"/>
                    <a:pt x="27" y="3"/>
                  </a:cubicBezTo>
                  <a:cubicBezTo>
                    <a:pt x="27" y="3"/>
                    <a:pt x="27" y="2"/>
                    <a:pt x="28" y="2"/>
                  </a:cubicBezTo>
                  <a:cubicBezTo>
                    <a:pt x="3" y="0"/>
                    <a:pt x="3" y="0"/>
                    <a:pt x="3" y="0"/>
                  </a:cubicBezTo>
                  <a:cubicBezTo>
                    <a:pt x="2" y="0"/>
                    <a:pt x="2" y="0"/>
                    <a:pt x="2" y="0"/>
                  </a:cubicBezTo>
                  <a:cubicBezTo>
                    <a:pt x="2" y="0"/>
                    <a:pt x="1" y="0"/>
                    <a:pt x="1" y="0"/>
                  </a:cubicBezTo>
                  <a:cubicBezTo>
                    <a:pt x="1" y="0"/>
                    <a:pt x="1" y="0"/>
                    <a:pt x="0" y="0"/>
                  </a:cubicBezTo>
                </a:path>
              </a:pathLst>
            </a:custGeom>
            <a:solidFill>
              <a:srgbClr val="B2B2B2">
                <a:alpha val="100000"/>
              </a:srgbClr>
            </a:solidFill>
          </p:spPr>
        </p:sp>
        <p:sp>
          <p:nvSpPr>
            <p:cNvPr id="24" name="Freeform 24"/>
            <p:cNvSpPr/>
            <p:nvPr/>
          </p:nvSpPr>
          <p:spPr>
            <a:xfrm>
              <a:off x="2468276" y="4528626"/>
              <a:ext cx="148741" cy="23632"/>
            </a:xfrm>
            <a:custGeom>
              <a:avLst/>
              <a:gdLst/>
              <a:ahLst/>
              <a:cxnLst/>
              <a:rect l="l" t="t" r="r" b="b"/>
              <a:pathLst>
                <a:path w="24" h="4">
                  <a:moveTo>
                    <a:pt x="1" y="0"/>
                  </a:moveTo>
                  <a:cubicBezTo>
                    <a:pt x="0" y="0"/>
                    <a:pt x="0" y="1"/>
                    <a:pt x="0" y="1"/>
                  </a:cubicBezTo>
                  <a:cubicBezTo>
                    <a:pt x="24" y="4"/>
                    <a:pt x="24" y="4"/>
                    <a:pt x="24" y="4"/>
                  </a:cubicBezTo>
                  <a:cubicBezTo>
                    <a:pt x="23" y="2"/>
                    <a:pt x="23" y="2"/>
                    <a:pt x="23" y="2"/>
                  </a:cubicBezTo>
                  <a:cubicBezTo>
                    <a:pt x="1" y="0"/>
                    <a:pt x="1" y="0"/>
                    <a:pt x="1" y="0"/>
                  </a:cubicBezTo>
                </a:path>
              </a:pathLst>
            </a:custGeom>
            <a:solidFill>
              <a:srgbClr val="9C7E55">
                <a:alpha val="100000"/>
              </a:srgbClr>
            </a:solidFill>
          </p:spPr>
        </p:sp>
        <p:sp>
          <p:nvSpPr>
            <p:cNvPr id="25" name="Freeform 25"/>
            <p:cNvSpPr/>
            <p:nvPr/>
          </p:nvSpPr>
          <p:spPr>
            <a:xfrm>
              <a:off x="2301293" y="4515576"/>
              <a:ext cx="336772" cy="417093"/>
            </a:xfrm>
            <a:custGeom>
              <a:avLst/>
              <a:gdLst/>
              <a:ahLst/>
              <a:cxnLst/>
              <a:rect l="l" t="t" r="r" b="b"/>
              <a:pathLst>
                <a:path w="54" h="67">
                  <a:moveTo>
                    <a:pt x="0" y="0"/>
                  </a:moveTo>
                  <a:cubicBezTo>
                    <a:pt x="0" y="0"/>
                    <a:pt x="0" y="0"/>
                    <a:pt x="0" y="0"/>
                  </a:cubicBezTo>
                  <a:cubicBezTo>
                    <a:pt x="30" y="67"/>
                    <a:pt x="30" y="67"/>
                    <a:pt x="30" y="67"/>
                  </a:cubicBezTo>
                  <a:cubicBezTo>
                    <a:pt x="37" y="52"/>
                    <a:pt x="49" y="28"/>
                    <a:pt x="54" y="14"/>
                  </a:cubicBezTo>
                  <a:cubicBezTo>
                    <a:pt x="51" y="6"/>
                    <a:pt x="51" y="6"/>
                    <a:pt x="51" y="6"/>
                  </a:cubicBezTo>
                  <a:cubicBezTo>
                    <a:pt x="27" y="3"/>
                    <a:pt x="27" y="3"/>
                    <a:pt x="27" y="3"/>
                  </a:cubicBezTo>
                  <a:cubicBezTo>
                    <a:pt x="0" y="0"/>
                    <a:pt x="0" y="0"/>
                    <a:pt x="0" y="0"/>
                  </a:cubicBezTo>
                </a:path>
              </a:pathLst>
            </a:custGeom>
            <a:solidFill>
              <a:srgbClr val="B2B2B2">
                <a:alpha val="100000"/>
              </a:srgbClr>
            </a:solidFill>
          </p:spPr>
        </p:sp>
        <p:sp>
          <p:nvSpPr>
            <p:cNvPr id="26" name="Freeform 26"/>
            <p:cNvSpPr/>
            <p:nvPr/>
          </p:nvSpPr>
          <p:spPr>
            <a:xfrm>
              <a:off x="2296031" y="4515576"/>
              <a:ext cx="5262" cy="19050"/>
            </a:xfrm>
            <a:custGeom>
              <a:avLst/>
              <a:gdLst/>
              <a:ahLst/>
              <a:cxnLst/>
              <a:rect l="l" t="t" r="r" b="b"/>
              <a:pathLst>
                <a:path w="1" h="1">
                  <a:moveTo>
                    <a:pt x="1" y="0"/>
                  </a:moveTo>
                  <a:cubicBezTo>
                    <a:pt x="0" y="0"/>
                    <a:pt x="0" y="0"/>
                    <a:pt x="0" y="0"/>
                  </a:cubicBezTo>
                  <a:cubicBezTo>
                    <a:pt x="0" y="0"/>
                    <a:pt x="0" y="0"/>
                    <a:pt x="0" y="0"/>
                  </a:cubicBezTo>
                  <a:cubicBezTo>
                    <a:pt x="1" y="0"/>
                    <a:pt x="1" y="0"/>
                    <a:pt x="1" y="0"/>
                  </a:cubicBezTo>
                </a:path>
              </a:pathLst>
            </a:custGeom>
            <a:solidFill>
              <a:srgbClr val="B2B2B2">
                <a:alpha val="100000"/>
              </a:srgbClr>
            </a:solidFill>
          </p:spPr>
        </p:sp>
        <p:sp>
          <p:nvSpPr>
            <p:cNvPr id="27" name="Freeform 27"/>
            <p:cNvSpPr/>
            <p:nvPr/>
          </p:nvSpPr>
          <p:spPr>
            <a:xfrm>
              <a:off x="2638065" y="4541677"/>
              <a:ext cx="23504" cy="5291"/>
            </a:xfrm>
            <a:custGeom>
              <a:avLst/>
              <a:gdLst/>
              <a:ahLst/>
              <a:cxnLst/>
              <a:rect l="l" t="t" r="r" b="b"/>
              <a:pathLst>
                <a:path w="4" h="1">
                  <a:moveTo>
                    <a:pt x="0" y="0"/>
                  </a:moveTo>
                  <a:cubicBezTo>
                    <a:pt x="1" y="0"/>
                    <a:pt x="2" y="1"/>
                    <a:pt x="4" y="1"/>
                  </a:cubicBezTo>
                  <a:cubicBezTo>
                    <a:pt x="4" y="1"/>
                    <a:pt x="4" y="1"/>
                    <a:pt x="4" y="1"/>
                  </a:cubicBezTo>
                  <a:cubicBezTo>
                    <a:pt x="0" y="0"/>
                    <a:pt x="0" y="0"/>
                    <a:pt x="0" y="0"/>
                  </a:cubicBezTo>
                  <a:cubicBezTo>
                    <a:pt x="0" y="0"/>
                    <a:pt x="0" y="0"/>
                    <a:pt x="0" y="0"/>
                  </a:cubicBezTo>
                </a:path>
              </a:pathLst>
            </a:custGeom>
            <a:solidFill>
              <a:srgbClr val="9C7E55">
                <a:alpha val="100000"/>
              </a:srgbClr>
            </a:solidFill>
          </p:spPr>
        </p:sp>
        <p:sp>
          <p:nvSpPr>
            <p:cNvPr id="28" name="Freeform 28"/>
            <p:cNvSpPr/>
            <p:nvPr/>
          </p:nvSpPr>
          <p:spPr>
            <a:xfrm>
              <a:off x="2296031" y="4515576"/>
              <a:ext cx="193118" cy="480054"/>
            </a:xfrm>
            <a:custGeom>
              <a:avLst/>
              <a:gdLst/>
              <a:ahLst/>
              <a:cxnLst/>
              <a:rect l="l" t="t" r="r" b="b"/>
              <a:pathLst>
                <a:path w="31" h="77">
                  <a:moveTo>
                    <a:pt x="1" y="0"/>
                  </a:moveTo>
                  <a:cubicBezTo>
                    <a:pt x="1" y="0"/>
                    <a:pt x="1" y="0"/>
                    <a:pt x="1" y="0"/>
                  </a:cubicBezTo>
                  <a:cubicBezTo>
                    <a:pt x="0" y="0"/>
                    <a:pt x="0" y="0"/>
                    <a:pt x="0" y="0"/>
                  </a:cubicBezTo>
                  <a:cubicBezTo>
                    <a:pt x="26" y="77"/>
                    <a:pt x="26" y="77"/>
                    <a:pt x="26" y="77"/>
                  </a:cubicBezTo>
                  <a:cubicBezTo>
                    <a:pt x="26" y="77"/>
                    <a:pt x="28" y="73"/>
                    <a:pt x="31" y="67"/>
                  </a:cubicBezTo>
                  <a:cubicBezTo>
                    <a:pt x="1" y="0"/>
                    <a:pt x="1" y="0"/>
                    <a:pt x="1" y="0"/>
                  </a:cubicBezTo>
                </a:path>
              </a:pathLst>
            </a:custGeom>
            <a:solidFill>
              <a:srgbClr val="292624">
                <a:alpha val="100000"/>
              </a:srgbClr>
            </a:solidFill>
          </p:spPr>
        </p:sp>
        <p:sp>
          <p:nvSpPr>
            <p:cNvPr id="29" name="Freeform 29"/>
            <p:cNvSpPr/>
            <p:nvPr/>
          </p:nvSpPr>
          <p:spPr>
            <a:xfrm>
              <a:off x="2611930" y="4541677"/>
              <a:ext cx="49639" cy="60315"/>
            </a:xfrm>
            <a:custGeom>
              <a:avLst/>
              <a:gdLst/>
              <a:ahLst/>
              <a:cxnLst/>
              <a:rect l="l" t="t" r="r" b="b"/>
              <a:pathLst>
                <a:path w="8" h="10">
                  <a:moveTo>
                    <a:pt x="0" y="0"/>
                  </a:moveTo>
                  <a:cubicBezTo>
                    <a:pt x="1" y="2"/>
                    <a:pt x="1" y="2"/>
                    <a:pt x="1" y="2"/>
                  </a:cubicBezTo>
                  <a:cubicBezTo>
                    <a:pt x="4" y="10"/>
                    <a:pt x="4" y="10"/>
                    <a:pt x="4" y="10"/>
                  </a:cubicBezTo>
                  <a:cubicBezTo>
                    <a:pt x="6" y="6"/>
                    <a:pt x="7" y="2"/>
                    <a:pt x="8" y="1"/>
                  </a:cubicBezTo>
                  <a:cubicBezTo>
                    <a:pt x="6" y="1"/>
                    <a:pt x="5" y="0"/>
                    <a:pt x="4" y="0"/>
                  </a:cubicBezTo>
                  <a:cubicBezTo>
                    <a:pt x="0" y="0"/>
                    <a:pt x="0" y="0"/>
                    <a:pt x="0" y="0"/>
                  </a:cubicBezTo>
                </a:path>
              </a:pathLst>
            </a:custGeom>
            <a:solidFill>
              <a:srgbClr val="954124">
                <a:alpha val="100000"/>
              </a:srgbClr>
            </a:solidFill>
          </p:spPr>
        </p:sp>
        <p:sp>
          <p:nvSpPr>
            <p:cNvPr id="30" name="Freeform 30"/>
            <p:cNvSpPr/>
            <p:nvPr/>
          </p:nvSpPr>
          <p:spPr>
            <a:xfrm>
              <a:off x="2283051" y="4410641"/>
              <a:ext cx="360101" cy="485345"/>
            </a:xfrm>
            <a:custGeom>
              <a:avLst/>
              <a:gdLst/>
              <a:ahLst/>
              <a:cxnLst/>
              <a:rect l="l" t="t" r="r" b="b"/>
              <a:pathLst>
                <a:path w="58" h="78">
                  <a:moveTo>
                    <a:pt x="27" y="78"/>
                  </a:moveTo>
                  <a:cubicBezTo>
                    <a:pt x="27" y="78"/>
                    <a:pt x="58" y="22"/>
                    <a:pt x="58" y="21"/>
                  </a:cubicBezTo>
                  <a:cubicBezTo>
                    <a:pt x="54" y="20"/>
                    <a:pt x="47" y="19"/>
                    <a:pt x="37" y="12"/>
                  </a:cubicBezTo>
                  <a:cubicBezTo>
                    <a:pt x="29" y="7"/>
                    <a:pt x="21" y="0"/>
                    <a:pt x="21" y="0"/>
                  </a:cubicBezTo>
                  <a:cubicBezTo>
                    <a:pt x="2" y="17"/>
                    <a:pt x="2" y="17"/>
                    <a:pt x="2" y="17"/>
                  </a:cubicBezTo>
                  <a:cubicBezTo>
                    <a:pt x="0" y="17"/>
                    <a:pt x="27" y="78"/>
                    <a:pt x="27" y="78"/>
                  </a:cubicBezTo>
                  <a:close/>
                </a:path>
              </a:pathLst>
            </a:custGeom>
            <a:solidFill>
              <a:srgbClr val="FFFFFF">
                <a:alpha val="100000"/>
              </a:srgbClr>
            </a:solidFill>
          </p:spPr>
        </p:sp>
        <p:sp>
          <p:nvSpPr>
            <p:cNvPr id="31" name="Freeform 31"/>
            <p:cNvSpPr/>
            <p:nvPr/>
          </p:nvSpPr>
          <p:spPr>
            <a:xfrm>
              <a:off x="3071309" y="4515576"/>
              <a:ext cx="172245" cy="26278"/>
            </a:xfrm>
            <a:custGeom>
              <a:avLst/>
              <a:gdLst/>
              <a:ahLst/>
              <a:cxnLst/>
              <a:rect l="l" t="t" r="r" b="b"/>
              <a:pathLst>
                <a:path w="28" h="4">
                  <a:moveTo>
                    <a:pt x="28" y="0"/>
                  </a:moveTo>
                  <a:cubicBezTo>
                    <a:pt x="0" y="2"/>
                    <a:pt x="0" y="2"/>
                    <a:pt x="0" y="2"/>
                  </a:cubicBezTo>
                  <a:cubicBezTo>
                    <a:pt x="1" y="4"/>
                    <a:pt x="1" y="4"/>
                    <a:pt x="1" y="4"/>
                  </a:cubicBezTo>
                  <a:cubicBezTo>
                    <a:pt x="28" y="2"/>
                    <a:pt x="28" y="2"/>
                    <a:pt x="28" y="2"/>
                  </a:cubicBezTo>
                  <a:cubicBezTo>
                    <a:pt x="28" y="1"/>
                    <a:pt x="28" y="0"/>
                    <a:pt x="28" y="0"/>
                  </a:cubicBezTo>
                  <a:moveTo>
                    <a:pt x="28" y="0"/>
                  </a:moveTo>
                  <a:cubicBezTo>
                    <a:pt x="28" y="0"/>
                    <a:pt x="28" y="0"/>
                    <a:pt x="28" y="0"/>
                  </a:cubicBezTo>
                  <a:cubicBezTo>
                    <a:pt x="28" y="0"/>
                    <a:pt x="28" y="0"/>
                    <a:pt x="28" y="0"/>
                  </a:cubicBezTo>
                  <a:cubicBezTo>
                    <a:pt x="28" y="0"/>
                    <a:pt x="28" y="0"/>
                    <a:pt x="28" y="0"/>
                  </a:cubicBezTo>
                  <a:cubicBezTo>
                    <a:pt x="28" y="0"/>
                    <a:pt x="28" y="0"/>
                    <a:pt x="28" y="0"/>
                  </a:cubicBezTo>
                  <a:cubicBezTo>
                    <a:pt x="28" y="0"/>
                    <a:pt x="28" y="0"/>
                    <a:pt x="28" y="0"/>
                  </a:cubicBezTo>
                </a:path>
              </a:pathLst>
            </a:custGeom>
            <a:solidFill>
              <a:srgbClr val="B2B2B2">
                <a:alpha val="100000"/>
              </a:srgbClr>
            </a:solidFill>
          </p:spPr>
        </p:sp>
        <p:sp>
          <p:nvSpPr>
            <p:cNvPr id="32" name="Freeform 32"/>
            <p:cNvSpPr/>
            <p:nvPr/>
          </p:nvSpPr>
          <p:spPr>
            <a:xfrm>
              <a:off x="2909413" y="4528626"/>
              <a:ext cx="166983" cy="23632"/>
            </a:xfrm>
            <a:custGeom>
              <a:avLst/>
              <a:gdLst/>
              <a:ahLst/>
              <a:cxnLst/>
              <a:rect l="l" t="t" r="r" b="b"/>
              <a:pathLst>
                <a:path w="27" h="4">
                  <a:moveTo>
                    <a:pt x="26" y="0"/>
                  </a:moveTo>
                  <a:cubicBezTo>
                    <a:pt x="1" y="2"/>
                    <a:pt x="1" y="2"/>
                    <a:pt x="1" y="2"/>
                  </a:cubicBezTo>
                  <a:cubicBezTo>
                    <a:pt x="0" y="3"/>
                    <a:pt x="0" y="3"/>
                    <a:pt x="0" y="3"/>
                  </a:cubicBezTo>
                  <a:cubicBezTo>
                    <a:pt x="2" y="3"/>
                    <a:pt x="3" y="3"/>
                    <a:pt x="3" y="3"/>
                  </a:cubicBezTo>
                  <a:cubicBezTo>
                    <a:pt x="3" y="3"/>
                    <a:pt x="3" y="3"/>
                    <a:pt x="3" y="3"/>
                  </a:cubicBezTo>
                  <a:cubicBezTo>
                    <a:pt x="3" y="3"/>
                    <a:pt x="3" y="3"/>
                    <a:pt x="3" y="3"/>
                  </a:cubicBezTo>
                  <a:cubicBezTo>
                    <a:pt x="2" y="4"/>
                    <a:pt x="2" y="4"/>
                    <a:pt x="2" y="4"/>
                  </a:cubicBezTo>
                  <a:cubicBezTo>
                    <a:pt x="27" y="2"/>
                    <a:pt x="27" y="2"/>
                    <a:pt x="27" y="2"/>
                  </a:cubicBezTo>
                  <a:cubicBezTo>
                    <a:pt x="26" y="0"/>
                    <a:pt x="26" y="0"/>
                    <a:pt x="26" y="0"/>
                  </a:cubicBezTo>
                </a:path>
              </a:pathLst>
            </a:custGeom>
            <a:solidFill>
              <a:srgbClr val="9C7E55">
                <a:alpha val="100000"/>
              </a:srgbClr>
            </a:solidFill>
          </p:spPr>
        </p:sp>
        <p:sp>
          <p:nvSpPr>
            <p:cNvPr id="33" name="Freeform 33"/>
            <p:cNvSpPr/>
            <p:nvPr/>
          </p:nvSpPr>
          <p:spPr>
            <a:xfrm>
              <a:off x="2909413" y="4528626"/>
              <a:ext cx="334141" cy="367183"/>
            </a:xfrm>
            <a:custGeom>
              <a:avLst/>
              <a:gdLst/>
              <a:ahLst/>
              <a:cxnLst/>
              <a:rect l="l" t="t" r="r" b="b"/>
              <a:pathLst>
                <a:path w="54" h="59">
                  <a:moveTo>
                    <a:pt x="54" y="0"/>
                  </a:moveTo>
                  <a:cubicBezTo>
                    <a:pt x="27" y="2"/>
                    <a:pt x="27" y="2"/>
                    <a:pt x="27" y="2"/>
                  </a:cubicBezTo>
                  <a:cubicBezTo>
                    <a:pt x="2" y="4"/>
                    <a:pt x="2" y="4"/>
                    <a:pt x="2" y="4"/>
                  </a:cubicBezTo>
                  <a:cubicBezTo>
                    <a:pt x="0" y="11"/>
                    <a:pt x="0" y="11"/>
                    <a:pt x="0" y="11"/>
                  </a:cubicBezTo>
                  <a:cubicBezTo>
                    <a:pt x="7" y="23"/>
                    <a:pt x="20" y="44"/>
                    <a:pt x="29" y="59"/>
                  </a:cubicBezTo>
                  <a:cubicBezTo>
                    <a:pt x="53" y="2"/>
                    <a:pt x="53" y="2"/>
                    <a:pt x="53" y="2"/>
                  </a:cubicBezTo>
                  <a:cubicBezTo>
                    <a:pt x="53" y="1"/>
                    <a:pt x="53" y="1"/>
                    <a:pt x="54" y="0"/>
                  </a:cubicBezTo>
                </a:path>
              </a:pathLst>
            </a:custGeom>
            <a:solidFill>
              <a:srgbClr val="B2B2B2">
                <a:alpha val="100000"/>
              </a:srgbClr>
            </a:solidFill>
          </p:spPr>
        </p:sp>
        <p:sp>
          <p:nvSpPr>
            <p:cNvPr id="34" name="Freeform 34"/>
            <p:cNvSpPr/>
            <p:nvPr/>
          </p:nvSpPr>
          <p:spPr>
            <a:xfrm>
              <a:off x="2883277" y="4541677"/>
              <a:ext cx="12980" cy="19050"/>
            </a:xfrm>
            <a:custGeom>
              <a:avLst/>
              <a:gdLst/>
              <a:ahLst/>
              <a:cxnLst/>
              <a:rect l="l" t="t" r="r" b="b"/>
              <a:pathLst>
                <a:path w="2" h="1">
                  <a:moveTo>
                    <a:pt x="2" y="0"/>
                  </a:moveTo>
                  <a:cubicBezTo>
                    <a:pt x="2" y="0"/>
                    <a:pt x="2" y="0"/>
                    <a:pt x="2" y="0"/>
                  </a:cubicBezTo>
                  <a:cubicBezTo>
                    <a:pt x="0" y="0"/>
                    <a:pt x="0" y="0"/>
                    <a:pt x="0" y="0"/>
                  </a:cubicBezTo>
                  <a:cubicBezTo>
                    <a:pt x="1" y="0"/>
                    <a:pt x="2" y="0"/>
                    <a:pt x="2" y="0"/>
                  </a:cubicBezTo>
                </a:path>
              </a:pathLst>
            </a:custGeom>
            <a:solidFill>
              <a:srgbClr val="9C7E55">
                <a:alpha val="100000"/>
              </a:srgbClr>
            </a:solidFill>
          </p:spPr>
        </p:sp>
        <p:sp>
          <p:nvSpPr>
            <p:cNvPr id="35" name="Freeform 35"/>
            <p:cNvSpPr/>
            <p:nvPr/>
          </p:nvSpPr>
          <p:spPr>
            <a:xfrm>
              <a:off x="3089550" y="4541677"/>
              <a:ext cx="148741" cy="459067"/>
            </a:xfrm>
            <a:custGeom>
              <a:avLst/>
              <a:gdLst/>
              <a:ahLst/>
              <a:cxnLst/>
              <a:rect l="l" t="t" r="r" b="b"/>
              <a:pathLst>
                <a:path w="24" h="74">
                  <a:moveTo>
                    <a:pt x="24" y="0"/>
                  </a:moveTo>
                  <a:cubicBezTo>
                    <a:pt x="0" y="57"/>
                    <a:pt x="0" y="57"/>
                    <a:pt x="0" y="57"/>
                  </a:cubicBezTo>
                  <a:cubicBezTo>
                    <a:pt x="6" y="67"/>
                    <a:pt x="10" y="74"/>
                    <a:pt x="10" y="74"/>
                  </a:cubicBezTo>
                  <a:cubicBezTo>
                    <a:pt x="10" y="74"/>
                    <a:pt x="21" y="15"/>
                    <a:pt x="24" y="0"/>
                  </a:cubicBezTo>
                </a:path>
              </a:pathLst>
            </a:custGeom>
            <a:solidFill>
              <a:srgbClr val="292624">
                <a:alpha val="100000"/>
              </a:srgbClr>
            </a:solidFill>
          </p:spPr>
        </p:sp>
        <p:sp>
          <p:nvSpPr>
            <p:cNvPr id="36" name="Freeform 36"/>
            <p:cNvSpPr/>
            <p:nvPr/>
          </p:nvSpPr>
          <p:spPr>
            <a:xfrm>
              <a:off x="2909413" y="4546968"/>
              <a:ext cx="18242" cy="13051"/>
            </a:xfrm>
            <a:custGeom>
              <a:avLst/>
              <a:gdLst/>
              <a:ahLst/>
              <a:cxnLst/>
              <a:rect l="l" t="t" r="r" b="b"/>
              <a:pathLst>
                <a:path w="3" h="2">
                  <a:moveTo>
                    <a:pt x="3" y="0"/>
                  </a:moveTo>
                  <a:cubicBezTo>
                    <a:pt x="3" y="0"/>
                    <a:pt x="2" y="0"/>
                    <a:pt x="0" y="0"/>
                  </a:cubicBezTo>
                  <a:cubicBezTo>
                    <a:pt x="0" y="2"/>
                    <a:pt x="0" y="2"/>
                    <a:pt x="0" y="2"/>
                  </a:cubicBezTo>
                  <a:cubicBezTo>
                    <a:pt x="2" y="1"/>
                    <a:pt x="2" y="1"/>
                    <a:pt x="2" y="1"/>
                  </a:cubicBezTo>
                  <a:cubicBezTo>
                    <a:pt x="3" y="0"/>
                    <a:pt x="3" y="0"/>
                    <a:pt x="3" y="0"/>
                  </a:cubicBezTo>
                </a:path>
              </a:pathLst>
            </a:custGeom>
            <a:solidFill>
              <a:srgbClr val="6D583B">
                <a:alpha val="100000"/>
              </a:srgbClr>
            </a:solidFill>
          </p:spPr>
        </p:sp>
        <p:sp>
          <p:nvSpPr>
            <p:cNvPr id="37" name="Freeform 37"/>
            <p:cNvSpPr/>
            <p:nvPr/>
          </p:nvSpPr>
          <p:spPr>
            <a:xfrm>
              <a:off x="2896433" y="4552259"/>
              <a:ext cx="26135" cy="44619"/>
            </a:xfrm>
            <a:custGeom>
              <a:avLst/>
              <a:gdLst/>
              <a:ahLst/>
              <a:cxnLst/>
              <a:rect l="l" t="t" r="r" b="b"/>
              <a:pathLst>
                <a:path w="4" h="7">
                  <a:moveTo>
                    <a:pt x="4" y="0"/>
                  </a:moveTo>
                  <a:cubicBezTo>
                    <a:pt x="2" y="1"/>
                    <a:pt x="2" y="1"/>
                    <a:pt x="2" y="1"/>
                  </a:cubicBezTo>
                  <a:cubicBezTo>
                    <a:pt x="0" y="5"/>
                    <a:pt x="0" y="5"/>
                    <a:pt x="0" y="5"/>
                  </a:cubicBezTo>
                  <a:cubicBezTo>
                    <a:pt x="1" y="6"/>
                    <a:pt x="1" y="7"/>
                    <a:pt x="2" y="7"/>
                  </a:cubicBezTo>
                  <a:cubicBezTo>
                    <a:pt x="4" y="0"/>
                    <a:pt x="4" y="0"/>
                    <a:pt x="4" y="0"/>
                  </a:cubicBezTo>
                </a:path>
              </a:pathLst>
            </a:custGeom>
            <a:solidFill>
              <a:srgbClr val="7C7C7C">
                <a:alpha val="100000"/>
              </a:srgbClr>
            </a:solidFill>
          </p:spPr>
        </p:sp>
        <p:sp>
          <p:nvSpPr>
            <p:cNvPr id="38" name="Freeform 38"/>
            <p:cNvSpPr/>
            <p:nvPr/>
          </p:nvSpPr>
          <p:spPr>
            <a:xfrm>
              <a:off x="2872929" y="4541677"/>
              <a:ext cx="41746" cy="41974"/>
            </a:xfrm>
            <a:custGeom>
              <a:avLst/>
              <a:gdLst/>
              <a:ahLst/>
              <a:cxnLst/>
              <a:rect l="l" t="t" r="r" b="b"/>
              <a:pathLst>
                <a:path w="7" h="7">
                  <a:moveTo>
                    <a:pt x="7" y="0"/>
                  </a:moveTo>
                  <a:cubicBezTo>
                    <a:pt x="4" y="0"/>
                    <a:pt x="4" y="0"/>
                    <a:pt x="4" y="0"/>
                  </a:cubicBezTo>
                  <a:cubicBezTo>
                    <a:pt x="4" y="0"/>
                    <a:pt x="3" y="0"/>
                    <a:pt x="2" y="0"/>
                  </a:cubicBezTo>
                  <a:cubicBezTo>
                    <a:pt x="0" y="1"/>
                    <a:pt x="0" y="1"/>
                    <a:pt x="0" y="1"/>
                  </a:cubicBezTo>
                  <a:cubicBezTo>
                    <a:pt x="1" y="2"/>
                    <a:pt x="2" y="4"/>
                    <a:pt x="4" y="7"/>
                  </a:cubicBezTo>
                  <a:cubicBezTo>
                    <a:pt x="6" y="3"/>
                    <a:pt x="6" y="3"/>
                    <a:pt x="6" y="3"/>
                  </a:cubicBezTo>
                  <a:cubicBezTo>
                    <a:pt x="6" y="1"/>
                    <a:pt x="6" y="1"/>
                    <a:pt x="6" y="1"/>
                  </a:cubicBezTo>
                  <a:cubicBezTo>
                    <a:pt x="7" y="0"/>
                    <a:pt x="7" y="0"/>
                    <a:pt x="7" y="0"/>
                  </a:cubicBezTo>
                </a:path>
              </a:pathLst>
            </a:custGeom>
            <a:solidFill>
              <a:srgbClr val="954124">
                <a:alpha val="100000"/>
              </a:srgbClr>
            </a:solidFill>
          </p:spPr>
        </p:sp>
        <p:sp>
          <p:nvSpPr>
            <p:cNvPr id="39" name="Freeform 39"/>
            <p:cNvSpPr/>
            <p:nvPr/>
          </p:nvSpPr>
          <p:spPr>
            <a:xfrm>
              <a:off x="2891171" y="4415755"/>
              <a:ext cx="365363" cy="480054"/>
            </a:xfrm>
            <a:custGeom>
              <a:avLst/>
              <a:gdLst/>
              <a:ahLst/>
              <a:cxnLst/>
              <a:rect l="l" t="t" r="r" b="b"/>
              <a:pathLst>
                <a:path w="59" h="77">
                  <a:moveTo>
                    <a:pt x="42" y="77"/>
                  </a:moveTo>
                  <a:cubicBezTo>
                    <a:pt x="42" y="77"/>
                    <a:pt x="59" y="15"/>
                    <a:pt x="58" y="15"/>
                  </a:cubicBezTo>
                  <a:cubicBezTo>
                    <a:pt x="40" y="0"/>
                    <a:pt x="40" y="0"/>
                    <a:pt x="40" y="0"/>
                  </a:cubicBezTo>
                  <a:cubicBezTo>
                    <a:pt x="40" y="0"/>
                    <a:pt x="34" y="5"/>
                    <a:pt x="27" y="9"/>
                  </a:cubicBezTo>
                  <a:cubicBezTo>
                    <a:pt x="25" y="11"/>
                    <a:pt x="5" y="19"/>
                    <a:pt x="2" y="20"/>
                  </a:cubicBezTo>
                  <a:cubicBezTo>
                    <a:pt x="1" y="20"/>
                    <a:pt x="0" y="20"/>
                    <a:pt x="0" y="20"/>
                  </a:cubicBezTo>
                  <a:cubicBezTo>
                    <a:pt x="3" y="24"/>
                    <a:pt x="42" y="77"/>
                    <a:pt x="42" y="77"/>
                  </a:cubicBezTo>
                  <a:close/>
                </a:path>
              </a:pathLst>
            </a:custGeom>
            <a:solidFill>
              <a:srgbClr val="FFFFFF">
                <a:alpha val="100000"/>
              </a:srgbClr>
            </a:solidFill>
          </p:spPr>
        </p:sp>
        <p:sp>
          <p:nvSpPr>
            <p:cNvPr id="40" name="Freeform 40"/>
            <p:cNvSpPr/>
            <p:nvPr/>
          </p:nvSpPr>
          <p:spPr>
            <a:xfrm>
              <a:off x="2309186" y="3631479"/>
              <a:ext cx="947347" cy="49910"/>
            </a:xfrm>
            <a:custGeom>
              <a:avLst/>
              <a:gdLst/>
              <a:ahLst/>
              <a:cxnLst/>
              <a:rect l="l" t="t" r="r" b="b"/>
              <a:pathLst>
                <a:path w="153" h="8">
                  <a:moveTo>
                    <a:pt x="4" y="0"/>
                  </a:moveTo>
                  <a:cubicBezTo>
                    <a:pt x="2" y="1"/>
                    <a:pt x="1" y="2"/>
                    <a:pt x="0" y="3"/>
                  </a:cubicBezTo>
                  <a:cubicBezTo>
                    <a:pt x="0" y="4"/>
                    <a:pt x="0" y="5"/>
                    <a:pt x="1" y="6"/>
                  </a:cubicBezTo>
                  <a:cubicBezTo>
                    <a:pt x="2" y="5"/>
                    <a:pt x="4" y="3"/>
                    <a:pt x="4" y="1"/>
                  </a:cubicBezTo>
                  <a:cubicBezTo>
                    <a:pt x="4" y="1"/>
                    <a:pt x="4" y="1"/>
                    <a:pt x="4" y="0"/>
                  </a:cubicBezTo>
                  <a:moveTo>
                    <a:pt x="149" y="0"/>
                  </a:moveTo>
                  <a:cubicBezTo>
                    <a:pt x="149" y="0"/>
                    <a:pt x="148" y="0"/>
                    <a:pt x="148" y="0"/>
                  </a:cubicBezTo>
                  <a:cubicBezTo>
                    <a:pt x="145" y="1"/>
                    <a:pt x="145" y="1"/>
                    <a:pt x="145" y="1"/>
                  </a:cubicBezTo>
                  <a:cubicBezTo>
                    <a:pt x="145" y="1"/>
                    <a:pt x="145" y="1"/>
                    <a:pt x="145" y="1"/>
                  </a:cubicBezTo>
                  <a:cubicBezTo>
                    <a:pt x="144" y="4"/>
                    <a:pt x="147" y="6"/>
                    <a:pt x="149" y="8"/>
                  </a:cubicBezTo>
                  <a:cubicBezTo>
                    <a:pt x="150" y="7"/>
                    <a:pt x="150" y="7"/>
                    <a:pt x="150" y="7"/>
                  </a:cubicBezTo>
                  <a:cubicBezTo>
                    <a:pt x="152" y="6"/>
                    <a:pt x="153" y="4"/>
                    <a:pt x="153" y="2"/>
                  </a:cubicBezTo>
                  <a:cubicBezTo>
                    <a:pt x="152" y="1"/>
                    <a:pt x="151" y="0"/>
                    <a:pt x="149" y="0"/>
                  </a:cubicBezTo>
                </a:path>
              </a:pathLst>
            </a:custGeom>
            <a:solidFill>
              <a:srgbClr val="261200">
                <a:alpha val="100000"/>
              </a:srgbClr>
            </a:solidFill>
          </p:spPr>
        </p:sp>
        <p:sp>
          <p:nvSpPr>
            <p:cNvPr id="41" name="Freeform 41"/>
            <p:cNvSpPr/>
            <p:nvPr/>
          </p:nvSpPr>
          <p:spPr>
            <a:xfrm>
              <a:off x="2314273" y="3594796"/>
              <a:ext cx="916125" cy="236147"/>
            </a:xfrm>
            <a:custGeom>
              <a:avLst/>
              <a:gdLst/>
              <a:ahLst/>
              <a:cxnLst/>
              <a:rect l="l" t="t" r="r" b="b"/>
              <a:pathLst>
                <a:path w="148" h="38">
                  <a:moveTo>
                    <a:pt x="27" y="33"/>
                  </a:moveTo>
                  <a:cubicBezTo>
                    <a:pt x="21" y="33"/>
                    <a:pt x="17" y="29"/>
                    <a:pt x="17" y="23"/>
                  </a:cubicBezTo>
                  <a:cubicBezTo>
                    <a:pt x="17" y="15"/>
                    <a:pt x="17" y="15"/>
                    <a:pt x="17" y="15"/>
                  </a:cubicBezTo>
                  <a:cubicBezTo>
                    <a:pt x="17" y="9"/>
                    <a:pt x="21" y="5"/>
                    <a:pt x="27" y="5"/>
                  </a:cubicBezTo>
                  <a:cubicBezTo>
                    <a:pt x="52" y="5"/>
                    <a:pt x="52" y="5"/>
                    <a:pt x="52" y="5"/>
                  </a:cubicBezTo>
                  <a:cubicBezTo>
                    <a:pt x="58" y="5"/>
                    <a:pt x="62" y="9"/>
                    <a:pt x="62" y="15"/>
                  </a:cubicBezTo>
                  <a:cubicBezTo>
                    <a:pt x="62" y="23"/>
                    <a:pt x="62" y="23"/>
                    <a:pt x="62" y="23"/>
                  </a:cubicBezTo>
                  <a:cubicBezTo>
                    <a:pt x="62" y="29"/>
                    <a:pt x="58" y="33"/>
                    <a:pt x="52" y="33"/>
                  </a:cubicBezTo>
                  <a:cubicBezTo>
                    <a:pt x="27" y="33"/>
                    <a:pt x="27" y="33"/>
                    <a:pt x="27" y="33"/>
                  </a:cubicBezTo>
                  <a:moveTo>
                    <a:pt x="98" y="33"/>
                  </a:moveTo>
                  <a:cubicBezTo>
                    <a:pt x="93" y="33"/>
                    <a:pt x="88" y="29"/>
                    <a:pt x="88" y="23"/>
                  </a:cubicBezTo>
                  <a:cubicBezTo>
                    <a:pt x="88" y="15"/>
                    <a:pt x="88" y="15"/>
                    <a:pt x="88" y="15"/>
                  </a:cubicBezTo>
                  <a:cubicBezTo>
                    <a:pt x="88" y="9"/>
                    <a:pt x="93" y="5"/>
                    <a:pt x="98" y="5"/>
                  </a:cubicBezTo>
                  <a:cubicBezTo>
                    <a:pt x="124" y="5"/>
                    <a:pt x="124" y="5"/>
                    <a:pt x="124" y="5"/>
                  </a:cubicBezTo>
                  <a:cubicBezTo>
                    <a:pt x="129" y="5"/>
                    <a:pt x="134" y="9"/>
                    <a:pt x="134" y="15"/>
                  </a:cubicBezTo>
                  <a:cubicBezTo>
                    <a:pt x="134" y="23"/>
                    <a:pt x="134" y="23"/>
                    <a:pt x="134" y="23"/>
                  </a:cubicBezTo>
                  <a:cubicBezTo>
                    <a:pt x="134" y="29"/>
                    <a:pt x="129" y="33"/>
                    <a:pt x="124" y="33"/>
                  </a:cubicBezTo>
                  <a:cubicBezTo>
                    <a:pt x="98" y="33"/>
                    <a:pt x="98" y="33"/>
                    <a:pt x="98" y="33"/>
                  </a:cubicBezTo>
                  <a:moveTo>
                    <a:pt x="124" y="0"/>
                  </a:moveTo>
                  <a:cubicBezTo>
                    <a:pt x="98" y="0"/>
                    <a:pt x="98" y="0"/>
                    <a:pt x="98" y="0"/>
                  </a:cubicBezTo>
                  <a:cubicBezTo>
                    <a:pt x="90" y="0"/>
                    <a:pt x="84" y="6"/>
                    <a:pt x="83" y="14"/>
                  </a:cubicBezTo>
                  <a:cubicBezTo>
                    <a:pt x="83" y="14"/>
                    <a:pt x="83" y="14"/>
                    <a:pt x="83" y="14"/>
                  </a:cubicBezTo>
                  <a:cubicBezTo>
                    <a:pt x="69" y="14"/>
                    <a:pt x="69" y="14"/>
                    <a:pt x="69" y="14"/>
                  </a:cubicBezTo>
                  <a:cubicBezTo>
                    <a:pt x="68" y="14"/>
                    <a:pt x="68" y="14"/>
                    <a:pt x="67" y="14"/>
                  </a:cubicBezTo>
                  <a:cubicBezTo>
                    <a:pt x="67" y="6"/>
                    <a:pt x="60" y="0"/>
                    <a:pt x="52" y="0"/>
                  </a:cubicBezTo>
                  <a:cubicBezTo>
                    <a:pt x="27" y="0"/>
                    <a:pt x="27" y="0"/>
                    <a:pt x="27" y="0"/>
                  </a:cubicBezTo>
                  <a:cubicBezTo>
                    <a:pt x="21" y="0"/>
                    <a:pt x="15" y="4"/>
                    <a:pt x="13" y="9"/>
                  </a:cubicBezTo>
                  <a:cubicBezTo>
                    <a:pt x="4" y="7"/>
                    <a:pt x="4" y="7"/>
                    <a:pt x="4" y="7"/>
                  </a:cubicBezTo>
                  <a:cubicBezTo>
                    <a:pt x="4" y="6"/>
                    <a:pt x="3" y="6"/>
                    <a:pt x="3" y="6"/>
                  </a:cubicBezTo>
                  <a:cubicBezTo>
                    <a:pt x="3" y="6"/>
                    <a:pt x="3" y="6"/>
                    <a:pt x="3" y="6"/>
                  </a:cubicBezTo>
                  <a:cubicBezTo>
                    <a:pt x="3" y="7"/>
                    <a:pt x="3" y="7"/>
                    <a:pt x="3" y="7"/>
                  </a:cubicBezTo>
                  <a:cubicBezTo>
                    <a:pt x="3" y="9"/>
                    <a:pt x="1" y="11"/>
                    <a:pt x="0" y="12"/>
                  </a:cubicBezTo>
                  <a:cubicBezTo>
                    <a:pt x="0" y="13"/>
                    <a:pt x="1" y="14"/>
                    <a:pt x="2" y="14"/>
                  </a:cubicBezTo>
                  <a:cubicBezTo>
                    <a:pt x="12" y="17"/>
                    <a:pt x="12" y="17"/>
                    <a:pt x="12" y="17"/>
                  </a:cubicBezTo>
                  <a:cubicBezTo>
                    <a:pt x="12" y="23"/>
                    <a:pt x="12" y="23"/>
                    <a:pt x="12" y="23"/>
                  </a:cubicBezTo>
                  <a:cubicBezTo>
                    <a:pt x="12" y="31"/>
                    <a:pt x="19" y="38"/>
                    <a:pt x="27" y="38"/>
                  </a:cubicBezTo>
                  <a:cubicBezTo>
                    <a:pt x="52" y="38"/>
                    <a:pt x="52" y="38"/>
                    <a:pt x="52" y="38"/>
                  </a:cubicBezTo>
                  <a:cubicBezTo>
                    <a:pt x="61" y="38"/>
                    <a:pt x="67" y="31"/>
                    <a:pt x="67" y="23"/>
                  </a:cubicBezTo>
                  <a:cubicBezTo>
                    <a:pt x="67" y="21"/>
                    <a:pt x="67" y="21"/>
                    <a:pt x="67" y="21"/>
                  </a:cubicBezTo>
                  <a:cubicBezTo>
                    <a:pt x="68" y="21"/>
                    <a:pt x="68" y="21"/>
                    <a:pt x="69" y="21"/>
                  </a:cubicBezTo>
                  <a:cubicBezTo>
                    <a:pt x="83" y="21"/>
                    <a:pt x="83" y="21"/>
                    <a:pt x="83" y="21"/>
                  </a:cubicBezTo>
                  <a:cubicBezTo>
                    <a:pt x="83" y="21"/>
                    <a:pt x="83" y="21"/>
                    <a:pt x="83" y="21"/>
                  </a:cubicBezTo>
                  <a:cubicBezTo>
                    <a:pt x="83" y="23"/>
                    <a:pt x="83" y="23"/>
                    <a:pt x="83" y="23"/>
                  </a:cubicBezTo>
                  <a:cubicBezTo>
                    <a:pt x="83" y="31"/>
                    <a:pt x="90" y="38"/>
                    <a:pt x="98" y="38"/>
                  </a:cubicBezTo>
                  <a:cubicBezTo>
                    <a:pt x="124" y="38"/>
                    <a:pt x="124" y="38"/>
                    <a:pt x="124" y="38"/>
                  </a:cubicBezTo>
                  <a:cubicBezTo>
                    <a:pt x="132" y="38"/>
                    <a:pt x="139" y="31"/>
                    <a:pt x="139" y="23"/>
                  </a:cubicBezTo>
                  <a:cubicBezTo>
                    <a:pt x="139" y="17"/>
                    <a:pt x="139" y="17"/>
                    <a:pt x="139" y="17"/>
                  </a:cubicBezTo>
                  <a:cubicBezTo>
                    <a:pt x="139" y="17"/>
                    <a:pt x="139" y="17"/>
                    <a:pt x="139" y="17"/>
                  </a:cubicBezTo>
                  <a:cubicBezTo>
                    <a:pt x="148" y="14"/>
                    <a:pt x="148" y="14"/>
                    <a:pt x="148" y="14"/>
                  </a:cubicBezTo>
                  <a:cubicBezTo>
                    <a:pt x="146" y="12"/>
                    <a:pt x="143" y="10"/>
                    <a:pt x="144" y="7"/>
                  </a:cubicBezTo>
                  <a:cubicBezTo>
                    <a:pt x="144" y="7"/>
                    <a:pt x="144" y="7"/>
                    <a:pt x="144" y="7"/>
                  </a:cubicBezTo>
                  <a:cubicBezTo>
                    <a:pt x="138" y="9"/>
                    <a:pt x="138" y="9"/>
                    <a:pt x="138" y="9"/>
                  </a:cubicBezTo>
                  <a:cubicBezTo>
                    <a:pt x="135" y="4"/>
                    <a:pt x="130" y="0"/>
                    <a:pt x="124" y="0"/>
                  </a:cubicBezTo>
                </a:path>
              </a:pathLst>
            </a:custGeom>
            <a:solidFill>
              <a:srgbClr val="A3895E">
                <a:alpha val="100000"/>
              </a:srgbClr>
            </a:solidFill>
          </p:spPr>
        </p:sp>
        <p:sp>
          <p:nvSpPr>
            <p:cNvPr id="42" name="Freeform 42"/>
            <p:cNvSpPr/>
            <p:nvPr/>
          </p:nvSpPr>
          <p:spPr>
            <a:xfrm>
              <a:off x="2290944" y="3576454"/>
              <a:ext cx="952609" cy="254489"/>
            </a:xfrm>
            <a:custGeom>
              <a:avLst/>
              <a:gdLst/>
              <a:ahLst/>
              <a:cxnLst/>
              <a:rect l="l" t="t" r="r" b="b"/>
              <a:pathLst>
                <a:path w="154" h="41">
                  <a:moveTo>
                    <a:pt x="153" y="9"/>
                  </a:moveTo>
                  <a:cubicBezTo>
                    <a:pt x="153" y="7"/>
                    <a:pt x="150" y="6"/>
                    <a:pt x="148" y="7"/>
                  </a:cubicBezTo>
                  <a:cubicBezTo>
                    <a:pt x="140" y="10"/>
                    <a:pt x="140" y="10"/>
                    <a:pt x="140" y="10"/>
                  </a:cubicBezTo>
                  <a:cubicBezTo>
                    <a:pt x="137" y="5"/>
                    <a:pt x="132" y="0"/>
                    <a:pt x="125" y="0"/>
                  </a:cubicBezTo>
                  <a:cubicBezTo>
                    <a:pt x="100" y="0"/>
                    <a:pt x="100" y="0"/>
                    <a:pt x="100" y="0"/>
                  </a:cubicBezTo>
                  <a:cubicBezTo>
                    <a:pt x="92" y="0"/>
                    <a:pt x="86" y="7"/>
                    <a:pt x="85" y="15"/>
                  </a:cubicBezTo>
                  <a:cubicBezTo>
                    <a:pt x="84" y="15"/>
                    <a:pt x="84" y="15"/>
                    <a:pt x="84" y="15"/>
                  </a:cubicBezTo>
                  <a:cubicBezTo>
                    <a:pt x="71" y="15"/>
                    <a:pt x="71" y="15"/>
                    <a:pt x="71" y="15"/>
                  </a:cubicBezTo>
                  <a:cubicBezTo>
                    <a:pt x="70" y="15"/>
                    <a:pt x="70" y="15"/>
                    <a:pt x="69" y="15"/>
                  </a:cubicBezTo>
                  <a:cubicBezTo>
                    <a:pt x="69" y="7"/>
                    <a:pt x="62" y="0"/>
                    <a:pt x="54" y="0"/>
                  </a:cubicBezTo>
                  <a:cubicBezTo>
                    <a:pt x="29" y="0"/>
                    <a:pt x="29" y="0"/>
                    <a:pt x="29" y="0"/>
                  </a:cubicBezTo>
                  <a:cubicBezTo>
                    <a:pt x="22" y="0"/>
                    <a:pt x="17" y="5"/>
                    <a:pt x="15" y="10"/>
                  </a:cubicBezTo>
                  <a:cubicBezTo>
                    <a:pt x="6" y="8"/>
                    <a:pt x="6" y="8"/>
                    <a:pt x="6" y="8"/>
                  </a:cubicBezTo>
                  <a:cubicBezTo>
                    <a:pt x="4" y="7"/>
                    <a:pt x="1" y="8"/>
                    <a:pt x="1" y="10"/>
                  </a:cubicBezTo>
                  <a:cubicBezTo>
                    <a:pt x="0" y="12"/>
                    <a:pt x="1" y="15"/>
                    <a:pt x="3" y="15"/>
                  </a:cubicBezTo>
                  <a:cubicBezTo>
                    <a:pt x="13" y="18"/>
                    <a:pt x="13" y="18"/>
                    <a:pt x="13" y="18"/>
                  </a:cubicBezTo>
                  <a:cubicBezTo>
                    <a:pt x="13" y="25"/>
                    <a:pt x="13" y="25"/>
                    <a:pt x="13" y="25"/>
                  </a:cubicBezTo>
                  <a:cubicBezTo>
                    <a:pt x="13" y="34"/>
                    <a:pt x="20" y="41"/>
                    <a:pt x="29" y="41"/>
                  </a:cubicBezTo>
                  <a:cubicBezTo>
                    <a:pt x="54" y="41"/>
                    <a:pt x="54" y="41"/>
                    <a:pt x="54" y="41"/>
                  </a:cubicBezTo>
                  <a:cubicBezTo>
                    <a:pt x="62" y="41"/>
                    <a:pt x="69" y="34"/>
                    <a:pt x="69" y="25"/>
                  </a:cubicBezTo>
                  <a:cubicBezTo>
                    <a:pt x="69" y="23"/>
                    <a:pt x="69" y="23"/>
                    <a:pt x="69" y="23"/>
                  </a:cubicBezTo>
                  <a:cubicBezTo>
                    <a:pt x="70" y="23"/>
                    <a:pt x="70" y="23"/>
                    <a:pt x="71" y="23"/>
                  </a:cubicBezTo>
                  <a:cubicBezTo>
                    <a:pt x="84" y="23"/>
                    <a:pt x="84" y="23"/>
                    <a:pt x="84" y="23"/>
                  </a:cubicBezTo>
                  <a:cubicBezTo>
                    <a:pt x="85" y="23"/>
                    <a:pt x="85" y="23"/>
                    <a:pt x="85" y="23"/>
                  </a:cubicBezTo>
                  <a:cubicBezTo>
                    <a:pt x="85" y="25"/>
                    <a:pt x="85" y="25"/>
                    <a:pt x="85" y="25"/>
                  </a:cubicBezTo>
                  <a:cubicBezTo>
                    <a:pt x="85" y="34"/>
                    <a:pt x="92" y="41"/>
                    <a:pt x="100" y="41"/>
                  </a:cubicBezTo>
                  <a:cubicBezTo>
                    <a:pt x="125" y="41"/>
                    <a:pt x="125" y="41"/>
                    <a:pt x="125" y="41"/>
                  </a:cubicBezTo>
                  <a:cubicBezTo>
                    <a:pt x="134" y="41"/>
                    <a:pt x="141" y="34"/>
                    <a:pt x="141" y="25"/>
                  </a:cubicBezTo>
                  <a:cubicBezTo>
                    <a:pt x="141" y="18"/>
                    <a:pt x="141" y="18"/>
                    <a:pt x="141" y="18"/>
                  </a:cubicBezTo>
                  <a:cubicBezTo>
                    <a:pt x="141" y="18"/>
                    <a:pt x="141" y="18"/>
                    <a:pt x="141" y="18"/>
                  </a:cubicBezTo>
                  <a:cubicBezTo>
                    <a:pt x="151" y="14"/>
                    <a:pt x="151" y="14"/>
                    <a:pt x="151" y="14"/>
                  </a:cubicBezTo>
                  <a:cubicBezTo>
                    <a:pt x="153" y="13"/>
                    <a:pt x="154" y="11"/>
                    <a:pt x="153" y="9"/>
                  </a:cubicBezTo>
                  <a:close/>
                  <a:moveTo>
                    <a:pt x="64" y="25"/>
                  </a:moveTo>
                  <a:cubicBezTo>
                    <a:pt x="64" y="31"/>
                    <a:pt x="59" y="35"/>
                    <a:pt x="54" y="35"/>
                  </a:cubicBezTo>
                  <a:cubicBezTo>
                    <a:pt x="29" y="35"/>
                    <a:pt x="29" y="35"/>
                    <a:pt x="29" y="35"/>
                  </a:cubicBezTo>
                  <a:cubicBezTo>
                    <a:pt x="23" y="35"/>
                    <a:pt x="19" y="31"/>
                    <a:pt x="19" y="25"/>
                  </a:cubicBezTo>
                  <a:cubicBezTo>
                    <a:pt x="19" y="16"/>
                    <a:pt x="19" y="16"/>
                    <a:pt x="19" y="16"/>
                  </a:cubicBezTo>
                  <a:cubicBezTo>
                    <a:pt x="19" y="10"/>
                    <a:pt x="23" y="6"/>
                    <a:pt x="29" y="6"/>
                  </a:cubicBezTo>
                  <a:cubicBezTo>
                    <a:pt x="54" y="6"/>
                    <a:pt x="54" y="6"/>
                    <a:pt x="54" y="6"/>
                  </a:cubicBezTo>
                  <a:cubicBezTo>
                    <a:pt x="59" y="6"/>
                    <a:pt x="64" y="10"/>
                    <a:pt x="64" y="16"/>
                  </a:cubicBezTo>
                  <a:lnTo>
                    <a:pt x="64" y="25"/>
                  </a:lnTo>
                  <a:close/>
                  <a:moveTo>
                    <a:pt x="135" y="25"/>
                  </a:moveTo>
                  <a:cubicBezTo>
                    <a:pt x="135" y="31"/>
                    <a:pt x="131" y="35"/>
                    <a:pt x="125" y="35"/>
                  </a:cubicBezTo>
                  <a:cubicBezTo>
                    <a:pt x="100" y="35"/>
                    <a:pt x="100" y="35"/>
                    <a:pt x="100" y="35"/>
                  </a:cubicBezTo>
                  <a:cubicBezTo>
                    <a:pt x="95" y="35"/>
                    <a:pt x="90" y="31"/>
                    <a:pt x="90" y="25"/>
                  </a:cubicBezTo>
                  <a:cubicBezTo>
                    <a:pt x="90" y="16"/>
                    <a:pt x="90" y="16"/>
                    <a:pt x="90" y="16"/>
                  </a:cubicBezTo>
                  <a:cubicBezTo>
                    <a:pt x="90" y="10"/>
                    <a:pt x="95" y="6"/>
                    <a:pt x="100" y="6"/>
                  </a:cubicBezTo>
                  <a:cubicBezTo>
                    <a:pt x="125" y="6"/>
                    <a:pt x="125" y="6"/>
                    <a:pt x="125" y="6"/>
                  </a:cubicBezTo>
                  <a:cubicBezTo>
                    <a:pt x="131" y="6"/>
                    <a:pt x="135" y="10"/>
                    <a:pt x="135" y="16"/>
                  </a:cubicBezTo>
                  <a:lnTo>
                    <a:pt x="135" y="25"/>
                  </a:lnTo>
                  <a:close/>
                </a:path>
              </a:pathLst>
            </a:custGeom>
            <a:solidFill>
              <a:srgbClr val="3B3633">
                <a:alpha val="100000"/>
              </a:srgbClr>
            </a:solidFill>
          </p:spPr>
        </p:sp>
        <p:pic>
          <p:nvPicPr>
            <p:cNvPr id="43" name="Picture 43"/>
            <p:cNvPicPr>
              <a:picLocks noChangeAspect="1"/>
            </p:cNvPicPr>
            <p:nvPr/>
          </p:nvPicPr>
          <p:blipFill>
            <a:blip r:embed="rId3"/>
            <a:srcRect/>
            <a:stretch>
              <a:fillRect/>
            </a:stretch>
          </p:blipFill>
          <p:spPr>
            <a:xfrm>
              <a:off x="3230398" y="5158235"/>
              <a:ext cx="464640" cy="430144"/>
            </a:xfrm>
            <a:prstGeom prst="rect">
              <a:avLst/>
            </a:prstGeom>
          </p:spPr>
        </p:pic>
        <p:sp>
          <p:nvSpPr>
            <p:cNvPr id="44" name="Freeform 44"/>
            <p:cNvSpPr/>
            <p:nvPr/>
          </p:nvSpPr>
          <p:spPr>
            <a:xfrm>
              <a:off x="3280037" y="5032313"/>
              <a:ext cx="378518" cy="162605"/>
            </a:xfrm>
            <a:custGeom>
              <a:avLst/>
              <a:gdLst/>
              <a:ahLst/>
              <a:cxnLst/>
              <a:rect l="l" t="t" r="r" b="b"/>
              <a:pathLst>
                <a:path w="145" h="62">
                  <a:moveTo>
                    <a:pt x="145" y="62"/>
                  </a:moveTo>
                  <a:lnTo>
                    <a:pt x="60" y="0"/>
                  </a:lnTo>
                  <a:lnTo>
                    <a:pt x="0" y="62"/>
                  </a:lnTo>
                  <a:lnTo>
                    <a:pt x="145" y="62"/>
                  </a:lnTo>
                  <a:close/>
                </a:path>
              </a:pathLst>
            </a:custGeom>
            <a:solidFill>
              <a:srgbClr val="FFFFFF">
                <a:alpha val="100000"/>
              </a:srgbClr>
            </a:solidFill>
          </p:spPr>
        </p:sp>
        <p:sp>
          <p:nvSpPr>
            <p:cNvPr id="45" name="Freeform 45"/>
            <p:cNvSpPr/>
            <p:nvPr/>
          </p:nvSpPr>
          <p:spPr>
            <a:xfrm>
              <a:off x="3280037" y="5032313"/>
              <a:ext cx="378518" cy="162605"/>
            </a:xfrm>
            <a:custGeom>
              <a:avLst/>
              <a:gdLst/>
              <a:ahLst/>
              <a:cxnLst/>
              <a:rect l="l" t="t" r="r" b="b"/>
              <a:pathLst>
                <a:path w="145" h="62">
                  <a:moveTo>
                    <a:pt x="145" y="62"/>
                  </a:moveTo>
                  <a:lnTo>
                    <a:pt x="60" y="0"/>
                  </a:lnTo>
                  <a:lnTo>
                    <a:pt x="0" y="62"/>
                  </a:lnTo>
                  <a:lnTo>
                    <a:pt x="145" y="62"/>
                  </a:lnTo>
                </a:path>
              </a:pathLst>
            </a:custGeom>
          </p:spPr>
        </p:sp>
        <p:pic>
          <p:nvPicPr>
            <p:cNvPr id="46" name="Picture 46"/>
            <p:cNvPicPr>
              <a:picLocks noChangeAspect="1"/>
            </p:cNvPicPr>
            <p:nvPr/>
          </p:nvPicPr>
          <p:blipFill>
            <a:blip r:embed="rId4"/>
            <a:srcRect/>
            <a:stretch>
              <a:fillRect/>
            </a:stretch>
          </p:blipFill>
          <p:spPr>
            <a:xfrm>
              <a:off x="3259164" y="5087337"/>
              <a:ext cx="425350" cy="131212"/>
            </a:xfrm>
            <a:prstGeom prst="rect">
              <a:avLst/>
            </a:prstGeom>
          </p:spPr>
        </p:pic>
        <p:sp>
          <p:nvSpPr>
            <p:cNvPr id="47" name="AutoShape 47"/>
            <p:cNvSpPr/>
            <p:nvPr/>
          </p:nvSpPr>
          <p:spPr>
            <a:xfrm>
              <a:off x="3256533" y="5194917"/>
              <a:ext cx="415001" cy="49910"/>
            </a:xfrm>
            <a:prstGeom prst="rect">
              <a:avLst/>
            </a:prstGeom>
            <a:solidFill>
              <a:srgbClr val="FFFFFF">
                <a:alpha val="100000"/>
              </a:srgbClr>
            </a:solidFill>
          </p:spPr>
        </p:sp>
        <p:sp>
          <p:nvSpPr>
            <p:cNvPr id="48" name="Freeform 48"/>
            <p:cNvSpPr/>
            <p:nvPr/>
          </p:nvSpPr>
          <p:spPr>
            <a:xfrm>
              <a:off x="2184300" y="5567568"/>
              <a:ext cx="2528773" cy="1281614"/>
            </a:xfrm>
            <a:custGeom>
              <a:avLst/>
              <a:gdLst/>
              <a:ahLst/>
              <a:cxnLst/>
              <a:rect l="l" t="t" r="r" b="b"/>
              <a:pathLst>
                <a:path w="408" h="206">
                  <a:moveTo>
                    <a:pt x="407" y="183"/>
                  </a:moveTo>
                  <a:cubicBezTo>
                    <a:pt x="376" y="183"/>
                    <a:pt x="376" y="183"/>
                    <a:pt x="376" y="183"/>
                  </a:cubicBezTo>
                  <a:cubicBezTo>
                    <a:pt x="376" y="20"/>
                    <a:pt x="376" y="20"/>
                    <a:pt x="376" y="20"/>
                  </a:cubicBezTo>
                  <a:cubicBezTo>
                    <a:pt x="376" y="9"/>
                    <a:pt x="366" y="0"/>
                    <a:pt x="353" y="0"/>
                  </a:cubicBezTo>
                  <a:cubicBezTo>
                    <a:pt x="53" y="0"/>
                    <a:pt x="53" y="0"/>
                    <a:pt x="53" y="0"/>
                  </a:cubicBezTo>
                  <a:cubicBezTo>
                    <a:pt x="41" y="0"/>
                    <a:pt x="30" y="9"/>
                    <a:pt x="30" y="20"/>
                  </a:cubicBezTo>
                  <a:cubicBezTo>
                    <a:pt x="30" y="183"/>
                    <a:pt x="30" y="183"/>
                    <a:pt x="30" y="183"/>
                  </a:cubicBezTo>
                  <a:cubicBezTo>
                    <a:pt x="1" y="183"/>
                    <a:pt x="1" y="183"/>
                    <a:pt x="1" y="183"/>
                  </a:cubicBezTo>
                  <a:cubicBezTo>
                    <a:pt x="0" y="205"/>
                    <a:pt x="18" y="206"/>
                    <a:pt x="18" y="206"/>
                  </a:cubicBezTo>
                  <a:cubicBezTo>
                    <a:pt x="389" y="206"/>
                    <a:pt x="389" y="206"/>
                    <a:pt x="389" y="206"/>
                  </a:cubicBezTo>
                  <a:cubicBezTo>
                    <a:pt x="389" y="206"/>
                    <a:pt x="408" y="205"/>
                    <a:pt x="407" y="183"/>
                  </a:cubicBezTo>
                  <a:close/>
                </a:path>
              </a:pathLst>
            </a:custGeom>
            <a:solidFill>
              <a:srgbClr val="C1C0C0">
                <a:alpha val="100000"/>
              </a:srgbClr>
            </a:solidFill>
          </p:spPr>
        </p:sp>
        <p:sp>
          <p:nvSpPr>
            <p:cNvPr id="49" name="Freeform 49"/>
            <p:cNvSpPr/>
            <p:nvPr/>
          </p:nvSpPr>
          <p:spPr>
            <a:xfrm>
              <a:off x="2580533" y="6278302"/>
              <a:ext cx="600226" cy="579698"/>
            </a:xfrm>
            <a:custGeom>
              <a:avLst/>
              <a:gdLst/>
              <a:ahLst/>
              <a:cxnLst/>
              <a:rect l="l" t="t" r="r" b="b"/>
              <a:pathLst>
                <a:path w="97" h="93">
                  <a:moveTo>
                    <a:pt x="78" y="12"/>
                  </a:moveTo>
                  <a:cubicBezTo>
                    <a:pt x="76" y="12"/>
                    <a:pt x="74" y="12"/>
                    <a:pt x="73" y="11"/>
                  </a:cubicBezTo>
                  <a:cubicBezTo>
                    <a:pt x="73" y="7"/>
                    <a:pt x="73" y="7"/>
                    <a:pt x="73" y="7"/>
                  </a:cubicBezTo>
                  <a:cubicBezTo>
                    <a:pt x="73" y="3"/>
                    <a:pt x="70" y="0"/>
                    <a:pt x="66" y="0"/>
                  </a:cubicBezTo>
                  <a:cubicBezTo>
                    <a:pt x="7" y="0"/>
                    <a:pt x="7" y="0"/>
                    <a:pt x="7" y="0"/>
                  </a:cubicBezTo>
                  <a:cubicBezTo>
                    <a:pt x="4" y="0"/>
                    <a:pt x="0" y="3"/>
                    <a:pt x="0" y="7"/>
                  </a:cubicBezTo>
                  <a:cubicBezTo>
                    <a:pt x="0" y="85"/>
                    <a:pt x="0" y="85"/>
                    <a:pt x="0" y="85"/>
                  </a:cubicBezTo>
                  <a:cubicBezTo>
                    <a:pt x="0" y="90"/>
                    <a:pt x="4" y="93"/>
                    <a:pt x="7" y="93"/>
                  </a:cubicBezTo>
                  <a:cubicBezTo>
                    <a:pt x="66" y="93"/>
                    <a:pt x="66" y="93"/>
                    <a:pt x="66" y="93"/>
                  </a:cubicBezTo>
                  <a:cubicBezTo>
                    <a:pt x="70" y="93"/>
                    <a:pt x="73" y="90"/>
                    <a:pt x="73" y="85"/>
                  </a:cubicBezTo>
                  <a:cubicBezTo>
                    <a:pt x="73" y="75"/>
                    <a:pt x="73" y="75"/>
                    <a:pt x="73" y="75"/>
                  </a:cubicBezTo>
                  <a:cubicBezTo>
                    <a:pt x="74" y="73"/>
                    <a:pt x="76" y="73"/>
                    <a:pt x="78" y="73"/>
                  </a:cubicBezTo>
                  <a:cubicBezTo>
                    <a:pt x="89" y="73"/>
                    <a:pt x="97" y="62"/>
                    <a:pt x="97" y="50"/>
                  </a:cubicBezTo>
                  <a:cubicBezTo>
                    <a:pt x="97" y="36"/>
                    <a:pt x="97" y="36"/>
                    <a:pt x="97" y="36"/>
                  </a:cubicBezTo>
                  <a:cubicBezTo>
                    <a:pt x="97" y="23"/>
                    <a:pt x="89" y="12"/>
                    <a:pt x="78" y="12"/>
                  </a:cubicBezTo>
                  <a:close/>
                  <a:moveTo>
                    <a:pt x="88" y="45"/>
                  </a:moveTo>
                  <a:cubicBezTo>
                    <a:pt x="88" y="53"/>
                    <a:pt x="84" y="56"/>
                    <a:pt x="78" y="56"/>
                  </a:cubicBezTo>
                  <a:cubicBezTo>
                    <a:pt x="73" y="56"/>
                    <a:pt x="71" y="53"/>
                    <a:pt x="71" y="45"/>
                  </a:cubicBezTo>
                  <a:cubicBezTo>
                    <a:pt x="72" y="37"/>
                    <a:pt x="72" y="37"/>
                    <a:pt x="72" y="37"/>
                  </a:cubicBezTo>
                  <a:cubicBezTo>
                    <a:pt x="72" y="30"/>
                    <a:pt x="74" y="26"/>
                    <a:pt x="79" y="26"/>
                  </a:cubicBezTo>
                  <a:cubicBezTo>
                    <a:pt x="84" y="26"/>
                    <a:pt x="88" y="30"/>
                    <a:pt x="88" y="37"/>
                  </a:cubicBezTo>
                  <a:lnTo>
                    <a:pt x="88" y="45"/>
                  </a:lnTo>
                  <a:close/>
                </a:path>
              </a:pathLst>
            </a:custGeom>
            <a:solidFill>
              <a:srgbClr val="FFFEFE">
                <a:alpha val="100000"/>
              </a:srgbClr>
            </a:solidFill>
          </p:spPr>
        </p:sp>
        <p:sp>
          <p:nvSpPr>
            <p:cNvPr id="50" name="Freeform 50"/>
            <p:cNvSpPr/>
            <p:nvPr/>
          </p:nvSpPr>
          <p:spPr>
            <a:xfrm>
              <a:off x="2544050" y="5703719"/>
              <a:ext cx="446398" cy="516737"/>
            </a:xfrm>
            <a:custGeom>
              <a:avLst/>
              <a:gdLst/>
              <a:ahLst/>
              <a:cxnLst/>
              <a:rect l="l" t="t" r="r" b="b"/>
              <a:pathLst>
                <a:path w="72" h="83">
                  <a:moveTo>
                    <a:pt x="46" y="83"/>
                  </a:moveTo>
                  <a:cubicBezTo>
                    <a:pt x="46" y="83"/>
                    <a:pt x="0" y="54"/>
                    <a:pt x="27" y="34"/>
                  </a:cubicBezTo>
                  <a:cubicBezTo>
                    <a:pt x="45" y="21"/>
                    <a:pt x="49" y="19"/>
                    <a:pt x="45" y="1"/>
                  </a:cubicBezTo>
                  <a:cubicBezTo>
                    <a:pt x="45" y="0"/>
                    <a:pt x="72" y="25"/>
                    <a:pt x="47" y="41"/>
                  </a:cubicBezTo>
                  <a:cubicBezTo>
                    <a:pt x="22" y="58"/>
                    <a:pt x="43" y="78"/>
                    <a:pt x="46" y="83"/>
                  </a:cubicBezTo>
                  <a:close/>
                </a:path>
              </a:pathLst>
            </a:custGeom>
            <a:solidFill>
              <a:srgbClr val="FFFEFE">
                <a:alpha val="100000"/>
              </a:srgbClr>
            </a:solidFill>
          </p:spPr>
        </p:sp>
        <p:sp>
          <p:nvSpPr>
            <p:cNvPr id="51" name="Freeform 51"/>
            <p:cNvSpPr/>
            <p:nvPr/>
          </p:nvSpPr>
          <p:spPr>
            <a:xfrm>
              <a:off x="2724188" y="5861209"/>
              <a:ext cx="266260" cy="354133"/>
            </a:xfrm>
            <a:custGeom>
              <a:avLst/>
              <a:gdLst/>
              <a:ahLst/>
              <a:cxnLst/>
              <a:rect l="l" t="t" r="r" b="b"/>
              <a:pathLst>
                <a:path w="43" h="57">
                  <a:moveTo>
                    <a:pt x="21" y="57"/>
                  </a:moveTo>
                  <a:cubicBezTo>
                    <a:pt x="21" y="57"/>
                    <a:pt x="0" y="40"/>
                    <a:pt x="16" y="26"/>
                  </a:cubicBezTo>
                  <a:cubicBezTo>
                    <a:pt x="27" y="17"/>
                    <a:pt x="34" y="13"/>
                    <a:pt x="32" y="0"/>
                  </a:cubicBezTo>
                  <a:cubicBezTo>
                    <a:pt x="32" y="0"/>
                    <a:pt x="43" y="20"/>
                    <a:pt x="28" y="31"/>
                  </a:cubicBezTo>
                  <a:cubicBezTo>
                    <a:pt x="13" y="42"/>
                    <a:pt x="20" y="54"/>
                    <a:pt x="21" y="57"/>
                  </a:cubicBezTo>
                  <a:close/>
                </a:path>
              </a:pathLst>
            </a:custGeom>
            <a:solidFill>
              <a:schemeClr val="lt1">
                <a:alpha val="100000"/>
              </a:schemeClr>
            </a:solidFill>
          </p:spPr>
        </p:sp>
        <p:sp>
          <p:nvSpPr>
            <p:cNvPr id="52" name="Freeform 52"/>
            <p:cNvSpPr/>
            <p:nvPr/>
          </p:nvSpPr>
          <p:spPr>
            <a:xfrm>
              <a:off x="897199" y="5580443"/>
              <a:ext cx="1051887" cy="1269621"/>
            </a:xfrm>
            <a:custGeom>
              <a:avLst/>
              <a:gdLst/>
              <a:ahLst/>
              <a:cxnLst/>
              <a:rect l="l" t="t" r="r" b="b"/>
              <a:pathLst>
                <a:path w="170" h="204">
                  <a:moveTo>
                    <a:pt x="170" y="184"/>
                  </a:moveTo>
                  <a:cubicBezTo>
                    <a:pt x="170" y="195"/>
                    <a:pt x="160" y="204"/>
                    <a:pt x="149" y="204"/>
                  </a:cubicBezTo>
                  <a:cubicBezTo>
                    <a:pt x="21" y="204"/>
                    <a:pt x="21" y="204"/>
                    <a:pt x="21" y="204"/>
                  </a:cubicBezTo>
                  <a:cubicBezTo>
                    <a:pt x="10" y="204"/>
                    <a:pt x="0" y="195"/>
                    <a:pt x="0" y="184"/>
                  </a:cubicBezTo>
                  <a:cubicBezTo>
                    <a:pt x="0" y="20"/>
                    <a:pt x="0" y="20"/>
                    <a:pt x="0" y="20"/>
                  </a:cubicBezTo>
                  <a:cubicBezTo>
                    <a:pt x="0" y="9"/>
                    <a:pt x="10" y="0"/>
                    <a:pt x="21" y="0"/>
                  </a:cubicBezTo>
                  <a:cubicBezTo>
                    <a:pt x="149" y="0"/>
                    <a:pt x="149" y="0"/>
                    <a:pt x="149" y="0"/>
                  </a:cubicBezTo>
                  <a:cubicBezTo>
                    <a:pt x="160" y="0"/>
                    <a:pt x="170" y="9"/>
                    <a:pt x="170" y="20"/>
                  </a:cubicBezTo>
                  <a:lnTo>
                    <a:pt x="170" y="184"/>
                  </a:lnTo>
                  <a:close/>
                </a:path>
              </a:pathLst>
            </a:custGeom>
            <a:solidFill>
              <a:srgbClr val="3B3633">
                <a:alpha val="100000"/>
              </a:srgbClr>
            </a:solidFill>
          </p:spPr>
        </p:sp>
        <p:sp>
          <p:nvSpPr>
            <p:cNvPr id="53" name="Freeform 53"/>
            <p:cNvSpPr/>
            <p:nvPr/>
          </p:nvSpPr>
          <p:spPr>
            <a:xfrm>
              <a:off x="902286" y="5543759"/>
              <a:ext cx="1028383" cy="1274912"/>
            </a:xfrm>
            <a:custGeom>
              <a:avLst/>
              <a:gdLst/>
              <a:ahLst/>
              <a:cxnLst/>
              <a:rect l="l" t="t" r="r" b="b"/>
              <a:pathLst>
                <a:path w="166" h="205">
                  <a:moveTo>
                    <a:pt x="166" y="184"/>
                  </a:moveTo>
                  <a:cubicBezTo>
                    <a:pt x="166" y="196"/>
                    <a:pt x="157" y="205"/>
                    <a:pt x="145" y="205"/>
                  </a:cubicBezTo>
                  <a:cubicBezTo>
                    <a:pt x="21" y="205"/>
                    <a:pt x="21" y="205"/>
                    <a:pt x="21" y="205"/>
                  </a:cubicBezTo>
                  <a:cubicBezTo>
                    <a:pt x="9" y="205"/>
                    <a:pt x="0" y="196"/>
                    <a:pt x="0" y="184"/>
                  </a:cubicBezTo>
                  <a:cubicBezTo>
                    <a:pt x="0" y="21"/>
                    <a:pt x="0" y="21"/>
                    <a:pt x="0" y="21"/>
                  </a:cubicBezTo>
                  <a:cubicBezTo>
                    <a:pt x="0" y="10"/>
                    <a:pt x="9" y="0"/>
                    <a:pt x="21" y="0"/>
                  </a:cubicBezTo>
                  <a:cubicBezTo>
                    <a:pt x="145" y="0"/>
                    <a:pt x="145" y="0"/>
                    <a:pt x="145" y="0"/>
                  </a:cubicBezTo>
                  <a:cubicBezTo>
                    <a:pt x="157" y="0"/>
                    <a:pt x="166" y="10"/>
                    <a:pt x="166" y="21"/>
                  </a:cubicBezTo>
                  <a:lnTo>
                    <a:pt x="166" y="184"/>
                  </a:lnTo>
                  <a:close/>
                </a:path>
              </a:pathLst>
            </a:custGeom>
            <a:solidFill>
              <a:schemeClr val="accent1">
                <a:lumMod val="60000"/>
                <a:lumOff val="40000"/>
                <a:alpha val="100000"/>
              </a:schemeClr>
            </a:solidFill>
          </p:spPr>
        </p:sp>
        <p:sp>
          <p:nvSpPr>
            <p:cNvPr id="54" name="Freeform 54"/>
            <p:cNvSpPr/>
            <p:nvPr/>
          </p:nvSpPr>
          <p:spPr>
            <a:xfrm>
              <a:off x="1539171" y="5685377"/>
              <a:ext cx="224515" cy="94353"/>
            </a:xfrm>
            <a:custGeom>
              <a:avLst/>
              <a:gdLst/>
              <a:ahLst/>
              <a:cxnLst/>
              <a:rect l="l" t="t" r="r" b="b"/>
              <a:pathLst>
                <a:path w="36" h="15">
                  <a:moveTo>
                    <a:pt x="1" y="6"/>
                  </a:moveTo>
                  <a:cubicBezTo>
                    <a:pt x="1" y="3"/>
                    <a:pt x="3" y="0"/>
                    <a:pt x="7" y="0"/>
                  </a:cubicBezTo>
                  <a:cubicBezTo>
                    <a:pt x="29" y="0"/>
                    <a:pt x="29" y="0"/>
                    <a:pt x="29" y="0"/>
                  </a:cubicBezTo>
                  <a:cubicBezTo>
                    <a:pt x="33" y="0"/>
                    <a:pt x="35" y="3"/>
                    <a:pt x="36" y="6"/>
                  </a:cubicBezTo>
                  <a:cubicBezTo>
                    <a:pt x="36" y="15"/>
                    <a:pt x="36" y="15"/>
                    <a:pt x="36" y="15"/>
                  </a:cubicBezTo>
                  <a:cubicBezTo>
                    <a:pt x="0" y="15"/>
                    <a:pt x="0" y="15"/>
                    <a:pt x="0" y="15"/>
                  </a:cubicBezTo>
                  <a:lnTo>
                    <a:pt x="1" y="6"/>
                  </a:lnTo>
                  <a:close/>
                </a:path>
              </a:pathLst>
            </a:custGeom>
            <a:solidFill>
              <a:srgbClr val="FFA52B">
                <a:alpha val="100000"/>
              </a:srgbClr>
            </a:solidFill>
          </p:spPr>
        </p:sp>
        <p:sp>
          <p:nvSpPr>
            <p:cNvPr id="55" name="Freeform 55"/>
            <p:cNvSpPr/>
            <p:nvPr/>
          </p:nvSpPr>
          <p:spPr>
            <a:xfrm>
              <a:off x="1539171" y="6401578"/>
              <a:ext cx="224515" cy="180946"/>
            </a:xfrm>
            <a:custGeom>
              <a:avLst/>
              <a:gdLst/>
              <a:ahLst/>
              <a:cxnLst/>
              <a:rect l="l" t="t" r="r" b="b"/>
              <a:pathLst>
                <a:path w="36" h="29">
                  <a:moveTo>
                    <a:pt x="36" y="0"/>
                  </a:moveTo>
                  <a:cubicBezTo>
                    <a:pt x="24" y="29"/>
                    <a:pt x="24" y="29"/>
                    <a:pt x="24" y="29"/>
                  </a:cubicBezTo>
                  <a:cubicBezTo>
                    <a:pt x="12" y="29"/>
                    <a:pt x="12" y="29"/>
                    <a:pt x="12" y="29"/>
                  </a:cubicBezTo>
                  <a:cubicBezTo>
                    <a:pt x="0" y="4"/>
                    <a:pt x="0" y="4"/>
                    <a:pt x="0" y="4"/>
                  </a:cubicBezTo>
                  <a:cubicBezTo>
                    <a:pt x="0" y="3"/>
                    <a:pt x="36" y="0"/>
                    <a:pt x="36" y="0"/>
                  </a:cubicBezTo>
                  <a:close/>
                </a:path>
              </a:pathLst>
            </a:custGeom>
            <a:solidFill>
              <a:srgbClr val="FFFFFF">
                <a:alpha val="100000"/>
              </a:srgbClr>
            </a:solidFill>
          </p:spPr>
        </p:sp>
        <p:sp>
          <p:nvSpPr>
            <p:cNvPr id="56" name="Freeform 56"/>
            <p:cNvSpPr/>
            <p:nvPr/>
          </p:nvSpPr>
          <p:spPr>
            <a:xfrm>
              <a:off x="1539171" y="5779907"/>
              <a:ext cx="224515" cy="689924"/>
            </a:xfrm>
            <a:custGeom>
              <a:avLst/>
              <a:gdLst/>
              <a:ahLst/>
              <a:cxnLst/>
              <a:rect l="l" t="t" r="r" b="b"/>
              <a:pathLst>
                <a:path w="36" h="111">
                  <a:moveTo>
                    <a:pt x="0" y="94"/>
                  </a:moveTo>
                  <a:cubicBezTo>
                    <a:pt x="0" y="4"/>
                    <a:pt x="0" y="4"/>
                    <a:pt x="0" y="4"/>
                  </a:cubicBezTo>
                  <a:cubicBezTo>
                    <a:pt x="0" y="0"/>
                    <a:pt x="0" y="0"/>
                    <a:pt x="0" y="0"/>
                  </a:cubicBezTo>
                  <a:cubicBezTo>
                    <a:pt x="14" y="0"/>
                    <a:pt x="14" y="0"/>
                    <a:pt x="14" y="0"/>
                  </a:cubicBezTo>
                  <a:cubicBezTo>
                    <a:pt x="30" y="0"/>
                    <a:pt x="30" y="0"/>
                    <a:pt x="30" y="0"/>
                  </a:cubicBezTo>
                  <a:cubicBezTo>
                    <a:pt x="36" y="0"/>
                    <a:pt x="36" y="0"/>
                    <a:pt x="36" y="0"/>
                  </a:cubicBezTo>
                  <a:cubicBezTo>
                    <a:pt x="36" y="0"/>
                    <a:pt x="36" y="0"/>
                    <a:pt x="36" y="0"/>
                  </a:cubicBezTo>
                  <a:cubicBezTo>
                    <a:pt x="36" y="91"/>
                    <a:pt x="36" y="91"/>
                    <a:pt x="36" y="91"/>
                  </a:cubicBezTo>
                  <a:cubicBezTo>
                    <a:pt x="36" y="96"/>
                    <a:pt x="36" y="96"/>
                    <a:pt x="36" y="96"/>
                  </a:cubicBezTo>
                  <a:cubicBezTo>
                    <a:pt x="36" y="99"/>
                    <a:pt x="36" y="99"/>
                    <a:pt x="36" y="99"/>
                  </a:cubicBezTo>
                  <a:cubicBezTo>
                    <a:pt x="36" y="100"/>
                    <a:pt x="36" y="100"/>
                    <a:pt x="36" y="100"/>
                  </a:cubicBezTo>
                  <a:cubicBezTo>
                    <a:pt x="36" y="100"/>
                    <a:pt x="35" y="102"/>
                    <a:pt x="33" y="107"/>
                  </a:cubicBezTo>
                  <a:cubicBezTo>
                    <a:pt x="31" y="111"/>
                    <a:pt x="30" y="101"/>
                    <a:pt x="30" y="101"/>
                  </a:cubicBezTo>
                  <a:cubicBezTo>
                    <a:pt x="30" y="101"/>
                    <a:pt x="25" y="108"/>
                    <a:pt x="22" y="108"/>
                  </a:cubicBezTo>
                  <a:cubicBezTo>
                    <a:pt x="19" y="108"/>
                    <a:pt x="14" y="102"/>
                    <a:pt x="14" y="102"/>
                  </a:cubicBezTo>
                  <a:cubicBezTo>
                    <a:pt x="14" y="102"/>
                    <a:pt x="9" y="111"/>
                    <a:pt x="6" y="110"/>
                  </a:cubicBezTo>
                  <a:cubicBezTo>
                    <a:pt x="3" y="108"/>
                    <a:pt x="0" y="104"/>
                    <a:pt x="0" y="104"/>
                  </a:cubicBezTo>
                  <a:cubicBezTo>
                    <a:pt x="0" y="103"/>
                    <a:pt x="0" y="103"/>
                    <a:pt x="0" y="103"/>
                  </a:cubicBezTo>
                  <a:cubicBezTo>
                    <a:pt x="0" y="99"/>
                    <a:pt x="0" y="99"/>
                    <a:pt x="0" y="99"/>
                  </a:cubicBezTo>
                  <a:lnTo>
                    <a:pt x="0" y="94"/>
                  </a:lnTo>
                  <a:close/>
                </a:path>
              </a:pathLst>
            </a:custGeom>
            <a:solidFill>
              <a:schemeClr val="accent1">
                <a:lumMod val="50000"/>
                <a:alpha val="100000"/>
              </a:schemeClr>
            </a:solidFill>
          </p:spPr>
        </p:sp>
        <p:sp>
          <p:nvSpPr>
            <p:cNvPr id="57" name="Freeform 57"/>
            <p:cNvSpPr/>
            <p:nvPr/>
          </p:nvSpPr>
          <p:spPr>
            <a:xfrm>
              <a:off x="1614945" y="6577233"/>
              <a:ext cx="73143" cy="91884"/>
            </a:xfrm>
            <a:custGeom>
              <a:avLst/>
              <a:gdLst/>
              <a:ahLst/>
              <a:cxnLst/>
              <a:rect l="l" t="t" r="r" b="b"/>
              <a:pathLst>
                <a:path w="12" h="15">
                  <a:moveTo>
                    <a:pt x="12" y="0"/>
                  </a:moveTo>
                  <a:cubicBezTo>
                    <a:pt x="6" y="14"/>
                    <a:pt x="6" y="14"/>
                    <a:pt x="6" y="14"/>
                  </a:cubicBezTo>
                  <a:cubicBezTo>
                    <a:pt x="6" y="15"/>
                    <a:pt x="6" y="15"/>
                    <a:pt x="6" y="15"/>
                  </a:cubicBezTo>
                  <a:cubicBezTo>
                    <a:pt x="6" y="14"/>
                    <a:pt x="6" y="14"/>
                    <a:pt x="6" y="14"/>
                  </a:cubicBezTo>
                  <a:cubicBezTo>
                    <a:pt x="0" y="0"/>
                    <a:pt x="0" y="0"/>
                    <a:pt x="0" y="0"/>
                  </a:cubicBezTo>
                  <a:cubicBezTo>
                    <a:pt x="4" y="0"/>
                    <a:pt x="8" y="0"/>
                    <a:pt x="12" y="0"/>
                  </a:cubicBezTo>
                  <a:close/>
                </a:path>
              </a:pathLst>
            </a:custGeom>
            <a:solidFill>
              <a:srgbClr val="3B3633">
                <a:alpha val="100000"/>
              </a:srgbClr>
            </a:solidFill>
          </p:spPr>
        </p:sp>
        <p:sp>
          <p:nvSpPr>
            <p:cNvPr id="58" name="Freeform 58"/>
            <p:cNvSpPr/>
            <p:nvPr/>
          </p:nvSpPr>
          <p:spPr>
            <a:xfrm>
              <a:off x="876326" y="5979194"/>
              <a:ext cx="1067497" cy="81302"/>
            </a:xfrm>
            <a:custGeom>
              <a:avLst/>
              <a:gdLst/>
              <a:ahLst/>
              <a:cxnLst/>
              <a:rect l="l" t="t" r="r" b="b"/>
              <a:pathLst>
                <a:path w="172" h="13">
                  <a:moveTo>
                    <a:pt x="172" y="6"/>
                  </a:moveTo>
                  <a:cubicBezTo>
                    <a:pt x="172" y="9"/>
                    <a:pt x="170" y="12"/>
                    <a:pt x="167" y="12"/>
                  </a:cubicBezTo>
                  <a:cubicBezTo>
                    <a:pt x="4" y="13"/>
                    <a:pt x="4" y="13"/>
                    <a:pt x="4" y="13"/>
                  </a:cubicBezTo>
                  <a:cubicBezTo>
                    <a:pt x="2" y="13"/>
                    <a:pt x="0" y="11"/>
                    <a:pt x="0" y="7"/>
                  </a:cubicBezTo>
                  <a:cubicBezTo>
                    <a:pt x="0" y="4"/>
                    <a:pt x="2" y="1"/>
                    <a:pt x="4" y="1"/>
                  </a:cubicBezTo>
                  <a:cubicBezTo>
                    <a:pt x="167" y="0"/>
                    <a:pt x="167" y="0"/>
                    <a:pt x="167" y="0"/>
                  </a:cubicBezTo>
                  <a:cubicBezTo>
                    <a:pt x="170" y="0"/>
                    <a:pt x="172" y="2"/>
                    <a:pt x="172" y="6"/>
                  </a:cubicBezTo>
                  <a:close/>
                </a:path>
              </a:pathLst>
            </a:custGeom>
            <a:solidFill>
              <a:srgbClr val="3B3633">
                <a:alpha val="100000"/>
              </a:srgbClr>
            </a:solidFill>
          </p:spPr>
        </p:sp>
        <p:sp>
          <p:nvSpPr>
            <p:cNvPr id="59" name="Freeform 59"/>
            <p:cNvSpPr/>
            <p:nvPr/>
          </p:nvSpPr>
          <p:spPr>
            <a:xfrm>
              <a:off x="865802" y="5960852"/>
              <a:ext cx="1101350" cy="55025"/>
            </a:xfrm>
            <a:custGeom>
              <a:avLst/>
              <a:gdLst/>
              <a:ahLst/>
              <a:cxnLst/>
              <a:rect l="l" t="t" r="r" b="b"/>
              <a:pathLst>
                <a:path w="178" h="9">
                  <a:moveTo>
                    <a:pt x="178" y="5"/>
                  </a:moveTo>
                  <a:cubicBezTo>
                    <a:pt x="178" y="7"/>
                    <a:pt x="176" y="9"/>
                    <a:pt x="173" y="9"/>
                  </a:cubicBezTo>
                  <a:cubicBezTo>
                    <a:pt x="5" y="9"/>
                    <a:pt x="5" y="9"/>
                    <a:pt x="5" y="9"/>
                  </a:cubicBezTo>
                  <a:cubicBezTo>
                    <a:pt x="2" y="9"/>
                    <a:pt x="0" y="7"/>
                    <a:pt x="0" y="5"/>
                  </a:cubicBezTo>
                  <a:cubicBezTo>
                    <a:pt x="0" y="2"/>
                    <a:pt x="2" y="0"/>
                    <a:pt x="5" y="0"/>
                  </a:cubicBezTo>
                  <a:cubicBezTo>
                    <a:pt x="173" y="0"/>
                    <a:pt x="173" y="0"/>
                    <a:pt x="173" y="0"/>
                  </a:cubicBezTo>
                  <a:cubicBezTo>
                    <a:pt x="176" y="0"/>
                    <a:pt x="178" y="2"/>
                    <a:pt x="178" y="5"/>
                  </a:cubicBezTo>
                  <a:close/>
                </a:path>
              </a:pathLst>
            </a:custGeom>
            <a:solidFill>
              <a:srgbClr val="FFFFFF">
                <a:alpha val="100000"/>
              </a:srgbClr>
            </a:solidFill>
          </p:spPr>
        </p:sp>
      </p:grpSp>
      <p:grpSp>
        <p:nvGrpSpPr>
          <p:cNvPr id="60" name="Group 60"/>
          <p:cNvGrpSpPr/>
          <p:nvPr/>
        </p:nvGrpSpPr>
        <p:grpSpPr>
          <a:xfrm>
            <a:off x="454963" y="93878"/>
            <a:ext cx="10641129" cy="914400"/>
            <a:chOff x="454963" y="93878"/>
            <a:chExt cx="10641129" cy="914400"/>
          </a:xfrm>
        </p:grpSpPr>
        <p:sp>
          <p:nvSpPr>
            <p:cNvPr id="61" name="AutoShape 61"/>
            <p:cNvSpPr/>
            <p:nvPr/>
          </p:nvSpPr>
          <p:spPr>
            <a:xfrm>
              <a:off x="454963" y="331168"/>
              <a:ext cx="84147" cy="84147"/>
            </a:xfrm>
            <a:prstGeom prst="ellipse">
              <a:avLst/>
            </a:prstGeom>
            <a:solidFill>
              <a:schemeClr val="accent1">
                <a:alpha val="100000"/>
              </a:schemeClr>
            </a:solidFill>
          </p:spPr>
        </p:sp>
        <p:sp>
          <p:nvSpPr>
            <p:cNvPr id="62" name="AutoShape 62"/>
            <p:cNvSpPr/>
            <p:nvPr/>
          </p:nvSpPr>
          <p:spPr>
            <a:xfrm>
              <a:off x="575049" y="337743"/>
              <a:ext cx="78137" cy="78137"/>
            </a:xfrm>
            <a:prstGeom prst="ellipse">
              <a:avLst/>
            </a:prstGeom>
            <a:solidFill>
              <a:schemeClr val="accent1">
                <a:alpha val="80000"/>
              </a:schemeClr>
            </a:solidFill>
          </p:spPr>
        </p:sp>
        <p:sp>
          <p:nvSpPr>
            <p:cNvPr id="63" name="AutoShape 63"/>
            <p:cNvSpPr/>
            <p:nvPr/>
          </p:nvSpPr>
          <p:spPr>
            <a:xfrm>
              <a:off x="689125" y="339460"/>
              <a:ext cx="74704" cy="74704"/>
            </a:xfrm>
            <a:prstGeom prst="ellipse">
              <a:avLst/>
            </a:prstGeom>
            <a:solidFill>
              <a:schemeClr val="accent1">
                <a:alpha val="60000"/>
              </a:schemeClr>
            </a:solidFill>
          </p:spPr>
        </p:sp>
        <p:sp>
          <p:nvSpPr>
            <p:cNvPr id="64" name="AutoShape 64"/>
            <p:cNvSpPr/>
            <p:nvPr/>
          </p:nvSpPr>
          <p:spPr>
            <a:xfrm>
              <a:off x="799768" y="348430"/>
              <a:ext cx="69238" cy="69238"/>
            </a:xfrm>
            <a:prstGeom prst="ellipse">
              <a:avLst/>
            </a:prstGeom>
            <a:solidFill>
              <a:schemeClr val="accent1">
                <a:alpha val="40000"/>
              </a:schemeClr>
            </a:solidFill>
          </p:spPr>
        </p:sp>
        <p:sp>
          <p:nvSpPr>
            <p:cNvPr id="65" name="AutoShape 65"/>
            <p:cNvSpPr/>
            <p:nvPr/>
          </p:nvSpPr>
          <p:spPr>
            <a:xfrm>
              <a:off x="904945" y="344297"/>
              <a:ext cx="65594" cy="65594"/>
            </a:xfrm>
            <a:prstGeom prst="ellipse">
              <a:avLst/>
            </a:prstGeom>
            <a:solidFill>
              <a:schemeClr val="accent1">
                <a:alpha val="20000"/>
              </a:schemeClr>
            </a:solidFill>
          </p:spPr>
        </p:sp>
        <p:sp>
          <p:nvSpPr>
            <p:cNvPr id="66" name="AutoShape 66"/>
            <p:cNvSpPr/>
            <p:nvPr/>
          </p:nvSpPr>
          <p:spPr>
            <a:xfrm>
              <a:off x="454963" y="448942"/>
              <a:ext cx="84147" cy="84147"/>
            </a:xfrm>
            <a:prstGeom prst="ellipse">
              <a:avLst/>
            </a:prstGeom>
            <a:solidFill>
              <a:schemeClr val="accent1">
                <a:alpha val="100000"/>
              </a:schemeClr>
            </a:solidFill>
          </p:spPr>
        </p:sp>
        <p:sp>
          <p:nvSpPr>
            <p:cNvPr id="67" name="AutoShape 67"/>
            <p:cNvSpPr/>
            <p:nvPr/>
          </p:nvSpPr>
          <p:spPr>
            <a:xfrm>
              <a:off x="575049" y="455517"/>
              <a:ext cx="78137" cy="78137"/>
            </a:xfrm>
            <a:prstGeom prst="ellipse">
              <a:avLst/>
            </a:prstGeom>
            <a:solidFill>
              <a:schemeClr val="accent1">
                <a:alpha val="80000"/>
              </a:schemeClr>
            </a:solidFill>
          </p:spPr>
        </p:sp>
        <p:sp>
          <p:nvSpPr>
            <p:cNvPr id="68" name="AutoShape 68"/>
            <p:cNvSpPr/>
            <p:nvPr/>
          </p:nvSpPr>
          <p:spPr>
            <a:xfrm>
              <a:off x="689125" y="457233"/>
              <a:ext cx="74704" cy="74704"/>
            </a:xfrm>
            <a:prstGeom prst="ellipse">
              <a:avLst/>
            </a:prstGeom>
            <a:solidFill>
              <a:schemeClr val="accent1">
                <a:alpha val="60000"/>
              </a:schemeClr>
            </a:solidFill>
          </p:spPr>
        </p:sp>
        <p:sp>
          <p:nvSpPr>
            <p:cNvPr id="69" name="AutoShape 69"/>
            <p:cNvSpPr/>
            <p:nvPr/>
          </p:nvSpPr>
          <p:spPr>
            <a:xfrm>
              <a:off x="799768" y="466203"/>
              <a:ext cx="69238" cy="69238"/>
            </a:xfrm>
            <a:prstGeom prst="ellipse">
              <a:avLst/>
            </a:prstGeom>
            <a:solidFill>
              <a:schemeClr val="accent1">
                <a:alpha val="40000"/>
              </a:schemeClr>
            </a:solidFill>
          </p:spPr>
        </p:sp>
        <p:sp>
          <p:nvSpPr>
            <p:cNvPr id="70" name="AutoShape 70"/>
            <p:cNvSpPr/>
            <p:nvPr/>
          </p:nvSpPr>
          <p:spPr>
            <a:xfrm>
              <a:off x="904945" y="462070"/>
              <a:ext cx="65594" cy="65594"/>
            </a:xfrm>
            <a:prstGeom prst="ellipse">
              <a:avLst/>
            </a:prstGeom>
            <a:solidFill>
              <a:schemeClr val="accent1">
                <a:alpha val="20000"/>
              </a:schemeClr>
            </a:solidFill>
          </p:spPr>
        </p:sp>
        <p:sp>
          <p:nvSpPr>
            <p:cNvPr id="71" name="AutoShape 71"/>
            <p:cNvSpPr/>
            <p:nvPr/>
          </p:nvSpPr>
          <p:spPr>
            <a:xfrm>
              <a:off x="454963" y="566715"/>
              <a:ext cx="84147" cy="84147"/>
            </a:xfrm>
            <a:prstGeom prst="ellipse">
              <a:avLst/>
            </a:prstGeom>
            <a:solidFill>
              <a:schemeClr val="accent1">
                <a:alpha val="100000"/>
              </a:schemeClr>
            </a:solidFill>
          </p:spPr>
        </p:sp>
        <p:sp>
          <p:nvSpPr>
            <p:cNvPr id="72" name="AutoShape 72"/>
            <p:cNvSpPr/>
            <p:nvPr/>
          </p:nvSpPr>
          <p:spPr>
            <a:xfrm>
              <a:off x="575049" y="573291"/>
              <a:ext cx="78137" cy="78137"/>
            </a:xfrm>
            <a:prstGeom prst="ellipse">
              <a:avLst/>
            </a:prstGeom>
            <a:solidFill>
              <a:schemeClr val="accent1">
                <a:alpha val="80000"/>
              </a:schemeClr>
            </a:solidFill>
          </p:spPr>
        </p:sp>
        <p:sp>
          <p:nvSpPr>
            <p:cNvPr id="73" name="AutoShape 73"/>
            <p:cNvSpPr/>
            <p:nvPr/>
          </p:nvSpPr>
          <p:spPr>
            <a:xfrm>
              <a:off x="689125" y="575007"/>
              <a:ext cx="74704" cy="74704"/>
            </a:xfrm>
            <a:prstGeom prst="ellipse">
              <a:avLst/>
            </a:prstGeom>
            <a:solidFill>
              <a:schemeClr val="accent1">
                <a:alpha val="60000"/>
              </a:schemeClr>
            </a:solidFill>
          </p:spPr>
        </p:sp>
        <p:sp>
          <p:nvSpPr>
            <p:cNvPr id="74" name="AutoShape 74"/>
            <p:cNvSpPr/>
            <p:nvPr/>
          </p:nvSpPr>
          <p:spPr>
            <a:xfrm>
              <a:off x="799768" y="583977"/>
              <a:ext cx="69238" cy="69238"/>
            </a:xfrm>
            <a:prstGeom prst="ellipse">
              <a:avLst/>
            </a:prstGeom>
            <a:solidFill>
              <a:schemeClr val="accent1">
                <a:alpha val="40000"/>
              </a:schemeClr>
            </a:solidFill>
          </p:spPr>
        </p:sp>
        <p:sp>
          <p:nvSpPr>
            <p:cNvPr id="75" name="AutoShape 75"/>
            <p:cNvSpPr/>
            <p:nvPr/>
          </p:nvSpPr>
          <p:spPr>
            <a:xfrm>
              <a:off x="904945" y="579844"/>
              <a:ext cx="65594" cy="65594"/>
            </a:xfrm>
            <a:prstGeom prst="ellipse">
              <a:avLst/>
            </a:prstGeom>
            <a:solidFill>
              <a:schemeClr val="accent1">
                <a:alpha val="20000"/>
              </a:schemeClr>
            </a:solidFill>
          </p:spPr>
        </p:sp>
        <p:sp>
          <p:nvSpPr>
            <p:cNvPr id="76" name="AutoShape 76"/>
            <p:cNvSpPr/>
            <p:nvPr/>
          </p:nvSpPr>
          <p:spPr>
            <a:xfrm>
              <a:off x="454963" y="684489"/>
              <a:ext cx="84147" cy="84147"/>
            </a:xfrm>
            <a:prstGeom prst="ellipse">
              <a:avLst/>
            </a:prstGeom>
            <a:solidFill>
              <a:schemeClr val="accent1">
                <a:alpha val="100000"/>
              </a:schemeClr>
            </a:solidFill>
          </p:spPr>
        </p:sp>
        <p:sp>
          <p:nvSpPr>
            <p:cNvPr id="77" name="AutoShape 77"/>
            <p:cNvSpPr/>
            <p:nvPr/>
          </p:nvSpPr>
          <p:spPr>
            <a:xfrm>
              <a:off x="575049" y="691064"/>
              <a:ext cx="78137" cy="78137"/>
            </a:xfrm>
            <a:prstGeom prst="ellipse">
              <a:avLst/>
            </a:prstGeom>
            <a:solidFill>
              <a:schemeClr val="accent1">
                <a:alpha val="80000"/>
              </a:schemeClr>
            </a:solidFill>
          </p:spPr>
        </p:sp>
        <p:sp>
          <p:nvSpPr>
            <p:cNvPr id="78" name="AutoShape 78"/>
            <p:cNvSpPr/>
            <p:nvPr/>
          </p:nvSpPr>
          <p:spPr>
            <a:xfrm>
              <a:off x="689125" y="692781"/>
              <a:ext cx="74704" cy="74704"/>
            </a:xfrm>
            <a:prstGeom prst="ellipse">
              <a:avLst/>
            </a:prstGeom>
            <a:solidFill>
              <a:schemeClr val="accent1">
                <a:alpha val="60000"/>
              </a:schemeClr>
            </a:solidFill>
          </p:spPr>
        </p:sp>
        <p:sp>
          <p:nvSpPr>
            <p:cNvPr id="79" name="AutoShape 79"/>
            <p:cNvSpPr/>
            <p:nvPr/>
          </p:nvSpPr>
          <p:spPr>
            <a:xfrm>
              <a:off x="799768" y="701751"/>
              <a:ext cx="69238" cy="69238"/>
            </a:xfrm>
            <a:prstGeom prst="ellipse">
              <a:avLst/>
            </a:prstGeom>
            <a:solidFill>
              <a:schemeClr val="accent1">
                <a:alpha val="40000"/>
              </a:schemeClr>
            </a:solidFill>
          </p:spPr>
        </p:sp>
        <p:sp>
          <p:nvSpPr>
            <p:cNvPr id="80" name="AutoShape 80"/>
            <p:cNvSpPr/>
            <p:nvPr/>
          </p:nvSpPr>
          <p:spPr>
            <a:xfrm>
              <a:off x="904945" y="697618"/>
              <a:ext cx="65594" cy="65594"/>
            </a:xfrm>
            <a:prstGeom prst="ellipse">
              <a:avLst/>
            </a:prstGeom>
            <a:solidFill>
              <a:schemeClr val="accent1">
                <a:alpha val="20000"/>
              </a:schemeClr>
            </a:solidFill>
          </p:spPr>
        </p:sp>
        <p:sp>
          <p:nvSpPr>
            <p:cNvPr id="81" name="TextBox 81"/>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可行性分析</a:t>
              </a:r>
            </a:p>
          </p:txBody>
        </p:sp>
      </p:grpSp>
      <p:sp>
        <p:nvSpPr>
          <p:cNvPr id="82" name="TextBox 82"/>
          <p:cNvSpPr txBox="1"/>
          <p:nvPr/>
        </p:nvSpPr>
        <p:spPr>
          <a:xfrm>
            <a:off x="4953000" y="1714500"/>
            <a:ext cx="6499860" cy="1931670"/>
          </a:xfrm>
          <a:prstGeom prst="rect">
            <a:avLst/>
          </a:prstGeom>
        </p:spPr>
        <p:txBody>
          <a:bodyPr vert="horz" wrap="square" lIns="95250" tIns="95250" rIns="47625" bIns="95250" rtlCol="0" anchor="t" anchorCtr="0">
            <a:noAutofit/>
          </a:bodyPr>
          <a:lstStyle/>
          <a:p>
            <a:pPr marL="203200" lvl="0" indent="-203200">
              <a:lnSpc>
                <a:spcPct val="77000"/>
              </a:lnSpc>
              <a:buFont typeface="Arial" panose="020B0604020202020204"/>
              <a:buChar char="•"/>
            </a:pPr>
            <a:r>
              <a:rPr lang="en-US" sz="4000">
                <a:solidFill>
                  <a:srgbClr val="C00000">
                    <a:alpha val="100000"/>
                  </a:srgbClr>
                </a:solidFill>
                <a:latin typeface="微软雅黑" panose="020B0503020204020204" charset="-122"/>
                <a:ea typeface="微软雅黑" panose="020B0503020204020204" charset="-122"/>
                <a:cs typeface="微软雅黑" panose="020B0503020204020204" charset="-122"/>
              </a:rPr>
              <a:t>投资及效益分析</a:t>
            </a:r>
          </a:p>
          <a:p>
            <a:pPr marL="203200" lvl="0" indent="-203200">
              <a:lnSpc>
                <a:spcPct val="117000"/>
              </a:lnSpc>
              <a:buFont typeface="Arial" panose="020B0604020202020204"/>
              <a:buChar char="•"/>
            </a:pPr>
            <a:r>
              <a:rPr lang="en-US" sz="1600">
                <a:solidFill>
                  <a:schemeClr val="bg1">
                    <a:lumMod val="50000"/>
                    <a:alpha val="100000"/>
                  </a:schemeClr>
                </a:solidFill>
                <a:latin typeface="微软雅黑" panose="020B0503020204020204" charset="-122"/>
                <a:ea typeface="微软雅黑" panose="020B0503020204020204" charset="-122"/>
                <a:cs typeface="微软雅黑" panose="020B0503020204020204" charset="-122"/>
              </a:rPr>
              <a:t>支出：由于系统规模比较小，而客户要求的项目周期不是很短(20天)，因此公司决定只安排3人投入到其中。公司将为此支付12000元的工资及各种福利待遇。在项目安装及调试阶段，用户培训、员工出差等费用支出需要2000元，在项目维护阶段预计需要投入2000元的资金，累计项目投入需要16000元资金。</a:t>
            </a:r>
          </a:p>
          <a:p>
            <a:pPr marL="203200" lvl="0" indent="-203200">
              <a:lnSpc>
                <a:spcPct val="77000"/>
              </a:lnSpc>
              <a:buFont typeface="Arial" panose="020B0604020202020204"/>
              <a:buChar char="•"/>
            </a:pPr>
            <a:endParaRPr lang="en-US" sz="1600">
              <a:solidFill>
                <a:schemeClr val="bg1">
                  <a:lumMod val="50000"/>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83" name="TextBox 82"/>
          <p:cNvSpPr txBox="1"/>
          <p:nvPr/>
        </p:nvSpPr>
        <p:spPr>
          <a:xfrm>
            <a:off x="5029200" y="3873500"/>
            <a:ext cx="6499860" cy="1022350"/>
          </a:xfrm>
          <a:prstGeom prst="rect">
            <a:avLst/>
          </a:prstGeom>
        </p:spPr>
        <p:txBody>
          <a:bodyPr vert="horz" wrap="square" lIns="95250" tIns="95250" rIns="47625" bIns="95250" rtlCol="0" anchor="t" anchorCtr="0">
            <a:noAutofit/>
          </a:bodyPr>
          <a:lstStyle/>
          <a:p>
            <a:pPr marL="203200" lvl="0" indent="-203200">
              <a:lnSpc>
                <a:spcPct val="107000"/>
              </a:lnSpc>
              <a:buFont typeface="Arial" panose="020B0604020202020204"/>
              <a:buChar char="•"/>
            </a:pPr>
            <a:r>
              <a:rPr lang="en-US" sz="1600">
                <a:solidFill>
                  <a:schemeClr val="bg1">
                    <a:lumMod val="50000"/>
                    <a:alpha val="100000"/>
                  </a:schemeClr>
                </a:solidFill>
                <a:latin typeface="微软雅黑" panose="020B0503020204020204" charset="-122"/>
                <a:ea typeface="微软雅黑" panose="020B0503020204020204" charset="-122"/>
                <a:cs typeface="微软雅黑" panose="020B0503020204020204" charset="-122"/>
              </a:rPr>
              <a:t>收益：××房地产营销公司提供项目资金5万～6万元。对于项目运行后进行的改动，采取协商的原则根据改动规模额外提供资金。因此从投资与收益的效益比上，公司最低可以获得3.5万元的利润。</a:t>
            </a:r>
          </a:p>
          <a:p>
            <a:pPr marL="203200" lvl="0" indent="-203200">
              <a:lnSpc>
                <a:spcPct val="107000"/>
              </a:lnSpc>
              <a:buFont typeface="Arial" panose="020B0604020202020204"/>
              <a:buChar char="•"/>
            </a:pPr>
            <a:endParaRPr lang="en-US" sz="1600">
              <a:solidFill>
                <a:schemeClr val="bg1">
                  <a:lumMod val="50000"/>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84" name="TextBox 82"/>
          <p:cNvSpPr txBox="1"/>
          <p:nvPr/>
        </p:nvSpPr>
        <p:spPr>
          <a:xfrm>
            <a:off x="5029200" y="4954270"/>
            <a:ext cx="6499860" cy="758825"/>
          </a:xfrm>
          <a:prstGeom prst="rect">
            <a:avLst/>
          </a:prstGeom>
        </p:spPr>
        <p:txBody>
          <a:bodyPr vert="horz" wrap="square" lIns="95250" tIns="95250" rIns="47625" bIns="95250" rtlCol="0" anchor="t" anchorCtr="0">
            <a:noAutofit/>
          </a:bodyPr>
          <a:lstStyle/>
          <a:p>
            <a:pPr marL="203200" lvl="0" indent="-203200">
              <a:lnSpc>
                <a:spcPct val="107000"/>
              </a:lnSpc>
              <a:buFont typeface="Arial" panose="020B0604020202020204"/>
              <a:buChar char="•"/>
            </a:pPr>
            <a:r>
              <a:rPr lang="en-US" sz="1600">
                <a:solidFill>
                  <a:schemeClr val="bg1">
                    <a:lumMod val="50000"/>
                    <a:alpha val="100000"/>
                  </a:schemeClr>
                </a:solidFill>
                <a:latin typeface="微软雅黑" panose="020B0503020204020204" charset="-122"/>
                <a:ea typeface="微软雅黑" panose="020B0503020204020204" charset="-122"/>
                <a:cs typeface="微软雅黑" panose="020B0503020204020204" charset="-122"/>
              </a:rPr>
              <a:t>项目完成后，会给公司提供资源储备，包括技术、经验的积累，其后再开发类似的项目时，可以极大地缩短项目开发周期。</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06316" y="1516114"/>
            <a:ext cx="24384" cy="4312095"/>
          </a:xfrm>
          <a:prstGeom prst="rect">
            <a:avLst/>
          </a:prstGeom>
          <a:gradFill>
            <a:gsLst>
              <a:gs pos="0">
                <a:schemeClr val="accent2">
                  <a:alpha val="100000"/>
                </a:schemeClr>
              </a:gs>
              <a:gs pos="100000">
                <a:schemeClr val="accent1">
                  <a:alpha val="100000"/>
                </a:schemeClr>
              </a:gs>
            </a:gsLst>
            <a:lin ang="5400000"/>
          </a:gradFill>
        </p:spPr>
      </p:sp>
      <p:sp>
        <p:nvSpPr>
          <p:cNvPr id="3" name="AutoShape 3"/>
          <p:cNvSpPr/>
          <p:nvPr/>
        </p:nvSpPr>
        <p:spPr>
          <a:xfrm>
            <a:off x="575049" y="1355266"/>
            <a:ext cx="286918" cy="321696"/>
          </a:xfrm>
          <a:prstGeom prst="triangle">
            <a:avLst/>
          </a:prstGeom>
          <a:solidFill>
            <a:schemeClr val="accent2">
              <a:alpha val="100000"/>
            </a:schemeClr>
          </a:solidFill>
        </p:spPr>
      </p:sp>
      <p:sp>
        <p:nvSpPr>
          <p:cNvPr id="4" name="TextBox 4"/>
          <p:cNvSpPr txBox="1"/>
          <p:nvPr/>
        </p:nvSpPr>
        <p:spPr>
          <a:xfrm>
            <a:off x="970539" y="1950042"/>
            <a:ext cx="2979820" cy="4232910"/>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引言</a:t>
            </a:r>
          </a:p>
        </p:txBody>
      </p:sp>
      <p:sp>
        <p:nvSpPr>
          <p:cNvPr id="5" name="AutoShape 5"/>
          <p:cNvSpPr/>
          <p:nvPr/>
        </p:nvSpPr>
        <p:spPr>
          <a:xfrm>
            <a:off x="4447354" y="1516114"/>
            <a:ext cx="24384" cy="4312095"/>
          </a:xfrm>
          <a:prstGeom prst="rect">
            <a:avLst/>
          </a:prstGeom>
          <a:gradFill>
            <a:gsLst>
              <a:gs pos="0">
                <a:schemeClr val="accent2">
                  <a:alpha val="100000"/>
                </a:schemeClr>
              </a:gs>
              <a:gs pos="100000">
                <a:schemeClr val="accent1">
                  <a:alpha val="100000"/>
                </a:schemeClr>
              </a:gs>
            </a:gsLst>
            <a:lin ang="5400000"/>
          </a:gradFill>
        </p:spPr>
      </p:sp>
      <p:sp>
        <p:nvSpPr>
          <p:cNvPr id="6" name="AutoShape 6"/>
          <p:cNvSpPr/>
          <p:nvPr/>
        </p:nvSpPr>
        <p:spPr>
          <a:xfrm>
            <a:off x="4316087" y="1355266"/>
            <a:ext cx="286918" cy="321696"/>
          </a:xfrm>
          <a:prstGeom prst="triangle">
            <a:avLst/>
          </a:prstGeom>
          <a:solidFill>
            <a:schemeClr val="accent2">
              <a:alpha val="100000"/>
            </a:schemeClr>
          </a:solidFill>
        </p:spPr>
      </p:sp>
      <p:sp>
        <p:nvSpPr>
          <p:cNvPr id="7" name="TextBox 7"/>
          <p:cNvSpPr txBox="1"/>
          <p:nvPr/>
        </p:nvSpPr>
        <p:spPr>
          <a:xfrm>
            <a:off x="4730737" y="1950042"/>
            <a:ext cx="2979820" cy="4232910"/>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编写目的：为了给企业的决策层提供是否进行项目实施的参考依据，现以文件的形式分析项目的风险、项目需要的投资与效益。</a:t>
            </a:r>
          </a:p>
        </p:txBody>
      </p:sp>
      <p:sp>
        <p:nvSpPr>
          <p:cNvPr id="8" name="AutoShape 8"/>
          <p:cNvSpPr/>
          <p:nvPr/>
        </p:nvSpPr>
        <p:spPr>
          <a:xfrm>
            <a:off x="8188393" y="1516114"/>
            <a:ext cx="24384" cy="4312095"/>
          </a:xfrm>
          <a:prstGeom prst="rect">
            <a:avLst/>
          </a:prstGeom>
          <a:gradFill>
            <a:gsLst>
              <a:gs pos="0">
                <a:schemeClr val="accent2">
                  <a:alpha val="100000"/>
                </a:schemeClr>
              </a:gs>
              <a:gs pos="100000">
                <a:schemeClr val="accent1">
                  <a:alpha val="100000"/>
                </a:schemeClr>
              </a:gs>
            </a:gsLst>
            <a:lin ang="5400000"/>
          </a:gradFill>
        </p:spPr>
      </p:sp>
      <p:sp>
        <p:nvSpPr>
          <p:cNvPr id="9" name="AutoShape 9"/>
          <p:cNvSpPr/>
          <p:nvPr/>
        </p:nvSpPr>
        <p:spPr>
          <a:xfrm>
            <a:off x="8057126" y="1355266"/>
            <a:ext cx="286918" cy="321696"/>
          </a:xfrm>
          <a:prstGeom prst="triangle">
            <a:avLst/>
          </a:prstGeom>
          <a:solidFill>
            <a:schemeClr val="accent2">
              <a:alpha val="100000"/>
            </a:schemeClr>
          </a:solidFill>
        </p:spPr>
      </p:sp>
      <p:sp>
        <p:nvSpPr>
          <p:cNvPr id="10" name="TextBox 10"/>
          <p:cNvSpPr txBox="1"/>
          <p:nvPr/>
        </p:nvSpPr>
        <p:spPr>
          <a:xfrm>
            <a:off x="8433258" y="1950042"/>
            <a:ext cx="2979820" cy="4232910"/>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背景：××公司是本地的一家著名的房地产营销公司，计划近期建立一个名片管理系统，就是采用计算机对每个客户信息进行管理，进而提高销售团队的整体效率和个体效率，实现名片信息管理工作流程的系统化、规范化和自动化。现委托我公司开发一个名片管理系统，项目名称暂定为：房地产营销名片管理系统。</a:t>
            </a:r>
          </a:p>
        </p:txBody>
      </p:sp>
      <p:grpSp>
        <p:nvGrpSpPr>
          <p:cNvPr id="11" name="Group 11"/>
          <p:cNvGrpSpPr/>
          <p:nvPr/>
        </p:nvGrpSpPr>
        <p:grpSpPr>
          <a:xfrm>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编写项目计划书</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t="16566" b="16566"/>
          <a:stretch>
            <a:fillRect/>
          </a:stretch>
        </p:blipFill>
        <p:spPr>
          <a:xfrm>
            <a:off x="3909691" y="1250241"/>
            <a:ext cx="7848600" cy="5248275"/>
          </a:xfrm>
          <a:prstGeom prst="rect">
            <a:avLst/>
          </a:prstGeom>
        </p:spPr>
      </p:pic>
      <p:sp>
        <p:nvSpPr>
          <p:cNvPr id="3" name="AutoShape 3"/>
          <p:cNvSpPr/>
          <p:nvPr/>
        </p:nvSpPr>
        <p:spPr>
          <a:xfrm>
            <a:off x="466496" y="3766754"/>
            <a:ext cx="3974251" cy="2472718"/>
          </a:xfrm>
          <a:prstGeom prst="rect">
            <a:avLst/>
          </a:prstGeom>
          <a:solidFill>
            <a:schemeClr val="accent1">
              <a:lumMod val="75000"/>
              <a:alpha val="76862"/>
            </a:schemeClr>
          </a:solidFill>
        </p:spPr>
      </p:sp>
      <p:sp>
        <p:nvSpPr>
          <p:cNvPr id="4" name="AutoShape 4"/>
          <p:cNvSpPr/>
          <p:nvPr/>
        </p:nvSpPr>
        <p:spPr>
          <a:xfrm>
            <a:off x="563624" y="1824409"/>
            <a:ext cx="2936423" cy="1604591"/>
          </a:xfrm>
          <a:prstGeom prst="rect">
            <a:avLst/>
          </a:prstGeom>
        </p:spPr>
        <p:txBody>
          <a:bodyPr vert="horz" wrap="square" lIns="91440" tIns="45720" rIns="91440" bIns="45720" rtlCol="0" anchor="t" anchorCtr="0">
            <a:noAutofit/>
          </a:bodyPr>
          <a:lstStyle/>
          <a:p>
            <a:pPr algn="l">
              <a:lnSpc>
                <a:spcPct val="150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系统能够实现完整的名片信息管理功能，并且要充分考虑权限和社会问题。</a:t>
            </a:r>
            <a:endParaRPr lang="en-US" sz="1100"/>
          </a:p>
        </p:txBody>
      </p:sp>
      <p:sp>
        <p:nvSpPr>
          <p:cNvPr id="5" name="AutoShape 5"/>
          <p:cNvSpPr/>
          <p:nvPr/>
        </p:nvSpPr>
        <p:spPr>
          <a:xfrm>
            <a:off x="601724" y="4315960"/>
            <a:ext cx="3052052" cy="1604591"/>
          </a:xfrm>
          <a:prstGeom prst="rect">
            <a:avLst/>
          </a:prstGeom>
        </p:spPr>
        <p:txBody>
          <a:bodyPr vert="horz" wrap="square" lIns="91440" tIns="45720" rIns="91440" bIns="45720" rtlCol="0" anchor="t" anchorCtr="0">
            <a:noAutofit/>
          </a:bodyPr>
          <a:lstStyle/>
          <a:p>
            <a:pPr algn="l">
              <a:lnSpc>
                <a:spcPct val="150000"/>
              </a:lnSpc>
              <a:spcBef>
                <a:spcPts val="270"/>
              </a:spcBef>
              <a:defRPr/>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开发一个名片管理程序，能够进行名片添加、名片修改、名片查找、名片删除、名片浏览、名片输出备份。</a:t>
            </a:r>
            <a:endParaRPr lang="en-US" sz="1100"/>
          </a:p>
        </p:txBody>
      </p:sp>
      <p:grpSp>
        <p:nvGrpSpPr>
          <p:cNvPr id="6" name="Group 6"/>
          <p:cNvGrpSpPr/>
          <p:nvPr/>
        </p:nvGrpSpPr>
        <p:grpSpPr>
          <a:xfrm>
            <a:off x="454963" y="93878"/>
            <a:ext cx="10641129" cy="914400"/>
            <a:chOff x="454963" y="93878"/>
            <a:chExt cx="10641129" cy="914400"/>
          </a:xfrm>
        </p:grpSpPr>
        <p:sp>
          <p:nvSpPr>
            <p:cNvPr id="7" name="AutoShape 7"/>
            <p:cNvSpPr/>
            <p:nvPr/>
          </p:nvSpPr>
          <p:spPr>
            <a:xfrm>
              <a:off x="454963" y="331168"/>
              <a:ext cx="84147" cy="84147"/>
            </a:xfrm>
            <a:prstGeom prst="ellipse">
              <a:avLst/>
            </a:prstGeom>
            <a:solidFill>
              <a:schemeClr val="accent1">
                <a:alpha val="100000"/>
              </a:schemeClr>
            </a:solidFill>
          </p:spPr>
        </p:sp>
        <p:sp>
          <p:nvSpPr>
            <p:cNvPr id="8" name="AutoShape 8"/>
            <p:cNvSpPr/>
            <p:nvPr/>
          </p:nvSpPr>
          <p:spPr>
            <a:xfrm>
              <a:off x="575049" y="337743"/>
              <a:ext cx="78137" cy="78137"/>
            </a:xfrm>
            <a:prstGeom prst="ellipse">
              <a:avLst/>
            </a:prstGeom>
            <a:solidFill>
              <a:schemeClr val="accent1">
                <a:alpha val="80000"/>
              </a:schemeClr>
            </a:solidFill>
          </p:spPr>
        </p:sp>
        <p:sp>
          <p:nvSpPr>
            <p:cNvPr id="9" name="AutoShape 9"/>
            <p:cNvSpPr/>
            <p:nvPr/>
          </p:nvSpPr>
          <p:spPr>
            <a:xfrm>
              <a:off x="689125" y="339460"/>
              <a:ext cx="74704" cy="74704"/>
            </a:xfrm>
            <a:prstGeom prst="ellipse">
              <a:avLst/>
            </a:prstGeom>
            <a:solidFill>
              <a:schemeClr val="accent1">
                <a:alpha val="60000"/>
              </a:schemeClr>
            </a:solidFill>
          </p:spPr>
        </p:sp>
        <p:sp>
          <p:nvSpPr>
            <p:cNvPr id="10" name="AutoShape 10"/>
            <p:cNvSpPr/>
            <p:nvPr/>
          </p:nvSpPr>
          <p:spPr>
            <a:xfrm>
              <a:off x="799768" y="348430"/>
              <a:ext cx="69238" cy="69238"/>
            </a:xfrm>
            <a:prstGeom prst="ellipse">
              <a:avLst/>
            </a:prstGeom>
            <a:solidFill>
              <a:schemeClr val="accent1">
                <a:alpha val="40000"/>
              </a:schemeClr>
            </a:solidFill>
          </p:spPr>
        </p:sp>
        <p:sp>
          <p:nvSpPr>
            <p:cNvPr id="11" name="AutoShape 11"/>
            <p:cNvSpPr/>
            <p:nvPr/>
          </p:nvSpPr>
          <p:spPr>
            <a:xfrm>
              <a:off x="904945" y="344297"/>
              <a:ext cx="65594" cy="65594"/>
            </a:xfrm>
            <a:prstGeom prst="ellipse">
              <a:avLst/>
            </a:prstGeom>
            <a:solidFill>
              <a:schemeClr val="accent1">
                <a:alpha val="20000"/>
              </a:schemeClr>
            </a:solidFill>
          </p:spPr>
        </p:sp>
        <p:sp>
          <p:nvSpPr>
            <p:cNvPr id="12" name="AutoShape 12"/>
            <p:cNvSpPr/>
            <p:nvPr/>
          </p:nvSpPr>
          <p:spPr>
            <a:xfrm>
              <a:off x="454963" y="448942"/>
              <a:ext cx="84147" cy="84147"/>
            </a:xfrm>
            <a:prstGeom prst="ellipse">
              <a:avLst/>
            </a:prstGeom>
            <a:solidFill>
              <a:schemeClr val="accent1">
                <a:alpha val="100000"/>
              </a:schemeClr>
            </a:solidFill>
          </p:spPr>
        </p:sp>
        <p:sp>
          <p:nvSpPr>
            <p:cNvPr id="13" name="AutoShape 13"/>
            <p:cNvSpPr/>
            <p:nvPr/>
          </p:nvSpPr>
          <p:spPr>
            <a:xfrm>
              <a:off x="575049" y="455517"/>
              <a:ext cx="78137" cy="78137"/>
            </a:xfrm>
            <a:prstGeom prst="ellipse">
              <a:avLst/>
            </a:prstGeom>
            <a:solidFill>
              <a:schemeClr val="accent1">
                <a:alpha val="80000"/>
              </a:schemeClr>
            </a:solidFill>
          </p:spPr>
        </p:sp>
        <p:sp>
          <p:nvSpPr>
            <p:cNvPr id="14" name="AutoShape 14"/>
            <p:cNvSpPr/>
            <p:nvPr/>
          </p:nvSpPr>
          <p:spPr>
            <a:xfrm>
              <a:off x="689125" y="457233"/>
              <a:ext cx="74704" cy="74704"/>
            </a:xfrm>
            <a:prstGeom prst="ellipse">
              <a:avLst/>
            </a:prstGeom>
            <a:solidFill>
              <a:schemeClr val="accent1">
                <a:alpha val="60000"/>
              </a:schemeClr>
            </a:solidFill>
          </p:spPr>
        </p:sp>
        <p:sp>
          <p:nvSpPr>
            <p:cNvPr id="15" name="AutoShape 15"/>
            <p:cNvSpPr/>
            <p:nvPr/>
          </p:nvSpPr>
          <p:spPr>
            <a:xfrm>
              <a:off x="799768" y="466203"/>
              <a:ext cx="69238" cy="69238"/>
            </a:xfrm>
            <a:prstGeom prst="ellipse">
              <a:avLst/>
            </a:prstGeom>
            <a:solidFill>
              <a:schemeClr val="accent1">
                <a:alpha val="40000"/>
              </a:schemeClr>
            </a:solidFill>
          </p:spPr>
        </p:sp>
        <p:sp>
          <p:nvSpPr>
            <p:cNvPr id="16" name="AutoShape 16"/>
            <p:cNvSpPr/>
            <p:nvPr/>
          </p:nvSpPr>
          <p:spPr>
            <a:xfrm>
              <a:off x="904945" y="462070"/>
              <a:ext cx="65594" cy="65594"/>
            </a:xfrm>
            <a:prstGeom prst="ellipse">
              <a:avLst/>
            </a:prstGeom>
            <a:solidFill>
              <a:schemeClr val="accent1">
                <a:alpha val="20000"/>
              </a:schemeClr>
            </a:solidFill>
          </p:spPr>
        </p:sp>
        <p:sp>
          <p:nvSpPr>
            <p:cNvPr id="17" name="AutoShape 17"/>
            <p:cNvSpPr/>
            <p:nvPr/>
          </p:nvSpPr>
          <p:spPr>
            <a:xfrm>
              <a:off x="454963" y="566715"/>
              <a:ext cx="84147" cy="84147"/>
            </a:xfrm>
            <a:prstGeom prst="ellipse">
              <a:avLst/>
            </a:prstGeom>
            <a:solidFill>
              <a:schemeClr val="accent1">
                <a:alpha val="100000"/>
              </a:schemeClr>
            </a:solidFill>
          </p:spPr>
        </p:sp>
        <p:sp>
          <p:nvSpPr>
            <p:cNvPr id="18" name="AutoShape 18"/>
            <p:cNvSpPr/>
            <p:nvPr/>
          </p:nvSpPr>
          <p:spPr>
            <a:xfrm>
              <a:off x="575049" y="573291"/>
              <a:ext cx="78137" cy="78137"/>
            </a:xfrm>
            <a:prstGeom prst="ellipse">
              <a:avLst/>
            </a:prstGeom>
            <a:solidFill>
              <a:schemeClr val="accent1">
                <a:alpha val="80000"/>
              </a:schemeClr>
            </a:solidFill>
          </p:spPr>
        </p:sp>
        <p:sp>
          <p:nvSpPr>
            <p:cNvPr id="19" name="AutoShape 19"/>
            <p:cNvSpPr/>
            <p:nvPr/>
          </p:nvSpPr>
          <p:spPr>
            <a:xfrm>
              <a:off x="689125" y="575007"/>
              <a:ext cx="74704" cy="74704"/>
            </a:xfrm>
            <a:prstGeom prst="ellipse">
              <a:avLst/>
            </a:prstGeom>
            <a:solidFill>
              <a:schemeClr val="accent1">
                <a:alpha val="60000"/>
              </a:schemeClr>
            </a:solidFill>
          </p:spPr>
        </p:sp>
        <p:sp>
          <p:nvSpPr>
            <p:cNvPr id="20" name="AutoShape 20"/>
            <p:cNvSpPr/>
            <p:nvPr/>
          </p:nvSpPr>
          <p:spPr>
            <a:xfrm>
              <a:off x="799768" y="583977"/>
              <a:ext cx="69238" cy="69238"/>
            </a:xfrm>
            <a:prstGeom prst="ellipse">
              <a:avLst/>
            </a:prstGeom>
            <a:solidFill>
              <a:schemeClr val="accent1">
                <a:alpha val="40000"/>
              </a:schemeClr>
            </a:solidFill>
          </p:spPr>
        </p:sp>
        <p:sp>
          <p:nvSpPr>
            <p:cNvPr id="21" name="AutoShape 21"/>
            <p:cNvSpPr/>
            <p:nvPr/>
          </p:nvSpPr>
          <p:spPr>
            <a:xfrm>
              <a:off x="904945" y="579844"/>
              <a:ext cx="65594" cy="65594"/>
            </a:xfrm>
            <a:prstGeom prst="ellipse">
              <a:avLst/>
            </a:prstGeom>
            <a:solidFill>
              <a:schemeClr val="accent1">
                <a:alpha val="20000"/>
              </a:schemeClr>
            </a:solidFill>
          </p:spPr>
        </p:sp>
        <p:sp>
          <p:nvSpPr>
            <p:cNvPr id="22" name="AutoShape 22"/>
            <p:cNvSpPr/>
            <p:nvPr/>
          </p:nvSpPr>
          <p:spPr>
            <a:xfrm>
              <a:off x="454963" y="684489"/>
              <a:ext cx="84147" cy="84147"/>
            </a:xfrm>
            <a:prstGeom prst="ellipse">
              <a:avLst/>
            </a:prstGeom>
            <a:solidFill>
              <a:schemeClr val="accent1">
                <a:alpha val="100000"/>
              </a:schemeClr>
            </a:solidFill>
          </p:spPr>
        </p:sp>
        <p:sp>
          <p:nvSpPr>
            <p:cNvPr id="23" name="AutoShape 23"/>
            <p:cNvSpPr/>
            <p:nvPr/>
          </p:nvSpPr>
          <p:spPr>
            <a:xfrm>
              <a:off x="575049" y="691064"/>
              <a:ext cx="78137" cy="78137"/>
            </a:xfrm>
            <a:prstGeom prst="ellipse">
              <a:avLst/>
            </a:prstGeom>
            <a:solidFill>
              <a:schemeClr val="accent1">
                <a:alpha val="80000"/>
              </a:schemeClr>
            </a:solidFill>
          </p:spPr>
        </p:sp>
        <p:sp>
          <p:nvSpPr>
            <p:cNvPr id="24" name="AutoShape 24"/>
            <p:cNvSpPr/>
            <p:nvPr/>
          </p:nvSpPr>
          <p:spPr>
            <a:xfrm>
              <a:off x="689125" y="692781"/>
              <a:ext cx="74704" cy="74704"/>
            </a:xfrm>
            <a:prstGeom prst="ellipse">
              <a:avLst/>
            </a:prstGeom>
            <a:solidFill>
              <a:schemeClr val="accent1">
                <a:alpha val="60000"/>
              </a:schemeClr>
            </a:solidFill>
          </p:spPr>
        </p:sp>
        <p:sp>
          <p:nvSpPr>
            <p:cNvPr id="25" name="AutoShape 25"/>
            <p:cNvSpPr/>
            <p:nvPr/>
          </p:nvSpPr>
          <p:spPr>
            <a:xfrm>
              <a:off x="799768" y="701751"/>
              <a:ext cx="69238" cy="69238"/>
            </a:xfrm>
            <a:prstGeom prst="ellipse">
              <a:avLst/>
            </a:prstGeom>
            <a:solidFill>
              <a:schemeClr val="accent1">
                <a:alpha val="40000"/>
              </a:schemeClr>
            </a:solidFill>
          </p:spPr>
        </p:sp>
        <p:sp>
          <p:nvSpPr>
            <p:cNvPr id="26" name="AutoShape 26"/>
            <p:cNvSpPr/>
            <p:nvPr/>
          </p:nvSpPr>
          <p:spPr>
            <a:xfrm>
              <a:off x="904945" y="697618"/>
              <a:ext cx="65594" cy="65594"/>
            </a:xfrm>
            <a:prstGeom prst="ellipse">
              <a:avLst/>
            </a:prstGeom>
            <a:solidFill>
              <a:schemeClr val="accent1">
                <a:alpha val="20000"/>
              </a:schemeClr>
            </a:solidFill>
          </p:spPr>
        </p:sp>
        <p:sp>
          <p:nvSpPr>
            <p:cNvPr id="27" name="TextBox 2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编写项目计划书</a:t>
              </a:r>
            </a:p>
          </p:txBody>
        </p:sp>
      </p:grpSp>
      <p:sp>
        <p:nvSpPr>
          <p:cNvPr id="28" name="AutoShape 28"/>
          <p:cNvSpPr/>
          <p:nvPr/>
        </p:nvSpPr>
        <p:spPr>
          <a:xfrm>
            <a:off x="601724" y="3976765"/>
            <a:ext cx="2936423" cy="339195"/>
          </a:xfrm>
          <a:prstGeom prst="rect">
            <a:avLst/>
          </a:prstGeom>
        </p:spPr>
        <p:txBody>
          <a:bodyPr vert="horz" wrap="square" lIns="91440" tIns="45720" rIns="91440" bIns="45720" rtlCol="0" anchor="t" anchorCtr="0">
            <a:noAutofit/>
          </a:bodyPr>
          <a:lstStyle/>
          <a:p>
            <a:pPr algn="just">
              <a:defRPr/>
            </a:pPr>
            <a:r>
              <a:rPr lang="en-US" sz="1575" b="1">
                <a:solidFill>
                  <a:srgbClr val="FFFFFF">
                    <a:alpha val="100000"/>
                  </a:srgbClr>
                </a:solidFill>
                <a:latin typeface="微软雅黑" panose="020B0503020204020204" charset="-122"/>
                <a:ea typeface="微软雅黑" panose="020B0503020204020204" charset="-122"/>
                <a:cs typeface="微软雅黑" panose="020B0503020204020204" charset="-122"/>
              </a:rPr>
              <a:t>目标</a:t>
            </a:r>
            <a:endParaRPr lang="en-US" sz="1100"/>
          </a:p>
        </p:txBody>
      </p:sp>
      <p:sp>
        <p:nvSpPr>
          <p:cNvPr id="29" name="AutoShape 29"/>
          <p:cNvSpPr/>
          <p:nvPr/>
        </p:nvSpPr>
        <p:spPr>
          <a:xfrm>
            <a:off x="563624" y="1405309"/>
            <a:ext cx="2936423" cy="339195"/>
          </a:xfrm>
          <a:prstGeom prst="rect">
            <a:avLst/>
          </a:prstGeom>
        </p:spPr>
        <p:txBody>
          <a:bodyPr vert="horz" wrap="square" lIns="91440" tIns="45720" rIns="91440" bIns="45720" rtlCol="0" anchor="t" anchorCtr="0">
            <a:noAutofit/>
          </a:bodyPr>
          <a:lstStyle/>
          <a:p>
            <a:pPr algn="just">
              <a:defRPr/>
            </a:pPr>
            <a:r>
              <a:rPr lang="en-US" sz="1575" b="1">
                <a:solidFill>
                  <a:schemeClr val="accent1">
                    <a:alpha val="100000"/>
                  </a:schemeClr>
                </a:solidFill>
                <a:latin typeface="微软雅黑" panose="020B0503020204020204" charset="-122"/>
                <a:ea typeface="微软雅黑" panose="020B0503020204020204" charset="-122"/>
                <a:cs typeface="微软雅黑" panose="020B0503020204020204" charset="-122"/>
              </a:rPr>
              <a:t>要求</a:t>
            </a:r>
            <a:endParaRPr lang="en-US" sz="11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469632" y="2076770"/>
            <a:ext cx="1303226" cy="1303226"/>
          </a:xfrm>
          <a:prstGeom prst="ellipse">
            <a:avLst/>
          </a:prstGeom>
          <a:solidFill>
            <a:schemeClr val="accent2">
              <a:alpha val="100000"/>
            </a:schemeClr>
          </a:solidFill>
        </p:spPr>
      </p:sp>
      <p:sp>
        <p:nvSpPr>
          <p:cNvPr id="3" name="AutoShape 3"/>
          <p:cNvSpPr/>
          <p:nvPr/>
        </p:nvSpPr>
        <p:spPr>
          <a:xfrm>
            <a:off x="10405045" y="2076770"/>
            <a:ext cx="1347972" cy="1347972"/>
          </a:xfrm>
          <a:prstGeom prst="ellipse">
            <a:avLst/>
          </a:prstGeom>
          <a:solidFill>
            <a:schemeClr val="accent1">
              <a:alpha val="100000"/>
            </a:schemeClr>
          </a:solidFill>
        </p:spPr>
      </p:sp>
      <p:cxnSp>
        <p:nvCxnSpPr>
          <p:cNvPr id="4" name="Connector 4"/>
          <p:cNvCxnSpPr/>
          <p:nvPr/>
        </p:nvCxnSpPr>
        <p:spPr>
          <a:xfrm>
            <a:off x="2099221" y="2318568"/>
            <a:ext cx="3468643" cy="0"/>
          </a:xfrm>
          <a:prstGeom prst="line">
            <a:avLst/>
          </a:prstGeom>
          <a:ln w="9525">
            <a:solidFill>
              <a:schemeClr val="accent2"/>
            </a:solidFill>
            <a:prstDash val="solid"/>
          </a:ln>
        </p:spPr>
        <p:style>
          <a:lnRef idx="0">
            <a:schemeClr val="accent2"/>
          </a:lnRef>
          <a:fillRef idx="1">
            <a:schemeClr val="accent2"/>
          </a:fillRef>
          <a:effectRef idx="0">
            <a:schemeClr val="accent2"/>
          </a:effectRef>
          <a:fontRef idx="minor">
            <a:schemeClr val="lt1"/>
          </a:fontRef>
        </p:style>
      </p:cxnSp>
      <p:sp>
        <p:nvSpPr>
          <p:cNvPr id="5" name="TextBox 5"/>
          <p:cNvSpPr txBox="1"/>
          <p:nvPr/>
        </p:nvSpPr>
        <p:spPr>
          <a:xfrm>
            <a:off x="1964092" y="2344711"/>
            <a:ext cx="3829140" cy="353568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要求整个项目在立项后的1个月内交付用户使用。系统分析人员需要3天内到位，用户需要2天时间确认需求分析文档。去除其中可能出现的问题，例如，用户可能临时有事，占用5天时间确认需求分析。那么程序开发人员需要在20天的时间内进行系统设计、程序编码、系统测试和程序调试工作。其间还包括了员工每周的休息时间。</a:t>
            </a:r>
          </a:p>
        </p:txBody>
      </p:sp>
      <p:cxnSp>
        <p:nvCxnSpPr>
          <p:cNvPr id="6" name="Connector 6"/>
          <p:cNvCxnSpPr/>
          <p:nvPr/>
        </p:nvCxnSpPr>
        <p:spPr>
          <a:xfrm>
            <a:off x="6516784" y="2318568"/>
            <a:ext cx="3468643" cy="0"/>
          </a:xfrm>
          <a:prstGeom prst="line">
            <a:avLst/>
          </a:prstGeom>
          <a:ln w="9525">
            <a:solidFill>
              <a:schemeClr val="accent2"/>
            </a:solidFill>
            <a:prstDash val="solid"/>
          </a:ln>
        </p:spPr>
        <p:style>
          <a:lnRef idx="0">
            <a:schemeClr val="accent2"/>
          </a:lnRef>
          <a:fillRef idx="1">
            <a:schemeClr val="accent2"/>
          </a:fillRef>
          <a:effectRef idx="0">
            <a:schemeClr val="accent2"/>
          </a:effectRef>
          <a:fontRef idx="minor">
            <a:schemeClr val="lt1"/>
          </a:fontRef>
        </p:style>
      </p:cxnSp>
      <p:sp>
        <p:nvSpPr>
          <p:cNvPr id="7" name="TextBox 7"/>
          <p:cNvSpPr txBox="1"/>
          <p:nvPr/>
        </p:nvSpPr>
        <p:spPr>
          <a:xfrm>
            <a:off x="6381655" y="2344711"/>
            <a:ext cx="3829140" cy="353568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根据客户的要求，系统应能按照规定正确地根据使用者的要求提供名片管理功能。因为系统的信息数量需求不大，系统应能快速、有效地对名片数据进行操作。</a:t>
            </a:r>
          </a:p>
        </p:txBody>
      </p:sp>
      <p:sp>
        <p:nvSpPr>
          <p:cNvPr id="8" name="TextBox 8"/>
          <p:cNvSpPr txBox="1"/>
          <p:nvPr/>
        </p:nvSpPr>
        <p:spPr>
          <a:xfrm>
            <a:off x="1964092" y="1532038"/>
            <a:ext cx="4019550" cy="695325"/>
          </a:xfrm>
          <a:prstGeom prst="rect">
            <a:avLst/>
          </a:prstGeom>
        </p:spPr>
        <p:txBody>
          <a:bodyPr vert="horz" wrap="square" lIns="123825" tIns="123825" rIns="57150" bIns="123825" rtlCol="0" anchor="t" anchorCtr="0">
            <a:spAutoFit/>
          </a:bodyPr>
          <a:lstStyle/>
          <a:p>
            <a:pPr>
              <a:lnSpc>
                <a:spcPct val="140000"/>
              </a:lnSpc>
            </a:pPr>
            <a:r>
              <a:rPr lang="en-US" sz="2015" b="1">
                <a:solidFill>
                  <a:schemeClr val="accent1">
                    <a:alpha val="100000"/>
                  </a:schemeClr>
                </a:solidFill>
                <a:latin typeface="微软雅黑" panose="020B0503020204020204" charset="-122"/>
                <a:ea typeface="微软雅黑" panose="020B0503020204020204" charset="-122"/>
                <a:cs typeface="微软雅黑" panose="020B0503020204020204" charset="-122"/>
              </a:rPr>
              <a:t>条件、假定和限制</a:t>
            </a:r>
          </a:p>
        </p:txBody>
      </p:sp>
      <p:sp>
        <p:nvSpPr>
          <p:cNvPr id="9" name="TextBox 9"/>
          <p:cNvSpPr txBox="1"/>
          <p:nvPr/>
        </p:nvSpPr>
        <p:spPr>
          <a:xfrm>
            <a:off x="6381655" y="1532038"/>
            <a:ext cx="4019550" cy="695325"/>
          </a:xfrm>
          <a:prstGeom prst="rect">
            <a:avLst/>
          </a:prstGeom>
        </p:spPr>
        <p:txBody>
          <a:bodyPr vert="horz" wrap="square" lIns="123825" tIns="123825" rIns="57150" bIns="123825" rtlCol="0" anchor="t" anchorCtr="0">
            <a:spAutoFit/>
          </a:bodyPr>
          <a:lstStyle/>
          <a:p>
            <a:pPr>
              <a:lnSpc>
                <a:spcPct val="140000"/>
              </a:lnSpc>
            </a:pPr>
            <a:r>
              <a:rPr lang="en-US" sz="2015" b="1">
                <a:solidFill>
                  <a:schemeClr val="accent1">
                    <a:alpha val="100000"/>
                  </a:schemeClr>
                </a:solidFill>
                <a:latin typeface="微软雅黑" panose="020B0503020204020204" charset="-122"/>
                <a:ea typeface="微软雅黑" panose="020B0503020204020204" charset="-122"/>
                <a:cs typeface="微软雅黑" panose="020B0503020204020204" charset="-122"/>
              </a:rPr>
              <a:t>评价尺度</a:t>
            </a:r>
          </a:p>
        </p:txBody>
      </p:sp>
      <p:sp>
        <p:nvSpPr>
          <p:cNvPr id="10" name="Freeform 10"/>
          <p:cNvSpPr/>
          <p:nvPr/>
        </p:nvSpPr>
        <p:spPr>
          <a:xfrm>
            <a:off x="10761443" y="2433168"/>
            <a:ext cx="635177" cy="635177"/>
          </a:xfrm>
          <a:custGeom>
            <a:avLst/>
            <a:gdLst/>
            <a:ahLst/>
            <a:cxnLst/>
            <a:rect l="l" t="t" r="r" b="b"/>
            <a:pathLst>
              <a:path w="304800" h="304800">
                <a:moveTo>
                  <a:pt x="0" y="209550"/>
                </a:moveTo>
                <a:lnTo>
                  <a:pt x="152410" y="247650"/>
                </a:lnTo>
                <a:lnTo>
                  <a:pt x="304800" y="209550"/>
                </a:lnTo>
                <a:lnTo>
                  <a:pt x="304800" y="247650"/>
                </a:lnTo>
                <a:lnTo>
                  <a:pt x="152410" y="285750"/>
                </a:lnTo>
                <a:lnTo>
                  <a:pt x="0" y="247650"/>
                </a:lnTo>
                <a:close/>
                <a:moveTo>
                  <a:pt x="0" y="133350"/>
                </a:moveTo>
                <a:lnTo>
                  <a:pt x="152410" y="171450"/>
                </a:lnTo>
                <a:lnTo>
                  <a:pt x="304800" y="133350"/>
                </a:lnTo>
                <a:lnTo>
                  <a:pt x="304800" y="171450"/>
                </a:lnTo>
                <a:lnTo>
                  <a:pt x="152410" y="209550"/>
                </a:lnTo>
                <a:lnTo>
                  <a:pt x="0" y="171450"/>
                </a:lnTo>
                <a:close/>
                <a:moveTo>
                  <a:pt x="0" y="57150"/>
                </a:moveTo>
                <a:lnTo>
                  <a:pt x="152410" y="19050"/>
                </a:lnTo>
                <a:lnTo>
                  <a:pt x="304800" y="57150"/>
                </a:lnTo>
                <a:lnTo>
                  <a:pt x="304800" y="95250"/>
                </a:lnTo>
                <a:lnTo>
                  <a:pt x="152410" y="133350"/>
                </a:lnTo>
                <a:lnTo>
                  <a:pt x="0" y="95250"/>
                </a:lnTo>
                <a:close/>
              </a:path>
            </a:pathLst>
          </a:custGeom>
          <a:solidFill>
            <a:srgbClr val="FFFFFF">
              <a:alpha val="100000"/>
            </a:srgbClr>
          </a:solidFill>
        </p:spPr>
      </p:sp>
      <p:sp>
        <p:nvSpPr>
          <p:cNvPr id="11" name="Freeform 11"/>
          <p:cNvSpPr/>
          <p:nvPr/>
        </p:nvSpPr>
        <p:spPr>
          <a:xfrm>
            <a:off x="794451" y="2401589"/>
            <a:ext cx="653588" cy="653588"/>
          </a:xfrm>
          <a:custGeom>
            <a:avLst/>
            <a:gdLst/>
            <a:ahLst/>
            <a:cxnLst/>
            <a:rect l="l" t="t" r="r" b="b"/>
            <a:pathLst>
              <a:path w="304800" h="304800">
                <a:moveTo>
                  <a:pt x="304800" y="171155"/>
                </a:moveTo>
                <a:lnTo>
                  <a:pt x="304800" y="133055"/>
                </a:lnTo>
                <a:lnTo>
                  <a:pt x="259261" y="114081"/>
                </a:lnTo>
                <a:cubicBezTo>
                  <a:pt x="257994" y="110509"/>
                  <a:pt x="256661" y="107051"/>
                  <a:pt x="255022" y="103661"/>
                </a:cubicBezTo>
                <a:lnTo>
                  <a:pt x="273406" y="57893"/>
                </a:lnTo>
                <a:lnTo>
                  <a:pt x="246459" y="30956"/>
                </a:lnTo>
                <a:lnTo>
                  <a:pt x="201101" y="49635"/>
                </a:lnTo>
                <a:cubicBezTo>
                  <a:pt x="197644" y="47958"/>
                  <a:pt x="194110" y="46549"/>
                  <a:pt x="190462" y="45244"/>
                </a:cubicBezTo>
                <a:lnTo>
                  <a:pt x="171155" y="0"/>
                </a:lnTo>
                <a:lnTo>
                  <a:pt x="133055" y="0"/>
                </a:lnTo>
                <a:lnTo>
                  <a:pt x="114224" y="45091"/>
                </a:lnTo>
                <a:cubicBezTo>
                  <a:pt x="110433" y="46434"/>
                  <a:pt x="106785" y="47844"/>
                  <a:pt x="103175" y="49559"/>
                </a:cubicBezTo>
                <a:lnTo>
                  <a:pt x="57893" y="31366"/>
                </a:lnTo>
                <a:lnTo>
                  <a:pt x="30956" y="58303"/>
                </a:lnTo>
                <a:lnTo>
                  <a:pt x="49416" y="103175"/>
                </a:lnTo>
                <a:cubicBezTo>
                  <a:pt x="47625" y="106861"/>
                  <a:pt x="46177" y="110614"/>
                  <a:pt x="44796" y="114491"/>
                </a:cubicBezTo>
                <a:lnTo>
                  <a:pt x="0" y="133645"/>
                </a:lnTo>
                <a:lnTo>
                  <a:pt x="0" y="171745"/>
                </a:lnTo>
                <a:lnTo>
                  <a:pt x="44834" y="190424"/>
                </a:lnTo>
                <a:cubicBezTo>
                  <a:pt x="46215" y="194291"/>
                  <a:pt x="47701" y="198053"/>
                  <a:pt x="49482" y="201740"/>
                </a:cubicBezTo>
                <a:lnTo>
                  <a:pt x="31366" y="246907"/>
                </a:lnTo>
                <a:lnTo>
                  <a:pt x="58303" y="273844"/>
                </a:lnTo>
                <a:lnTo>
                  <a:pt x="103289" y="255318"/>
                </a:lnTo>
                <a:cubicBezTo>
                  <a:pt x="106899" y="257032"/>
                  <a:pt x="110585" y="258404"/>
                  <a:pt x="114376" y="259709"/>
                </a:cubicBezTo>
                <a:lnTo>
                  <a:pt x="133645" y="304800"/>
                </a:lnTo>
                <a:lnTo>
                  <a:pt x="171745" y="304800"/>
                </a:lnTo>
                <a:lnTo>
                  <a:pt x="190605" y="259480"/>
                </a:lnTo>
                <a:cubicBezTo>
                  <a:pt x="194215" y="258137"/>
                  <a:pt x="197787" y="256727"/>
                  <a:pt x="201206" y="255089"/>
                </a:cubicBezTo>
                <a:lnTo>
                  <a:pt x="246898" y="273396"/>
                </a:lnTo>
                <a:lnTo>
                  <a:pt x="273834" y="246459"/>
                </a:lnTo>
                <a:lnTo>
                  <a:pt x="255079" y="200997"/>
                </a:lnTo>
                <a:cubicBezTo>
                  <a:pt x="256680" y="197577"/>
                  <a:pt x="257985" y="194110"/>
                  <a:pt x="259251" y="190576"/>
                </a:cubicBezTo>
                <a:lnTo>
                  <a:pt x="304800" y="171155"/>
                </a:lnTo>
                <a:close/>
                <a:moveTo>
                  <a:pt x="152105" y="209550"/>
                </a:moveTo>
                <a:cubicBezTo>
                  <a:pt x="120558" y="209550"/>
                  <a:pt x="94955" y="183947"/>
                  <a:pt x="94955" y="152400"/>
                </a:cubicBezTo>
                <a:cubicBezTo>
                  <a:pt x="94955" y="120853"/>
                  <a:pt x="120558" y="95250"/>
                  <a:pt x="152105" y="95250"/>
                </a:cubicBezTo>
                <a:cubicBezTo>
                  <a:pt x="183652" y="95250"/>
                  <a:pt x="209255" y="120853"/>
                  <a:pt x="209255" y="152400"/>
                </a:cubicBezTo>
                <a:cubicBezTo>
                  <a:pt x="209255" y="183947"/>
                  <a:pt x="183652" y="209550"/>
                  <a:pt x="152105" y="209550"/>
                </a:cubicBezTo>
                <a:close/>
              </a:path>
            </a:pathLst>
          </a:custGeom>
          <a:solidFill>
            <a:srgbClr val="FFFFFF">
              <a:alpha val="100000"/>
            </a:srgbClr>
          </a:solidFill>
        </p:spPr>
      </p:sp>
      <p:grpSp>
        <p:nvGrpSpPr>
          <p:cNvPr id="12" name="Group 12"/>
          <p:cNvGrpSpPr/>
          <p:nvPr/>
        </p:nvGrpSpPr>
        <p:grpSpPr>
          <a:xfrm>
            <a:off x="454963" y="93878"/>
            <a:ext cx="10641129" cy="914400"/>
            <a:chOff x="454963" y="93878"/>
            <a:chExt cx="10641129" cy="914400"/>
          </a:xfrm>
        </p:grpSpPr>
        <p:sp>
          <p:nvSpPr>
            <p:cNvPr id="13" name="AutoShape 13"/>
            <p:cNvSpPr/>
            <p:nvPr/>
          </p:nvSpPr>
          <p:spPr>
            <a:xfrm>
              <a:off x="454963" y="331168"/>
              <a:ext cx="84147" cy="84147"/>
            </a:xfrm>
            <a:prstGeom prst="ellipse">
              <a:avLst/>
            </a:prstGeom>
            <a:solidFill>
              <a:schemeClr val="accent1">
                <a:alpha val="100000"/>
              </a:schemeClr>
            </a:solidFill>
          </p:spPr>
        </p:sp>
        <p:sp>
          <p:nvSpPr>
            <p:cNvPr id="14" name="AutoShape 14"/>
            <p:cNvSpPr/>
            <p:nvPr/>
          </p:nvSpPr>
          <p:spPr>
            <a:xfrm>
              <a:off x="575049" y="337743"/>
              <a:ext cx="78137" cy="78137"/>
            </a:xfrm>
            <a:prstGeom prst="ellipse">
              <a:avLst/>
            </a:prstGeom>
            <a:solidFill>
              <a:schemeClr val="accent1">
                <a:alpha val="80000"/>
              </a:schemeClr>
            </a:solidFill>
          </p:spPr>
        </p:sp>
        <p:sp>
          <p:nvSpPr>
            <p:cNvPr id="15" name="AutoShape 15"/>
            <p:cNvSpPr/>
            <p:nvPr/>
          </p:nvSpPr>
          <p:spPr>
            <a:xfrm>
              <a:off x="689125" y="339460"/>
              <a:ext cx="74704" cy="74704"/>
            </a:xfrm>
            <a:prstGeom prst="ellipse">
              <a:avLst/>
            </a:prstGeom>
            <a:solidFill>
              <a:schemeClr val="accent1">
                <a:alpha val="60000"/>
              </a:schemeClr>
            </a:solidFill>
          </p:spPr>
        </p:sp>
        <p:sp>
          <p:nvSpPr>
            <p:cNvPr id="16" name="AutoShape 16"/>
            <p:cNvSpPr/>
            <p:nvPr/>
          </p:nvSpPr>
          <p:spPr>
            <a:xfrm>
              <a:off x="799768" y="348430"/>
              <a:ext cx="69238" cy="69238"/>
            </a:xfrm>
            <a:prstGeom prst="ellipse">
              <a:avLst/>
            </a:prstGeom>
            <a:solidFill>
              <a:schemeClr val="accent1">
                <a:alpha val="40000"/>
              </a:schemeClr>
            </a:solidFill>
          </p:spPr>
        </p:sp>
        <p:sp>
          <p:nvSpPr>
            <p:cNvPr id="17" name="AutoShape 17"/>
            <p:cNvSpPr/>
            <p:nvPr/>
          </p:nvSpPr>
          <p:spPr>
            <a:xfrm>
              <a:off x="904945" y="344297"/>
              <a:ext cx="65594" cy="65594"/>
            </a:xfrm>
            <a:prstGeom prst="ellipse">
              <a:avLst/>
            </a:prstGeom>
            <a:solidFill>
              <a:schemeClr val="accent1">
                <a:alpha val="20000"/>
              </a:schemeClr>
            </a:solidFill>
          </p:spPr>
        </p:sp>
        <p:sp>
          <p:nvSpPr>
            <p:cNvPr id="18" name="AutoShape 18"/>
            <p:cNvSpPr/>
            <p:nvPr/>
          </p:nvSpPr>
          <p:spPr>
            <a:xfrm>
              <a:off x="454963" y="448942"/>
              <a:ext cx="84147" cy="84147"/>
            </a:xfrm>
            <a:prstGeom prst="ellipse">
              <a:avLst/>
            </a:prstGeom>
            <a:solidFill>
              <a:schemeClr val="accent1">
                <a:alpha val="100000"/>
              </a:schemeClr>
            </a:solidFill>
          </p:spPr>
        </p:sp>
        <p:sp>
          <p:nvSpPr>
            <p:cNvPr id="19" name="AutoShape 19"/>
            <p:cNvSpPr/>
            <p:nvPr/>
          </p:nvSpPr>
          <p:spPr>
            <a:xfrm>
              <a:off x="575049" y="455517"/>
              <a:ext cx="78137" cy="78137"/>
            </a:xfrm>
            <a:prstGeom prst="ellipse">
              <a:avLst/>
            </a:prstGeom>
            <a:solidFill>
              <a:schemeClr val="accent1">
                <a:alpha val="80000"/>
              </a:schemeClr>
            </a:solidFill>
          </p:spPr>
        </p:sp>
        <p:sp>
          <p:nvSpPr>
            <p:cNvPr id="20" name="AutoShape 20"/>
            <p:cNvSpPr/>
            <p:nvPr/>
          </p:nvSpPr>
          <p:spPr>
            <a:xfrm>
              <a:off x="689125" y="457233"/>
              <a:ext cx="74704" cy="74704"/>
            </a:xfrm>
            <a:prstGeom prst="ellipse">
              <a:avLst/>
            </a:prstGeom>
            <a:solidFill>
              <a:schemeClr val="accent1">
                <a:alpha val="60000"/>
              </a:schemeClr>
            </a:solidFill>
          </p:spPr>
        </p:sp>
        <p:sp>
          <p:nvSpPr>
            <p:cNvPr id="21" name="AutoShape 21"/>
            <p:cNvSpPr/>
            <p:nvPr/>
          </p:nvSpPr>
          <p:spPr>
            <a:xfrm>
              <a:off x="799768" y="466203"/>
              <a:ext cx="69238" cy="69238"/>
            </a:xfrm>
            <a:prstGeom prst="ellipse">
              <a:avLst/>
            </a:prstGeom>
            <a:solidFill>
              <a:schemeClr val="accent1">
                <a:alpha val="40000"/>
              </a:schemeClr>
            </a:solidFill>
          </p:spPr>
        </p:sp>
        <p:sp>
          <p:nvSpPr>
            <p:cNvPr id="22" name="AutoShape 22"/>
            <p:cNvSpPr/>
            <p:nvPr/>
          </p:nvSpPr>
          <p:spPr>
            <a:xfrm>
              <a:off x="904945" y="462070"/>
              <a:ext cx="65594" cy="65594"/>
            </a:xfrm>
            <a:prstGeom prst="ellipse">
              <a:avLst/>
            </a:prstGeom>
            <a:solidFill>
              <a:schemeClr val="accent1">
                <a:alpha val="20000"/>
              </a:schemeClr>
            </a:solidFill>
          </p:spPr>
        </p:sp>
        <p:sp>
          <p:nvSpPr>
            <p:cNvPr id="23" name="AutoShape 23"/>
            <p:cNvSpPr/>
            <p:nvPr/>
          </p:nvSpPr>
          <p:spPr>
            <a:xfrm>
              <a:off x="454963" y="566715"/>
              <a:ext cx="84147" cy="84147"/>
            </a:xfrm>
            <a:prstGeom prst="ellipse">
              <a:avLst/>
            </a:prstGeom>
            <a:solidFill>
              <a:schemeClr val="accent1">
                <a:alpha val="100000"/>
              </a:schemeClr>
            </a:solidFill>
          </p:spPr>
        </p:sp>
        <p:sp>
          <p:nvSpPr>
            <p:cNvPr id="24" name="AutoShape 24"/>
            <p:cNvSpPr/>
            <p:nvPr/>
          </p:nvSpPr>
          <p:spPr>
            <a:xfrm>
              <a:off x="575049" y="573291"/>
              <a:ext cx="78137" cy="78137"/>
            </a:xfrm>
            <a:prstGeom prst="ellipse">
              <a:avLst/>
            </a:prstGeom>
            <a:solidFill>
              <a:schemeClr val="accent1">
                <a:alpha val="80000"/>
              </a:schemeClr>
            </a:solidFill>
          </p:spPr>
        </p:sp>
        <p:sp>
          <p:nvSpPr>
            <p:cNvPr id="25" name="AutoShape 25"/>
            <p:cNvSpPr/>
            <p:nvPr/>
          </p:nvSpPr>
          <p:spPr>
            <a:xfrm>
              <a:off x="689125" y="575007"/>
              <a:ext cx="74704" cy="74704"/>
            </a:xfrm>
            <a:prstGeom prst="ellipse">
              <a:avLst/>
            </a:prstGeom>
            <a:solidFill>
              <a:schemeClr val="accent1">
                <a:alpha val="60000"/>
              </a:schemeClr>
            </a:solidFill>
          </p:spPr>
        </p:sp>
        <p:sp>
          <p:nvSpPr>
            <p:cNvPr id="26" name="AutoShape 26"/>
            <p:cNvSpPr/>
            <p:nvPr/>
          </p:nvSpPr>
          <p:spPr>
            <a:xfrm>
              <a:off x="799768" y="583977"/>
              <a:ext cx="69238" cy="69238"/>
            </a:xfrm>
            <a:prstGeom prst="ellipse">
              <a:avLst/>
            </a:prstGeom>
            <a:solidFill>
              <a:schemeClr val="accent1">
                <a:alpha val="40000"/>
              </a:schemeClr>
            </a:solidFill>
          </p:spPr>
        </p:sp>
        <p:sp>
          <p:nvSpPr>
            <p:cNvPr id="27" name="AutoShape 27"/>
            <p:cNvSpPr/>
            <p:nvPr/>
          </p:nvSpPr>
          <p:spPr>
            <a:xfrm>
              <a:off x="904945" y="579844"/>
              <a:ext cx="65594" cy="65594"/>
            </a:xfrm>
            <a:prstGeom prst="ellipse">
              <a:avLst/>
            </a:prstGeom>
            <a:solidFill>
              <a:schemeClr val="accent1">
                <a:alpha val="20000"/>
              </a:schemeClr>
            </a:solidFill>
          </p:spPr>
        </p:sp>
        <p:sp>
          <p:nvSpPr>
            <p:cNvPr id="28" name="AutoShape 28"/>
            <p:cNvSpPr/>
            <p:nvPr/>
          </p:nvSpPr>
          <p:spPr>
            <a:xfrm>
              <a:off x="454963" y="684489"/>
              <a:ext cx="84147" cy="84147"/>
            </a:xfrm>
            <a:prstGeom prst="ellipse">
              <a:avLst/>
            </a:prstGeom>
            <a:solidFill>
              <a:schemeClr val="accent1">
                <a:alpha val="100000"/>
              </a:schemeClr>
            </a:solidFill>
          </p:spPr>
        </p:sp>
        <p:sp>
          <p:nvSpPr>
            <p:cNvPr id="29" name="AutoShape 29"/>
            <p:cNvSpPr/>
            <p:nvPr/>
          </p:nvSpPr>
          <p:spPr>
            <a:xfrm>
              <a:off x="575049" y="691064"/>
              <a:ext cx="78137" cy="78137"/>
            </a:xfrm>
            <a:prstGeom prst="ellipse">
              <a:avLst/>
            </a:prstGeom>
            <a:solidFill>
              <a:schemeClr val="accent1">
                <a:alpha val="80000"/>
              </a:schemeClr>
            </a:solidFill>
          </p:spPr>
        </p:sp>
        <p:sp>
          <p:nvSpPr>
            <p:cNvPr id="30" name="AutoShape 30"/>
            <p:cNvSpPr/>
            <p:nvPr/>
          </p:nvSpPr>
          <p:spPr>
            <a:xfrm>
              <a:off x="689125" y="692781"/>
              <a:ext cx="74704" cy="74704"/>
            </a:xfrm>
            <a:prstGeom prst="ellipse">
              <a:avLst/>
            </a:prstGeom>
            <a:solidFill>
              <a:schemeClr val="accent1">
                <a:alpha val="60000"/>
              </a:schemeClr>
            </a:solidFill>
          </p:spPr>
        </p:sp>
        <p:sp>
          <p:nvSpPr>
            <p:cNvPr id="31" name="AutoShape 31"/>
            <p:cNvSpPr/>
            <p:nvPr/>
          </p:nvSpPr>
          <p:spPr>
            <a:xfrm>
              <a:off x="799768" y="701751"/>
              <a:ext cx="69238" cy="69238"/>
            </a:xfrm>
            <a:prstGeom prst="ellipse">
              <a:avLst/>
            </a:prstGeom>
            <a:solidFill>
              <a:schemeClr val="accent1">
                <a:alpha val="40000"/>
              </a:schemeClr>
            </a:solidFill>
          </p:spPr>
        </p:sp>
        <p:sp>
          <p:nvSpPr>
            <p:cNvPr id="32" name="AutoShape 32"/>
            <p:cNvSpPr/>
            <p:nvPr/>
          </p:nvSpPr>
          <p:spPr>
            <a:xfrm>
              <a:off x="904945" y="697618"/>
              <a:ext cx="65594" cy="65594"/>
            </a:xfrm>
            <a:prstGeom prst="ellipse">
              <a:avLst/>
            </a:prstGeom>
            <a:solidFill>
              <a:schemeClr val="accent1">
                <a:alpha val="20000"/>
              </a:schemeClr>
            </a:solidFill>
          </p:spPr>
        </p:sp>
        <p:sp>
          <p:nvSpPr>
            <p:cNvPr id="33" name="TextBox 3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编写项目计划书</a:t>
              </a: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78798" y="3644837"/>
            <a:ext cx="9429750" cy="1104900"/>
          </a:xfrm>
          <a:prstGeom prst="rect">
            <a:avLst/>
          </a:prstGeom>
        </p:spPr>
        <p:txBody>
          <a:bodyPr vert="horz" wrap="square" lIns="114300" tIns="57150" rIns="114300" bIns="57150" rtlCol="0" anchor="t" anchorCtr="0">
            <a:spAutoFit/>
          </a:bodyPr>
          <a:lstStyle/>
          <a:p>
            <a:pPr algn="ctr">
              <a:lnSpc>
                <a:spcPct val="120000"/>
              </a:lnSpc>
            </a:pPr>
            <a:r>
              <a:rPr lang="en-US" sz="5175" b="1">
                <a:solidFill>
                  <a:schemeClr val="accent2">
                    <a:alpha val="100000"/>
                  </a:schemeClr>
                </a:solidFill>
                <a:latin typeface="微软雅黑" panose="020B0503020204020204" charset="-122"/>
                <a:ea typeface="微软雅黑" panose="020B0503020204020204" charset="-122"/>
                <a:cs typeface="微软雅黑" panose="020B0503020204020204" charset="-122"/>
              </a:rPr>
              <a:t>系统总体规划设计</a:t>
            </a:r>
          </a:p>
        </p:txBody>
      </p:sp>
      <p:sp>
        <p:nvSpPr>
          <p:cNvPr id="3" name="TextBox 3"/>
          <p:cNvSpPr txBox="1"/>
          <p:nvPr/>
        </p:nvSpPr>
        <p:spPr>
          <a:xfrm>
            <a:off x="2060858" y="2108645"/>
            <a:ext cx="7677150" cy="1571625"/>
          </a:xfrm>
          <a:prstGeom prst="rect">
            <a:avLst/>
          </a:prstGeom>
        </p:spPr>
        <p:txBody>
          <a:bodyPr vert="horz" wrap="square" lIns="114300" tIns="57150" rIns="114300" bIns="57150" rtlCol="0" anchor="t" anchorCtr="0">
            <a:spAutoFit/>
          </a:bodyPr>
          <a:lstStyle/>
          <a:p>
            <a:pPr algn="ctr">
              <a:lnSpc>
                <a:spcPct val="120000"/>
              </a:lnSpc>
              <a:spcBef>
                <a:spcPts val="450"/>
              </a:spcBef>
            </a:pPr>
            <a:r>
              <a:rPr lang="en-US" sz="7650" b="1">
                <a:solidFill>
                  <a:schemeClr val="accent2">
                    <a:alpha val="100000"/>
                  </a:schemeClr>
                </a:solidFill>
                <a:latin typeface="微软雅黑" panose="020B0503020204020204" charset="-122"/>
                <a:ea typeface="微软雅黑" panose="020B0503020204020204" charset="-122"/>
                <a:cs typeface="微软雅黑" panose="020B0503020204020204" charset="-122"/>
              </a:rPr>
              <a:t>03</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49579" y="1319127"/>
            <a:ext cx="5106411" cy="5106411"/>
          </a:xfrm>
          <a:prstGeom prst="ellipse">
            <a:avLst/>
          </a:prstGeom>
          <a:solidFill>
            <a:schemeClr val="accent1">
              <a:alpha val="100000"/>
            </a:schemeClr>
          </a:solidFill>
        </p:spPr>
      </p:sp>
      <p:pic>
        <p:nvPicPr>
          <p:cNvPr id="3" name="Picture 3"/>
          <p:cNvPicPr>
            <a:picLocks noChangeAspect="1"/>
          </p:cNvPicPr>
          <p:nvPr/>
        </p:nvPicPr>
        <p:blipFill>
          <a:blip r:embed="rId3">
            <a:alphaModFix amt="70000"/>
          </a:blip>
          <a:srcRect/>
          <a:stretch>
            <a:fillRect/>
          </a:stretch>
        </p:blipFill>
        <p:spPr>
          <a:xfrm>
            <a:off x="-484350" y="1584357"/>
            <a:ext cx="4575952" cy="4575952"/>
          </a:xfrm>
          <a:prstGeom prst="ellipse">
            <a:avLst/>
          </a:prstGeom>
        </p:spPr>
      </p:pic>
      <p:sp>
        <p:nvSpPr>
          <p:cNvPr id="4" name="AutoShape 4"/>
          <p:cNvSpPr/>
          <p:nvPr/>
        </p:nvSpPr>
        <p:spPr>
          <a:xfrm>
            <a:off x="4935912" y="5095961"/>
            <a:ext cx="993758" cy="993758"/>
          </a:xfrm>
          <a:prstGeom prst="ellipse">
            <a:avLst/>
          </a:prstGeom>
          <a:solidFill>
            <a:schemeClr val="accent2">
              <a:alpha val="100000"/>
            </a:schemeClr>
          </a:solidFill>
        </p:spPr>
      </p:sp>
      <p:sp>
        <p:nvSpPr>
          <p:cNvPr id="5" name="TextBox 5"/>
          <p:cNvSpPr txBox="1"/>
          <p:nvPr/>
        </p:nvSpPr>
        <p:spPr>
          <a:xfrm>
            <a:off x="4899336" y="5251464"/>
            <a:ext cx="979144" cy="682752"/>
          </a:xfrm>
          <a:prstGeom prst="rect">
            <a:avLst/>
          </a:prstGeom>
        </p:spPr>
        <p:txBody>
          <a:bodyPr vert="horz" wrap="square" lIns="123825" tIns="123825" rIns="57150" bIns="123825" rtlCol="0" anchor="t" anchorCtr="0">
            <a:spAutoFit/>
          </a:bodyPr>
          <a:lstStyle/>
          <a:p>
            <a:pPr algn="ctr">
              <a:lnSpc>
                <a:spcPct val="12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sp>
        <p:nvSpPr>
          <p:cNvPr id="6" name="TextBox 6"/>
          <p:cNvSpPr txBox="1"/>
          <p:nvPr/>
        </p:nvSpPr>
        <p:spPr>
          <a:xfrm>
            <a:off x="6074571" y="5019816"/>
            <a:ext cx="5486256" cy="97536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完成名片修改任务。</a:t>
            </a:r>
          </a:p>
        </p:txBody>
      </p:sp>
      <p:sp>
        <p:nvSpPr>
          <p:cNvPr id="7" name="AutoShape 7"/>
          <p:cNvSpPr/>
          <p:nvPr/>
        </p:nvSpPr>
        <p:spPr>
          <a:xfrm>
            <a:off x="4935912" y="1819581"/>
            <a:ext cx="993758" cy="993758"/>
          </a:xfrm>
          <a:prstGeom prst="ellipse">
            <a:avLst/>
          </a:prstGeom>
          <a:solidFill>
            <a:schemeClr val="accent2">
              <a:alpha val="100000"/>
            </a:schemeClr>
          </a:solidFill>
        </p:spPr>
      </p:sp>
      <p:sp>
        <p:nvSpPr>
          <p:cNvPr id="8" name="TextBox 8"/>
          <p:cNvSpPr txBox="1"/>
          <p:nvPr/>
        </p:nvSpPr>
        <p:spPr>
          <a:xfrm>
            <a:off x="4926142" y="1987276"/>
            <a:ext cx="964530" cy="682752"/>
          </a:xfrm>
          <a:prstGeom prst="rect">
            <a:avLst/>
          </a:prstGeom>
        </p:spPr>
        <p:txBody>
          <a:bodyPr vert="horz" wrap="square" lIns="123825" tIns="123825" rIns="57150" bIns="123825" rtlCol="0" anchor="t" anchorCtr="0">
            <a:spAutoFit/>
          </a:bodyPr>
          <a:lstStyle/>
          <a:p>
            <a:pPr algn="ctr">
              <a:lnSpc>
                <a:spcPct val="12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sp>
        <p:nvSpPr>
          <p:cNvPr id="9" name="TextBox 9"/>
          <p:cNvSpPr txBox="1"/>
          <p:nvPr/>
        </p:nvSpPr>
        <p:spPr>
          <a:xfrm>
            <a:off x="6074571" y="1819581"/>
            <a:ext cx="5486256" cy="97536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在本名片管理系统的主函数中，可以设计如下所示的模块函数。</a:t>
            </a:r>
          </a:p>
        </p:txBody>
      </p:sp>
      <p:sp>
        <p:nvSpPr>
          <p:cNvPr id="10" name="AutoShape 10"/>
          <p:cNvSpPr/>
          <p:nvPr/>
        </p:nvSpPr>
        <p:spPr>
          <a:xfrm>
            <a:off x="4935912" y="3457771"/>
            <a:ext cx="993758" cy="993758"/>
          </a:xfrm>
          <a:prstGeom prst="ellipse">
            <a:avLst/>
          </a:prstGeom>
          <a:solidFill>
            <a:schemeClr val="accent1">
              <a:alpha val="100000"/>
            </a:schemeClr>
          </a:solidFill>
        </p:spPr>
      </p:sp>
      <p:sp>
        <p:nvSpPr>
          <p:cNvPr id="11" name="TextBox 11"/>
          <p:cNvSpPr txBox="1"/>
          <p:nvPr/>
        </p:nvSpPr>
        <p:spPr>
          <a:xfrm>
            <a:off x="4926142" y="3625466"/>
            <a:ext cx="964530" cy="682752"/>
          </a:xfrm>
          <a:prstGeom prst="rect">
            <a:avLst/>
          </a:prstGeom>
        </p:spPr>
        <p:txBody>
          <a:bodyPr vert="horz" wrap="square" lIns="123825" tIns="123825" rIns="57150" bIns="123825" rtlCol="0" anchor="t" anchorCtr="0">
            <a:spAutoFit/>
          </a:bodyPr>
          <a:lstStyle/>
          <a:p>
            <a:pPr algn="ctr">
              <a:lnSpc>
                <a:spcPct val="12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sp>
        <p:nvSpPr>
          <p:cNvPr id="12" name="TextBox 12"/>
          <p:cNvSpPr txBox="1"/>
          <p:nvPr/>
        </p:nvSpPr>
        <p:spPr>
          <a:xfrm>
            <a:off x="6096000" y="3521834"/>
            <a:ext cx="5486256" cy="97536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完成名片添加任务。</a:t>
            </a:r>
          </a:p>
        </p:txBody>
      </p:sp>
      <p:grpSp>
        <p:nvGrpSpPr>
          <p:cNvPr id="13" name="Group 13"/>
          <p:cNvGrpSpPr/>
          <p:nvPr/>
        </p:nvGrpSpPr>
        <p:grpSpPr>
          <a:xfrm>
            <a:off x="454963" y="93878"/>
            <a:ext cx="10641129" cy="914400"/>
            <a:chOff x="454963" y="93878"/>
            <a:chExt cx="10641129" cy="914400"/>
          </a:xfrm>
        </p:grpSpPr>
        <p:sp>
          <p:nvSpPr>
            <p:cNvPr id="14" name="AutoShape 14"/>
            <p:cNvSpPr/>
            <p:nvPr/>
          </p:nvSpPr>
          <p:spPr>
            <a:xfrm>
              <a:off x="454963" y="331168"/>
              <a:ext cx="84147" cy="84147"/>
            </a:xfrm>
            <a:prstGeom prst="ellipse">
              <a:avLst/>
            </a:prstGeom>
            <a:solidFill>
              <a:schemeClr val="accent1">
                <a:alpha val="100000"/>
              </a:schemeClr>
            </a:solidFill>
          </p:spPr>
        </p:sp>
        <p:sp>
          <p:nvSpPr>
            <p:cNvPr id="15" name="AutoShape 15"/>
            <p:cNvSpPr/>
            <p:nvPr/>
          </p:nvSpPr>
          <p:spPr>
            <a:xfrm>
              <a:off x="575049" y="337743"/>
              <a:ext cx="78137" cy="78137"/>
            </a:xfrm>
            <a:prstGeom prst="ellipse">
              <a:avLst/>
            </a:prstGeom>
            <a:solidFill>
              <a:schemeClr val="accent1">
                <a:alpha val="80000"/>
              </a:schemeClr>
            </a:solidFill>
          </p:spPr>
        </p:sp>
        <p:sp>
          <p:nvSpPr>
            <p:cNvPr id="16" name="AutoShape 16"/>
            <p:cNvSpPr/>
            <p:nvPr/>
          </p:nvSpPr>
          <p:spPr>
            <a:xfrm>
              <a:off x="689125" y="339460"/>
              <a:ext cx="74704" cy="74704"/>
            </a:xfrm>
            <a:prstGeom prst="ellipse">
              <a:avLst/>
            </a:prstGeom>
            <a:solidFill>
              <a:schemeClr val="accent1">
                <a:alpha val="60000"/>
              </a:schemeClr>
            </a:solidFill>
          </p:spPr>
        </p:sp>
        <p:sp>
          <p:nvSpPr>
            <p:cNvPr id="17" name="AutoShape 17"/>
            <p:cNvSpPr/>
            <p:nvPr/>
          </p:nvSpPr>
          <p:spPr>
            <a:xfrm>
              <a:off x="799768" y="348430"/>
              <a:ext cx="69238" cy="69238"/>
            </a:xfrm>
            <a:prstGeom prst="ellipse">
              <a:avLst/>
            </a:prstGeom>
            <a:solidFill>
              <a:schemeClr val="accent1">
                <a:alpha val="40000"/>
              </a:schemeClr>
            </a:solidFill>
          </p:spPr>
        </p:sp>
        <p:sp>
          <p:nvSpPr>
            <p:cNvPr id="18" name="AutoShape 18"/>
            <p:cNvSpPr/>
            <p:nvPr/>
          </p:nvSpPr>
          <p:spPr>
            <a:xfrm>
              <a:off x="904945" y="344297"/>
              <a:ext cx="65594" cy="65594"/>
            </a:xfrm>
            <a:prstGeom prst="ellipse">
              <a:avLst/>
            </a:prstGeom>
            <a:solidFill>
              <a:schemeClr val="accent1">
                <a:alpha val="20000"/>
              </a:schemeClr>
            </a:solidFill>
          </p:spPr>
        </p:sp>
        <p:sp>
          <p:nvSpPr>
            <p:cNvPr id="19" name="AutoShape 19"/>
            <p:cNvSpPr/>
            <p:nvPr/>
          </p:nvSpPr>
          <p:spPr>
            <a:xfrm>
              <a:off x="454963" y="448942"/>
              <a:ext cx="84147" cy="84147"/>
            </a:xfrm>
            <a:prstGeom prst="ellipse">
              <a:avLst/>
            </a:prstGeom>
            <a:solidFill>
              <a:schemeClr val="accent1">
                <a:alpha val="100000"/>
              </a:schemeClr>
            </a:solidFill>
          </p:spPr>
        </p:sp>
        <p:sp>
          <p:nvSpPr>
            <p:cNvPr id="20" name="AutoShape 20"/>
            <p:cNvSpPr/>
            <p:nvPr/>
          </p:nvSpPr>
          <p:spPr>
            <a:xfrm>
              <a:off x="575049" y="455517"/>
              <a:ext cx="78137" cy="78137"/>
            </a:xfrm>
            <a:prstGeom prst="ellipse">
              <a:avLst/>
            </a:prstGeom>
            <a:solidFill>
              <a:schemeClr val="accent1">
                <a:alpha val="80000"/>
              </a:schemeClr>
            </a:solidFill>
          </p:spPr>
        </p:sp>
        <p:sp>
          <p:nvSpPr>
            <p:cNvPr id="21" name="AutoShape 21"/>
            <p:cNvSpPr/>
            <p:nvPr/>
          </p:nvSpPr>
          <p:spPr>
            <a:xfrm>
              <a:off x="689125" y="457233"/>
              <a:ext cx="74704" cy="74704"/>
            </a:xfrm>
            <a:prstGeom prst="ellipse">
              <a:avLst/>
            </a:prstGeom>
            <a:solidFill>
              <a:schemeClr val="accent1">
                <a:alpha val="60000"/>
              </a:schemeClr>
            </a:solidFill>
          </p:spPr>
        </p:sp>
        <p:sp>
          <p:nvSpPr>
            <p:cNvPr id="22" name="AutoShape 22"/>
            <p:cNvSpPr/>
            <p:nvPr/>
          </p:nvSpPr>
          <p:spPr>
            <a:xfrm>
              <a:off x="799768" y="466203"/>
              <a:ext cx="69238" cy="69238"/>
            </a:xfrm>
            <a:prstGeom prst="ellipse">
              <a:avLst/>
            </a:prstGeom>
            <a:solidFill>
              <a:schemeClr val="accent1">
                <a:alpha val="40000"/>
              </a:schemeClr>
            </a:solidFill>
          </p:spPr>
        </p:sp>
        <p:sp>
          <p:nvSpPr>
            <p:cNvPr id="23" name="AutoShape 23"/>
            <p:cNvSpPr/>
            <p:nvPr/>
          </p:nvSpPr>
          <p:spPr>
            <a:xfrm>
              <a:off x="904945" y="462070"/>
              <a:ext cx="65594" cy="65594"/>
            </a:xfrm>
            <a:prstGeom prst="ellipse">
              <a:avLst/>
            </a:prstGeom>
            <a:solidFill>
              <a:schemeClr val="accent1">
                <a:alpha val="20000"/>
              </a:schemeClr>
            </a:solidFill>
          </p:spPr>
        </p:sp>
        <p:sp>
          <p:nvSpPr>
            <p:cNvPr id="24" name="AutoShape 24"/>
            <p:cNvSpPr/>
            <p:nvPr/>
          </p:nvSpPr>
          <p:spPr>
            <a:xfrm>
              <a:off x="454963" y="566715"/>
              <a:ext cx="84147" cy="84147"/>
            </a:xfrm>
            <a:prstGeom prst="ellipse">
              <a:avLst/>
            </a:prstGeom>
            <a:solidFill>
              <a:schemeClr val="accent1">
                <a:alpha val="100000"/>
              </a:schemeClr>
            </a:solidFill>
          </p:spPr>
        </p:sp>
        <p:sp>
          <p:nvSpPr>
            <p:cNvPr id="25" name="AutoShape 25"/>
            <p:cNvSpPr/>
            <p:nvPr/>
          </p:nvSpPr>
          <p:spPr>
            <a:xfrm>
              <a:off x="575049" y="573291"/>
              <a:ext cx="78137" cy="78137"/>
            </a:xfrm>
            <a:prstGeom prst="ellipse">
              <a:avLst/>
            </a:prstGeom>
            <a:solidFill>
              <a:schemeClr val="accent1">
                <a:alpha val="80000"/>
              </a:schemeClr>
            </a:solidFill>
          </p:spPr>
        </p:sp>
        <p:sp>
          <p:nvSpPr>
            <p:cNvPr id="26" name="AutoShape 26"/>
            <p:cNvSpPr/>
            <p:nvPr/>
          </p:nvSpPr>
          <p:spPr>
            <a:xfrm>
              <a:off x="689125" y="575007"/>
              <a:ext cx="74704" cy="74704"/>
            </a:xfrm>
            <a:prstGeom prst="ellipse">
              <a:avLst/>
            </a:prstGeom>
            <a:solidFill>
              <a:schemeClr val="accent1">
                <a:alpha val="60000"/>
              </a:schemeClr>
            </a:solidFill>
          </p:spPr>
        </p:sp>
        <p:sp>
          <p:nvSpPr>
            <p:cNvPr id="27" name="AutoShape 27"/>
            <p:cNvSpPr/>
            <p:nvPr/>
          </p:nvSpPr>
          <p:spPr>
            <a:xfrm>
              <a:off x="799768" y="583977"/>
              <a:ext cx="69238" cy="69238"/>
            </a:xfrm>
            <a:prstGeom prst="ellipse">
              <a:avLst/>
            </a:prstGeom>
            <a:solidFill>
              <a:schemeClr val="accent1">
                <a:alpha val="40000"/>
              </a:schemeClr>
            </a:solidFill>
          </p:spPr>
        </p:sp>
        <p:sp>
          <p:nvSpPr>
            <p:cNvPr id="28" name="AutoShape 28"/>
            <p:cNvSpPr/>
            <p:nvPr/>
          </p:nvSpPr>
          <p:spPr>
            <a:xfrm>
              <a:off x="904945" y="579844"/>
              <a:ext cx="65594" cy="65594"/>
            </a:xfrm>
            <a:prstGeom prst="ellipse">
              <a:avLst/>
            </a:prstGeom>
            <a:solidFill>
              <a:schemeClr val="accent1">
                <a:alpha val="20000"/>
              </a:schemeClr>
            </a:solidFill>
          </p:spPr>
        </p:sp>
        <p:sp>
          <p:nvSpPr>
            <p:cNvPr id="29" name="AutoShape 29"/>
            <p:cNvSpPr/>
            <p:nvPr/>
          </p:nvSpPr>
          <p:spPr>
            <a:xfrm>
              <a:off x="454963" y="684489"/>
              <a:ext cx="84147" cy="84147"/>
            </a:xfrm>
            <a:prstGeom prst="ellipse">
              <a:avLst/>
            </a:prstGeom>
            <a:solidFill>
              <a:schemeClr val="accent1">
                <a:alpha val="100000"/>
              </a:schemeClr>
            </a:solidFill>
          </p:spPr>
        </p:sp>
        <p:sp>
          <p:nvSpPr>
            <p:cNvPr id="30" name="AutoShape 30"/>
            <p:cNvSpPr/>
            <p:nvPr/>
          </p:nvSpPr>
          <p:spPr>
            <a:xfrm>
              <a:off x="575049" y="691064"/>
              <a:ext cx="78137" cy="78137"/>
            </a:xfrm>
            <a:prstGeom prst="ellipse">
              <a:avLst/>
            </a:prstGeom>
            <a:solidFill>
              <a:schemeClr val="accent1">
                <a:alpha val="80000"/>
              </a:schemeClr>
            </a:solidFill>
          </p:spPr>
        </p:sp>
        <p:sp>
          <p:nvSpPr>
            <p:cNvPr id="31" name="AutoShape 31"/>
            <p:cNvSpPr/>
            <p:nvPr/>
          </p:nvSpPr>
          <p:spPr>
            <a:xfrm>
              <a:off x="689125" y="692781"/>
              <a:ext cx="74704" cy="74704"/>
            </a:xfrm>
            <a:prstGeom prst="ellipse">
              <a:avLst/>
            </a:prstGeom>
            <a:solidFill>
              <a:schemeClr val="accent1">
                <a:alpha val="60000"/>
              </a:schemeClr>
            </a:solidFill>
          </p:spPr>
        </p:sp>
        <p:sp>
          <p:nvSpPr>
            <p:cNvPr id="32" name="AutoShape 32"/>
            <p:cNvSpPr/>
            <p:nvPr/>
          </p:nvSpPr>
          <p:spPr>
            <a:xfrm>
              <a:off x="799768" y="701751"/>
              <a:ext cx="69238" cy="69238"/>
            </a:xfrm>
            <a:prstGeom prst="ellipse">
              <a:avLst/>
            </a:prstGeom>
            <a:solidFill>
              <a:schemeClr val="accent1">
                <a:alpha val="40000"/>
              </a:schemeClr>
            </a:solidFill>
          </p:spPr>
        </p:sp>
        <p:sp>
          <p:nvSpPr>
            <p:cNvPr id="33" name="AutoShape 33"/>
            <p:cNvSpPr/>
            <p:nvPr/>
          </p:nvSpPr>
          <p:spPr>
            <a:xfrm>
              <a:off x="904945" y="697618"/>
              <a:ext cx="65594" cy="65594"/>
            </a:xfrm>
            <a:prstGeom prst="ellipse">
              <a:avLst/>
            </a:prstGeom>
            <a:solidFill>
              <a:schemeClr val="accent1">
                <a:alpha val="20000"/>
              </a:schemeClr>
            </a:solidFill>
          </p:spPr>
        </p:sp>
        <p:sp>
          <p:nvSpPr>
            <p:cNvPr id="34" name="TextBox 34"/>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系统总体规划设计</a:t>
              </a: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alphaModFix amt="70000"/>
          </a:blip>
          <a:srcRect/>
          <a:stretch>
            <a:fillRect/>
          </a:stretch>
        </p:blipFill>
        <p:spPr>
          <a:xfrm>
            <a:off x="7092557" y="1559288"/>
            <a:ext cx="4492828" cy="4492828"/>
          </a:xfrm>
          <a:prstGeom prst="roundRect">
            <a:avLst/>
          </a:prstGeom>
        </p:spPr>
      </p:pic>
      <p:sp>
        <p:nvSpPr>
          <p:cNvPr id="3" name="Freeform 3"/>
          <p:cNvSpPr/>
          <p:nvPr/>
        </p:nvSpPr>
        <p:spPr>
          <a:xfrm>
            <a:off x="557080" y="1431615"/>
            <a:ext cx="1511760" cy="1373901"/>
          </a:xfrm>
          <a:custGeom>
            <a:avLst/>
            <a:gdLst/>
            <a:ahLst/>
            <a:cxnLst/>
            <a:rect l="l" t="t" r="r" b="b"/>
            <a:pathLst>
              <a:path w="1181062" h="1073360">
                <a:moveTo>
                  <a:pt x="0" y="0"/>
                </a:moveTo>
                <a:lnTo>
                  <a:pt x="1046892" y="0"/>
                </a:lnTo>
                <a:quadBezTo>
                  <a:pt x="1181062" y="0"/>
                  <a:pt x="1181062" y="134170"/>
                </a:quadBezTo>
                <a:lnTo>
                  <a:pt x="1181062" y="1073360"/>
                </a:lnTo>
                <a:lnTo>
                  <a:pt x="134170" y="1073360"/>
                </a:lnTo>
                <a:quadBezTo>
                  <a:pt x="0" y="1073360"/>
                  <a:pt x="0" y="939190"/>
                </a:quadBezTo>
                <a:lnTo>
                  <a:pt x="0" y="0"/>
                </a:lnTo>
                <a:close/>
              </a:path>
            </a:pathLst>
          </a:custGeom>
          <a:solidFill>
            <a:schemeClr val="accent1">
              <a:alpha val="100000"/>
            </a:schemeClr>
          </a:solidFill>
        </p:spPr>
      </p:sp>
      <p:sp>
        <p:nvSpPr>
          <p:cNvPr id="4" name="TextBox 4"/>
          <p:cNvSpPr txBox="1"/>
          <p:nvPr/>
        </p:nvSpPr>
        <p:spPr>
          <a:xfrm>
            <a:off x="720871" y="1321887"/>
            <a:ext cx="1111026" cy="1615440"/>
          </a:xfrm>
          <a:prstGeom prst="rect">
            <a:avLst/>
          </a:prstGeom>
        </p:spPr>
        <p:txBody>
          <a:bodyPr vert="horz" wrap="square" lIns="95250" tIns="95250" rIns="47625" bIns="95250" rtlCol="0" anchor="t" anchorCtr="0">
            <a:spAutoFit/>
          </a:bodyPr>
          <a:lstStyle/>
          <a:p>
            <a:pPr algn="ctr">
              <a:lnSpc>
                <a:spcPct val="150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1</a:t>
            </a:r>
          </a:p>
        </p:txBody>
      </p:sp>
      <p:sp>
        <p:nvSpPr>
          <p:cNvPr id="5" name="Freeform 5"/>
          <p:cNvSpPr/>
          <p:nvPr/>
        </p:nvSpPr>
        <p:spPr>
          <a:xfrm>
            <a:off x="539110" y="3161277"/>
            <a:ext cx="1511760" cy="1373901"/>
          </a:xfrm>
          <a:custGeom>
            <a:avLst/>
            <a:gdLst/>
            <a:ahLst/>
            <a:cxnLst/>
            <a:rect l="l" t="t" r="r" b="b"/>
            <a:pathLst>
              <a:path w="1181062" h="1073360">
                <a:moveTo>
                  <a:pt x="0" y="0"/>
                </a:moveTo>
                <a:lnTo>
                  <a:pt x="1046892" y="0"/>
                </a:lnTo>
                <a:quadBezTo>
                  <a:pt x="1181062" y="0"/>
                  <a:pt x="1181062" y="134170"/>
                </a:quadBezTo>
                <a:lnTo>
                  <a:pt x="1181062" y="1073360"/>
                </a:lnTo>
                <a:lnTo>
                  <a:pt x="134170" y="1073360"/>
                </a:lnTo>
                <a:quadBezTo>
                  <a:pt x="0" y="1073360"/>
                  <a:pt x="0" y="939190"/>
                </a:quadBezTo>
                <a:lnTo>
                  <a:pt x="0" y="0"/>
                </a:lnTo>
                <a:close/>
              </a:path>
            </a:pathLst>
          </a:custGeom>
          <a:solidFill>
            <a:schemeClr val="accent1">
              <a:alpha val="100000"/>
            </a:schemeClr>
          </a:solidFill>
        </p:spPr>
      </p:sp>
      <p:sp>
        <p:nvSpPr>
          <p:cNvPr id="6" name="TextBox 6"/>
          <p:cNvSpPr txBox="1"/>
          <p:nvPr/>
        </p:nvSpPr>
        <p:spPr>
          <a:xfrm>
            <a:off x="727285" y="3051549"/>
            <a:ext cx="1111026" cy="1615440"/>
          </a:xfrm>
          <a:prstGeom prst="rect">
            <a:avLst/>
          </a:prstGeom>
        </p:spPr>
        <p:txBody>
          <a:bodyPr vert="horz" wrap="square" lIns="95250" tIns="95250" rIns="47625" bIns="95250" rtlCol="0" anchor="t" anchorCtr="0">
            <a:spAutoFit/>
          </a:bodyPr>
          <a:lstStyle/>
          <a:p>
            <a:pPr algn="ctr">
              <a:lnSpc>
                <a:spcPct val="150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2</a:t>
            </a:r>
          </a:p>
        </p:txBody>
      </p:sp>
      <p:sp>
        <p:nvSpPr>
          <p:cNvPr id="7" name="Freeform 7"/>
          <p:cNvSpPr/>
          <p:nvPr/>
        </p:nvSpPr>
        <p:spPr>
          <a:xfrm>
            <a:off x="575049" y="4866556"/>
            <a:ext cx="1511760" cy="1373901"/>
          </a:xfrm>
          <a:custGeom>
            <a:avLst/>
            <a:gdLst/>
            <a:ahLst/>
            <a:cxnLst/>
            <a:rect l="l" t="t" r="r" b="b"/>
            <a:pathLst>
              <a:path w="1181062" h="1073360">
                <a:moveTo>
                  <a:pt x="0" y="0"/>
                </a:moveTo>
                <a:lnTo>
                  <a:pt x="1046892" y="0"/>
                </a:lnTo>
                <a:quadBezTo>
                  <a:pt x="1181062" y="0"/>
                  <a:pt x="1181062" y="134170"/>
                </a:quadBezTo>
                <a:lnTo>
                  <a:pt x="1181062" y="1073360"/>
                </a:lnTo>
                <a:lnTo>
                  <a:pt x="134170" y="1073360"/>
                </a:lnTo>
                <a:quadBezTo>
                  <a:pt x="0" y="1073360"/>
                  <a:pt x="0" y="939190"/>
                </a:quadBezTo>
                <a:lnTo>
                  <a:pt x="0" y="0"/>
                </a:lnTo>
                <a:close/>
              </a:path>
            </a:pathLst>
          </a:custGeom>
          <a:solidFill>
            <a:schemeClr val="accent1">
              <a:alpha val="100000"/>
            </a:schemeClr>
          </a:solidFill>
        </p:spPr>
      </p:sp>
      <p:sp>
        <p:nvSpPr>
          <p:cNvPr id="8" name="TextBox 8"/>
          <p:cNvSpPr txBox="1"/>
          <p:nvPr/>
        </p:nvSpPr>
        <p:spPr>
          <a:xfrm>
            <a:off x="751032" y="4756828"/>
            <a:ext cx="1111026" cy="1615440"/>
          </a:xfrm>
          <a:prstGeom prst="rect">
            <a:avLst/>
          </a:prstGeom>
        </p:spPr>
        <p:txBody>
          <a:bodyPr vert="horz" wrap="square" lIns="95250" tIns="95250" rIns="47625" bIns="95250" rtlCol="0" anchor="t" anchorCtr="0">
            <a:spAutoFit/>
          </a:bodyPr>
          <a:lstStyle/>
          <a:p>
            <a:pPr algn="ctr">
              <a:lnSpc>
                <a:spcPct val="150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3</a:t>
            </a:r>
          </a:p>
        </p:txBody>
      </p:sp>
      <p:sp>
        <p:nvSpPr>
          <p:cNvPr id="9" name="TextBox 9"/>
          <p:cNvSpPr txBox="1"/>
          <p:nvPr/>
        </p:nvSpPr>
        <p:spPr>
          <a:xfrm>
            <a:off x="2248535" y="1431615"/>
            <a:ext cx="4235703" cy="1341120"/>
          </a:xfrm>
          <a:prstGeom prst="rect">
            <a:avLst/>
          </a:prstGeom>
        </p:spPr>
        <p:txBody>
          <a:bodyPr vert="horz" wrap="square" lIns="95250" tIns="95250" rIns="47625" bIns="95250"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完成名片查找任务。</a:t>
            </a:r>
          </a:p>
        </p:txBody>
      </p:sp>
      <p:sp>
        <p:nvSpPr>
          <p:cNvPr id="10" name="TextBox 10"/>
          <p:cNvSpPr txBox="1"/>
          <p:nvPr/>
        </p:nvSpPr>
        <p:spPr>
          <a:xfrm>
            <a:off x="2248535" y="3135142"/>
            <a:ext cx="4235703" cy="1341120"/>
          </a:xfrm>
          <a:prstGeom prst="rect">
            <a:avLst/>
          </a:prstGeom>
        </p:spPr>
        <p:txBody>
          <a:bodyPr vert="horz" wrap="square" lIns="95250" tIns="95250" rIns="47625" bIns="95250"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完成名片删除任务。</a:t>
            </a:r>
          </a:p>
        </p:txBody>
      </p:sp>
      <p:sp>
        <p:nvSpPr>
          <p:cNvPr id="11" name="TextBox 11"/>
          <p:cNvSpPr txBox="1"/>
          <p:nvPr/>
        </p:nvSpPr>
        <p:spPr>
          <a:xfrm>
            <a:off x="2248535" y="4866556"/>
            <a:ext cx="4235703" cy="1341120"/>
          </a:xfrm>
          <a:prstGeom prst="rect">
            <a:avLst/>
          </a:prstGeom>
        </p:spPr>
        <p:txBody>
          <a:bodyPr vert="horz" wrap="square" lIns="95250" tIns="95250" rIns="47625" bIns="95250"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完成名片浏览任务。</a:t>
            </a:r>
          </a:p>
        </p:txBody>
      </p:sp>
      <p:grpSp>
        <p:nvGrpSpPr>
          <p:cNvPr id="12" name="Group 12"/>
          <p:cNvGrpSpPr/>
          <p:nvPr/>
        </p:nvGrpSpPr>
        <p:grpSpPr>
          <a:xfrm>
            <a:off x="454963" y="93878"/>
            <a:ext cx="10641129" cy="914400"/>
            <a:chOff x="454963" y="93878"/>
            <a:chExt cx="10641129" cy="914400"/>
          </a:xfrm>
        </p:grpSpPr>
        <p:sp>
          <p:nvSpPr>
            <p:cNvPr id="13" name="AutoShape 13"/>
            <p:cNvSpPr/>
            <p:nvPr/>
          </p:nvSpPr>
          <p:spPr>
            <a:xfrm>
              <a:off x="454963" y="331168"/>
              <a:ext cx="84147" cy="84147"/>
            </a:xfrm>
            <a:prstGeom prst="ellipse">
              <a:avLst/>
            </a:prstGeom>
            <a:solidFill>
              <a:schemeClr val="accent1">
                <a:alpha val="100000"/>
              </a:schemeClr>
            </a:solidFill>
          </p:spPr>
        </p:sp>
        <p:sp>
          <p:nvSpPr>
            <p:cNvPr id="14" name="AutoShape 14"/>
            <p:cNvSpPr/>
            <p:nvPr/>
          </p:nvSpPr>
          <p:spPr>
            <a:xfrm>
              <a:off x="575049" y="337743"/>
              <a:ext cx="78137" cy="78137"/>
            </a:xfrm>
            <a:prstGeom prst="ellipse">
              <a:avLst/>
            </a:prstGeom>
            <a:solidFill>
              <a:schemeClr val="accent1">
                <a:alpha val="80000"/>
              </a:schemeClr>
            </a:solidFill>
          </p:spPr>
        </p:sp>
        <p:sp>
          <p:nvSpPr>
            <p:cNvPr id="15" name="AutoShape 15"/>
            <p:cNvSpPr/>
            <p:nvPr/>
          </p:nvSpPr>
          <p:spPr>
            <a:xfrm>
              <a:off x="689125" y="339460"/>
              <a:ext cx="74704" cy="74704"/>
            </a:xfrm>
            <a:prstGeom prst="ellipse">
              <a:avLst/>
            </a:prstGeom>
            <a:solidFill>
              <a:schemeClr val="accent1">
                <a:alpha val="60000"/>
              </a:schemeClr>
            </a:solidFill>
          </p:spPr>
        </p:sp>
        <p:sp>
          <p:nvSpPr>
            <p:cNvPr id="16" name="AutoShape 16"/>
            <p:cNvSpPr/>
            <p:nvPr/>
          </p:nvSpPr>
          <p:spPr>
            <a:xfrm>
              <a:off x="799768" y="348430"/>
              <a:ext cx="69238" cy="69238"/>
            </a:xfrm>
            <a:prstGeom prst="ellipse">
              <a:avLst/>
            </a:prstGeom>
            <a:solidFill>
              <a:schemeClr val="accent1">
                <a:alpha val="40000"/>
              </a:schemeClr>
            </a:solidFill>
          </p:spPr>
        </p:sp>
        <p:sp>
          <p:nvSpPr>
            <p:cNvPr id="17" name="AutoShape 17"/>
            <p:cNvSpPr/>
            <p:nvPr/>
          </p:nvSpPr>
          <p:spPr>
            <a:xfrm>
              <a:off x="904945" y="344297"/>
              <a:ext cx="65594" cy="65594"/>
            </a:xfrm>
            <a:prstGeom prst="ellipse">
              <a:avLst/>
            </a:prstGeom>
            <a:solidFill>
              <a:schemeClr val="accent1">
                <a:alpha val="20000"/>
              </a:schemeClr>
            </a:solidFill>
          </p:spPr>
        </p:sp>
        <p:sp>
          <p:nvSpPr>
            <p:cNvPr id="18" name="AutoShape 18"/>
            <p:cNvSpPr/>
            <p:nvPr/>
          </p:nvSpPr>
          <p:spPr>
            <a:xfrm>
              <a:off x="454963" y="448942"/>
              <a:ext cx="84147" cy="84147"/>
            </a:xfrm>
            <a:prstGeom prst="ellipse">
              <a:avLst/>
            </a:prstGeom>
            <a:solidFill>
              <a:schemeClr val="accent1">
                <a:alpha val="100000"/>
              </a:schemeClr>
            </a:solidFill>
          </p:spPr>
        </p:sp>
        <p:sp>
          <p:nvSpPr>
            <p:cNvPr id="19" name="AutoShape 19"/>
            <p:cNvSpPr/>
            <p:nvPr/>
          </p:nvSpPr>
          <p:spPr>
            <a:xfrm>
              <a:off x="575049" y="455517"/>
              <a:ext cx="78137" cy="78137"/>
            </a:xfrm>
            <a:prstGeom prst="ellipse">
              <a:avLst/>
            </a:prstGeom>
            <a:solidFill>
              <a:schemeClr val="accent1">
                <a:alpha val="80000"/>
              </a:schemeClr>
            </a:solidFill>
          </p:spPr>
        </p:sp>
        <p:sp>
          <p:nvSpPr>
            <p:cNvPr id="20" name="AutoShape 20"/>
            <p:cNvSpPr/>
            <p:nvPr/>
          </p:nvSpPr>
          <p:spPr>
            <a:xfrm>
              <a:off x="689125" y="457233"/>
              <a:ext cx="74704" cy="74704"/>
            </a:xfrm>
            <a:prstGeom prst="ellipse">
              <a:avLst/>
            </a:prstGeom>
            <a:solidFill>
              <a:schemeClr val="accent1">
                <a:alpha val="60000"/>
              </a:schemeClr>
            </a:solidFill>
          </p:spPr>
        </p:sp>
        <p:sp>
          <p:nvSpPr>
            <p:cNvPr id="21" name="AutoShape 21"/>
            <p:cNvSpPr/>
            <p:nvPr/>
          </p:nvSpPr>
          <p:spPr>
            <a:xfrm>
              <a:off x="799768" y="466203"/>
              <a:ext cx="69238" cy="69238"/>
            </a:xfrm>
            <a:prstGeom prst="ellipse">
              <a:avLst/>
            </a:prstGeom>
            <a:solidFill>
              <a:schemeClr val="accent1">
                <a:alpha val="40000"/>
              </a:schemeClr>
            </a:solidFill>
          </p:spPr>
        </p:sp>
        <p:sp>
          <p:nvSpPr>
            <p:cNvPr id="22" name="AutoShape 22"/>
            <p:cNvSpPr/>
            <p:nvPr/>
          </p:nvSpPr>
          <p:spPr>
            <a:xfrm>
              <a:off x="904945" y="462070"/>
              <a:ext cx="65594" cy="65594"/>
            </a:xfrm>
            <a:prstGeom prst="ellipse">
              <a:avLst/>
            </a:prstGeom>
            <a:solidFill>
              <a:schemeClr val="accent1">
                <a:alpha val="20000"/>
              </a:schemeClr>
            </a:solidFill>
          </p:spPr>
        </p:sp>
        <p:sp>
          <p:nvSpPr>
            <p:cNvPr id="23" name="AutoShape 23"/>
            <p:cNvSpPr/>
            <p:nvPr/>
          </p:nvSpPr>
          <p:spPr>
            <a:xfrm>
              <a:off x="454963" y="566715"/>
              <a:ext cx="84147" cy="84147"/>
            </a:xfrm>
            <a:prstGeom prst="ellipse">
              <a:avLst/>
            </a:prstGeom>
            <a:solidFill>
              <a:schemeClr val="accent1">
                <a:alpha val="100000"/>
              </a:schemeClr>
            </a:solidFill>
          </p:spPr>
        </p:sp>
        <p:sp>
          <p:nvSpPr>
            <p:cNvPr id="24" name="AutoShape 24"/>
            <p:cNvSpPr/>
            <p:nvPr/>
          </p:nvSpPr>
          <p:spPr>
            <a:xfrm>
              <a:off x="575049" y="573291"/>
              <a:ext cx="78137" cy="78137"/>
            </a:xfrm>
            <a:prstGeom prst="ellipse">
              <a:avLst/>
            </a:prstGeom>
            <a:solidFill>
              <a:schemeClr val="accent1">
                <a:alpha val="80000"/>
              </a:schemeClr>
            </a:solidFill>
          </p:spPr>
        </p:sp>
        <p:sp>
          <p:nvSpPr>
            <p:cNvPr id="25" name="AutoShape 25"/>
            <p:cNvSpPr/>
            <p:nvPr/>
          </p:nvSpPr>
          <p:spPr>
            <a:xfrm>
              <a:off x="689125" y="575007"/>
              <a:ext cx="74704" cy="74704"/>
            </a:xfrm>
            <a:prstGeom prst="ellipse">
              <a:avLst/>
            </a:prstGeom>
            <a:solidFill>
              <a:schemeClr val="accent1">
                <a:alpha val="60000"/>
              </a:schemeClr>
            </a:solidFill>
          </p:spPr>
        </p:sp>
        <p:sp>
          <p:nvSpPr>
            <p:cNvPr id="26" name="AutoShape 26"/>
            <p:cNvSpPr/>
            <p:nvPr/>
          </p:nvSpPr>
          <p:spPr>
            <a:xfrm>
              <a:off x="799768" y="583977"/>
              <a:ext cx="69238" cy="69238"/>
            </a:xfrm>
            <a:prstGeom prst="ellipse">
              <a:avLst/>
            </a:prstGeom>
            <a:solidFill>
              <a:schemeClr val="accent1">
                <a:alpha val="40000"/>
              </a:schemeClr>
            </a:solidFill>
          </p:spPr>
        </p:sp>
        <p:sp>
          <p:nvSpPr>
            <p:cNvPr id="27" name="AutoShape 27"/>
            <p:cNvSpPr/>
            <p:nvPr/>
          </p:nvSpPr>
          <p:spPr>
            <a:xfrm>
              <a:off x="904945" y="579844"/>
              <a:ext cx="65594" cy="65594"/>
            </a:xfrm>
            <a:prstGeom prst="ellipse">
              <a:avLst/>
            </a:prstGeom>
            <a:solidFill>
              <a:schemeClr val="accent1">
                <a:alpha val="20000"/>
              </a:schemeClr>
            </a:solidFill>
          </p:spPr>
        </p:sp>
        <p:sp>
          <p:nvSpPr>
            <p:cNvPr id="28" name="AutoShape 28"/>
            <p:cNvSpPr/>
            <p:nvPr/>
          </p:nvSpPr>
          <p:spPr>
            <a:xfrm>
              <a:off x="454963" y="684489"/>
              <a:ext cx="84147" cy="84147"/>
            </a:xfrm>
            <a:prstGeom prst="ellipse">
              <a:avLst/>
            </a:prstGeom>
            <a:solidFill>
              <a:schemeClr val="accent1">
                <a:alpha val="100000"/>
              </a:schemeClr>
            </a:solidFill>
          </p:spPr>
        </p:sp>
        <p:sp>
          <p:nvSpPr>
            <p:cNvPr id="29" name="AutoShape 29"/>
            <p:cNvSpPr/>
            <p:nvPr/>
          </p:nvSpPr>
          <p:spPr>
            <a:xfrm>
              <a:off x="575049" y="691064"/>
              <a:ext cx="78137" cy="78137"/>
            </a:xfrm>
            <a:prstGeom prst="ellipse">
              <a:avLst/>
            </a:prstGeom>
            <a:solidFill>
              <a:schemeClr val="accent1">
                <a:alpha val="80000"/>
              </a:schemeClr>
            </a:solidFill>
          </p:spPr>
        </p:sp>
        <p:sp>
          <p:nvSpPr>
            <p:cNvPr id="30" name="AutoShape 30"/>
            <p:cNvSpPr/>
            <p:nvPr/>
          </p:nvSpPr>
          <p:spPr>
            <a:xfrm>
              <a:off x="689125" y="692781"/>
              <a:ext cx="74704" cy="74704"/>
            </a:xfrm>
            <a:prstGeom prst="ellipse">
              <a:avLst/>
            </a:prstGeom>
            <a:solidFill>
              <a:schemeClr val="accent1">
                <a:alpha val="60000"/>
              </a:schemeClr>
            </a:solidFill>
          </p:spPr>
        </p:sp>
        <p:sp>
          <p:nvSpPr>
            <p:cNvPr id="31" name="AutoShape 31"/>
            <p:cNvSpPr/>
            <p:nvPr/>
          </p:nvSpPr>
          <p:spPr>
            <a:xfrm>
              <a:off x="799768" y="701751"/>
              <a:ext cx="69238" cy="69238"/>
            </a:xfrm>
            <a:prstGeom prst="ellipse">
              <a:avLst/>
            </a:prstGeom>
            <a:solidFill>
              <a:schemeClr val="accent1">
                <a:alpha val="40000"/>
              </a:schemeClr>
            </a:solidFill>
          </p:spPr>
        </p:sp>
        <p:sp>
          <p:nvSpPr>
            <p:cNvPr id="32" name="AutoShape 32"/>
            <p:cNvSpPr/>
            <p:nvPr/>
          </p:nvSpPr>
          <p:spPr>
            <a:xfrm>
              <a:off x="904945" y="697618"/>
              <a:ext cx="65594" cy="65594"/>
            </a:xfrm>
            <a:prstGeom prst="ellipse">
              <a:avLst/>
            </a:prstGeom>
            <a:solidFill>
              <a:schemeClr val="accent1">
                <a:alpha val="20000"/>
              </a:schemeClr>
            </a:solidFill>
          </p:spPr>
        </p:sp>
        <p:sp>
          <p:nvSpPr>
            <p:cNvPr id="33" name="TextBox 3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系统总体规划设计</a:t>
              </a: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1218874" y="1354848"/>
            <a:ext cx="4394883" cy="1340950"/>
            <a:chOff x="1218874" y="1354848"/>
            <a:chExt cx="4394883" cy="1340950"/>
          </a:xfrm>
        </p:grpSpPr>
        <p:sp>
          <p:nvSpPr>
            <p:cNvPr id="3" name="AutoShape 3"/>
            <p:cNvSpPr/>
            <p:nvPr/>
          </p:nvSpPr>
          <p:spPr>
            <a:xfrm>
              <a:off x="1218874" y="1354848"/>
              <a:ext cx="638766" cy="638766"/>
            </a:xfrm>
            <a:prstGeom prst="ellipse">
              <a:avLst/>
            </a:prstGeom>
            <a:solidFill>
              <a:schemeClr val="accent1">
                <a:alpha val="100000"/>
              </a:schemeClr>
            </a:solidFill>
          </p:spPr>
        </p:sp>
        <p:sp>
          <p:nvSpPr>
            <p:cNvPr id="4" name="TextBox 4"/>
            <p:cNvSpPr txBox="1"/>
            <p:nvPr/>
          </p:nvSpPr>
          <p:spPr>
            <a:xfrm>
              <a:off x="1218874" y="1993615"/>
              <a:ext cx="4394883" cy="702183"/>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完成名片输出备份任务。</a:t>
              </a:r>
            </a:p>
          </p:txBody>
        </p:sp>
        <p:sp>
          <p:nvSpPr>
            <p:cNvPr id="5" name="Freeform 5"/>
            <p:cNvSpPr/>
            <p:nvPr/>
          </p:nvSpPr>
          <p:spPr>
            <a:xfrm>
              <a:off x="1303561" y="1482500"/>
              <a:ext cx="469392" cy="383462"/>
            </a:xfrm>
            <a:custGeom>
              <a:avLst/>
              <a:gdLst/>
              <a:ahLst/>
              <a:cxnLst/>
              <a:rect l="l" t="t" r="r" b="b"/>
              <a:pathLst>
                <a:path w="304800" h="304800">
                  <a:moveTo>
                    <a:pt x="257299" y="240773"/>
                  </a:moveTo>
                  <a:lnTo>
                    <a:pt x="257299" y="258156"/>
                  </a:lnTo>
                  <a:lnTo>
                    <a:pt x="47501" y="258156"/>
                  </a:lnTo>
                  <a:lnTo>
                    <a:pt x="47501" y="240773"/>
                  </a:lnTo>
                  <a:cubicBezTo>
                    <a:pt x="47501" y="240773"/>
                    <a:pt x="43015" y="231162"/>
                    <a:pt x="67361" y="208112"/>
                  </a:cubicBezTo>
                  <a:cubicBezTo>
                    <a:pt x="91688" y="185071"/>
                    <a:pt x="88487" y="125511"/>
                    <a:pt x="88487" y="85173"/>
                  </a:cubicBezTo>
                  <a:cubicBezTo>
                    <a:pt x="88487" y="44834"/>
                    <a:pt x="145142" y="43977"/>
                    <a:pt x="145142" y="43977"/>
                  </a:cubicBezTo>
                  <a:lnTo>
                    <a:pt x="147085" y="43977"/>
                  </a:lnTo>
                  <a:cubicBezTo>
                    <a:pt x="147085" y="43996"/>
                    <a:pt x="147085" y="43701"/>
                    <a:pt x="147085" y="37424"/>
                  </a:cubicBezTo>
                  <a:cubicBezTo>
                    <a:pt x="147085" y="33395"/>
                    <a:pt x="133560" y="18802"/>
                    <a:pt x="133560" y="18802"/>
                  </a:cubicBezTo>
                  <a:lnTo>
                    <a:pt x="133360" y="9973"/>
                  </a:lnTo>
                  <a:lnTo>
                    <a:pt x="171555" y="9973"/>
                  </a:lnTo>
                  <a:lnTo>
                    <a:pt x="171298" y="19136"/>
                  </a:lnTo>
                  <a:cubicBezTo>
                    <a:pt x="171298" y="19136"/>
                    <a:pt x="156639" y="33719"/>
                    <a:pt x="156639" y="38014"/>
                  </a:cubicBezTo>
                  <a:cubicBezTo>
                    <a:pt x="156639" y="42167"/>
                    <a:pt x="156639" y="43558"/>
                    <a:pt x="156639" y="43967"/>
                  </a:cubicBezTo>
                  <a:lnTo>
                    <a:pt x="159658" y="43967"/>
                  </a:lnTo>
                  <a:cubicBezTo>
                    <a:pt x="159658" y="43967"/>
                    <a:pt x="216313" y="44825"/>
                    <a:pt x="216313" y="85163"/>
                  </a:cubicBezTo>
                  <a:cubicBezTo>
                    <a:pt x="216313" y="125501"/>
                    <a:pt x="213112" y="185071"/>
                    <a:pt x="237449" y="208121"/>
                  </a:cubicBezTo>
                  <a:cubicBezTo>
                    <a:pt x="261785" y="231172"/>
                    <a:pt x="257299" y="240773"/>
                    <a:pt x="257299" y="240773"/>
                  </a:cubicBezTo>
                  <a:close/>
                  <a:moveTo>
                    <a:pt x="176327" y="267367"/>
                  </a:moveTo>
                  <a:cubicBezTo>
                    <a:pt x="176327" y="280559"/>
                    <a:pt x="165640" y="294827"/>
                    <a:pt x="152457" y="294827"/>
                  </a:cubicBezTo>
                  <a:cubicBezTo>
                    <a:pt x="139275" y="294827"/>
                    <a:pt x="128588" y="280559"/>
                    <a:pt x="128588" y="267367"/>
                  </a:cubicBezTo>
                  <a:cubicBezTo>
                    <a:pt x="128588" y="267662"/>
                    <a:pt x="176327" y="267062"/>
                    <a:pt x="176327" y="267367"/>
                  </a:cubicBezTo>
                  <a:close/>
                </a:path>
              </a:pathLst>
            </a:custGeom>
            <a:solidFill>
              <a:srgbClr val="FFFFFF">
                <a:alpha val="100000"/>
              </a:srgbClr>
            </a:solidFill>
          </p:spPr>
        </p:sp>
      </p:grpSp>
      <p:grpSp>
        <p:nvGrpSpPr>
          <p:cNvPr id="6" name="Group 6"/>
          <p:cNvGrpSpPr/>
          <p:nvPr/>
        </p:nvGrpSpPr>
        <p:grpSpPr>
          <a:xfrm>
            <a:off x="1218874" y="3134853"/>
            <a:ext cx="4394883" cy="1304934"/>
            <a:chOff x="1218874" y="3134853"/>
            <a:chExt cx="4394883" cy="1304934"/>
          </a:xfrm>
        </p:grpSpPr>
        <p:sp>
          <p:nvSpPr>
            <p:cNvPr id="7" name="AutoShape 7"/>
            <p:cNvSpPr/>
            <p:nvPr/>
          </p:nvSpPr>
          <p:spPr>
            <a:xfrm>
              <a:off x="1218874" y="3134853"/>
              <a:ext cx="638766" cy="638766"/>
            </a:xfrm>
            <a:prstGeom prst="ellipse">
              <a:avLst/>
            </a:prstGeom>
            <a:solidFill>
              <a:schemeClr val="accent1">
                <a:alpha val="100000"/>
              </a:schemeClr>
            </a:solidFill>
          </p:spPr>
        </p:sp>
        <p:sp>
          <p:nvSpPr>
            <p:cNvPr id="8" name="Freeform 8"/>
            <p:cNvSpPr/>
            <p:nvPr/>
          </p:nvSpPr>
          <p:spPr>
            <a:xfrm>
              <a:off x="1358514" y="3274494"/>
              <a:ext cx="359485" cy="359485"/>
            </a:xfrm>
            <a:custGeom>
              <a:avLst/>
              <a:gdLst/>
              <a:ahLst/>
              <a:cxnLst/>
              <a:rect l="l" t="t" r="r" b="b"/>
              <a:pathLst>
                <a:path w="304800" h="304800">
                  <a:moveTo>
                    <a:pt x="106680" y="259080"/>
                  </a:moveTo>
                  <a:lnTo>
                    <a:pt x="30480" y="259080"/>
                  </a:lnTo>
                  <a:cubicBezTo>
                    <a:pt x="13649" y="259080"/>
                    <a:pt x="0" y="245431"/>
                    <a:pt x="0" y="228600"/>
                  </a:cubicBezTo>
                  <a:lnTo>
                    <a:pt x="0" y="228600"/>
                  </a:lnTo>
                  <a:lnTo>
                    <a:pt x="0" y="30480"/>
                  </a:lnTo>
                  <a:cubicBezTo>
                    <a:pt x="0" y="13716"/>
                    <a:pt x="13716" y="0"/>
                    <a:pt x="30480" y="0"/>
                  </a:cubicBezTo>
                  <a:lnTo>
                    <a:pt x="274320" y="0"/>
                  </a:lnTo>
                  <a:cubicBezTo>
                    <a:pt x="291151" y="0"/>
                    <a:pt x="304800" y="13649"/>
                    <a:pt x="304800" y="30480"/>
                  </a:cubicBezTo>
                  <a:lnTo>
                    <a:pt x="304800" y="30480"/>
                  </a:lnTo>
                  <a:lnTo>
                    <a:pt x="304800" y="228600"/>
                  </a:lnTo>
                  <a:cubicBezTo>
                    <a:pt x="304800" y="245431"/>
                    <a:pt x="291151" y="259080"/>
                    <a:pt x="274320" y="259080"/>
                  </a:cubicBezTo>
                  <a:lnTo>
                    <a:pt x="274320" y="259080"/>
                  </a:lnTo>
                  <a:lnTo>
                    <a:pt x="198120" y="259080"/>
                  </a:lnTo>
                  <a:lnTo>
                    <a:pt x="259080" y="289560"/>
                  </a:lnTo>
                  <a:lnTo>
                    <a:pt x="259080" y="304800"/>
                  </a:lnTo>
                  <a:lnTo>
                    <a:pt x="45720" y="304800"/>
                  </a:lnTo>
                  <a:lnTo>
                    <a:pt x="45720" y="289560"/>
                  </a:lnTo>
                  <a:lnTo>
                    <a:pt x="106680" y="259080"/>
                  </a:lnTo>
                  <a:close/>
                  <a:moveTo>
                    <a:pt x="30480" y="30480"/>
                  </a:moveTo>
                  <a:lnTo>
                    <a:pt x="30480" y="198120"/>
                  </a:lnTo>
                  <a:lnTo>
                    <a:pt x="274320" y="198120"/>
                  </a:lnTo>
                  <a:lnTo>
                    <a:pt x="274320" y="30480"/>
                  </a:lnTo>
                  <a:lnTo>
                    <a:pt x="30480" y="30480"/>
                  </a:lnTo>
                  <a:close/>
                </a:path>
              </a:pathLst>
            </a:custGeom>
            <a:solidFill>
              <a:srgbClr val="FFFFFF">
                <a:alpha val="100000"/>
              </a:srgbClr>
            </a:solidFill>
          </p:spPr>
        </p:sp>
        <p:sp>
          <p:nvSpPr>
            <p:cNvPr id="9" name="TextBox 9"/>
            <p:cNvSpPr txBox="1"/>
            <p:nvPr/>
          </p:nvSpPr>
          <p:spPr>
            <a:xfrm>
              <a:off x="1218874" y="3737604"/>
              <a:ext cx="4394883" cy="702183"/>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根据每个模块函数的需要，设计一些具体的功能函数，供它们调用。</a:t>
              </a:r>
            </a:p>
          </p:txBody>
        </p:sp>
      </p:grpSp>
      <p:grpSp>
        <p:nvGrpSpPr>
          <p:cNvPr id="10" name="Group 10"/>
          <p:cNvGrpSpPr/>
          <p:nvPr/>
        </p:nvGrpSpPr>
        <p:grpSpPr>
          <a:xfrm>
            <a:off x="1218874" y="4878843"/>
            <a:ext cx="4394883" cy="1316184"/>
            <a:chOff x="1218874" y="4878843"/>
            <a:chExt cx="4394883" cy="1316184"/>
          </a:xfrm>
        </p:grpSpPr>
        <p:sp>
          <p:nvSpPr>
            <p:cNvPr id="11" name="AutoShape 11"/>
            <p:cNvSpPr/>
            <p:nvPr/>
          </p:nvSpPr>
          <p:spPr>
            <a:xfrm>
              <a:off x="1218874" y="4878843"/>
              <a:ext cx="638766" cy="638766"/>
            </a:xfrm>
            <a:prstGeom prst="ellipse">
              <a:avLst/>
            </a:prstGeom>
            <a:solidFill>
              <a:schemeClr val="accent1">
                <a:alpha val="100000"/>
              </a:schemeClr>
            </a:solidFill>
          </p:spPr>
        </p:sp>
        <p:sp>
          <p:nvSpPr>
            <p:cNvPr id="12" name="Freeform 12"/>
            <p:cNvSpPr/>
            <p:nvPr/>
          </p:nvSpPr>
          <p:spPr>
            <a:xfrm>
              <a:off x="1372678" y="5037742"/>
              <a:ext cx="331158" cy="320969"/>
            </a:xfrm>
            <a:custGeom>
              <a:avLst/>
              <a:gdLst/>
              <a:ahLst/>
              <a:cxnLst/>
              <a:rect l="l" t="t" r="r" b="b"/>
              <a:pathLst>
                <a:path w="304800" h="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rgbClr val="FFFFFF">
                <a:alpha val="100000"/>
              </a:srgbClr>
            </a:solidFill>
          </p:spPr>
        </p:sp>
        <p:sp>
          <p:nvSpPr>
            <p:cNvPr id="13" name="TextBox 13"/>
            <p:cNvSpPr txBox="1"/>
            <p:nvPr/>
          </p:nvSpPr>
          <p:spPr>
            <a:xfrm>
              <a:off x="1218874" y="5492844"/>
              <a:ext cx="4394883" cy="702183"/>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功能函数可以被多个模块函数调用，提高代码的重用率。</a:t>
              </a:r>
            </a:p>
          </p:txBody>
        </p:sp>
      </p:grpSp>
      <p:pic>
        <p:nvPicPr>
          <p:cNvPr id="14" name="Picture 14"/>
          <p:cNvPicPr>
            <a:picLocks noChangeAspect="1"/>
          </p:cNvPicPr>
          <p:nvPr/>
        </p:nvPicPr>
        <p:blipFill>
          <a:blip r:embed="rId3"/>
          <a:srcRect l="16675" r="16675"/>
          <a:stretch>
            <a:fillRect/>
          </a:stretch>
        </p:blipFill>
        <p:spPr>
          <a:xfrm>
            <a:off x="6603343" y="1773672"/>
            <a:ext cx="4619078" cy="4619078"/>
          </a:xfrm>
          <a:prstGeom prst="ellipse">
            <a:avLst/>
          </a:prstGeom>
        </p:spPr>
      </p:pic>
      <p:pic>
        <p:nvPicPr>
          <p:cNvPr id="15" name="Picture 15"/>
          <p:cNvPicPr>
            <a:picLocks noChangeAspect="1"/>
          </p:cNvPicPr>
          <p:nvPr/>
        </p:nvPicPr>
        <p:blipFill>
          <a:blip r:embed="rId4"/>
          <a:srcRect t="13672" b="13672"/>
          <a:stretch>
            <a:fillRect/>
          </a:stretch>
        </p:blipFill>
        <p:spPr>
          <a:xfrm>
            <a:off x="9353197" y="779822"/>
            <a:ext cx="2231507" cy="2231507"/>
          </a:xfrm>
          <a:prstGeom prst="ellipse">
            <a:avLst/>
          </a:prstGeom>
        </p:spPr>
      </p:pic>
      <p:grpSp>
        <p:nvGrpSpPr>
          <p:cNvPr id="16" name="Group 16"/>
          <p:cNvGrpSpPr/>
          <p:nvPr/>
        </p:nvGrpSpPr>
        <p:grpSpPr>
          <a:xfrm>
            <a:off x="454963" y="93878"/>
            <a:ext cx="10641129" cy="914400"/>
            <a:chOff x="454963" y="93878"/>
            <a:chExt cx="10641129" cy="914400"/>
          </a:xfrm>
        </p:grpSpPr>
        <p:sp>
          <p:nvSpPr>
            <p:cNvPr id="17" name="AutoShape 17"/>
            <p:cNvSpPr/>
            <p:nvPr/>
          </p:nvSpPr>
          <p:spPr>
            <a:xfrm>
              <a:off x="454963" y="331168"/>
              <a:ext cx="84147" cy="84147"/>
            </a:xfrm>
            <a:prstGeom prst="ellipse">
              <a:avLst/>
            </a:prstGeom>
            <a:solidFill>
              <a:schemeClr val="accent1">
                <a:alpha val="100000"/>
              </a:schemeClr>
            </a:solidFill>
          </p:spPr>
        </p:sp>
        <p:sp>
          <p:nvSpPr>
            <p:cNvPr id="18" name="AutoShape 18"/>
            <p:cNvSpPr/>
            <p:nvPr/>
          </p:nvSpPr>
          <p:spPr>
            <a:xfrm>
              <a:off x="575049" y="337743"/>
              <a:ext cx="78137" cy="78137"/>
            </a:xfrm>
            <a:prstGeom prst="ellipse">
              <a:avLst/>
            </a:prstGeom>
            <a:solidFill>
              <a:schemeClr val="accent1">
                <a:alpha val="80000"/>
              </a:schemeClr>
            </a:solidFill>
          </p:spPr>
        </p:sp>
        <p:sp>
          <p:nvSpPr>
            <p:cNvPr id="19" name="AutoShape 19"/>
            <p:cNvSpPr/>
            <p:nvPr/>
          </p:nvSpPr>
          <p:spPr>
            <a:xfrm>
              <a:off x="689125" y="339460"/>
              <a:ext cx="74704" cy="74704"/>
            </a:xfrm>
            <a:prstGeom prst="ellipse">
              <a:avLst/>
            </a:prstGeom>
            <a:solidFill>
              <a:schemeClr val="accent1">
                <a:alpha val="60000"/>
              </a:schemeClr>
            </a:solidFill>
          </p:spPr>
        </p:sp>
        <p:sp>
          <p:nvSpPr>
            <p:cNvPr id="20" name="AutoShape 20"/>
            <p:cNvSpPr/>
            <p:nvPr/>
          </p:nvSpPr>
          <p:spPr>
            <a:xfrm>
              <a:off x="799768" y="348430"/>
              <a:ext cx="69238" cy="69238"/>
            </a:xfrm>
            <a:prstGeom prst="ellipse">
              <a:avLst/>
            </a:prstGeom>
            <a:solidFill>
              <a:schemeClr val="accent1">
                <a:alpha val="40000"/>
              </a:schemeClr>
            </a:solidFill>
          </p:spPr>
        </p:sp>
        <p:sp>
          <p:nvSpPr>
            <p:cNvPr id="21" name="AutoShape 21"/>
            <p:cNvSpPr/>
            <p:nvPr/>
          </p:nvSpPr>
          <p:spPr>
            <a:xfrm>
              <a:off x="904945" y="344297"/>
              <a:ext cx="65594" cy="65594"/>
            </a:xfrm>
            <a:prstGeom prst="ellipse">
              <a:avLst/>
            </a:prstGeom>
            <a:solidFill>
              <a:schemeClr val="accent1">
                <a:alpha val="20000"/>
              </a:schemeClr>
            </a:solidFill>
          </p:spPr>
        </p:sp>
        <p:sp>
          <p:nvSpPr>
            <p:cNvPr id="22" name="AutoShape 22"/>
            <p:cNvSpPr/>
            <p:nvPr/>
          </p:nvSpPr>
          <p:spPr>
            <a:xfrm>
              <a:off x="454963" y="448942"/>
              <a:ext cx="84147" cy="84147"/>
            </a:xfrm>
            <a:prstGeom prst="ellipse">
              <a:avLst/>
            </a:prstGeom>
            <a:solidFill>
              <a:schemeClr val="accent1">
                <a:alpha val="100000"/>
              </a:schemeClr>
            </a:solidFill>
          </p:spPr>
        </p:sp>
        <p:sp>
          <p:nvSpPr>
            <p:cNvPr id="23" name="AutoShape 23"/>
            <p:cNvSpPr/>
            <p:nvPr/>
          </p:nvSpPr>
          <p:spPr>
            <a:xfrm>
              <a:off x="575049" y="455517"/>
              <a:ext cx="78137" cy="78137"/>
            </a:xfrm>
            <a:prstGeom prst="ellipse">
              <a:avLst/>
            </a:prstGeom>
            <a:solidFill>
              <a:schemeClr val="accent1">
                <a:alpha val="80000"/>
              </a:schemeClr>
            </a:solidFill>
          </p:spPr>
        </p:sp>
        <p:sp>
          <p:nvSpPr>
            <p:cNvPr id="24" name="AutoShape 24"/>
            <p:cNvSpPr/>
            <p:nvPr/>
          </p:nvSpPr>
          <p:spPr>
            <a:xfrm>
              <a:off x="689125" y="457233"/>
              <a:ext cx="74704" cy="74704"/>
            </a:xfrm>
            <a:prstGeom prst="ellipse">
              <a:avLst/>
            </a:prstGeom>
            <a:solidFill>
              <a:schemeClr val="accent1">
                <a:alpha val="60000"/>
              </a:schemeClr>
            </a:solidFill>
          </p:spPr>
        </p:sp>
        <p:sp>
          <p:nvSpPr>
            <p:cNvPr id="25" name="AutoShape 25"/>
            <p:cNvSpPr/>
            <p:nvPr/>
          </p:nvSpPr>
          <p:spPr>
            <a:xfrm>
              <a:off x="799768" y="466203"/>
              <a:ext cx="69238" cy="69238"/>
            </a:xfrm>
            <a:prstGeom prst="ellipse">
              <a:avLst/>
            </a:prstGeom>
            <a:solidFill>
              <a:schemeClr val="accent1">
                <a:alpha val="40000"/>
              </a:schemeClr>
            </a:solidFill>
          </p:spPr>
        </p:sp>
        <p:sp>
          <p:nvSpPr>
            <p:cNvPr id="26" name="AutoShape 26"/>
            <p:cNvSpPr/>
            <p:nvPr/>
          </p:nvSpPr>
          <p:spPr>
            <a:xfrm>
              <a:off x="904945" y="462070"/>
              <a:ext cx="65594" cy="65594"/>
            </a:xfrm>
            <a:prstGeom prst="ellipse">
              <a:avLst/>
            </a:prstGeom>
            <a:solidFill>
              <a:schemeClr val="accent1">
                <a:alpha val="20000"/>
              </a:schemeClr>
            </a:solidFill>
          </p:spPr>
        </p:sp>
        <p:sp>
          <p:nvSpPr>
            <p:cNvPr id="27" name="AutoShape 27"/>
            <p:cNvSpPr/>
            <p:nvPr/>
          </p:nvSpPr>
          <p:spPr>
            <a:xfrm>
              <a:off x="454963" y="566715"/>
              <a:ext cx="84147" cy="84147"/>
            </a:xfrm>
            <a:prstGeom prst="ellipse">
              <a:avLst/>
            </a:prstGeom>
            <a:solidFill>
              <a:schemeClr val="accent1">
                <a:alpha val="100000"/>
              </a:schemeClr>
            </a:solidFill>
          </p:spPr>
        </p:sp>
        <p:sp>
          <p:nvSpPr>
            <p:cNvPr id="28" name="AutoShape 28"/>
            <p:cNvSpPr/>
            <p:nvPr/>
          </p:nvSpPr>
          <p:spPr>
            <a:xfrm>
              <a:off x="575049" y="573291"/>
              <a:ext cx="78137" cy="78137"/>
            </a:xfrm>
            <a:prstGeom prst="ellipse">
              <a:avLst/>
            </a:prstGeom>
            <a:solidFill>
              <a:schemeClr val="accent1">
                <a:alpha val="80000"/>
              </a:schemeClr>
            </a:solidFill>
          </p:spPr>
        </p:sp>
        <p:sp>
          <p:nvSpPr>
            <p:cNvPr id="29" name="AutoShape 29"/>
            <p:cNvSpPr/>
            <p:nvPr/>
          </p:nvSpPr>
          <p:spPr>
            <a:xfrm>
              <a:off x="689125" y="575007"/>
              <a:ext cx="74704" cy="74704"/>
            </a:xfrm>
            <a:prstGeom prst="ellipse">
              <a:avLst/>
            </a:prstGeom>
            <a:solidFill>
              <a:schemeClr val="accent1">
                <a:alpha val="60000"/>
              </a:schemeClr>
            </a:solidFill>
          </p:spPr>
        </p:sp>
        <p:sp>
          <p:nvSpPr>
            <p:cNvPr id="30" name="AutoShape 30"/>
            <p:cNvSpPr/>
            <p:nvPr/>
          </p:nvSpPr>
          <p:spPr>
            <a:xfrm>
              <a:off x="799768" y="583977"/>
              <a:ext cx="69238" cy="69238"/>
            </a:xfrm>
            <a:prstGeom prst="ellipse">
              <a:avLst/>
            </a:prstGeom>
            <a:solidFill>
              <a:schemeClr val="accent1">
                <a:alpha val="40000"/>
              </a:schemeClr>
            </a:solidFill>
          </p:spPr>
        </p:sp>
        <p:sp>
          <p:nvSpPr>
            <p:cNvPr id="31" name="AutoShape 31"/>
            <p:cNvSpPr/>
            <p:nvPr/>
          </p:nvSpPr>
          <p:spPr>
            <a:xfrm>
              <a:off x="904945" y="579844"/>
              <a:ext cx="65594" cy="65594"/>
            </a:xfrm>
            <a:prstGeom prst="ellipse">
              <a:avLst/>
            </a:prstGeom>
            <a:solidFill>
              <a:schemeClr val="accent1">
                <a:alpha val="20000"/>
              </a:schemeClr>
            </a:solidFill>
          </p:spPr>
        </p:sp>
        <p:sp>
          <p:nvSpPr>
            <p:cNvPr id="32" name="AutoShape 32"/>
            <p:cNvSpPr/>
            <p:nvPr/>
          </p:nvSpPr>
          <p:spPr>
            <a:xfrm>
              <a:off x="454963" y="684489"/>
              <a:ext cx="84147" cy="84147"/>
            </a:xfrm>
            <a:prstGeom prst="ellipse">
              <a:avLst/>
            </a:prstGeom>
            <a:solidFill>
              <a:schemeClr val="accent1">
                <a:alpha val="100000"/>
              </a:schemeClr>
            </a:solidFill>
          </p:spPr>
        </p:sp>
        <p:sp>
          <p:nvSpPr>
            <p:cNvPr id="33" name="AutoShape 33"/>
            <p:cNvSpPr/>
            <p:nvPr/>
          </p:nvSpPr>
          <p:spPr>
            <a:xfrm>
              <a:off x="575049" y="691064"/>
              <a:ext cx="78137" cy="78137"/>
            </a:xfrm>
            <a:prstGeom prst="ellipse">
              <a:avLst/>
            </a:prstGeom>
            <a:solidFill>
              <a:schemeClr val="accent1">
                <a:alpha val="80000"/>
              </a:schemeClr>
            </a:solidFill>
          </p:spPr>
        </p:sp>
        <p:sp>
          <p:nvSpPr>
            <p:cNvPr id="34" name="AutoShape 34"/>
            <p:cNvSpPr/>
            <p:nvPr/>
          </p:nvSpPr>
          <p:spPr>
            <a:xfrm>
              <a:off x="689125" y="692781"/>
              <a:ext cx="74704" cy="74704"/>
            </a:xfrm>
            <a:prstGeom prst="ellipse">
              <a:avLst/>
            </a:prstGeom>
            <a:solidFill>
              <a:schemeClr val="accent1">
                <a:alpha val="60000"/>
              </a:schemeClr>
            </a:solidFill>
          </p:spPr>
        </p:sp>
        <p:sp>
          <p:nvSpPr>
            <p:cNvPr id="35" name="AutoShape 35"/>
            <p:cNvSpPr/>
            <p:nvPr/>
          </p:nvSpPr>
          <p:spPr>
            <a:xfrm>
              <a:off x="799768" y="701751"/>
              <a:ext cx="69238" cy="69238"/>
            </a:xfrm>
            <a:prstGeom prst="ellipse">
              <a:avLst/>
            </a:prstGeom>
            <a:solidFill>
              <a:schemeClr val="accent1">
                <a:alpha val="40000"/>
              </a:schemeClr>
            </a:solidFill>
          </p:spPr>
        </p:sp>
        <p:sp>
          <p:nvSpPr>
            <p:cNvPr id="36" name="AutoShape 36"/>
            <p:cNvSpPr/>
            <p:nvPr/>
          </p:nvSpPr>
          <p:spPr>
            <a:xfrm>
              <a:off x="904945" y="697618"/>
              <a:ext cx="65594" cy="65594"/>
            </a:xfrm>
            <a:prstGeom prst="ellipse">
              <a:avLst/>
            </a:prstGeom>
            <a:solidFill>
              <a:schemeClr val="accent1">
                <a:alpha val="20000"/>
              </a:schemeClr>
            </a:solidFill>
          </p:spPr>
        </p:sp>
        <p:sp>
          <p:nvSpPr>
            <p:cNvPr id="37" name="TextBox 3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系统总体规划设计</a:t>
              </a: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78798" y="3644837"/>
            <a:ext cx="9429750" cy="1104900"/>
          </a:xfrm>
          <a:prstGeom prst="rect">
            <a:avLst/>
          </a:prstGeom>
        </p:spPr>
        <p:txBody>
          <a:bodyPr vert="horz" wrap="square" lIns="114300" tIns="57150" rIns="114300" bIns="57150" rtlCol="0" anchor="t" anchorCtr="0">
            <a:spAutoFit/>
          </a:bodyPr>
          <a:lstStyle/>
          <a:p>
            <a:pPr algn="ctr">
              <a:lnSpc>
                <a:spcPct val="120000"/>
              </a:lnSpc>
            </a:pPr>
            <a:r>
              <a:rPr lang="en-US" sz="5175" b="1">
                <a:solidFill>
                  <a:schemeClr val="accent2">
                    <a:alpha val="100000"/>
                  </a:schemeClr>
                </a:solidFill>
                <a:latin typeface="微软雅黑" panose="020B0503020204020204" charset="-122"/>
                <a:ea typeface="微软雅黑" panose="020B0503020204020204" charset="-122"/>
                <a:cs typeface="微软雅黑" panose="020B0503020204020204" charset="-122"/>
              </a:rPr>
              <a:t>实现数据初始化模块</a:t>
            </a:r>
          </a:p>
        </p:txBody>
      </p:sp>
      <p:sp>
        <p:nvSpPr>
          <p:cNvPr id="3" name="TextBox 3"/>
          <p:cNvSpPr txBox="1"/>
          <p:nvPr/>
        </p:nvSpPr>
        <p:spPr>
          <a:xfrm>
            <a:off x="2060858" y="2108645"/>
            <a:ext cx="7677150" cy="1571625"/>
          </a:xfrm>
          <a:prstGeom prst="rect">
            <a:avLst/>
          </a:prstGeom>
        </p:spPr>
        <p:txBody>
          <a:bodyPr vert="horz" wrap="square" lIns="114300" tIns="57150" rIns="114300" bIns="57150" rtlCol="0" anchor="t" anchorCtr="0">
            <a:spAutoFit/>
          </a:bodyPr>
          <a:lstStyle/>
          <a:p>
            <a:pPr algn="ctr">
              <a:lnSpc>
                <a:spcPct val="120000"/>
              </a:lnSpc>
              <a:spcBef>
                <a:spcPts val="450"/>
              </a:spcBef>
            </a:pPr>
            <a:r>
              <a:rPr lang="en-US" sz="7650" b="1">
                <a:solidFill>
                  <a:schemeClr val="accent2">
                    <a:alpha val="100000"/>
                  </a:schemeClr>
                </a:solidFill>
                <a:latin typeface="微软雅黑" panose="020B0503020204020204" charset="-122"/>
                <a:ea typeface="微软雅黑" panose="020B0503020204020204" charset="-122"/>
                <a:cs typeface="微软雅黑" panose="020B0503020204020204" charset="-122"/>
              </a:rPr>
              <a:t>04</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5708618" y="1676039"/>
            <a:ext cx="776002" cy="766477"/>
            <a:chOff x="5708618" y="1676039"/>
            <a:chExt cx="776002" cy="766477"/>
          </a:xfrm>
        </p:grpSpPr>
        <p:sp>
          <p:nvSpPr>
            <p:cNvPr id="3" name="TextBox 3"/>
            <p:cNvSpPr txBox="1"/>
            <p:nvPr/>
          </p:nvSpPr>
          <p:spPr>
            <a:xfrm>
              <a:off x="5708618" y="1676039"/>
              <a:ext cx="776002" cy="766477"/>
            </a:xfrm>
            <a:prstGeom prst="rect">
              <a:avLst/>
            </a:prstGeom>
          </p:spPr>
          <p:txBody>
            <a:bodyPr vert="horz" wrap="none" lIns="121920" tIns="60960" rIns="121920" bIns="60960" rtlCol="0" anchor="t" anchorCtr="0">
              <a:spAutoFit/>
            </a:bodyPr>
            <a:lstStyle/>
            <a:p>
              <a:pPr algn="ctr">
                <a:lnSpc>
                  <a:spcPct val="80000"/>
                </a:lnSpc>
              </a:pPr>
              <a:r>
                <a:rPr lang="en-US" sz="2100">
                  <a:solidFill>
                    <a:schemeClr val="lt1">
                      <a:alpha val="100000"/>
                    </a:schemeClr>
                  </a:solidFill>
                  <a:latin typeface="微软雅黑" panose="020B0503020204020204" charset="-122"/>
                  <a:ea typeface="微软雅黑" panose="020B0503020204020204" charset="-122"/>
                  <a:cs typeface="微软雅黑" panose="020B0503020204020204" charset="-122"/>
                </a:rPr>
                <a:t>输入</a:t>
              </a:r>
            </a:p>
            <a:p>
              <a:pPr algn="ctr">
                <a:lnSpc>
                  <a:spcPct val="80000"/>
                </a:lnSpc>
              </a:pPr>
              <a:r>
                <a:rPr lang="en-US" sz="2100">
                  <a:solidFill>
                    <a:schemeClr val="lt1">
                      <a:alpha val="100000"/>
                    </a:schemeClr>
                  </a:solidFill>
                  <a:latin typeface="微软雅黑" panose="020B0503020204020204" charset="-122"/>
                  <a:ea typeface="微软雅黑" panose="020B0503020204020204" charset="-122"/>
                  <a:cs typeface="微软雅黑" panose="020B0503020204020204" charset="-122"/>
                </a:rPr>
                <a:t>标题</a:t>
              </a:r>
            </a:p>
          </p:txBody>
        </p:sp>
      </p:grpSp>
      <p:grpSp>
        <p:nvGrpSpPr>
          <p:cNvPr id="4" name="Group 4"/>
          <p:cNvGrpSpPr/>
          <p:nvPr/>
        </p:nvGrpSpPr>
        <p:grpSpPr>
          <a:xfrm>
            <a:off x="5290916" y="2839646"/>
            <a:ext cx="1569720" cy="1569720"/>
            <a:chOff x="5290916" y="2839646"/>
            <a:chExt cx="1569720" cy="1569720"/>
          </a:xfrm>
        </p:grpSpPr>
        <p:sp>
          <p:nvSpPr>
            <p:cNvPr id="5" name="AutoShape 5"/>
            <p:cNvSpPr/>
            <p:nvPr/>
          </p:nvSpPr>
          <p:spPr>
            <a:xfrm>
              <a:off x="5290916" y="2839646"/>
              <a:ext cx="1569720" cy="1569720"/>
            </a:xfrm>
            <a:prstGeom prst="ellipse">
              <a:avLst/>
            </a:prstGeom>
            <a:solidFill>
              <a:schemeClr val="accent1">
                <a:lumMod val="75000"/>
                <a:alpha val="100000"/>
              </a:schemeClr>
            </a:solidFill>
          </p:spPr>
        </p:sp>
        <p:sp>
          <p:nvSpPr>
            <p:cNvPr id="6" name="Freeform 6"/>
            <p:cNvSpPr/>
            <p:nvPr/>
          </p:nvSpPr>
          <p:spPr>
            <a:xfrm>
              <a:off x="5687823" y="3272081"/>
              <a:ext cx="767048" cy="704183"/>
            </a:xfrm>
            <a:custGeom>
              <a:avLst/>
              <a:gdLst/>
              <a:ahLst/>
              <a:cxnLst/>
              <a:rect l="l" t="t"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close/>
                </a:path>
              </a:pathLst>
            </a:custGeom>
            <a:solidFill>
              <a:srgbClr val="FFFFFF">
                <a:alpha val="100000"/>
              </a:srgbClr>
            </a:solidFill>
          </p:spPr>
        </p:sp>
      </p:grpSp>
      <p:sp>
        <p:nvSpPr>
          <p:cNvPr id="7" name="AutoShape 7"/>
          <p:cNvSpPr/>
          <p:nvPr/>
        </p:nvSpPr>
        <p:spPr>
          <a:xfrm>
            <a:off x="6996028" y="2992432"/>
            <a:ext cx="2221230" cy="1264147"/>
          </a:xfrm>
          <a:prstGeom prst="round2DiagRect">
            <a:avLst/>
          </a:prstGeom>
          <a:solidFill>
            <a:schemeClr val="accent1">
              <a:alpha val="100000"/>
            </a:schemeClr>
          </a:solidFill>
        </p:spPr>
      </p:sp>
      <p:sp>
        <p:nvSpPr>
          <p:cNvPr id="8" name="AutoShape 8"/>
          <p:cNvSpPr/>
          <p:nvPr/>
        </p:nvSpPr>
        <p:spPr>
          <a:xfrm rot="5400000">
            <a:off x="5424910" y="1427204"/>
            <a:ext cx="1342181" cy="1264147"/>
          </a:xfrm>
          <a:prstGeom prst="round2DiagRect">
            <a:avLst/>
          </a:prstGeom>
          <a:solidFill>
            <a:schemeClr val="accent1">
              <a:alpha val="100000"/>
            </a:schemeClr>
          </a:solidFill>
        </p:spPr>
      </p:sp>
      <p:sp>
        <p:nvSpPr>
          <p:cNvPr id="9" name="TextBox 9"/>
          <p:cNvSpPr txBox="1"/>
          <p:nvPr/>
        </p:nvSpPr>
        <p:spPr>
          <a:xfrm>
            <a:off x="5471779" y="1765908"/>
            <a:ext cx="1249680" cy="586740"/>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92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sp>
        <p:nvSpPr>
          <p:cNvPr id="10" name="AutoShape 10"/>
          <p:cNvSpPr/>
          <p:nvPr/>
        </p:nvSpPr>
        <p:spPr>
          <a:xfrm>
            <a:off x="2955487" y="2992432"/>
            <a:ext cx="2221230" cy="1264147"/>
          </a:xfrm>
          <a:prstGeom prst="round2DiagRect">
            <a:avLst/>
          </a:prstGeom>
          <a:solidFill>
            <a:schemeClr val="accent1">
              <a:alpha val="100000"/>
            </a:schemeClr>
          </a:solidFill>
        </p:spPr>
      </p:sp>
      <p:sp>
        <p:nvSpPr>
          <p:cNvPr id="11" name="TextBox 11"/>
          <p:cNvSpPr txBox="1"/>
          <p:nvPr/>
        </p:nvSpPr>
        <p:spPr>
          <a:xfrm>
            <a:off x="2955487" y="3331136"/>
            <a:ext cx="2221230" cy="586740"/>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92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sp>
        <p:nvSpPr>
          <p:cNvPr id="12" name="AutoShape 12"/>
          <p:cNvSpPr/>
          <p:nvPr/>
        </p:nvSpPr>
        <p:spPr>
          <a:xfrm rot="5400000">
            <a:off x="5426875" y="4565772"/>
            <a:ext cx="1342181" cy="1264147"/>
          </a:xfrm>
          <a:prstGeom prst="round2DiagRect">
            <a:avLst/>
          </a:prstGeom>
          <a:solidFill>
            <a:schemeClr val="accent1">
              <a:alpha val="100000"/>
            </a:schemeClr>
          </a:solidFill>
        </p:spPr>
      </p:sp>
      <p:sp>
        <p:nvSpPr>
          <p:cNvPr id="13" name="TextBox 13"/>
          <p:cNvSpPr txBox="1"/>
          <p:nvPr/>
        </p:nvSpPr>
        <p:spPr>
          <a:xfrm>
            <a:off x="5471779" y="4904476"/>
            <a:ext cx="1249680" cy="586740"/>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925" b="1">
                <a:solidFill>
                  <a:srgbClr val="FFFFFF">
                    <a:alpha val="100000"/>
                  </a:srgbClr>
                </a:solidFill>
                <a:latin typeface="微软雅黑" panose="020B0503020204020204" charset="-122"/>
                <a:ea typeface="微软雅黑" panose="020B0503020204020204" charset="-122"/>
                <a:cs typeface="微软雅黑" panose="020B0503020204020204" charset="-122"/>
              </a:rPr>
              <a:t>04</a:t>
            </a:r>
          </a:p>
        </p:txBody>
      </p:sp>
      <p:sp>
        <p:nvSpPr>
          <p:cNvPr id="14" name="TextBox 14"/>
          <p:cNvSpPr txBox="1"/>
          <p:nvPr/>
        </p:nvSpPr>
        <p:spPr>
          <a:xfrm>
            <a:off x="6996028" y="3331136"/>
            <a:ext cx="2221230" cy="586740"/>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92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grpSp>
        <p:nvGrpSpPr>
          <p:cNvPr id="15" name="Group 15"/>
          <p:cNvGrpSpPr/>
          <p:nvPr/>
        </p:nvGrpSpPr>
        <p:grpSpPr>
          <a:xfrm>
            <a:off x="454963" y="93878"/>
            <a:ext cx="10641129" cy="914400"/>
            <a:chOff x="454963" y="93878"/>
            <a:chExt cx="10641129" cy="914400"/>
          </a:xfrm>
        </p:grpSpPr>
        <p:sp>
          <p:nvSpPr>
            <p:cNvPr id="16" name="AutoShape 16"/>
            <p:cNvSpPr/>
            <p:nvPr/>
          </p:nvSpPr>
          <p:spPr>
            <a:xfrm>
              <a:off x="454963" y="331168"/>
              <a:ext cx="84147" cy="84147"/>
            </a:xfrm>
            <a:prstGeom prst="ellipse">
              <a:avLst/>
            </a:prstGeom>
            <a:solidFill>
              <a:schemeClr val="accent1">
                <a:alpha val="100000"/>
              </a:schemeClr>
            </a:solidFill>
          </p:spPr>
        </p:sp>
        <p:sp>
          <p:nvSpPr>
            <p:cNvPr id="17" name="AutoShape 17"/>
            <p:cNvSpPr/>
            <p:nvPr/>
          </p:nvSpPr>
          <p:spPr>
            <a:xfrm>
              <a:off x="575049" y="337743"/>
              <a:ext cx="78137" cy="78137"/>
            </a:xfrm>
            <a:prstGeom prst="ellipse">
              <a:avLst/>
            </a:prstGeom>
            <a:solidFill>
              <a:schemeClr val="accent1">
                <a:alpha val="80000"/>
              </a:schemeClr>
            </a:solidFill>
          </p:spPr>
        </p:sp>
        <p:sp>
          <p:nvSpPr>
            <p:cNvPr id="18" name="AutoShape 18"/>
            <p:cNvSpPr/>
            <p:nvPr/>
          </p:nvSpPr>
          <p:spPr>
            <a:xfrm>
              <a:off x="689125" y="339460"/>
              <a:ext cx="74704" cy="74704"/>
            </a:xfrm>
            <a:prstGeom prst="ellipse">
              <a:avLst/>
            </a:prstGeom>
            <a:solidFill>
              <a:schemeClr val="accent1">
                <a:alpha val="60000"/>
              </a:schemeClr>
            </a:solidFill>
          </p:spPr>
        </p:sp>
        <p:sp>
          <p:nvSpPr>
            <p:cNvPr id="19" name="AutoShape 19"/>
            <p:cNvSpPr/>
            <p:nvPr/>
          </p:nvSpPr>
          <p:spPr>
            <a:xfrm>
              <a:off x="799768" y="348430"/>
              <a:ext cx="69238" cy="69238"/>
            </a:xfrm>
            <a:prstGeom prst="ellipse">
              <a:avLst/>
            </a:prstGeom>
            <a:solidFill>
              <a:schemeClr val="accent1">
                <a:alpha val="40000"/>
              </a:schemeClr>
            </a:solidFill>
          </p:spPr>
        </p:sp>
        <p:sp>
          <p:nvSpPr>
            <p:cNvPr id="20" name="AutoShape 20"/>
            <p:cNvSpPr/>
            <p:nvPr/>
          </p:nvSpPr>
          <p:spPr>
            <a:xfrm>
              <a:off x="904945" y="344297"/>
              <a:ext cx="65594" cy="65594"/>
            </a:xfrm>
            <a:prstGeom prst="ellipse">
              <a:avLst/>
            </a:prstGeom>
            <a:solidFill>
              <a:schemeClr val="accent1">
                <a:alpha val="20000"/>
              </a:schemeClr>
            </a:solidFill>
          </p:spPr>
        </p:sp>
        <p:sp>
          <p:nvSpPr>
            <p:cNvPr id="21" name="AutoShape 21"/>
            <p:cNvSpPr/>
            <p:nvPr/>
          </p:nvSpPr>
          <p:spPr>
            <a:xfrm>
              <a:off x="454963" y="448942"/>
              <a:ext cx="84147" cy="84147"/>
            </a:xfrm>
            <a:prstGeom prst="ellipse">
              <a:avLst/>
            </a:prstGeom>
            <a:solidFill>
              <a:schemeClr val="accent1">
                <a:alpha val="100000"/>
              </a:schemeClr>
            </a:solidFill>
          </p:spPr>
        </p:sp>
        <p:sp>
          <p:nvSpPr>
            <p:cNvPr id="22" name="AutoShape 22"/>
            <p:cNvSpPr/>
            <p:nvPr/>
          </p:nvSpPr>
          <p:spPr>
            <a:xfrm>
              <a:off x="575049" y="455517"/>
              <a:ext cx="78137" cy="78137"/>
            </a:xfrm>
            <a:prstGeom prst="ellipse">
              <a:avLst/>
            </a:prstGeom>
            <a:solidFill>
              <a:schemeClr val="accent1">
                <a:alpha val="80000"/>
              </a:schemeClr>
            </a:solidFill>
          </p:spPr>
        </p:sp>
        <p:sp>
          <p:nvSpPr>
            <p:cNvPr id="23" name="AutoShape 23"/>
            <p:cNvSpPr/>
            <p:nvPr/>
          </p:nvSpPr>
          <p:spPr>
            <a:xfrm>
              <a:off x="689125" y="457233"/>
              <a:ext cx="74704" cy="74704"/>
            </a:xfrm>
            <a:prstGeom prst="ellipse">
              <a:avLst/>
            </a:prstGeom>
            <a:solidFill>
              <a:schemeClr val="accent1">
                <a:alpha val="60000"/>
              </a:schemeClr>
            </a:solidFill>
          </p:spPr>
        </p:sp>
        <p:sp>
          <p:nvSpPr>
            <p:cNvPr id="24" name="AutoShape 24"/>
            <p:cNvSpPr/>
            <p:nvPr/>
          </p:nvSpPr>
          <p:spPr>
            <a:xfrm>
              <a:off x="799768" y="466203"/>
              <a:ext cx="69238" cy="69238"/>
            </a:xfrm>
            <a:prstGeom prst="ellipse">
              <a:avLst/>
            </a:prstGeom>
            <a:solidFill>
              <a:schemeClr val="accent1">
                <a:alpha val="40000"/>
              </a:schemeClr>
            </a:solidFill>
          </p:spPr>
        </p:sp>
        <p:sp>
          <p:nvSpPr>
            <p:cNvPr id="25" name="AutoShape 25"/>
            <p:cNvSpPr/>
            <p:nvPr/>
          </p:nvSpPr>
          <p:spPr>
            <a:xfrm>
              <a:off x="904945" y="462070"/>
              <a:ext cx="65594" cy="65594"/>
            </a:xfrm>
            <a:prstGeom prst="ellipse">
              <a:avLst/>
            </a:prstGeom>
            <a:solidFill>
              <a:schemeClr val="accent1">
                <a:alpha val="20000"/>
              </a:schemeClr>
            </a:solidFill>
          </p:spPr>
        </p:sp>
        <p:sp>
          <p:nvSpPr>
            <p:cNvPr id="26" name="AutoShape 26"/>
            <p:cNvSpPr/>
            <p:nvPr/>
          </p:nvSpPr>
          <p:spPr>
            <a:xfrm>
              <a:off x="454963" y="566715"/>
              <a:ext cx="84147" cy="84147"/>
            </a:xfrm>
            <a:prstGeom prst="ellipse">
              <a:avLst/>
            </a:prstGeom>
            <a:solidFill>
              <a:schemeClr val="accent1">
                <a:alpha val="100000"/>
              </a:schemeClr>
            </a:solidFill>
          </p:spPr>
        </p:sp>
        <p:sp>
          <p:nvSpPr>
            <p:cNvPr id="27" name="AutoShape 27"/>
            <p:cNvSpPr/>
            <p:nvPr/>
          </p:nvSpPr>
          <p:spPr>
            <a:xfrm>
              <a:off x="575049" y="573291"/>
              <a:ext cx="78137" cy="78137"/>
            </a:xfrm>
            <a:prstGeom prst="ellipse">
              <a:avLst/>
            </a:prstGeom>
            <a:solidFill>
              <a:schemeClr val="accent1">
                <a:alpha val="80000"/>
              </a:schemeClr>
            </a:solidFill>
          </p:spPr>
        </p:sp>
        <p:sp>
          <p:nvSpPr>
            <p:cNvPr id="28" name="AutoShape 28"/>
            <p:cNvSpPr/>
            <p:nvPr/>
          </p:nvSpPr>
          <p:spPr>
            <a:xfrm>
              <a:off x="689125" y="575007"/>
              <a:ext cx="74704" cy="74704"/>
            </a:xfrm>
            <a:prstGeom prst="ellipse">
              <a:avLst/>
            </a:prstGeom>
            <a:solidFill>
              <a:schemeClr val="accent1">
                <a:alpha val="60000"/>
              </a:schemeClr>
            </a:solidFill>
          </p:spPr>
        </p:sp>
        <p:sp>
          <p:nvSpPr>
            <p:cNvPr id="29" name="AutoShape 29"/>
            <p:cNvSpPr/>
            <p:nvPr/>
          </p:nvSpPr>
          <p:spPr>
            <a:xfrm>
              <a:off x="799768" y="583977"/>
              <a:ext cx="69238" cy="69238"/>
            </a:xfrm>
            <a:prstGeom prst="ellipse">
              <a:avLst/>
            </a:prstGeom>
            <a:solidFill>
              <a:schemeClr val="accent1">
                <a:alpha val="40000"/>
              </a:schemeClr>
            </a:solidFill>
          </p:spPr>
        </p:sp>
        <p:sp>
          <p:nvSpPr>
            <p:cNvPr id="30" name="AutoShape 30"/>
            <p:cNvSpPr/>
            <p:nvPr/>
          </p:nvSpPr>
          <p:spPr>
            <a:xfrm>
              <a:off x="904945" y="579844"/>
              <a:ext cx="65594" cy="65594"/>
            </a:xfrm>
            <a:prstGeom prst="ellipse">
              <a:avLst/>
            </a:prstGeom>
            <a:solidFill>
              <a:schemeClr val="accent1">
                <a:alpha val="20000"/>
              </a:schemeClr>
            </a:solidFill>
          </p:spPr>
        </p:sp>
        <p:sp>
          <p:nvSpPr>
            <p:cNvPr id="31" name="AutoShape 31"/>
            <p:cNvSpPr/>
            <p:nvPr/>
          </p:nvSpPr>
          <p:spPr>
            <a:xfrm>
              <a:off x="454963" y="684489"/>
              <a:ext cx="84147" cy="84147"/>
            </a:xfrm>
            <a:prstGeom prst="ellipse">
              <a:avLst/>
            </a:prstGeom>
            <a:solidFill>
              <a:schemeClr val="accent1">
                <a:alpha val="100000"/>
              </a:schemeClr>
            </a:solidFill>
          </p:spPr>
        </p:sp>
        <p:sp>
          <p:nvSpPr>
            <p:cNvPr id="32" name="AutoShape 32"/>
            <p:cNvSpPr/>
            <p:nvPr/>
          </p:nvSpPr>
          <p:spPr>
            <a:xfrm>
              <a:off x="575049" y="691064"/>
              <a:ext cx="78137" cy="78137"/>
            </a:xfrm>
            <a:prstGeom prst="ellipse">
              <a:avLst/>
            </a:prstGeom>
            <a:solidFill>
              <a:schemeClr val="accent1">
                <a:alpha val="80000"/>
              </a:schemeClr>
            </a:solidFill>
          </p:spPr>
        </p:sp>
        <p:sp>
          <p:nvSpPr>
            <p:cNvPr id="33" name="AutoShape 33"/>
            <p:cNvSpPr/>
            <p:nvPr/>
          </p:nvSpPr>
          <p:spPr>
            <a:xfrm>
              <a:off x="689125" y="692781"/>
              <a:ext cx="74704" cy="74704"/>
            </a:xfrm>
            <a:prstGeom prst="ellipse">
              <a:avLst/>
            </a:prstGeom>
            <a:solidFill>
              <a:schemeClr val="accent1">
                <a:alpha val="60000"/>
              </a:schemeClr>
            </a:solidFill>
          </p:spPr>
        </p:sp>
        <p:sp>
          <p:nvSpPr>
            <p:cNvPr id="34" name="AutoShape 34"/>
            <p:cNvSpPr/>
            <p:nvPr/>
          </p:nvSpPr>
          <p:spPr>
            <a:xfrm>
              <a:off x="799768" y="701751"/>
              <a:ext cx="69238" cy="69238"/>
            </a:xfrm>
            <a:prstGeom prst="ellipse">
              <a:avLst/>
            </a:prstGeom>
            <a:solidFill>
              <a:schemeClr val="accent1">
                <a:alpha val="40000"/>
              </a:schemeClr>
            </a:solidFill>
          </p:spPr>
        </p:sp>
        <p:sp>
          <p:nvSpPr>
            <p:cNvPr id="35" name="AutoShape 35"/>
            <p:cNvSpPr/>
            <p:nvPr/>
          </p:nvSpPr>
          <p:spPr>
            <a:xfrm>
              <a:off x="904945" y="697618"/>
              <a:ext cx="65594" cy="65594"/>
            </a:xfrm>
            <a:prstGeom prst="ellipse">
              <a:avLst/>
            </a:prstGeom>
            <a:solidFill>
              <a:schemeClr val="accent1">
                <a:alpha val="20000"/>
              </a:schemeClr>
            </a:solidFill>
          </p:spPr>
        </p:sp>
        <p:sp>
          <p:nvSpPr>
            <p:cNvPr id="36" name="TextBox 36"/>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注意使用编号的好处</a:t>
              </a:r>
            </a:p>
          </p:txBody>
        </p:sp>
      </p:grpSp>
      <p:sp>
        <p:nvSpPr>
          <p:cNvPr id="37" name="TextBox 37"/>
          <p:cNvSpPr txBox="1"/>
          <p:nvPr/>
        </p:nvSpPr>
        <p:spPr>
          <a:xfrm>
            <a:off x="522745" y="1445633"/>
            <a:ext cx="4653971" cy="1227289"/>
          </a:xfrm>
          <a:prstGeom prst="rect">
            <a:avLst/>
          </a:prstGeom>
        </p:spPr>
        <p:txBody>
          <a:bodyPr vert="horz" wrap="square" lIns="91440" tIns="45720" rIns="91440" bIns="45720" rtlCol="0" anchor="ctr" anchorCtr="1">
            <a:normAutofit/>
          </a:bodyPr>
          <a:lstStyle/>
          <a:p>
            <a:pPr algn="r">
              <a:lnSpc>
                <a:spcPct val="150000"/>
              </a:lnSpc>
              <a:spcBef>
                <a:spcPts val="375"/>
              </a:spcBef>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在C语言中，结构体常被用来描述对象的多个数据项。</a:t>
            </a:r>
          </a:p>
        </p:txBody>
      </p:sp>
      <p:sp>
        <p:nvSpPr>
          <p:cNvPr id="38" name="TextBox 38"/>
          <p:cNvSpPr txBox="1"/>
          <p:nvPr/>
        </p:nvSpPr>
        <p:spPr>
          <a:xfrm>
            <a:off x="522745" y="4584201"/>
            <a:ext cx="4653971" cy="1227289"/>
          </a:xfrm>
          <a:prstGeom prst="rect">
            <a:avLst/>
          </a:prstGeom>
        </p:spPr>
        <p:txBody>
          <a:bodyPr vert="horz" wrap="square" lIns="91440" tIns="45720" rIns="91440" bIns="45720" rtlCol="0" anchor="ctr" anchorCtr="1">
            <a:normAutofit/>
          </a:bodyPr>
          <a:lstStyle/>
          <a:p>
            <a:pPr algn="r">
              <a:lnSpc>
                <a:spcPct val="150000"/>
              </a:lnSpc>
              <a:spcBef>
                <a:spcPts val="375"/>
              </a:spcBef>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这样做的好处是不需要管理编号，只要逐个递增就可以了。</a:t>
            </a:r>
          </a:p>
        </p:txBody>
      </p:sp>
      <p:sp>
        <p:nvSpPr>
          <p:cNvPr id="39" name="TextBox 39"/>
          <p:cNvSpPr txBox="1"/>
          <p:nvPr/>
        </p:nvSpPr>
        <p:spPr>
          <a:xfrm>
            <a:off x="6996028" y="4584201"/>
            <a:ext cx="4653971" cy="1227289"/>
          </a:xfrm>
          <a:prstGeom prst="rect">
            <a:avLst/>
          </a:prstGeom>
        </p:spPr>
        <p:txBody>
          <a:bodyPr vert="horz" wrap="square" lIns="91440" tIns="45720" rIns="91440" bIns="45720" rtlCol="0" anchor="ctr" anchorCtr="1">
            <a:normAutofit/>
          </a:bodyPr>
          <a:lstStyle/>
          <a:p>
            <a:pPr algn="l">
              <a:lnSpc>
                <a:spcPct val="150000"/>
              </a:lnSpc>
              <a:spcBef>
                <a:spcPts val="375"/>
              </a:spcBef>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名片编号分配给某一个名片后，该编号就不再分配给任何其他名片，即使该名片被删除，也不再重新分配。</a:t>
            </a:r>
          </a:p>
        </p:txBody>
      </p:sp>
      <p:sp>
        <p:nvSpPr>
          <p:cNvPr id="40" name="TextBox 40"/>
          <p:cNvSpPr txBox="1"/>
          <p:nvPr/>
        </p:nvSpPr>
        <p:spPr>
          <a:xfrm>
            <a:off x="6996028" y="1445633"/>
            <a:ext cx="4653971" cy="1227289"/>
          </a:xfrm>
          <a:prstGeom prst="rect">
            <a:avLst/>
          </a:prstGeom>
        </p:spPr>
        <p:txBody>
          <a:bodyPr vert="horz" wrap="square" lIns="91440" tIns="45720" rIns="91440" bIns="45720" rtlCol="0" anchor="ctr" anchorCtr="1">
            <a:normAutofit/>
          </a:bodyPr>
          <a:lstStyle/>
          <a:p>
            <a:pPr algn="l">
              <a:lnSpc>
                <a:spcPct val="150000"/>
              </a:lnSpc>
              <a:spcBef>
                <a:spcPts val="375"/>
              </a:spcBef>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名片信息通常采用数据结构体来描述，除了联系信息外，为了区分每个名片，同时方便定位名片，我们给每个名片分配一个唯一的编号。</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140760" y="0"/>
            <a:ext cx="2809137" cy="3421221"/>
          </a:xfrm>
          <a:prstGeom prst="rect">
            <a:avLst/>
          </a:prstGeom>
          <a:gradFill>
            <a:gsLst>
              <a:gs pos="0">
                <a:schemeClr val="accent2">
                  <a:alpha val="75000"/>
                </a:schemeClr>
              </a:gs>
              <a:gs pos="100000">
                <a:schemeClr val="lt1">
                  <a:alpha val="75000"/>
                </a:schemeClr>
              </a:gs>
            </a:gsLst>
            <a:lin ang="16200000"/>
          </a:gradFill>
        </p:spPr>
      </p:sp>
      <p:sp>
        <p:nvSpPr>
          <p:cNvPr id="3" name="AutoShape 3"/>
          <p:cNvSpPr/>
          <p:nvPr/>
        </p:nvSpPr>
        <p:spPr>
          <a:xfrm>
            <a:off x="1140760" y="1983274"/>
            <a:ext cx="2809137" cy="2809137"/>
          </a:xfrm>
          <a:prstGeom prst="ellipse">
            <a:avLst/>
          </a:prstGeom>
          <a:gradFill>
            <a:gsLst>
              <a:gs pos="0">
                <a:schemeClr val="accent2">
                  <a:alpha val="100000"/>
                </a:schemeClr>
              </a:gs>
              <a:gs pos="100000">
                <a:schemeClr val="accent2">
                  <a:alpha val="100000"/>
                  <a:lumMod val="60000"/>
                  <a:lumOff val="40000"/>
                </a:schemeClr>
              </a:gs>
            </a:gsLst>
            <a:lin ang="0"/>
          </a:gradFill>
        </p:spPr>
      </p:sp>
      <p:sp>
        <p:nvSpPr>
          <p:cNvPr id="4" name="TextBox 4"/>
          <p:cNvSpPr txBox="1"/>
          <p:nvPr/>
        </p:nvSpPr>
        <p:spPr>
          <a:xfrm>
            <a:off x="1884456" y="2656540"/>
            <a:ext cx="2004496" cy="614934"/>
          </a:xfrm>
          <a:prstGeom prst="rect">
            <a:avLst/>
          </a:prstGeom>
        </p:spPr>
        <p:txBody>
          <a:bodyPr vert="horz" wrap="square" lIns="123825" tIns="123825" rIns="57150" bIns="123825" rtlCol="0" anchor="t" anchorCtr="0">
            <a:spAutoFit/>
          </a:bodyPr>
          <a:lstStyle/>
          <a:p>
            <a:pPr>
              <a:lnSpc>
                <a:spcPct val="174000"/>
              </a:lnSpc>
              <a:spcBef>
                <a:spcPct val="0"/>
              </a:spcBef>
            </a:pPr>
            <a:r>
              <a:rPr lang="en-US" sz="1350">
                <a:solidFill>
                  <a:srgbClr val="FFFFFF">
                    <a:alpha val="40000"/>
                  </a:srgbClr>
                </a:solidFill>
                <a:latin typeface="微软雅黑" panose="020B0503020204020204" charset="-122"/>
                <a:ea typeface="微软雅黑" panose="020B0503020204020204" charset="-122"/>
                <a:cs typeface="微软雅黑" panose="020B0503020204020204" charset="-122"/>
              </a:rPr>
              <a:t>CATALOGUE</a:t>
            </a:r>
          </a:p>
        </p:txBody>
      </p:sp>
      <p:sp>
        <p:nvSpPr>
          <p:cNvPr id="5" name="TextBox 5"/>
          <p:cNvSpPr txBox="1"/>
          <p:nvPr/>
        </p:nvSpPr>
        <p:spPr>
          <a:xfrm>
            <a:off x="1649672" y="2818600"/>
            <a:ext cx="1766929" cy="1834896"/>
          </a:xfrm>
          <a:prstGeom prst="rect">
            <a:avLst/>
          </a:prstGeom>
        </p:spPr>
        <p:txBody>
          <a:bodyPr vert="horz" wrap="square" lIns="123825" tIns="123825" rIns="57150" bIns="123825" rtlCol="0" anchor="t" anchorCtr="0">
            <a:spAutoFit/>
          </a:bodyPr>
          <a:lstStyle/>
          <a:p>
            <a:pPr>
              <a:lnSpc>
                <a:spcPct val="174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目录</a:t>
            </a:r>
          </a:p>
        </p:txBody>
      </p:sp>
      <p:sp>
        <p:nvSpPr>
          <p:cNvPr id="6" name="TextBox 6"/>
          <p:cNvSpPr txBox="1"/>
          <p:nvPr/>
        </p:nvSpPr>
        <p:spPr>
          <a:xfrm>
            <a:off x="5344782" y="1304925"/>
            <a:ext cx="5981700" cy="4248150"/>
          </a:xfrm>
          <a:prstGeom prst="rect">
            <a:avLst/>
          </a:prstGeom>
        </p:spPr>
        <p:txBody>
          <a:bodyPr vert="horz" wrap="square" lIns="123825" tIns="123825" rIns="57150" bIns="123825" rtlCol="0" anchor="t" anchorCtr="0">
            <a:spAutoFit/>
          </a:bodyPr>
          <a:lstStyle/>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背景介绍</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系统分析</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系统总体规划设计</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实现数据初始化模块</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系统菜单显示模块</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名片操作模块</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项目测试</a:t>
            </a:r>
          </a:p>
        </p:txBody>
      </p:sp>
      <p:cxnSp>
        <p:nvCxnSpPr>
          <p:cNvPr id="7" name="Connector 7"/>
          <p:cNvCxnSpPr/>
          <p:nvPr/>
        </p:nvCxnSpPr>
        <p:spPr>
          <a:xfrm>
            <a:off x="3198500" y="2897445"/>
            <a:ext cx="0" cy="130951"/>
          </a:xfrm>
          <a:prstGeom prst="line">
            <a:avLst/>
          </a:prstGeom>
          <a:ln w="9525">
            <a:solidFill>
              <a:srgbClr val="FFFFFF">
                <a:alpha val="100000"/>
              </a:srgbClr>
            </a:solidFill>
            <a:prstDash val="solid"/>
          </a:ln>
        </p:spPr>
      </p:cxnSp>
      <p:cxnSp>
        <p:nvCxnSpPr>
          <p:cNvPr id="8" name="Connector 8"/>
          <p:cNvCxnSpPr/>
          <p:nvPr/>
        </p:nvCxnSpPr>
        <p:spPr>
          <a:xfrm>
            <a:off x="1823497" y="2897445"/>
            <a:ext cx="0" cy="130951"/>
          </a:xfrm>
          <a:prstGeom prst="line">
            <a:avLst/>
          </a:prstGeom>
          <a:ln w="9525">
            <a:solidFill>
              <a:srgbClr val="FFFFFF">
                <a:alpha val="100000"/>
              </a:srgbClr>
            </a:solidFill>
            <a:prstDash val="solid"/>
          </a:ln>
        </p:spPr>
      </p:cxnSp>
      <p:sp>
        <p:nvSpPr>
          <p:cNvPr id="9" name="AutoShape 9"/>
          <p:cNvSpPr/>
          <p:nvPr/>
        </p:nvSpPr>
        <p:spPr>
          <a:xfrm>
            <a:off x="611546" y="2481967"/>
            <a:ext cx="259567" cy="1408741"/>
          </a:xfrm>
          <a:prstGeom prst="rect">
            <a:avLst/>
          </a:prstGeom>
          <a:gradFill>
            <a:gsLst>
              <a:gs pos="0">
                <a:schemeClr val="accent2">
                  <a:alpha val="51000"/>
                </a:schemeClr>
              </a:gs>
              <a:gs pos="100000">
                <a:schemeClr val="lt1">
                  <a:alpha val="51000"/>
                </a:schemeClr>
              </a:gs>
            </a:gsLst>
            <a:lin ang="5400000"/>
          </a:gradFill>
        </p:spPr>
      </p:sp>
      <p:sp>
        <p:nvSpPr>
          <p:cNvPr id="10" name="AutoShape 10"/>
          <p:cNvSpPr/>
          <p:nvPr/>
        </p:nvSpPr>
        <p:spPr>
          <a:xfrm>
            <a:off x="611546" y="2352184"/>
            <a:ext cx="259567" cy="259567"/>
          </a:xfrm>
          <a:prstGeom prst="ellipse">
            <a:avLst/>
          </a:prstGeom>
          <a:solidFill>
            <a:schemeClr val="accent2">
              <a:lumMod val="40000"/>
              <a:lumOff val="60000"/>
              <a:alpha val="100000"/>
            </a:schemeClr>
          </a:solidFill>
        </p:spPr>
      </p:sp>
      <p:sp>
        <p:nvSpPr>
          <p:cNvPr id="11" name="AutoShape 11"/>
          <p:cNvSpPr/>
          <p:nvPr/>
        </p:nvSpPr>
        <p:spPr>
          <a:xfrm>
            <a:off x="-1022221" y="4869455"/>
            <a:ext cx="1813010" cy="1813010"/>
          </a:xfrm>
          <a:prstGeom prst="ellipse">
            <a:avLst/>
          </a:prstGeom>
          <a:gradFill>
            <a:gsLst>
              <a:gs pos="0">
                <a:schemeClr val="accent2">
                  <a:alpha val="27000"/>
                </a:schemeClr>
              </a:gs>
              <a:gs pos="100000">
                <a:schemeClr val="accent2">
                  <a:alpha val="27000"/>
                  <a:lumMod val="40000"/>
                  <a:lumOff val="60000"/>
                </a:schemeClr>
              </a:gs>
            </a:gsLst>
            <a:lin ang="0"/>
          </a:gradFill>
        </p:spPr>
      </p:sp>
      <p:sp>
        <p:nvSpPr>
          <p:cNvPr id="12" name="AutoShape 12"/>
          <p:cNvSpPr/>
          <p:nvPr/>
        </p:nvSpPr>
        <p:spPr>
          <a:xfrm>
            <a:off x="4298477" y="0"/>
            <a:ext cx="668835" cy="1915360"/>
          </a:xfrm>
          <a:prstGeom prst="rect">
            <a:avLst/>
          </a:prstGeom>
          <a:gradFill>
            <a:gsLst>
              <a:gs pos="0">
                <a:schemeClr val="accent2">
                  <a:alpha val="62000"/>
                </a:schemeClr>
              </a:gs>
              <a:gs pos="100000">
                <a:schemeClr val="lt1">
                  <a:alpha val="62000"/>
                </a:schemeClr>
              </a:gs>
            </a:gsLst>
            <a:lin ang="16200000"/>
          </a:gradFill>
        </p:spPr>
      </p:sp>
      <p:sp>
        <p:nvSpPr>
          <p:cNvPr id="13" name="AutoShape 13"/>
          <p:cNvSpPr/>
          <p:nvPr/>
        </p:nvSpPr>
        <p:spPr>
          <a:xfrm>
            <a:off x="4298477" y="1580942"/>
            <a:ext cx="668835" cy="668835"/>
          </a:xfrm>
          <a:prstGeom prst="ellipse">
            <a:avLst/>
          </a:prstGeom>
          <a:solidFill>
            <a:schemeClr val="accent1">
              <a:alpha val="100000"/>
            </a:schemeClr>
          </a:solidFill>
        </p:spPr>
      </p:sp>
      <p:sp>
        <p:nvSpPr>
          <p:cNvPr id="14" name="AutoShape 14"/>
          <p:cNvSpPr/>
          <p:nvPr/>
        </p:nvSpPr>
        <p:spPr>
          <a:xfrm>
            <a:off x="10066688" y="5912672"/>
            <a:ext cx="531248" cy="531248"/>
          </a:xfrm>
          <a:prstGeom prst="ellipse">
            <a:avLst/>
          </a:prstGeom>
          <a:gradFill>
            <a:gsLst>
              <a:gs pos="0">
                <a:schemeClr val="accent2">
                  <a:alpha val="59000"/>
                </a:schemeClr>
              </a:gs>
              <a:gs pos="100000">
                <a:schemeClr val="accent2">
                  <a:alpha val="59000"/>
                  <a:lumMod val="40000"/>
                  <a:lumOff val="60000"/>
                </a:schemeClr>
              </a:gs>
            </a:gsLst>
            <a:lin ang="0"/>
          </a:gradFill>
        </p:spPr>
      </p:sp>
      <p:sp>
        <p:nvSpPr>
          <p:cNvPr id="15" name="AutoShape 15"/>
          <p:cNvSpPr/>
          <p:nvPr/>
        </p:nvSpPr>
        <p:spPr>
          <a:xfrm>
            <a:off x="10779576" y="-508283"/>
            <a:ext cx="2423643" cy="2423643"/>
          </a:xfrm>
          <a:prstGeom prst="ellipse">
            <a:avLst/>
          </a:prstGeom>
          <a:gradFill>
            <a:gsLst>
              <a:gs pos="0">
                <a:schemeClr val="accent2">
                  <a:alpha val="27000"/>
                </a:schemeClr>
              </a:gs>
              <a:gs pos="100000">
                <a:schemeClr val="accent2">
                  <a:alpha val="27000"/>
                  <a:lumMod val="40000"/>
                  <a:lumOff val="60000"/>
                </a:schemeClr>
              </a:gs>
            </a:gsLst>
            <a:lin ang="0"/>
          </a:gradFill>
        </p:spPr>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454963" y="93878"/>
            <a:ext cx="10641129" cy="914400"/>
            <a:chOff x="454963" y="93878"/>
            <a:chExt cx="10641129" cy="914400"/>
          </a:xfrm>
        </p:grpSpPr>
        <p:sp>
          <p:nvSpPr>
            <p:cNvPr id="3" name="AutoShape 3"/>
            <p:cNvSpPr/>
            <p:nvPr/>
          </p:nvSpPr>
          <p:spPr>
            <a:xfrm>
              <a:off x="454963" y="331168"/>
              <a:ext cx="84147" cy="84147"/>
            </a:xfrm>
            <a:prstGeom prst="ellipse">
              <a:avLst/>
            </a:prstGeom>
            <a:solidFill>
              <a:schemeClr val="accent1">
                <a:alpha val="100000"/>
              </a:schemeClr>
            </a:solidFill>
          </p:spPr>
        </p:sp>
        <p:sp>
          <p:nvSpPr>
            <p:cNvPr id="4" name="AutoShape 4"/>
            <p:cNvSpPr/>
            <p:nvPr/>
          </p:nvSpPr>
          <p:spPr>
            <a:xfrm>
              <a:off x="575049" y="337743"/>
              <a:ext cx="78137" cy="78137"/>
            </a:xfrm>
            <a:prstGeom prst="ellipse">
              <a:avLst/>
            </a:prstGeom>
            <a:solidFill>
              <a:schemeClr val="accent1">
                <a:alpha val="80000"/>
              </a:schemeClr>
            </a:solidFill>
          </p:spPr>
        </p:sp>
        <p:sp>
          <p:nvSpPr>
            <p:cNvPr id="5" name="AutoShape 5"/>
            <p:cNvSpPr/>
            <p:nvPr/>
          </p:nvSpPr>
          <p:spPr>
            <a:xfrm>
              <a:off x="689125" y="339460"/>
              <a:ext cx="74704" cy="74704"/>
            </a:xfrm>
            <a:prstGeom prst="ellipse">
              <a:avLst/>
            </a:prstGeom>
            <a:solidFill>
              <a:schemeClr val="accent1">
                <a:alpha val="60000"/>
              </a:schemeClr>
            </a:solidFill>
          </p:spPr>
        </p:sp>
        <p:sp>
          <p:nvSpPr>
            <p:cNvPr id="6" name="AutoShape 6"/>
            <p:cNvSpPr/>
            <p:nvPr/>
          </p:nvSpPr>
          <p:spPr>
            <a:xfrm>
              <a:off x="799768" y="348430"/>
              <a:ext cx="69238" cy="69238"/>
            </a:xfrm>
            <a:prstGeom prst="ellipse">
              <a:avLst/>
            </a:prstGeom>
            <a:solidFill>
              <a:schemeClr val="accent1">
                <a:alpha val="40000"/>
              </a:schemeClr>
            </a:solidFill>
          </p:spPr>
        </p:sp>
        <p:sp>
          <p:nvSpPr>
            <p:cNvPr id="7" name="AutoShape 7"/>
            <p:cNvSpPr/>
            <p:nvPr/>
          </p:nvSpPr>
          <p:spPr>
            <a:xfrm>
              <a:off x="904945" y="344297"/>
              <a:ext cx="65594" cy="65594"/>
            </a:xfrm>
            <a:prstGeom prst="ellipse">
              <a:avLst/>
            </a:prstGeom>
            <a:solidFill>
              <a:schemeClr val="accent1">
                <a:alpha val="20000"/>
              </a:schemeClr>
            </a:solidFill>
          </p:spPr>
        </p:sp>
        <p:sp>
          <p:nvSpPr>
            <p:cNvPr id="8" name="AutoShape 8"/>
            <p:cNvSpPr/>
            <p:nvPr/>
          </p:nvSpPr>
          <p:spPr>
            <a:xfrm>
              <a:off x="454963" y="448942"/>
              <a:ext cx="84147" cy="84147"/>
            </a:xfrm>
            <a:prstGeom prst="ellipse">
              <a:avLst/>
            </a:prstGeom>
            <a:solidFill>
              <a:schemeClr val="accent1">
                <a:alpha val="100000"/>
              </a:schemeClr>
            </a:solidFill>
          </p:spPr>
        </p:sp>
        <p:sp>
          <p:nvSpPr>
            <p:cNvPr id="9" name="AutoShape 9"/>
            <p:cNvSpPr/>
            <p:nvPr/>
          </p:nvSpPr>
          <p:spPr>
            <a:xfrm>
              <a:off x="575049" y="455517"/>
              <a:ext cx="78137" cy="78137"/>
            </a:xfrm>
            <a:prstGeom prst="ellipse">
              <a:avLst/>
            </a:prstGeom>
            <a:solidFill>
              <a:schemeClr val="accent1">
                <a:alpha val="80000"/>
              </a:schemeClr>
            </a:solidFill>
          </p:spPr>
        </p:sp>
        <p:sp>
          <p:nvSpPr>
            <p:cNvPr id="10" name="AutoShape 10"/>
            <p:cNvSpPr/>
            <p:nvPr/>
          </p:nvSpPr>
          <p:spPr>
            <a:xfrm>
              <a:off x="689125" y="457233"/>
              <a:ext cx="74704" cy="74704"/>
            </a:xfrm>
            <a:prstGeom prst="ellipse">
              <a:avLst/>
            </a:prstGeom>
            <a:solidFill>
              <a:schemeClr val="accent1">
                <a:alpha val="60000"/>
              </a:schemeClr>
            </a:solidFill>
          </p:spPr>
        </p:sp>
        <p:sp>
          <p:nvSpPr>
            <p:cNvPr id="11" name="AutoShape 11"/>
            <p:cNvSpPr/>
            <p:nvPr/>
          </p:nvSpPr>
          <p:spPr>
            <a:xfrm>
              <a:off x="799768" y="466203"/>
              <a:ext cx="69238" cy="69238"/>
            </a:xfrm>
            <a:prstGeom prst="ellipse">
              <a:avLst/>
            </a:prstGeom>
            <a:solidFill>
              <a:schemeClr val="accent1">
                <a:alpha val="40000"/>
              </a:schemeClr>
            </a:solidFill>
          </p:spPr>
        </p:sp>
        <p:sp>
          <p:nvSpPr>
            <p:cNvPr id="12" name="AutoShape 12"/>
            <p:cNvSpPr/>
            <p:nvPr/>
          </p:nvSpPr>
          <p:spPr>
            <a:xfrm>
              <a:off x="904945" y="462070"/>
              <a:ext cx="65594" cy="65594"/>
            </a:xfrm>
            <a:prstGeom prst="ellipse">
              <a:avLst/>
            </a:prstGeom>
            <a:solidFill>
              <a:schemeClr val="accent1">
                <a:alpha val="20000"/>
              </a:schemeClr>
            </a:solidFill>
          </p:spPr>
        </p:sp>
        <p:sp>
          <p:nvSpPr>
            <p:cNvPr id="13" name="AutoShape 13"/>
            <p:cNvSpPr/>
            <p:nvPr/>
          </p:nvSpPr>
          <p:spPr>
            <a:xfrm>
              <a:off x="454963" y="566715"/>
              <a:ext cx="84147" cy="84147"/>
            </a:xfrm>
            <a:prstGeom prst="ellipse">
              <a:avLst/>
            </a:prstGeom>
            <a:solidFill>
              <a:schemeClr val="accent1">
                <a:alpha val="100000"/>
              </a:schemeClr>
            </a:solidFill>
          </p:spPr>
        </p:sp>
        <p:sp>
          <p:nvSpPr>
            <p:cNvPr id="14" name="AutoShape 14"/>
            <p:cNvSpPr/>
            <p:nvPr/>
          </p:nvSpPr>
          <p:spPr>
            <a:xfrm>
              <a:off x="575049" y="573291"/>
              <a:ext cx="78137" cy="78137"/>
            </a:xfrm>
            <a:prstGeom prst="ellipse">
              <a:avLst/>
            </a:prstGeom>
            <a:solidFill>
              <a:schemeClr val="accent1">
                <a:alpha val="80000"/>
              </a:schemeClr>
            </a:solidFill>
          </p:spPr>
        </p:sp>
        <p:sp>
          <p:nvSpPr>
            <p:cNvPr id="15" name="AutoShape 15"/>
            <p:cNvSpPr/>
            <p:nvPr/>
          </p:nvSpPr>
          <p:spPr>
            <a:xfrm>
              <a:off x="689125" y="575007"/>
              <a:ext cx="74704" cy="74704"/>
            </a:xfrm>
            <a:prstGeom prst="ellipse">
              <a:avLst/>
            </a:prstGeom>
            <a:solidFill>
              <a:schemeClr val="accent1">
                <a:alpha val="60000"/>
              </a:schemeClr>
            </a:solidFill>
          </p:spPr>
        </p:sp>
        <p:sp>
          <p:nvSpPr>
            <p:cNvPr id="16" name="AutoShape 16"/>
            <p:cNvSpPr/>
            <p:nvPr/>
          </p:nvSpPr>
          <p:spPr>
            <a:xfrm>
              <a:off x="799768" y="583977"/>
              <a:ext cx="69238" cy="69238"/>
            </a:xfrm>
            <a:prstGeom prst="ellipse">
              <a:avLst/>
            </a:prstGeom>
            <a:solidFill>
              <a:schemeClr val="accent1">
                <a:alpha val="40000"/>
              </a:schemeClr>
            </a:solidFill>
          </p:spPr>
        </p:sp>
        <p:sp>
          <p:nvSpPr>
            <p:cNvPr id="17" name="AutoShape 17"/>
            <p:cNvSpPr/>
            <p:nvPr/>
          </p:nvSpPr>
          <p:spPr>
            <a:xfrm>
              <a:off x="904945" y="579844"/>
              <a:ext cx="65594" cy="65594"/>
            </a:xfrm>
            <a:prstGeom prst="ellipse">
              <a:avLst/>
            </a:prstGeom>
            <a:solidFill>
              <a:schemeClr val="accent1">
                <a:alpha val="20000"/>
              </a:schemeClr>
            </a:solidFill>
          </p:spPr>
        </p:sp>
        <p:sp>
          <p:nvSpPr>
            <p:cNvPr id="18" name="AutoShape 18"/>
            <p:cNvSpPr/>
            <p:nvPr/>
          </p:nvSpPr>
          <p:spPr>
            <a:xfrm>
              <a:off x="454963" y="684489"/>
              <a:ext cx="84147" cy="84147"/>
            </a:xfrm>
            <a:prstGeom prst="ellipse">
              <a:avLst/>
            </a:prstGeom>
            <a:solidFill>
              <a:schemeClr val="accent1">
                <a:alpha val="100000"/>
              </a:schemeClr>
            </a:solidFill>
          </p:spPr>
        </p:sp>
        <p:sp>
          <p:nvSpPr>
            <p:cNvPr id="19" name="AutoShape 19"/>
            <p:cNvSpPr/>
            <p:nvPr/>
          </p:nvSpPr>
          <p:spPr>
            <a:xfrm>
              <a:off x="575049" y="691064"/>
              <a:ext cx="78137" cy="78137"/>
            </a:xfrm>
            <a:prstGeom prst="ellipse">
              <a:avLst/>
            </a:prstGeom>
            <a:solidFill>
              <a:schemeClr val="accent1">
                <a:alpha val="80000"/>
              </a:schemeClr>
            </a:solidFill>
          </p:spPr>
        </p:sp>
        <p:sp>
          <p:nvSpPr>
            <p:cNvPr id="20" name="AutoShape 20"/>
            <p:cNvSpPr/>
            <p:nvPr/>
          </p:nvSpPr>
          <p:spPr>
            <a:xfrm>
              <a:off x="689125" y="692781"/>
              <a:ext cx="74704" cy="74704"/>
            </a:xfrm>
            <a:prstGeom prst="ellipse">
              <a:avLst/>
            </a:prstGeom>
            <a:solidFill>
              <a:schemeClr val="accent1">
                <a:alpha val="60000"/>
              </a:schemeClr>
            </a:solidFill>
          </p:spPr>
        </p:sp>
        <p:sp>
          <p:nvSpPr>
            <p:cNvPr id="21" name="AutoShape 21"/>
            <p:cNvSpPr/>
            <p:nvPr/>
          </p:nvSpPr>
          <p:spPr>
            <a:xfrm>
              <a:off x="799768" y="701751"/>
              <a:ext cx="69238" cy="69238"/>
            </a:xfrm>
            <a:prstGeom prst="ellipse">
              <a:avLst/>
            </a:prstGeom>
            <a:solidFill>
              <a:schemeClr val="accent1">
                <a:alpha val="40000"/>
              </a:schemeClr>
            </a:solidFill>
          </p:spPr>
        </p:sp>
        <p:sp>
          <p:nvSpPr>
            <p:cNvPr id="22" name="AutoShape 22"/>
            <p:cNvSpPr/>
            <p:nvPr/>
          </p:nvSpPr>
          <p:spPr>
            <a:xfrm>
              <a:off x="904945" y="697618"/>
              <a:ext cx="65594" cy="65594"/>
            </a:xfrm>
            <a:prstGeom prst="ellipse">
              <a:avLst/>
            </a:prstGeom>
            <a:solidFill>
              <a:schemeClr val="accent1">
                <a:alpha val="20000"/>
              </a:schemeClr>
            </a:solidFill>
          </p:spPr>
        </p:sp>
        <p:sp>
          <p:nvSpPr>
            <p:cNvPr id="23" name="TextBox 2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定义变量</a:t>
              </a:r>
            </a:p>
          </p:txBody>
        </p:sp>
      </p:grpSp>
      <p:grpSp>
        <p:nvGrpSpPr>
          <p:cNvPr id="24" name="Group 24"/>
          <p:cNvGrpSpPr/>
          <p:nvPr/>
        </p:nvGrpSpPr>
        <p:grpSpPr>
          <a:xfrm>
            <a:off x="6743355" y="1681124"/>
            <a:ext cx="2074094" cy="2320671"/>
            <a:chOff x="6743355" y="1681124"/>
            <a:chExt cx="2074094" cy="2320671"/>
          </a:xfrm>
        </p:grpSpPr>
        <p:sp>
          <p:nvSpPr>
            <p:cNvPr id="25" name="Freeform 25"/>
            <p:cNvSpPr/>
            <p:nvPr/>
          </p:nvSpPr>
          <p:spPr>
            <a:xfrm>
              <a:off x="6743355" y="1681124"/>
              <a:ext cx="2074094" cy="1546479"/>
            </a:xfrm>
            <a:custGeom>
              <a:avLst/>
              <a:gdLst/>
              <a:ahLst/>
              <a:cxnLst/>
              <a:rect l="l" t="t" r="r" b="b"/>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chemeClr val="accent1">
                <a:lumMod val="75000"/>
                <a:alpha val="100000"/>
              </a:schemeClr>
            </a:solidFill>
          </p:spPr>
        </p:sp>
        <p:sp>
          <p:nvSpPr>
            <p:cNvPr id="26" name="Freeform 26"/>
            <p:cNvSpPr/>
            <p:nvPr/>
          </p:nvSpPr>
          <p:spPr>
            <a:xfrm>
              <a:off x="6743355" y="2135657"/>
              <a:ext cx="2074094" cy="1866138"/>
            </a:xfrm>
            <a:custGeom>
              <a:avLst/>
              <a:gdLst/>
              <a:ahLst/>
              <a:cxnLst/>
              <a:rect l="l" t="t" r="r" b="b"/>
              <a:pathLst>
                <a:path w="1186" h="1010">
                  <a:moveTo>
                    <a:pt x="1186" y="591"/>
                  </a:moveTo>
                  <a:lnTo>
                    <a:pt x="0" y="0"/>
                  </a:lnTo>
                  <a:lnTo>
                    <a:pt x="0" y="419"/>
                  </a:lnTo>
                  <a:lnTo>
                    <a:pt x="1186" y="1010"/>
                  </a:lnTo>
                  <a:lnTo>
                    <a:pt x="1186" y="591"/>
                  </a:lnTo>
                  <a:close/>
                </a:path>
              </a:pathLst>
            </a:custGeom>
            <a:solidFill>
              <a:srgbClr val="DDDDDD">
                <a:alpha val="100000"/>
              </a:srgbClr>
            </a:solidFill>
          </p:spPr>
        </p:sp>
      </p:grpSp>
      <p:grpSp>
        <p:nvGrpSpPr>
          <p:cNvPr id="27" name="Group 27"/>
          <p:cNvGrpSpPr/>
          <p:nvPr/>
        </p:nvGrpSpPr>
        <p:grpSpPr>
          <a:xfrm>
            <a:off x="8817538" y="1875910"/>
            <a:ext cx="2074094" cy="2125980"/>
            <a:chOff x="8817538" y="1875910"/>
            <a:chExt cx="2074094" cy="2125980"/>
          </a:xfrm>
        </p:grpSpPr>
        <p:sp>
          <p:nvSpPr>
            <p:cNvPr id="28" name="Freeform 28"/>
            <p:cNvSpPr/>
            <p:nvPr/>
          </p:nvSpPr>
          <p:spPr>
            <a:xfrm>
              <a:off x="8817538" y="1875910"/>
              <a:ext cx="2074094" cy="1547813"/>
            </a:xfrm>
            <a:custGeom>
              <a:avLst/>
              <a:gdLst/>
              <a:ahLst/>
              <a:cxnLst/>
              <a:rect l="l" t="t" r="r" b="b"/>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chemeClr val="accent1">
                <a:alpha val="100000"/>
              </a:schemeClr>
            </a:solidFill>
          </p:spPr>
        </p:sp>
        <p:sp>
          <p:nvSpPr>
            <p:cNvPr id="29" name="Freeform 29"/>
            <p:cNvSpPr/>
            <p:nvPr/>
          </p:nvSpPr>
          <p:spPr>
            <a:xfrm>
              <a:off x="8817538" y="2328443"/>
              <a:ext cx="2074094" cy="1673447"/>
            </a:xfrm>
            <a:custGeom>
              <a:avLst/>
              <a:gdLst/>
              <a:ahLst/>
              <a:cxnLst/>
              <a:rect l="l" t="t" r="r" b="b"/>
              <a:pathLst>
                <a:path w="1185" h="906">
                  <a:moveTo>
                    <a:pt x="0" y="593"/>
                  </a:moveTo>
                  <a:lnTo>
                    <a:pt x="1185" y="0"/>
                  </a:lnTo>
                  <a:lnTo>
                    <a:pt x="1185" y="315"/>
                  </a:lnTo>
                  <a:lnTo>
                    <a:pt x="0" y="906"/>
                  </a:lnTo>
                  <a:lnTo>
                    <a:pt x="0" y="593"/>
                  </a:lnTo>
                  <a:close/>
                </a:path>
              </a:pathLst>
            </a:custGeom>
            <a:solidFill>
              <a:schemeClr val="accent1">
                <a:alpha val="100000"/>
              </a:schemeClr>
            </a:solidFill>
          </p:spPr>
        </p:sp>
      </p:grpSp>
      <p:grpSp>
        <p:nvGrpSpPr>
          <p:cNvPr id="30" name="Group 30"/>
          <p:cNvGrpSpPr/>
          <p:nvPr/>
        </p:nvGrpSpPr>
        <p:grpSpPr>
          <a:xfrm>
            <a:off x="5882896" y="1940109"/>
            <a:ext cx="2932659" cy="2059781"/>
            <a:chOff x="5882896" y="1940109"/>
            <a:chExt cx="2932659" cy="2059781"/>
          </a:xfrm>
        </p:grpSpPr>
        <p:sp>
          <p:nvSpPr>
            <p:cNvPr id="31" name="Freeform 31"/>
            <p:cNvSpPr/>
            <p:nvPr/>
          </p:nvSpPr>
          <p:spPr>
            <a:xfrm>
              <a:off x="5882896" y="1940109"/>
              <a:ext cx="2932659" cy="1093565"/>
            </a:xfrm>
            <a:custGeom>
              <a:avLst/>
              <a:gdLst/>
              <a:ahLst/>
              <a:cxnLst/>
              <a:rect l="l" t="t" r="r" b="b"/>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BDBBBB">
                <a:alpha val="100000"/>
              </a:srgbClr>
            </a:solidFill>
          </p:spPr>
        </p:sp>
        <p:sp>
          <p:nvSpPr>
            <p:cNvPr id="32" name="AutoShape 32"/>
            <p:cNvSpPr/>
            <p:nvPr/>
          </p:nvSpPr>
          <p:spPr>
            <a:xfrm>
              <a:off x="5882896" y="3033769"/>
              <a:ext cx="2932659" cy="966121"/>
            </a:xfrm>
            <a:prstGeom prst="rect">
              <a:avLst/>
            </a:prstGeom>
            <a:gradFill>
              <a:gsLst>
                <a:gs pos="0">
                  <a:srgbClr val="969696">
                    <a:alpha val="100000"/>
                  </a:srgbClr>
                </a:gs>
                <a:gs pos="100000">
                  <a:srgbClr val="808080">
                    <a:alpha val="100000"/>
                  </a:srgbClr>
                </a:gs>
              </a:gsLst>
              <a:lin ang="0"/>
            </a:gradFill>
          </p:spPr>
        </p:sp>
      </p:grpSp>
      <p:grpSp>
        <p:nvGrpSpPr>
          <p:cNvPr id="33" name="Group 33"/>
          <p:cNvGrpSpPr/>
          <p:nvPr/>
        </p:nvGrpSpPr>
        <p:grpSpPr>
          <a:xfrm>
            <a:off x="8817538" y="2524372"/>
            <a:ext cx="2930767" cy="1477518"/>
            <a:chOff x="8817538" y="2524372"/>
            <a:chExt cx="2930767" cy="1477518"/>
          </a:xfrm>
        </p:grpSpPr>
        <p:sp>
          <p:nvSpPr>
            <p:cNvPr id="34" name="Freeform 34"/>
            <p:cNvSpPr/>
            <p:nvPr/>
          </p:nvSpPr>
          <p:spPr>
            <a:xfrm>
              <a:off x="8817538" y="2524372"/>
              <a:ext cx="2930767" cy="1091565"/>
            </a:xfrm>
            <a:custGeom>
              <a:avLst/>
              <a:gdLst/>
              <a:ahLst/>
              <a:cxnLst/>
              <a:rect l="l" t="t" r="r" b="b"/>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chemeClr val="accent1">
                <a:lumMod val="75000"/>
                <a:alpha val="100000"/>
              </a:schemeClr>
            </a:solidFill>
          </p:spPr>
        </p:sp>
        <p:sp>
          <p:nvSpPr>
            <p:cNvPr id="35" name="AutoShape 35"/>
            <p:cNvSpPr/>
            <p:nvPr/>
          </p:nvSpPr>
          <p:spPr>
            <a:xfrm>
              <a:off x="8817538" y="3615842"/>
              <a:ext cx="2930767" cy="386048"/>
            </a:xfrm>
            <a:prstGeom prst="rect">
              <a:avLst/>
            </a:prstGeom>
            <a:solidFill>
              <a:schemeClr val="accent1">
                <a:lumMod val="50000"/>
                <a:alpha val="100000"/>
              </a:schemeClr>
            </a:solidFill>
          </p:spPr>
        </p:sp>
      </p:grpSp>
      <p:grpSp>
        <p:nvGrpSpPr>
          <p:cNvPr id="36" name="Group 36"/>
          <p:cNvGrpSpPr/>
          <p:nvPr/>
        </p:nvGrpSpPr>
        <p:grpSpPr>
          <a:xfrm>
            <a:off x="5890466" y="2841555"/>
            <a:ext cx="2930767" cy="2254472"/>
            <a:chOff x="5890466" y="2841555"/>
            <a:chExt cx="2930767" cy="2254472"/>
          </a:xfrm>
        </p:grpSpPr>
        <p:sp>
          <p:nvSpPr>
            <p:cNvPr id="37" name="Freeform 37"/>
            <p:cNvSpPr/>
            <p:nvPr/>
          </p:nvSpPr>
          <p:spPr>
            <a:xfrm>
              <a:off x="5890466" y="2841555"/>
              <a:ext cx="2930767" cy="1094899"/>
            </a:xfrm>
            <a:custGeom>
              <a:avLst/>
              <a:gdLst/>
              <a:ahLst/>
              <a:cxnLst/>
              <a:rect l="l" t="t" r="r" b="b"/>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FFFFF">
                <a:alpha val="100000"/>
              </a:srgbClr>
            </a:solidFill>
          </p:spPr>
        </p:sp>
        <p:sp>
          <p:nvSpPr>
            <p:cNvPr id="38" name="Freeform 38"/>
            <p:cNvSpPr/>
            <p:nvPr/>
          </p:nvSpPr>
          <p:spPr>
            <a:xfrm>
              <a:off x="5890466" y="2841555"/>
              <a:ext cx="856853" cy="2254472"/>
            </a:xfrm>
            <a:custGeom>
              <a:avLst/>
              <a:gdLst/>
              <a:ahLst/>
              <a:cxnLst/>
              <a:rect l="l" t="t" r="r" b="b"/>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A19F9F">
                <a:alpha val="100000"/>
              </a:srgbClr>
            </a:solidFill>
          </p:spPr>
        </p:sp>
        <p:sp>
          <p:nvSpPr>
            <p:cNvPr id="39" name="Freeform 39"/>
            <p:cNvSpPr/>
            <p:nvPr/>
          </p:nvSpPr>
          <p:spPr>
            <a:xfrm>
              <a:off x="6747320" y="2841555"/>
              <a:ext cx="2073913" cy="2254472"/>
            </a:xfrm>
            <a:custGeom>
              <a:avLst/>
              <a:gdLst/>
              <a:ahLst/>
              <a:cxnLst/>
              <a:rect l="l" t="t" r="r" b="b"/>
              <a:pathLst>
                <a:path w="1186" h="1221">
                  <a:moveTo>
                    <a:pt x="1186" y="628"/>
                  </a:moveTo>
                  <a:lnTo>
                    <a:pt x="0" y="1221"/>
                  </a:lnTo>
                  <a:lnTo>
                    <a:pt x="0" y="593"/>
                  </a:lnTo>
                  <a:lnTo>
                    <a:pt x="1186" y="0"/>
                  </a:lnTo>
                  <a:lnTo>
                    <a:pt x="1186" y="628"/>
                  </a:lnTo>
                  <a:close/>
                </a:path>
              </a:pathLst>
            </a:custGeom>
            <a:solidFill>
              <a:srgbClr val="BDBBBB">
                <a:alpha val="100000"/>
              </a:srgbClr>
            </a:solidFill>
          </p:spPr>
        </p:sp>
      </p:grpSp>
      <p:grpSp>
        <p:nvGrpSpPr>
          <p:cNvPr id="40" name="Group 40"/>
          <p:cNvGrpSpPr/>
          <p:nvPr/>
        </p:nvGrpSpPr>
        <p:grpSpPr>
          <a:xfrm>
            <a:off x="8821594" y="3809199"/>
            <a:ext cx="2930767" cy="1286828"/>
            <a:chOff x="8821594" y="3809199"/>
            <a:chExt cx="2930767" cy="1286828"/>
          </a:xfrm>
        </p:grpSpPr>
        <p:sp>
          <p:nvSpPr>
            <p:cNvPr id="41" name="Freeform 41"/>
            <p:cNvSpPr/>
            <p:nvPr/>
          </p:nvSpPr>
          <p:spPr>
            <a:xfrm>
              <a:off x="8821594" y="3809199"/>
              <a:ext cx="2930767" cy="1094804"/>
            </a:xfrm>
            <a:custGeom>
              <a:avLst/>
              <a:gdLst/>
              <a:ahLst/>
              <a:cxnLst/>
              <a:rect l="l" t="t" r="r" b="b"/>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C0C0C0">
                <a:alpha val="100000"/>
              </a:srgbClr>
            </a:solidFill>
          </p:spPr>
        </p:sp>
        <p:sp>
          <p:nvSpPr>
            <p:cNvPr id="42" name="Freeform 42"/>
            <p:cNvSpPr/>
            <p:nvPr/>
          </p:nvSpPr>
          <p:spPr>
            <a:xfrm>
              <a:off x="10894966" y="3809199"/>
              <a:ext cx="857394" cy="1286828"/>
            </a:xfrm>
            <a:custGeom>
              <a:avLst/>
              <a:gdLst/>
              <a:ahLst/>
              <a:cxnLst/>
              <a:rect l="l" t="t" r="r" b="b"/>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solidFill>
              <a:srgbClr val="A19F9F">
                <a:alpha val="100000"/>
              </a:srgbClr>
            </a:solidFill>
          </p:spPr>
        </p:sp>
        <p:sp>
          <p:nvSpPr>
            <p:cNvPr id="43" name="Freeform 43"/>
            <p:cNvSpPr/>
            <p:nvPr/>
          </p:nvSpPr>
          <p:spPr>
            <a:xfrm>
              <a:off x="8821594" y="3809199"/>
              <a:ext cx="2073373" cy="1286828"/>
            </a:xfrm>
            <a:custGeom>
              <a:avLst/>
              <a:gdLst/>
              <a:ahLst/>
              <a:cxnLst/>
              <a:rect l="l" t="t" r="r" b="b"/>
              <a:pathLst>
                <a:path w="1185" h="697">
                  <a:moveTo>
                    <a:pt x="0" y="104"/>
                  </a:moveTo>
                  <a:lnTo>
                    <a:pt x="1185" y="697"/>
                  </a:lnTo>
                  <a:lnTo>
                    <a:pt x="1185" y="593"/>
                  </a:lnTo>
                  <a:lnTo>
                    <a:pt x="0" y="0"/>
                  </a:lnTo>
                  <a:lnTo>
                    <a:pt x="0" y="104"/>
                  </a:lnTo>
                  <a:close/>
                </a:path>
              </a:pathLst>
            </a:custGeom>
            <a:gradFill>
              <a:gsLst>
                <a:gs pos="0">
                  <a:srgbClr val="A19F9F">
                    <a:alpha val="100000"/>
                  </a:srgbClr>
                </a:gs>
                <a:gs pos="100000">
                  <a:srgbClr val="808080">
                    <a:alpha val="100000"/>
                  </a:srgbClr>
                </a:gs>
              </a:gsLst>
              <a:lin ang="0"/>
            </a:gradFill>
          </p:spPr>
        </p:sp>
      </p:grpSp>
      <p:sp>
        <p:nvSpPr>
          <p:cNvPr id="44" name="TextBox 44"/>
          <p:cNvSpPr txBox="1"/>
          <p:nvPr/>
        </p:nvSpPr>
        <p:spPr>
          <a:xfrm>
            <a:off x="970539" y="2055607"/>
            <a:ext cx="3888341" cy="3162649"/>
          </a:xfrm>
          <a:prstGeom prst="rect">
            <a:avLst/>
          </a:prstGeom>
        </p:spPr>
        <p:txBody>
          <a:bodyPr vert="horz" wrap="square" lIns="66008" tIns="33052" rIns="66008" bIns="33052" rtlCol="0" anchor="ctr" anchorCtr="1">
            <a:normAutofit/>
          </a:bodyPr>
          <a:lstStyle/>
          <a:p>
            <a:pPr marL="203200" lvl="0" indent="-203200">
              <a:lnSpc>
                <a:spcPct val="80000"/>
              </a:lnSpc>
              <a:buFont typeface="Arial" panose="020B0604020202020204"/>
              <a:buChar char="•"/>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在C语言中，全局变量必须放置在函数main()以及其他所有函数之外，而且位于函数main()代码之前。</a:t>
            </a:r>
          </a:p>
        </p:txBody>
      </p:sp>
      <p:sp>
        <p:nvSpPr>
          <p:cNvPr id="45" name="AutoShape 45"/>
          <p:cNvSpPr/>
          <p:nvPr/>
        </p:nvSpPr>
        <p:spPr>
          <a:xfrm>
            <a:off x="510302" y="1681124"/>
            <a:ext cx="655484" cy="815989"/>
          </a:xfrm>
          <a:prstGeom prst="halfFrame">
            <a:avLst/>
          </a:prstGeom>
          <a:solidFill>
            <a:schemeClr val="accent1">
              <a:alpha val="100000"/>
            </a:schemeClr>
          </a:solidFill>
        </p:spPr>
      </p:sp>
      <p:sp>
        <p:nvSpPr>
          <p:cNvPr id="46" name="AutoShape 46"/>
          <p:cNvSpPr/>
          <p:nvPr/>
        </p:nvSpPr>
        <p:spPr>
          <a:xfrm rot="10800000">
            <a:off x="4705935" y="4665821"/>
            <a:ext cx="655484" cy="815989"/>
          </a:xfrm>
          <a:prstGeom prst="halfFrame">
            <a:avLst/>
          </a:prstGeom>
          <a:solidFill>
            <a:schemeClr val="accent1">
              <a:alpha val="100000"/>
            </a:schemeClr>
          </a:solidFill>
        </p:spPr>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1435703" y="1925288"/>
            <a:ext cx="3294412" cy="3432906"/>
            <a:chOff x="1435703" y="1925288"/>
            <a:chExt cx="3294412" cy="3432906"/>
          </a:xfrm>
        </p:grpSpPr>
        <p:sp>
          <p:nvSpPr>
            <p:cNvPr id="3" name="AutoShape 3"/>
            <p:cNvSpPr/>
            <p:nvPr/>
          </p:nvSpPr>
          <p:spPr>
            <a:xfrm>
              <a:off x="1435703" y="1925288"/>
              <a:ext cx="3294412" cy="3294412"/>
            </a:xfrm>
            <a:prstGeom prst="blockArc">
              <a:avLst/>
            </a:prstGeom>
            <a:solidFill>
              <a:schemeClr val="accent1">
                <a:lumMod val="75000"/>
                <a:alpha val="100000"/>
              </a:schemeClr>
            </a:solidFill>
          </p:spPr>
        </p:sp>
        <p:sp>
          <p:nvSpPr>
            <p:cNvPr id="4" name="AutoShape 4"/>
            <p:cNvSpPr/>
            <p:nvPr/>
          </p:nvSpPr>
          <p:spPr>
            <a:xfrm rot="10800000">
              <a:off x="1435703" y="2063782"/>
              <a:ext cx="3294412" cy="3294412"/>
            </a:xfrm>
            <a:prstGeom prst="blockArc">
              <a:avLst/>
            </a:prstGeom>
            <a:solidFill>
              <a:schemeClr val="accent1">
                <a:alpha val="100000"/>
              </a:schemeClr>
            </a:solidFill>
          </p:spPr>
        </p:sp>
      </p:grpSp>
      <p:sp>
        <p:nvSpPr>
          <p:cNvPr id="5" name="Freeform 5"/>
          <p:cNvSpPr/>
          <p:nvPr/>
        </p:nvSpPr>
        <p:spPr>
          <a:xfrm>
            <a:off x="2699099" y="3358880"/>
            <a:ext cx="767367" cy="703933"/>
          </a:xfrm>
          <a:custGeom>
            <a:avLst/>
            <a:gdLst/>
            <a:ahLst/>
            <a:cxnLst/>
            <a:rect l="l" t="t"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close/>
              </a:path>
            </a:pathLst>
          </a:custGeom>
          <a:solidFill>
            <a:schemeClr val="accent1">
              <a:lumMod val="75000"/>
              <a:alpha val="100000"/>
            </a:schemeClr>
          </a:solidFill>
        </p:spPr>
      </p:sp>
      <p:grpSp>
        <p:nvGrpSpPr>
          <p:cNvPr id="6" name="Group 6"/>
          <p:cNvGrpSpPr/>
          <p:nvPr/>
        </p:nvGrpSpPr>
        <p:grpSpPr>
          <a:xfrm>
            <a:off x="454963" y="93878"/>
            <a:ext cx="10641129" cy="914400"/>
            <a:chOff x="454963" y="93878"/>
            <a:chExt cx="10641129" cy="914400"/>
          </a:xfrm>
        </p:grpSpPr>
        <p:sp>
          <p:nvSpPr>
            <p:cNvPr id="7" name="AutoShape 7"/>
            <p:cNvSpPr/>
            <p:nvPr/>
          </p:nvSpPr>
          <p:spPr>
            <a:xfrm>
              <a:off x="454963" y="331168"/>
              <a:ext cx="84147" cy="84147"/>
            </a:xfrm>
            <a:prstGeom prst="ellipse">
              <a:avLst/>
            </a:prstGeom>
            <a:solidFill>
              <a:schemeClr val="accent1">
                <a:alpha val="100000"/>
              </a:schemeClr>
            </a:solidFill>
          </p:spPr>
        </p:sp>
        <p:sp>
          <p:nvSpPr>
            <p:cNvPr id="8" name="AutoShape 8"/>
            <p:cNvSpPr/>
            <p:nvPr/>
          </p:nvSpPr>
          <p:spPr>
            <a:xfrm>
              <a:off x="575049" y="337743"/>
              <a:ext cx="78137" cy="78137"/>
            </a:xfrm>
            <a:prstGeom prst="ellipse">
              <a:avLst/>
            </a:prstGeom>
            <a:solidFill>
              <a:schemeClr val="accent1">
                <a:alpha val="80000"/>
              </a:schemeClr>
            </a:solidFill>
          </p:spPr>
        </p:sp>
        <p:sp>
          <p:nvSpPr>
            <p:cNvPr id="9" name="AutoShape 9"/>
            <p:cNvSpPr/>
            <p:nvPr/>
          </p:nvSpPr>
          <p:spPr>
            <a:xfrm>
              <a:off x="689125" y="339460"/>
              <a:ext cx="74704" cy="74704"/>
            </a:xfrm>
            <a:prstGeom prst="ellipse">
              <a:avLst/>
            </a:prstGeom>
            <a:solidFill>
              <a:schemeClr val="accent1">
                <a:alpha val="60000"/>
              </a:schemeClr>
            </a:solidFill>
          </p:spPr>
        </p:sp>
        <p:sp>
          <p:nvSpPr>
            <p:cNvPr id="10" name="AutoShape 10"/>
            <p:cNvSpPr/>
            <p:nvPr/>
          </p:nvSpPr>
          <p:spPr>
            <a:xfrm>
              <a:off x="799768" y="348430"/>
              <a:ext cx="69238" cy="69238"/>
            </a:xfrm>
            <a:prstGeom prst="ellipse">
              <a:avLst/>
            </a:prstGeom>
            <a:solidFill>
              <a:schemeClr val="accent1">
                <a:alpha val="40000"/>
              </a:schemeClr>
            </a:solidFill>
          </p:spPr>
        </p:sp>
        <p:sp>
          <p:nvSpPr>
            <p:cNvPr id="11" name="AutoShape 11"/>
            <p:cNvSpPr/>
            <p:nvPr/>
          </p:nvSpPr>
          <p:spPr>
            <a:xfrm>
              <a:off x="904945" y="344297"/>
              <a:ext cx="65594" cy="65594"/>
            </a:xfrm>
            <a:prstGeom prst="ellipse">
              <a:avLst/>
            </a:prstGeom>
            <a:solidFill>
              <a:schemeClr val="accent1">
                <a:alpha val="20000"/>
              </a:schemeClr>
            </a:solidFill>
          </p:spPr>
        </p:sp>
        <p:sp>
          <p:nvSpPr>
            <p:cNvPr id="12" name="AutoShape 12"/>
            <p:cNvSpPr/>
            <p:nvPr/>
          </p:nvSpPr>
          <p:spPr>
            <a:xfrm>
              <a:off x="454963" y="448942"/>
              <a:ext cx="84147" cy="84147"/>
            </a:xfrm>
            <a:prstGeom prst="ellipse">
              <a:avLst/>
            </a:prstGeom>
            <a:solidFill>
              <a:schemeClr val="accent1">
                <a:alpha val="100000"/>
              </a:schemeClr>
            </a:solidFill>
          </p:spPr>
        </p:sp>
        <p:sp>
          <p:nvSpPr>
            <p:cNvPr id="13" name="AutoShape 13"/>
            <p:cNvSpPr/>
            <p:nvPr/>
          </p:nvSpPr>
          <p:spPr>
            <a:xfrm>
              <a:off x="575049" y="455517"/>
              <a:ext cx="78137" cy="78137"/>
            </a:xfrm>
            <a:prstGeom prst="ellipse">
              <a:avLst/>
            </a:prstGeom>
            <a:solidFill>
              <a:schemeClr val="accent1">
                <a:alpha val="80000"/>
              </a:schemeClr>
            </a:solidFill>
          </p:spPr>
        </p:sp>
        <p:sp>
          <p:nvSpPr>
            <p:cNvPr id="14" name="AutoShape 14"/>
            <p:cNvSpPr/>
            <p:nvPr/>
          </p:nvSpPr>
          <p:spPr>
            <a:xfrm>
              <a:off x="689125" y="457233"/>
              <a:ext cx="74704" cy="74704"/>
            </a:xfrm>
            <a:prstGeom prst="ellipse">
              <a:avLst/>
            </a:prstGeom>
            <a:solidFill>
              <a:schemeClr val="accent1">
                <a:alpha val="60000"/>
              </a:schemeClr>
            </a:solidFill>
          </p:spPr>
        </p:sp>
        <p:sp>
          <p:nvSpPr>
            <p:cNvPr id="15" name="AutoShape 15"/>
            <p:cNvSpPr/>
            <p:nvPr/>
          </p:nvSpPr>
          <p:spPr>
            <a:xfrm>
              <a:off x="799768" y="466203"/>
              <a:ext cx="69238" cy="69238"/>
            </a:xfrm>
            <a:prstGeom prst="ellipse">
              <a:avLst/>
            </a:prstGeom>
            <a:solidFill>
              <a:schemeClr val="accent1">
                <a:alpha val="40000"/>
              </a:schemeClr>
            </a:solidFill>
          </p:spPr>
        </p:sp>
        <p:sp>
          <p:nvSpPr>
            <p:cNvPr id="16" name="AutoShape 16"/>
            <p:cNvSpPr/>
            <p:nvPr/>
          </p:nvSpPr>
          <p:spPr>
            <a:xfrm>
              <a:off x="904945" y="462070"/>
              <a:ext cx="65594" cy="65594"/>
            </a:xfrm>
            <a:prstGeom prst="ellipse">
              <a:avLst/>
            </a:prstGeom>
            <a:solidFill>
              <a:schemeClr val="accent1">
                <a:alpha val="20000"/>
              </a:schemeClr>
            </a:solidFill>
          </p:spPr>
        </p:sp>
        <p:sp>
          <p:nvSpPr>
            <p:cNvPr id="17" name="AutoShape 17"/>
            <p:cNvSpPr/>
            <p:nvPr/>
          </p:nvSpPr>
          <p:spPr>
            <a:xfrm>
              <a:off x="454963" y="566715"/>
              <a:ext cx="84147" cy="84147"/>
            </a:xfrm>
            <a:prstGeom prst="ellipse">
              <a:avLst/>
            </a:prstGeom>
            <a:solidFill>
              <a:schemeClr val="accent1">
                <a:alpha val="100000"/>
              </a:schemeClr>
            </a:solidFill>
          </p:spPr>
        </p:sp>
        <p:sp>
          <p:nvSpPr>
            <p:cNvPr id="18" name="AutoShape 18"/>
            <p:cNvSpPr/>
            <p:nvPr/>
          </p:nvSpPr>
          <p:spPr>
            <a:xfrm>
              <a:off x="575049" y="573291"/>
              <a:ext cx="78137" cy="78137"/>
            </a:xfrm>
            <a:prstGeom prst="ellipse">
              <a:avLst/>
            </a:prstGeom>
            <a:solidFill>
              <a:schemeClr val="accent1">
                <a:alpha val="80000"/>
              </a:schemeClr>
            </a:solidFill>
          </p:spPr>
        </p:sp>
        <p:sp>
          <p:nvSpPr>
            <p:cNvPr id="19" name="AutoShape 19"/>
            <p:cNvSpPr/>
            <p:nvPr/>
          </p:nvSpPr>
          <p:spPr>
            <a:xfrm>
              <a:off x="689125" y="575007"/>
              <a:ext cx="74704" cy="74704"/>
            </a:xfrm>
            <a:prstGeom prst="ellipse">
              <a:avLst/>
            </a:prstGeom>
            <a:solidFill>
              <a:schemeClr val="accent1">
                <a:alpha val="60000"/>
              </a:schemeClr>
            </a:solidFill>
          </p:spPr>
        </p:sp>
        <p:sp>
          <p:nvSpPr>
            <p:cNvPr id="20" name="AutoShape 20"/>
            <p:cNvSpPr/>
            <p:nvPr/>
          </p:nvSpPr>
          <p:spPr>
            <a:xfrm>
              <a:off x="799768" y="583977"/>
              <a:ext cx="69238" cy="69238"/>
            </a:xfrm>
            <a:prstGeom prst="ellipse">
              <a:avLst/>
            </a:prstGeom>
            <a:solidFill>
              <a:schemeClr val="accent1">
                <a:alpha val="40000"/>
              </a:schemeClr>
            </a:solidFill>
          </p:spPr>
        </p:sp>
        <p:sp>
          <p:nvSpPr>
            <p:cNvPr id="21" name="AutoShape 21"/>
            <p:cNvSpPr/>
            <p:nvPr/>
          </p:nvSpPr>
          <p:spPr>
            <a:xfrm>
              <a:off x="904945" y="579844"/>
              <a:ext cx="65594" cy="65594"/>
            </a:xfrm>
            <a:prstGeom prst="ellipse">
              <a:avLst/>
            </a:prstGeom>
            <a:solidFill>
              <a:schemeClr val="accent1">
                <a:alpha val="20000"/>
              </a:schemeClr>
            </a:solidFill>
          </p:spPr>
        </p:sp>
        <p:sp>
          <p:nvSpPr>
            <p:cNvPr id="22" name="AutoShape 22"/>
            <p:cNvSpPr/>
            <p:nvPr/>
          </p:nvSpPr>
          <p:spPr>
            <a:xfrm>
              <a:off x="454963" y="684489"/>
              <a:ext cx="84147" cy="84147"/>
            </a:xfrm>
            <a:prstGeom prst="ellipse">
              <a:avLst/>
            </a:prstGeom>
            <a:solidFill>
              <a:schemeClr val="accent1">
                <a:alpha val="100000"/>
              </a:schemeClr>
            </a:solidFill>
          </p:spPr>
        </p:sp>
        <p:sp>
          <p:nvSpPr>
            <p:cNvPr id="23" name="AutoShape 23"/>
            <p:cNvSpPr/>
            <p:nvPr/>
          </p:nvSpPr>
          <p:spPr>
            <a:xfrm>
              <a:off x="575049" y="691064"/>
              <a:ext cx="78137" cy="78137"/>
            </a:xfrm>
            <a:prstGeom prst="ellipse">
              <a:avLst/>
            </a:prstGeom>
            <a:solidFill>
              <a:schemeClr val="accent1">
                <a:alpha val="80000"/>
              </a:schemeClr>
            </a:solidFill>
          </p:spPr>
        </p:sp>
        <p:sp>
          <p:nvSpPr>
            <p:cNvPr id="24" name="AutoShape 24"/>
            <p:cNvSpPr/>
            <p:nvPr/>
          </p:nvSpPr>
          <p:spPr>
            <a:xfrm>
              <a:off x="689125" y="692781"/>
              <a:ext cx="74704" cy="74704"/>
            </a:xfrm>
            <a:prstGeom prst="ellipse">
              <a:avLst/>
            </a:prstGeom>
            <a:solidFill>
              <a:schemeClr val="accent1">
                <a:alpha val="60000"/>
              </a:schemeClr>
            </a:solidFill>
          </p:spPr>
        </p:sp>
        <p:sp>
          <p:nvSpPr>
            <p:cNvPr id="25" name="AutoShape 25"/>
            <p:cNvSpPr/>
            <p:nvPr/>
          </p:nvSpPr>
          <p:spPr>
            <a:xfrm>
              <a:off x="799768" y="701751"/>
              <a:ext cx="69238" cy="69238"/>
            </a:xfrm>
            <a:prstGeom prst="ellipse">
              <a:avLst/>
            </a:prstGeom>
            <a:solidFill>
              <a:schemeClr val="accent1">
                <a:alpha val="40000"/>
              </a:schemeClr>
            </a:solidFill>
          </p:spPr>
        </p:sp>
        <p:sp>
          <p:nvSpPr>
            <p:cNvPr id="26" name="AutoShape 26"/>
            <p:cNvSpPr/>
            <p:nvPr/>
          </p:nvSpPr>
          <p:spPr>
            <a:xfrm>
              <a:off x="904945" y="697618"/>
              <a:ext cx="65594" cy="65594"/>
            </a:xfrm>
            <a:prstGeom prst="ellipse">
              <a:avLst/>
            </a:prstGeom>
            <a:solidFill>
              <a:schemeClr val="accent1">
                <a:alpha val="20000"/>
              </a:schemeClr>
            </a:solidFill>
          </p:spPr>
        </p:sp>
        <p:sp>
          <p:nvSpPr>
            <p:cNvPr id="27" name="TextBox 2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数据初始化设计与实现</a:t>
              </a:r>
            </a:p>
          </p:txBody>
        </p:sp>
      </p:grpSp>
      <p:grpSp>
        <p:nvGrpSpPr>
          <p:cNvPr id="28" name="Group 28"/>
          <p:cNvGrpSpPr/>
          <p:nvPr/>
        </p:nvGrpSpPr>
        <p:grpSpPr>
          <a:xfrm>
            <a:off x="5784437" y="1687163"/>
            <a:ext cx="4496144" cy="565817"/>
            <a:chOff x="5784437" y="1687163"/>
            <a:chExt cx="4496144" cy="565817"/>
          </a:xfrm>
        </p:grpSpPr>
        <p:sp>
          <p:nvSpPr>
            <p:cNvPr id="29" name="AutoShape 29"/>
            <p:cNvSpPr/>
            <p:nvPr/>
          </p:nvSpPr>
          <p:spPr>
            <a:xfrm>
              <a:off x="5784437" y="1687163"/>
              <a:ext cx="4496144" cy="565817"/>
            </a:xfrm>
            <a:prstGeom prst="rect">
              <a:avLst/>
            </a:prstGeom>
            <a:solidFill>
              <a:schemeClr val="accent1">
                <a:alpha val="100000"/>
              </a:schemeClr>
            </a:solidFill>
          </p:spPr>
        </p:sp>
      </p:grpSp>
      <p:sp>
        <p:nvSpPr>
          <p:cNvPr id="30" name="TextBox 30"/>
          <p:cNvSpPr txBox="1"/>
          <p:nvPr/>
        </p:nvSpPr>
        <p:spPr>
          <a:xfrm>
            <a:off x="5927774" y="1687163"/>
            <a:ext cx="4173855" cy="561199"/>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02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grpSp>
        <p:nvGrpSpPr>
          <p:cNvPr id="31" name="Group 31"/>
          <p:cNvGrpSpPr/>
          <p:nvPr/>
        </p:nvGrpSpPr>
        <p:grpSpPr>
          <a:xfrm>
            <a:off x="5784437" y="2262505"/>
            <a:ext cx="4496144" cy="820535"/>
            <a:chOff x="5784437" y="2262505"/>
            <a:chExt cx="4496144" cy="820535"/>
          </a:xfrm>
        </p:grpSpPr>
        <p:sp>
          <p:nvSpPr>
            <p:cNvPr id="32" name="TextBox 32"/>
            <p:cNvSpPr txBox="1"/>
            <p:nvPr/>
          </p:nvSpPr>
          <p:spPr>
            <a:xfrm>
              <a:off x="5784437" y="2262505"/>
              <a:ext cx="4496144" cy="820535"/>
            </a:xfrm>
            <a:prstGeom prst="rect">
              <a:avLst/>
            </a:prstGeom>
          </p:spPr>
          <p:txBody>
            <a:bodyPr vert="horz" wrap="square" lIns="66008" tIns="33052" rIns="66008" bIns="33052" rtlCol="0" anchor="ctr" anchorCtr="1">
              <a:normAutofit/>
            </a:bodyPr>
            <a:lstStyle/>
            <a:p>
              <a:pPr algn="ct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因为名片存放在文件中，不能像在内存中那样用链表来管理。</a:t>
              </a:r>
            </a:p>
          </p:txBody>
        </p:sp>
      </p:grpSp>
      <p:grpSp>
        <p:nvGrpSpPr>
          <p:cNvPr id="33" name="Group 33"/>
          <p:cNvGrpSpPr/>
          <p:nvPr/>
        </p:nvGrpSpPr>
        <p:grpSpPr>
          <a:xfrm>
            <a:off x="5784437" y="3120755"/>
            <a:ext cx="4496144" cy="565817"/>
            <a:chOff x="5784437" y="3120755"/>
            <a:chExt cx="4496144" cy="565817"/>
          </a:xfrm>
        </p:grpSpPr>
        <p:sp>
          <p:nvSpPr>
            <p:cNvPr id="34" name="AutoShape 34"/>
            <p:cNvSpPr/>
            <p:nvPr/>
          </p:nvSpPr>
          <p:spPr>
            <a:xfrm>
              <a:off x="5784437" y="3120755"/>
              <a:ext cx="4496144" cy="565817"/>
            </a:xfrm>
            <a:prstGeom prst="rect">
              <a:avLst/>
            </a:prstGeom>
            <a:solidFill>
              <a:schemeClr val="accent1">
                <a:lumMod val="50000"/>
                <a:alpha val="100000"/>
              </a:schemeClr>
            </a:solidFill>
          </p:spPr>
        </p:sp>
      </p:grpSp>
      <p:sp>
        <p:nvSpPr>
          <p:cNvPr id="35" name="TextBox 35"/>
          <p:cNvSpPr txBox="1"/>
          <p:nvPr/>
        </p:nvSpPr>
        <p:spPr>
          <a:xfrm>
            <a:off x="5927774" y="3120755"/>
            <a:ext cx="4173855" cy="561199"/>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02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grpSp>
        <p:nvGrpSpPr>
          <p:cNvPr id="36" name="Group 36"/>
          <p:cNvGrpSpPr/>
          <p:nvPr/>
        </p:nvGrpSpPr>
        <p:grpSpPr>
          <a:xfrm>
            <a:off x="5784437" y="3715147"/>
            <a:ext cx="4496144" cy="820535"/>
            <a:chOff x="5784437" y="3715147"/>
            <a:chExt cx="4496144" cy="820535"/>
          </a:xfrm>
        </p:grpSpPr>
        <p:sp>
          <p:nvSpPr>
            <p:cNvPr id="37" name="TextBox 37"/>
            <p:cNvSpPr txBox="1"/>
            <p:nvPr/>
          </p:nvSpPr>
          <p:spPr>
            <a:xfrm>
              <a:off x="5784437" y="3715147"/>
              <a:ext cx="4496144" cy="820535"/>
            </a:xfrm>
            <a:prstGeom prst="rect">
              <a:avLst/>
            </a:prstGeom>
          </p:spPr>
          <p:txBody>
            <a:bodyPr vert="horz" wrap="square" lIns="66008" tIns="33052" rIns="66008" bIns="33052" rtlCol="0" anchor="ctr" anchorCtr="1">
              <a:normAutofit/>
            </a:bodyPr>
            <a:lstStyle/>
            <a:p>
              <a:pPr algn="ct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在编辑名片和删除名片时，不能在同一个文件中挪动名片。</a:t>
              </a:r>
            </a:p>
          </p:txBody>
        </p:sp>
      </p:grpSp>
      <p:grpSp>
        <p:nvGrpSpPr>
          <p:cNvPr id="38" name="Group 38"/>
          <p:cNvGrpSpPr/>
          <p:nvPr/>
        </p:nvGrpSpPr>
        <p:grpSpPr>
          <a:xfrm>
            <a:off x="5784437" y="4609991"/>
            <a:ext cx="4496144" cy="565817"/>
            <a:chOff x="5784437" y="4609991"/>
            <a:chExt cx="4496144" cy="565817"/>
          </a:xfrm>
        </p:grpSpPr>
        <p:sp>
          <p:nvSpPr>
            <p:cNvPr id="39" name="AutoShape 39"/>
            <p:cNvSpPr/>
            <p:nvPr/>
          </p:nvSpPr>
          <p:spPr>
            <a:xfrm>
              <a:off x="5784437" y="4609991"/>
              <a:ext cx="4496144" cy="565817"/>
            </a:xfrm>
            <a:prstGeom prst="rect">
              <a:avLst/>
            </a:prstGeom>
            <a:solidFill>
              <a:schemeClr val="accent1">
                <a:alpha val="100000"/>
              </a:schemeClr>
            </a:solidFill>
          </p:spPr>
        </p:sp>
      </p:grpSp>
      <p:grpSp>
        <p:nvGrpSpPr>
          <p:cNvPr id="40" name="Group 40"/>
          <p:cNvGrpSpPr/>
          <p:nvPr/>
        </p:nvGrpSpPr>
        <p:grpSpPr>
          <a:xfrm>
            <a:off x="5784437" y="5204382"/>
            <a:ext cx="4496144" cy="820535"/>
            <a:chOff x="5784437" y="5204382"/>
            <a:chExt cx="4496144" cy="820535"/>
          </a:xfrm>
        </p:grpSpPr>
        <p:sp>
          <p:nvSpPr>
            <p:cNvPr id="41" name="TextBox 41"/>
            <p:cNvSpPr txBox="1"/>
            <p:nvPr/>
          </p:nvSpPr>
          <p:spPr>
            <a:xfrm>
              <a:off x="5784437" y="5204382"/>
              <a:ext cx="4496144" cy="820535"/>
            </a:xfrm>
            <a:prstGeom prst="rect">
              <a:avLst/>
            </a:prstGeom>
          </p:spPr>
          <p:txBody>
            <a:bodyPr vert="horz" wrap="square" lIns="66008" tIns="33052" rIns="66008" bIns="33052" rtlCol="0" anchor="ctr" anchorCtr="1">
              <a:normAutofit/>
            </a:bodyPr>
            <a:lstStyle/>
            <a:p>
              <a:pPr algn="ct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我们采用两个文件来回“倒”的方式来解决这个问题。</a:t>
              </a:r>
            </a:p>
          </p:txBody>
        </p:sp>
      </p:grpSp>
      <p:sp>
        <p:nvSpPr>
          <p:cNvPr id="42" name="TextBox 42"/>
          <p:cNvSpPr txBox="1"/>
          <p:nvPr/>
        </p:nvSpPr>
        <p:spPr>
          <a:xfrm>
            <a:off x="5945582" y="4609991"/>
            <a:ext cx="4173855" cy="561199"/>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02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596324" y="1798767"/>
            <a:ext cx="2754316" cy="646984"/>
          </a:xfrm>
          <a:prstGeom prst="roundRect">
            <a:avLst>
              <a:gd name="adj" fmla="val 50000"/>
            </a:avLst>
          </a:prstGeom>
          <a:solidFill>
            <a:schemeClr val="accent1">
              <a:alpha val="100000"/>
            </a:schemeClr>
          </a:solidFill>
        </p:spPr>
      </p:sp>
      <p:sp>
        <p:nvSpPr>
          <p:cNvPr id="3" name="AutoShape 3"/>
          <p:cNvSpPr/>
          <p:nvPr/>
        </p:nvSpPr>
        <p:spPr>
          <a:xfrm>
            <a:off x="2642414" y="1798767"/>
            <a:ext cx="2708226" cy="646984"/>
          </a:xfrm>
          <a:prstGeom prst="rect">
            <a:avLst/>
          </a:prstGeom>
        </p:spPr>
        <p:txBody>
          <a:bodyPr vert="horz" wrap="square" lIns="91345" tIns="45720" rIns="91345" bIns="45720" rtlCol="0" anchor="ctr" anchorCtr="0">
            <a:noAutofit/>
          </a:bodyPr>
          <a:lstStyle/>
          <a:p>
            <a:pPr algn="ctr">
              <a:spcBef>
                <a:spcPts val="270"/>
              </a:spcBef>
              <a:defRPr/>
            </a:pPr>
            <a:r>
              <a:rPr lang="en-US" sz="3000" b="1">
                <a:solidFill>
                  <a:srgbClr val="FFFFFF">
                    <a:alpha val="100000"/>
                  </a:srgbClr>
                </a:solidFill>
                <a:latin typeface="微软雅黑" panose="020B0503020204020204" charset="-122"/>
                <a:ea typeface="微软雅黑" panose="020B0503020204020204" charset="-122"/>
                <a:cs typeface="微软雅黑" panose="020B0503020204020204" charset="-122"/>
              </a:rPr>
              <a:t>01</a:t>
            </a:r>
            <a:endParaRPr lang="en-US" sz="1100"/>
          </a:p>
        </p:txBody>
      </p:sp>
      <p:sp>
        <p:nvSpPr>
          <p:cNvPr id="4" name="Freeform 4"/>
          <p:cNvSpPr/>
          <p:nvPr/>
        </p:nvSpPr>
        <p:spPr>
          <a:xfrm>
            <a:off x="1810403" y="1798767"/>
            <a:ext cx="559947" cy="562395"/>
          </a:xfrm>
          <a:custGeom>
            <a:avLst/>
            <a:gdLst/>
            <a:ahLst/>
            <a:cxnLst/>
            <a:rect l="l" t="t"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accent1">
              <a:alpha val="100000"/>
            </a:schemeClr>
          </a:solidFill>
        </p:spPr>
      </p:sp>
      <p:sp>
        <p:nvSpPr>
          <p:cNvPr id="5" name="AutoShape 5"/>
          <p:cNvSpPr/>
          <p:nvPr/>
        </p:nvSpPr>
        <p:spPr>
          <a:xfrm>
            <a:off x="2642414" y="2932252"/>
            <a:ext cx="2753936" cy="645148"/>
          </a:xfrm>
          <a:prstGeom prst="roundRect">
            <a:avLst>
              <a:gd name="adj" fmla="val 50000"/>
            </a:avLst>
          </a:prstGeom>
          <a:solidFill>
            <a:schemeClr val="accent1">
              <a:lumMod val="75000"/>
              <a:alpha val="100000"/>
            </a:schemeClr>
          </a:solidFill>
        </p:spPr>
      </p:sp>
      <p:sp>
        <p:nvSpPr>
          <p:cNvPr id="6" name="AutoShape 6"/>
          <p:cNvSpPr/>
          <p:nvPr/>
        </p:nvSpPr>
        <p:spPr>
          <a:xfrm>
            <a:off x="2654004" y="4055207"/>
            <a:ext cx="2752792" cy="644697"/>
          </a:xfrm>
          <a:prstGeom prst="roundRect">
            <a:avLst>
              <a:gd name="adj" fmla="val 50000"/>
            </a:avLst>
          </a:prstGeom>
          <a:solidFill>
            <a:schemeClr val="accent1">
              <a:alpha val="100000"/>
            </a:schemeClr>
          </a:solidFill>
        </p:spPr>
      </p:sp>
      <p:sp>
        <p:nvSpPr>
          <p:cNvPr id="7" name="Freeform 7"/>
          <p:cNvSpPr/>
          <p:nvPr/>
        </p:nvSpPr>
        <p:spPr>
          <a:xfrm>
            <a:off x="1781996" y="4110075"/>
            <a:ext cx="644511" cy="521244"/>
          </a:xfrm>
          <a:custGeom>
            <a:avLst/>
            <a:gdLst/>
            <a:ahLst/>
            <a:cxnLst/>
            <a:rect l="l" t="t"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1">
              <a:alpha val="100000"/>
            </a:schemeClr>
          </a:solidFill>
        </p:spPr>
      </p:sp>
      <p:sp>
        <p:nvSpPr>
          <p:cNvPr id="8" name="AutoShape 8"/>
          <p:cNvSpPr/>
          <p:nvPr/>
        </p:nvSpPr>
        <p:spPr>
          <a:xfrm>
            <a:off x="2619378" y="5177711"/>
            <a:ext cx="2754121" cy="647099"/>
          </a:xfrm>
          <a:prstGeom prst="roundRect">
            <a:avLst>
              <a:gd name="adj" fmla="val 50000"/>
            </a:avLst>
          </a:prstGeom>
          <a:solidFill>
            <a:schemeClr val="accent1">
              <a:lumMod val="75000"/>
              <a:alpha val="100000"/>
            </a:schemeClr>
          </a:solidFill>
        </p:spPr>
      </p:sp>
      <p:sp>
        <p:nvSpPr>
          <p:cNvPr id="9" name="Freeform 9"/>
          <p:cNvSpPr/>
          <p:nvPr/>
        </p:nvSpPr>
        <p:spPr>
          <a:xfrm>
            <a:off x="1776120" y="5179997"/>
            <a:ext cx="628513" cy="649269"/>
          </a:xfrm>
          <a:custGeom>
            <a:avLst/>
            <a:gdLst/>
            <a:ahLst/>
            <a:cxnLst/>
            <a:rect l="l" t="t"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accent1">
              <a:lumMod val="75000"/>
              <a:alpha val="100000"/>
            </a:schemeClr>
          </a:solidFill>
        </p:spPr>
      </p:sp>
      <p:sp>
        <p:nvSpPr>
          <p:cNvPr id="10" name="AutoShape 10"/>
          <p:cNvSpPr/>
          <p:nvPr/>
        </p:nvSpPr>
        <p:spPr>
          <a:xfrm>
            <a:off x="5590556" y="2936787"/>
            <a:ext cx="5364583" cy="582295"/>
          </a:xfrm>
          <a:prstGeom prst="rect">
            <a:avLst/>
          </a:prstGeom>
        </p:spPr>
        <p:txBody>
          <a:bodyPr vert="horz" wrap="square" lIns="91345" tIns="45720" rIns="91345" bIns="45720" rtlCol="0" anchor="ctr" anchorCtr="0">
            <a:noAutofit/>
          </a:bodyPr>
          <a:lstStyle/>
          <a:p>
            <a:pPr algn="ctr">
              <a:lnSpc>
                <a:spcPct val="150000"/>
              </a:lnSpc>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那么可以使用一个文件2.txt，把1.txt中的名片逐个复制到2.txt中。</a:t>
            </a:r>
            <a:endParaRPr lang="en-US" sz="1100"/>
          </a:p>
        </p:txBody>
      </p:sp>
      <p:sp>
        <p:nvSpPr>
          <p:cNvPr id="11" name="AutoShape 11"/>
          <p:cNvSpPr/>
          <p:nvPr/>
        </p:nvSpPr>
        <p:spPr>
          <a:xfrm>
            <a:off x="5590556" y="4059741"/>
            <a:ext cx="5364583" cy="582295"/>
          </a:xfrm>
          <a:prstGeom prst="rect">
            <a:avLst/>
          </a:prstGeom>
        </p:spPr>
        <p:txBody>
          <a:bodyPr vert="horz" wrap="square" lIns="91345" tIns="45720" rIns="91345" bIns="45720" rtlCol="0" anchor="ctr" anchorCtr="0">
            <a:noAutofit/>
          </a:bodyPr>
          <a:lstStyle/>
          <a:p>
            <a:pPr algn="ctr">
              <a:lnSpc>
                <a:spcPct val="150000"/>
              </a:lnSpc>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当遇到要删除的那个名片时，跳过该名片，继续复制之后的名片。</a:t>
            </a:r>
            <a:endParaRPr lang="en-US" sz="1100"/>
          </a:p>
        </p:txBody>
      </p:sp>
      <p:sp>
        <p:nvSpPr>
          <p:cNvPr id="12" name="AutoShape 12"/>
          <p:cNvSpPr/>
          <p:nvPr/>
        </p:nvSpPr>
        <p:spPr>
          <a:xfrm>
            <a:off x="5590556" y="5182247"/>
            <a:ext cx="5364583" cy="582295"/>
          </a:xfrm>
          <a:prstGeom prst="rect">
            <a:avLst/>
          </a:prstGeom>
        </p:spPr>
        <p:txBody>
          <a:bodyPr vert="horz" wrap="square" lIns="91345" tIns="45720" rIns="91345" bIns="45720" rtlCol="0" anchor="ctr" anchorCtr="0">
            <a:noAutofit/>
          </a:bodyPr>
          <a:lstStyle/>
          <a:p>
            <a:pPr algn="ctr">
              <a:lnSpc>
                <a:spcPct val="150000"/>
              </a:lnSpc>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然后，我们把2.txt标志为当前正在用的名片存储文件(1.txt 和2.txt需要在系统初始化时建立好)。</a:t>
            </a:r>
            <a:endParaRPr lang="en-US" sz="1100"/>
          </a:p>
        </p:txBody>
      </p:sp>
      <p:sp>
        <p:nvSpPr>
          <p:cNvPr id="13" name="AutoShape 13"/>
          <p:cNvSpPr/>
          <p:nvPr/>
        </p:nvSpPr>
        <p:spPr>
          <a:xfrm>
            <a:off x="5590556" y="1803301"/>
            <a:ext cx="5364583" cy="582295"/>
          </a:xfrm>
          <a:prstGeom prst="rect">
            <a:avLst/>
          </a:prstGeom>
        </p:spPr>
        <p:txBody>
          <a:bodyPr vert="horz" wrap="square" lIns="91345" tIns="45720" rIns="91345" bIns="45720" rtlCol="0" anchor="ctr" anchorCtr="0">
            <a:noAutofit/>
          </a:bodyPr>
          <a:lstStyle/>
          <a:p>
            <a:pPr algn="ctr">
              <a:lnSpc>
                <a:spcPct val="150000"/>
              </a:lnSpc>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例如，假设现在所有的名片都存储在1.txt中，如果要删除其中的一个名片。</a:t>
            </a:r>
            <a:endParaRPr lang="en-US" sz="1100"/>
          </a:p>
        </p:txBody>
      </p:sp>
      <p:sp>
        <p:nvSpPr>
          <p:cNvPr id="14" name="AutoShape 14"/>
          <p:cNvSpPr/>
          <p:nvPr/>
        </p:nvSpPr>
        <p:spPr>
          <a:xfrm>
            <a:off x="2642414" y="2923559"/>
            <a:ext cx="2708226" cy="646984"/>
          </a:xfrm>
          <a:prstGeom prst="rect">
            <a:avLst/>
          </a:prstGeom>
        </p:spPr>
        <p:txBody>
          <a:bodyPr vert="horz" wrap="square" lIns="91345" tIns="45720" rIns="91345" bIns="45720" rtlCol="0" anchor="ctr" anchorCtr="0">
            <a:noAutofit/>
          </a:bodyPr>
          <a:lstStyle/>
          <a:p>
            <a:pPr algn="ctr">
              <a:spcBef>
                <a:spcPts val="270"/>
              </a:spcBef>
              <a:defRPr/>
            </a:pPr>
            <a:r>
              <a:rPr lang="en-US" sz="3000" b="1">
                <a:solidFill>
                  <a:srgbClr val="FFFFFF">
                    <a:alpha val="100000"/>
                  </a:srgbClr>
                </a:solidFill>
                <a:latin typeface="微软雅黑" panose="020B0503020204020204" charset="-122"/>
                <a:ea typeface="微软雅黑" panose="020B0503020204020204" charset="-122"/>
                <a:cs typeface="微软雅黑" panose="020B0503020204020204" charset="-122"/>
              </a:rPr>
              <a:t>02</a:t>
            </a:r>
            <a:endParaRPr lang="en-US" sz="1100"/>
          </a:p>
        </p:txBody>
      </p:sp>
      <p:sp>
        <p:nvSpPr>
          <p:cNvPr id="15" name="AutoShape 15"/>
          <p:cNvSpPr/>
          <p:nvPr/>
        </p:nvSpPr>
        <p:spPr>
          <a:xfrm>
            <a:off x="2642414" y="4055207"/>
            <a:ext cx="2708226" cy="646984"/>
          </a:xfrm>
          <a:prstGeom prst="rect">
            <a:avLst/>
          </a:prstGeom>
        </p:spPr>
        <p:txBody>
          <a:bodyPr vert="horz" wrap="square" lIns="91345" tIns="45720" rIns="91345" bIns="45720" rtlCol="0" anchor="ctr" anchorCtr="0">
            <a:noAutofit/>
          </a:bodyPr>
          <a:lstStyle/>
          <a:p>
            <a:pPr algn="ctr">
              <a:spcBef>
                <a:spcPts val="270"/>
              </a:spcBef>
              <a:defRPr/>
            </a:pPr>
            <a:r>
              <a:rPr lang="en-US" sz="3000" b="1">
                <a:solidFill>
                  <a:srgbClr val="FFFFFF">
                    <a:alpha val="100000"/>
                  </a:srgbClr>
                </a:solidFill>
                <a:latin typeface="微软雅黑" panose="020B0503020204020204" charset="-122"/>
                <a:ea typeface="微软雅黑" panose="020B0503020204020204" charset="-122"/>
                <a:cs typeface="微软雅黑" panose="020B0503020204020204" charset="-122"/>
              </a:rPr>
              <a:t>03</a:t>
            </a:r>
            <a:endParaRPr lang="en-US" sz="1100"/>
          </a:p>
        </p:txBody>
      </p:sp>
      <p:sp>
        <p:nvSpPr>
          <p:cNvPr id="16" name="AutoShape 16"/>
          <p:cNvSpPr/>
          <p:nvPr/>
        </p:nvSpPr>
        <p:spPr>
          <a:xfrm>
            <a:off x="2642414" y="5177711"/>
            <a:ext cx="2708226" cy="646984"/>
          </a:xfrm>
          <a:prstGeom prst="rect">
            <a:avLst/>
          </a:prstGeom>
        </p:spPr>
        <p:txBody>
          <a:bodyPr vert="horz" wrap="square" lIns="91345" tIns="45720" rIns="91345" bIns="45720" rtlCol="0" anchor="ctr" anchorCtr="0">
            <a:noAutofit/>
          </a:bodyPr>
          <a:lstStyle/>
          <a:p>
            <a:pPr algn="ctr">
              <a:spcBef>
                <a:spcPts val="270"/>
              </a:spcBef>
              <a:defRPr/>
            </a:pPr>
            <a:r>
              <a:rPr lang="en-US" sz="3000" b="1">
                <a:solidFill>
                  <a:srgbClr val="FFFFFF">
                    <a:alpha val="100000"/>
                  </a:srgbClr>
                </a:solidFill>
                <a:latin typeface="微软雅黑" panose="020B0503020204020204" charset="-122"/>
                <a:ea typeface="微软雅黑" panose="020B0503020204020204" charset="-122"/>
                <a:cs typeface="微软雅黑" panose="020B0503020204020204" charset="-122"/>
              </a:rPr>
              <a:t>04</a:t>
            </a:r>
            <a:endParaRPr lang="en-US" sz="1100"/>
          </a:p>
        </p:txBody>
      </p:sp>
      <p:sp>
        <p:nvSpPr>
          <p:cNvPr id="17" name="Freeform 17"/>
          <p:cNvSpPr/>
          <p:nvPr/>
        </p:nvSpPr>
        <p:spPr>
          <a:xfrm>
            <a:off x="1810403" y="2932252"/>
            <a:ext cx="568288" cy="568288"/>
          </a:xfrm>
          <a:custGeom>
            <a:avLst/>
            <a:gdLst/>
            <a:ahLst/>
            <a:cxnLst/>
            <a:rect l="l" t="t" r="r" b="b"/>
            <a:pathLst>
              <a:path w="304800" h="304800">
                <a:moveTo>
                  <a:pt x="247650" y="38100"/>
                </a:moveTo>
                <a:lnTo>
                  <a:pt x="247650" y="57598"/>
                </a:lnTo>
                <a:cubicBezTo>
                  <a:pt x="247650" y="78657"/>
                  <a:pt x="230610" y="95698"/>
                  <a:pt x="209550" y="95698"/>
                </a:cubicBezTo>
                <a:cubicBezTo>
                  <a:pt x="188490" y="95698"/>
                  <a:pt x="171450" y="78657"/>
                  <a:pt x="171450" y="57598"/>
                </a:cubicBezTo>
                <a:lnTo>
                  <a:pt x="171450" y="38100"/>
                </a:lnTo>
                <a:lnTo>
                  <a:pt x="133350" y="38100"/>
                </a:lnTo>
                <a:lnTo>
                  <a:pt x="133350" y="57598"/>
                </a:lnTo>
                <a:cubicBezTo>
                  <a:pt x="133350" y="78657"/>
                  <a:pt x="116310" y="95698"/>
                  <a:pt x="95250" y="95698"/>
                </a:cubicBezTo>
                <a:cubicBezTo>
                  <a:pt x="74190" y="95698"/>
                  <a:pt x="57150" y="78657"/>
                  <a:pt x="57150" y="57598"/>
                </a:cubicBezTo>
                <a:lnTo>
                  <a:pt x="57150" y="38100"/>
                </a:lnTo>
                <a:lnTo>
                  <a:pt x="0" y="38100"/>
                </a:lnTo>
                <a:lnTo>
                  <a:pt x="0" y="304800"/>
                </a:lnTo>
                <a:lnTo>
                  <a:pt x="304800" y="304800"/>
                </a:lnTo>
                <a:lnTo>
                  <a:pt x="304800" y="38100"/>
                </a:lnTo>
                <a:lnTo>
                  <a:pt x="247650" y="38100"/>
                </a:lnTo>
                <a:close/>
                <a:moveTo>
                  <a:pt x="95250" y="266700"/>
                </a:moveTo>
                <a:lnTo>
                  <a:pt x="57150" y="266700"/>
                </a:lnTo>
                <a:lnTo>
                  <a:pt x="57150" y="228600"/>
                </a:lnTo>
                <a:lnTo>
                  <a:pt x="95250" y="228600"/>
                </a:lnTo>
                <a:lnTo>
                  <a:pt x="95250" y="266700"/>
                </a:lnTo>
                <a:close/>
                <a:moveTo>
                  <a:pt x="95250" y="190500"/>
                </a:moveTo>
                <a:lnTo>
                  <a:pt x="57150" y="190500"/>
                </a:lnTo>
                <a:lnTo>
                  <a:pt x="57150" y="152400"/>
                </a:lnTo>
                <a:lnTo>
                  <a:pt x="95250" y="152400"/>
                </a:lnTo>
                <a:lnTo>
                  <a:pt x="95250" y="190500"/>
                </a:lnTo>
                <a:close/>
                <a:moveTo>
                  <a:pt x="171450" y="266700"/>
                </a:moveTo>
                <a:lnTo>
                  <a:pt x="133350" y="266700"/>
                </a:lnTo>
                <a:lnTo>
                  <a:pt x="133350" y="228600"/>
                </a:lnTo>
                <a:lnTo>
                  <a:pt x="171450" y="228600"/>
                </a:lnTo>
                <a:lnTo>
                  <a:pt x="171450" y="266700"/>
                </a:lnTo>
                <a:close/>
                <a:moveTo>
                  <a:pt x="171450" y="190500"/>
                </a:moveTo>
                <a:lnTo>
                  <a:pt x="133350" y="190500"/>
                </a:lnTo>
                <a:lnTo>
                  <a:pt x="133350" y="152400"/>
                </a:lnTo>
                <a:lnTo>
                  <a:pt x="171450" y="152400"/>
                </a:lnTo>
                <a:lnTo>
                  <a:pt x="171450" y="190500"/>
                </a:lnTo>
                <a:close/>
                <a:moveTo>
                  <a:pt x="209550" y="266700"/>
                </a:moveTo>
                <a:lnTo>
                  <a:pt x="209550" y="228600"/>
                </a:lnTo>
                <a:lnTo>
                  <a:pt x="247650" y="228600"/>
                </a:lnTo>
                <a:lnTo>
                  <a:pt x="209550" y="266700"/>
                </a:lnTo>
                <a:close/>
                <a:moveTo>
                  <a:pt x="247650" y="190500"/>
                </a:moveTo>
                <a:lnTo>
                  <a:pt x="209550" y="190500"/>
                </a:lnTo>
                <a:lnTo>
                  <a:pt x="209550" y="152400"/>
                </a:lnTo>
                <a:lnTo>
                  <a:pt x="247650" y="152400"/>
                </a:lnTo>
                <a:lnTo>
                  <a:pt x="247650" y="190500"/>
                </a:lnTo>
                <a:close/>
                <a:moveTo>
                  <a:pt x="76200" y="57150"/>
                </a:moveTo>
                <a:lnTo>
                  <a:pt x="76200" y="19050"/>
                </a:lnTo>
                <a:cubicBezTo>
                  <a:pt x="76200" y="8525"/>
                  <a:pt x="84725" y="0"/>
                  <a:pt x="95250" y="0"/>
                </a:cubicBezTo>
                <a:cubicBezTo>
                  <a:pt x="105775" y="0"/>
                  <a:pt x="114300" y="8525"/>
                  <a:pt x="114300" y="19050"/>
                </a:cubicBezTo>
                <a:lnTo>
                  <a:pt x="114300" y="57150"/>
                </a:lnTo>
                <a:cubicBezTo>
                  <a:pt x="114300" y="67675"/>
                  <a:pt x="105775" y="76200"/>
                  <a:pt x="95250" y="76200"/>
                </a:cubicBezTo>
                <a:cubicBezTo>
                  <a:pt x="84725" y="76200"/>
                  <a:pt x="76200" y="67675"/>
                  <a:pt x="76200" y="57150"/>
                </a:cubicBezTo>
                <a:close/>
                <a:moveTo>
                  <a:pt x="190500" y="57150"/>
                </a:moveTo>
                <a:lnTo>
                  <a:pt x="190500" y="19050"/>
                </a:lnTo>
                <a:cubicBezTo>
                  <a:pt x="190500" y="8525"/>
                  <a:pt x="199025" y="0"/>
                  <a:pt x="209550" y="0"/>
                </a:cubicBezTo>
                <a:cubicBezTo>
                  <a:pt x="220075" y="0"/>
                  <a:pt x="228600" y="8525"/>
                  <a:pt x="228600" y="19050"/>
                </a:cubicBezTo>
                <a:lnTo>
                  <a:pt x="228600" y="57150"/>
                </a:lnTo>
                <a:cubicBezTo>
                  <a:pt x="228600" y="67675"/>
                  <a:pt x="220075" y="76200"/>
                  <a:pt x="209550" y="76200"/>
                </a:cubicBezTo>
                <a:cubicBezTo>
                  <a:pt x="199025" y="76200"/>
                  <a:pt x="190500" y="67675"/>
                  <a:pt x="190500" y="57150"/>
                </a:cubicBezTo>
                <a:close/>
              </a:path>
            </a:pathLst>
          </a:custGeom>
          <a:solidFill>
            <a:schemeClr val="accent1">
              <a:lumMod val="75000"/>
              <a:alpha val="100000"/>
            </a:schemeClr>
          </a:solidFill>
        </p:spPr>
      </p:sp>
      <p:grpSp>
        <p:nvGrpSpPr>
          <p:cNvPr id="18" name="Group 18"/>
          <p:cNvGrpSpPr/>
          <p:nvPr/>
        </p:nvGrpSpPr>
        <p:grpSpPr>
          <a:xfrm>
            <a:off x="454963" y="93878"/>
            <a:ext cx="10641129" cy="914400"/>
            <a:chOff x="454963" y="93878"/>
            <a:chExt cx="10641129" cy="914400"/>
          </a:xfrm>
        </p:grpSpPr>
        <p:sp>
          <p:nvSpPr>
            <p:cNvPr id="19" name="AutoShape 19"/>
            <p:cNvSpPr/>
            <p:nvPr/>
          </p:nvSpPr>
          <p:spPr>
            <a:xfrm>
              <a:off x="454963" y="331168"/>
              <a:ext cx="84147" cy="84147"/>
            </a:xfrm>
            <a:prstGeom prst="ellipse">
              <a:avLst/>
            </a:prstGeom>
            <a:solidFill>
              <a:schemeClr val="accent1">
                <a:alpha val="100000"/>
              </a:schemeClr>
            </a:solidFill>
          </p:spPr>
        </p:sp>
        <p:sp>
          <p:nvSpPr>
            <p:cNvPr id="20" name="AutoShape 20"/>
            <p:cNvSpPr/>
            <p:nvPr/>
          </p:nvSpPr>
          <p:spPr>
            <a:xfrm>
              <a:off x="575049" y="337743"/>
              <a:ext cx="78137" cy="78137"/>
            </a:xfrm>
            <a:prstGeom prst="ellipse">
              <a:avLst/>
            </a:prstGeom>
            <a:solidFill>
              <a:schemeClr val="accent1">
                <a:alpha val="80000"/>
              </a:schemeClr>
            </a:solidFill>
          </p:spPr>
        </p:sp>
        <p:sp>
          <p:nvSpPr>
            <p:cNvPr id="21" name="AutoShape 21"/>
            <p:cNvSpPr/>
            <p:nvPr/>
          </p:nvSpPr>
          <p:spPr>
            <a:xfrm>
              <a:off x="689125" y="339460"/>
              <a:ext cx="74704" cy="74704"/>
            </a:xfrm>
            <a:prstGeom prst="ellipse">
              <a:avLst/>
            </a:prstGeom>
            <a:solidFill>
              <a:schemeClr val="accent1">
                <a:alpha val="60000"/>
              </a:schemeClr>
            </a:solidFill>
          </p:spPr>
        </p:sp>
        <p:sp>
          <p:nvSpPr>
            <p:cNvPr id="22" name="AutoShape 22"/>
            <p:cNvSpPr/>
            <p:nvPr/>
          </p:nvSpPr>
          <p:spPr>
            <a:xfrm>
              <a:off x="799768" y="348430"/>
              <a:ext cx="69238" cy="69238"/>
            </a:xfrm>
            <a:prstGeom prst="ellipse">
              <a:avLst/>
            </a:prstGeom>
            <a:solidFill>
              <a:schemeClr val="accent1">
                <a:alpha val="40000"/>
              </a:schemeClr>
            </a:solidFill>
          </p:spPr>
        </p:sp>
        <p:sp>
          <p:nvSpPr>
            <p:cNvPr id="23" name="AutoShape 23"/>
            <p:cNvSpPr/>
            <p:nvPr/>
          </p:nvSpPr>
          <p:spPr>
            <a:xfrm>
              <a:off x="904945" y="344297"/>
              <a:ext cx="65594" cy="65594"/>
            </a:xfrm>
            <a:prstGeom prst="ellipse">
              <a:avLst/>
            </a:prstGeom>
            <a:solidFill>
              <a:schemeClr val="accent1">
                <a:alpha val="20000"/>
              </a:schemeClr>
            </a:solidFill>
          </p:spPr>
        </p:sp>
        <p:sp>
          <p:nvSpPr>
            <p:cNvPr id="24" name="AutoShape 24"/>
            <p:cNvSpPr/>
            <p:nvPr/>
          </p:nvSpPr>
          <p:spPr>
            <a:xfrm>
              <a:off x="454963" y="448942"/>
              <a:ext cx="84147" cy="84147"/>
            </a:xfrm>
            <a:prstGeom prst="ellipse">
              <a:avLst/>
            </a:prstGeom>
            <a:solidFill>
              <a:schemeClr val="accent1">
                <a:alpha val="100000"/>
              </a:schemeClr>
            </a:solidFill>
          </p:spPr>
        </p:sp>
        <p:sp>
          <p:nvSpPr>
            <p:cNvPr id="25" name="AutoShape 25"/>
            <p:cNvSpPr/>
            <p:nvPr/>
          </p:nvSpPr>
          <p:spPr>
            <a:xfrm>
              <a:off x="575049" y="455517"/>
              <a:ext cx="78137" cy="78137"/>
            </a:xfrm>
            <a:prstGeom prst="ellipse">
              <a:avLst/>
            </a:prstGeom>
            <a:solidFill>
              <a:schemeClr val="accent1">
                <a:alpha val="80000"/>
              </a:schemeClr>
            </a:solidFill>
          </p:spPr>
        </p:sp>
        <p:sp>
          <p:nvSpPr>
            <p:cNvPr id="26" name="AutoShape 26"/>
            <p:cNvSpPr/>
            <p:nvPr/>
          </p:nvSpPr>
          <p:spPr>
            <a:xfrm>
              <a:off x="689125" y="457233"/>
              <a:ext cx="74704" cy="74704"/>
            </a:xfrm>
            <a:prstGeom prst="ellipse">
              <a:avLst/>
            </a:prstGeom>
            <a:solidFill>
              <a:schemeClr val="accent1">
                <a:alpha val="60000"/>
              </a:schemeClr>
            </a:solidFill>
          </p:spPr>
        </p:sp>
        <p:sp>
          <p:nvSpPr>
            <p:cNvPr id="27" name="AutoShape 27"/>
            <p:cNvSpPr/>
            <p:nvPr/>
          </p:nvSpPr>
          <p:spPr>
            <a:xfrm>
              <a:off x="799768" y="466203"/>
              <a:ext cx="69238" cy="69238"/>
            </a:xfrm>
            <a:prstGeom prst="ellipse">
              <a:avLst/>
            </a:prstGeom>
            <a:solidFill>
              <a:schemeClr val="accent1">
                <a:alpha val="40000"/>
              </a:schemeClr>
            </a:solidFill>
          </p:spPr>
        </p:sp>
        <p:sp>
          <p:nvSpPr>
            <p:cNvPr id="28" name="AutoShape 28"/>
            <p:cNvSpPr/>
            <p:nvPr/>
          </p:nvSpPr>
          <p:spPr>
            <a:xfrm>
              <a:off x="904945" y="462070"/>
              <a:ext cx="65594" cy="65594"/>
            </a:xfrm>
            <a:prstGeom prst="ellipse">
              <a:avLst/>
            </a:prstGeom>
            <a:solidFill>
              <a:schemeClr val="accent1">
                <a:alpha val="20000"/>
              </a:schemeClr>
            </a:solidFill>
          </p:spPr>
        </p:sp>
        <p:sp>
          <p:nvSpPr>
            <p:cNvPr id="29" name="AutoShape 29"/>
            <p:cNvSpPr/>
            <p:nvPr/>
          </p:nvSpPr>
          <p:spPr>
            <a:xfrm>
              <a:off x="454963" y="566715"/>
              <a:ext cx="84147" cy="84147"/>
            </a:xfrm>
            <a:prstGeom prst="ellipse">
              <a:avLst/>
            </a:prstGeom>
            <a:solidFill>
              <a:schemeClr val="accent1">
                <a:alpha val="100000"/>
              </a:schemeClr>
            </a:solidFill>
          </p:spPr>
        </p:sp>
        <p:sp>
          <p:nvSpPr>
            <p:cNvPr id="30" name="AutoShape 30"/>
            <p:cNvSpPr/>
            <p:nvPr/>
          </p:nvSpPr>
          <p:spPr>
            <a:xfrm>
              <a:off x="575049" y="573291"/>
              <a:ext cx="78137" cy="78137"/>
            </a:xfrm>
            <a:prstGeom prst="ellipse">
              <a:avLst/>
            </a:prstGeom>
            <a:solidFill>
              <a:schemeClr val="accent1">
                <a:alpha val="80000"/>
              </a:schemeClr>
            </a:solidFill>
          </p:spPr>
        </p:sp>
        <p:sp>
          <p:nvSpPr>
            <p:cNvPr id="31" name="AutoShape 31"/>
            <p:cNvSpPr/>
            <p:nvPr/>
          </p:nvSpPr>
          <p:spPr>
            <a:xfrm>
              <a:off x="689125" y="575007"/>
              <a:ext cx="74704" cy="74704"/>
            </a:xfrm>
            <a:prstGeom prst="ellipse">
              <a:avLst/>
            </a:prstGeom>
            <a:solidFill>
              <a:schemeClr val="accent1">
                <a:alpha val="60000"/>
              </a:schemeClr>
            </a:solidFill>
          </p:spPr>
        </p:sp>
        <p:sp>
          <p:nvSpPr>
            <p:cNvPr id="32" name="AutoShape 32"/>
            <p:cNvSpPr/>
            <p:nvPr/>
          </p:nvSpPr>
          <p:spPr>
            <a:xfrm>
              <a:off x="799768" y="583977"/>
              <a:ext cx="69238" cy="69238"/>
            </a:xfrm>
            <a:prstGeom prst="ellipse">
              <a:avLst/>
            </a:prstGeom>
            <a:solidFill>
              <a:schemeClr val="accent1">
                <a:alpha val="40000"/>
              </a:schemeClr>
            </a:solidFill>
          </p:spPr>
        </p:sp>
        <p:sp>
          <p:nvSpPr>
            <p:cNvPr id="33" name="AutoShape 33"/>
            <p:cNvSpPr/>
            <p:nvPr/>
          </p:nvSpPr>
          <p:spPr>
            <a:xfrm>
              <a:off x="904945" y="579844"/>
              <a:ext cx="65594" cy="65594"/>
            </a:xfrm>
            <a:prstGeom prst="ellipse">
              <a:avLst/>
            </a:prstGeom>
            <a:solidFill>
              <a:schemeClr val="accent1">
                <a:alpha val="20000"/>
              </a:schemeClr>
            </a:solidFill>
          </p:spPr>
        </p:sp>
        <p:sp>
          <p:nvSpPr>
            <p:cNvPr id="34" name="AutoShape 34"/>
            <p:cNvSpPr/>
            <p:nvPr/>
          </p:nvSpPr>
          <p:spPr>
            <a:xfrm>
              <a:off x="454963" y="684489"/>
              <a:ext cx="84147" cy="84147"/>
            </a:xfrm>
            <a:prstGeom prst="ellipse">
              <a:avLst/>
            </a:prstGeom>
            <a:solidFill>
              <a:schemeClr val="accent1">
                <a:alpha val="100000"/>
              </a:schemeClr>
            </a:solidFill>
          </p:spPr>
        </p:sp>
        <p:sp>
          <p:nvSpPr>
            <p:cNvPr id="35" name="AutoShape 35"/>
            <p:cNvSpPr/>
            <p:nvPr/>
          </p:nvSpPr>
          <p:spPr>
            <a:xfrm>
              <a:off x="575049" y="691064"/>
              <a:ext cx="78137" cy="78137"/>
            </a:xfrm>
            <a:prstGeom prst="ellipse">
              <a:avLst/>
            </a:prstGeom>
            <a:solidFill>
              <a:schemeClr val="accent1">
                <a:alpha val="80000"/>
              </a:schemeClr>
            </a:solidFill>
          </p:spPr>
        </p:sp>
        <p:sp>
          <p:nvSpPr>
            <p:cNvPr id="36" name="AutoShape 36"/>
            <p:cNvSpPr/>
            <p:nvPr/>
          </p:nvSpPr>
          <p:spPr>
            <a:xfrm>
              <a:off x="689125" y="692781"/>
              <a:ext cx="74704" cy="74704"/>
            </a:xfrm>
            <a:prstGeom prst="ellipse">
              <a:avLst/>
            </a:prstGeom>
            <a:solidFill>
              <a:schemeClr val="accent1">
                <a:alpha val="60000"/>
              </a:schemeClr>
            </a:solidFill>
          </p:spPr>
        </p:sp>
        <p:sp>
          <p:nvSpPr>
            <p:cNvPr id="37" name="AutoShape 37"/>
            <p:cNvSpPr/>
            <p:nvPr/>
          </p:nvSpPr>
          <p:spPr>
            <a:xfrm>
              <a:off x="799768" y="701751"/>
              <a:ext cx="69238" cy="69238"/>
            </a:xfrm>
            <a:prstGeom prst="ellipse">
              <a:avLst/>
            </a:prstGeom>
            <a:solidFill>
              <a:schemeClr val="accent1">
                <a:alpha val="40000"/>
              </a:schemeClr>
            </a:solidFill>
          </p:spPr>
        </p:sp>
        <p:sp>
          <p:nvSpPr>
            <p:cNvPr id="38" name="AutoShape 38"/>
            <p:cNvSpPr/>
            <p:nvPr/>
          </p:nvSpPr>
          <p:spPr>
            <a:xfrm>
              <a:off x="904945" y="697618"/>
              <a:ext cx="65594" cy="65594"/>
            </a:xfrm>
            <a:prstGeom prst="ellipse">
              <a:avLst/>
            </a:prstGeom>
            <a:solidFill>
              <a:schemeClr val="accent1">
                <a:alpha val="20000"/>
              </a:schemeClr>
            </a:solidFill>
          </p:spPr>
        </p:sp>
        <p:sp>
          <p:nvSpPr>
            <p:cNvPr id="39" name="TextBox 39"/>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数据初始化设计与实现</a:t>
              </a: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78798" y="3644837"/>
            <a:ext cx="9429750" cy="1104900"/>
          </a:xfrm>
          <a:prstGeom prst="rect">
            <a:avLst/>
          </a:prstGeom>
        </p:spPr>
        <p:txBody>
          <a:bodyPr vert="horz" wrap="square" lIns="114300" tIns="57150" rIns="114300" bIns="57150" rtlCol="0" anchor="t" anchorCtr="0">
            <a:spAutoFit/>
          </a:bodyPr>
          <a:lstStyle/>
          <a:p>
            <a:pPr algn="ctr">
              <a:lnSpc>
                <a:spcPct val="120000"/>
              </a:lnSpc>
            </a:pPr>
            <a:r>
              <a:rPr lang="en-US" sz="5175" b="1">
                <a:solidFill>
                  <a:schemeClr val="accent2">
                    <a:alpha val="100000"/>
                  </a:schemeClr>
                </a:solidFill>
                <a:latin typeface="微软雅黑" panose="020B0503020204020204" charset="-122"/>
                <a:ea typeface="微软雅黑" panose="020B0503020204020204" charset="-122"/>
                <a:cs typeface="微软雅黑" panose="020B0503020204020204" charset="-122"/>
              </a:rPr>
              <a:t>系统菜单显示模块</a:t>
            </a:r>
          </a:p>
        </p:txBody>
      </p:sp>
      <p:sp>
        <p:nvSpPr>
          <p:cNvPr id="3" name="TextBox 3"/>
          <p:cNvSpPr txBox="1"/>
          <p:nvPr/>
        </p:nvSpPr>
        <p:spPr>
          <a:xfrm>
            <a:off x="2060858" y="2108645"/>
            <a:ext cx="7677150" cy="1571625"/>
          </a:xfrm>
          <a:prstGeom prst="rect">
            <a:avLst/>
          </a:prstGeom>
        </p:spPr>
        <p:txBody>
          <a:bodyPr vert="horz" wrap="square" lIns="114300" tIns="57150" rIns="114300" bIns="57150" rtlCol="0" anchor="t" anchorCtr="0">
            <a:spAutoFit/>
          </a:bodyPr>
          <a:lstStyle/>
          <a:p>
            <a:pPr algn="ctr">
              <a:lnSpc>
                <a:spcPct val="120000"/>
              </a:lnSpc>
              <a:spcBef>
                <a:spcPts val="450"/>
              </a:spcBef>
            </a:pPr>
            <a:r>
              <a:rPr lang="en-US" sz="7650" b="1">
                <a:solidFill>
                  <a:schemeClr val="accent2">
                    <a:alpha val="100000"/>
                  </a:schemeClr>
                </a:solidFill>
                <a:latin typeface="微软雅黑" panose="020B0503020204020204" charset="-122"/>
                <a:ea typeface="微软雅黑" panose="020B0503020204020204" charset="-122"/>
                <a:cs typeface="微软雅黑" panose="020B0503020204020204" charset="-122"/>
              </a:rPr>
              <a:t>05</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3444001" y="1600152"/>
            <a:ext cx="6918594" cy="1211501"/>
          </a:xfrm>
          <a:prstGeom prst="rect">
            <a:avLst/>
          </a:prstGeom>
          <a:solidFill>
            <a:schemeClr val="accent1">
              <a:lumMod val="20000"/>
              <a:lumOff val="80000"/>
              <a:alpha val="100000"/>
            </a:schemeClr>
          </a:solidFill>
        </p:spPr>
      </p:sp>
      <p:sp>
        <p:nvSpPr>
          <p:cNvPr id="3" name="AutoShape 3"/>
          <p:cNvSpPr/>
          <p:nvPr/>
        </p:nvSpPr>
        <p:spPr>
          <a:xfrm>
            <a:off x="2079755" y="1600151"/>
            <a:ext cx="1922776" cy="1612594"/>
          </a:xfrm>
          <a:prstGeom prst="rect">
            <a:avLst/>
          </a:prstGeom>
          <a:solidFill>
            <a:schemeClr val="accent1">
              <a:alpha val="100000"/>
            </a:schemeClr>
          </a:solidFill>
        </p:spPr>
      </p:sp>
      <p:sp>
        <p:nvSpPr>
          <p:cNvPr id="4" name="AutoShape 4"/>
          <p:cNvSpPr/>
          <p:nvPr/>
        </p:nvSpPr>
        <p:spPr>
          <a:xfrm>
            <a:off x="2079755" y="3212750"/>
            <a:ext cx="6918594" cy="1211501"/>
          </a:xfrm>
          <a:prstGeom prst="rect">
            <a:avLst/>
          </a:prstGeom>
          <a:solidFill>
            <a:schemeClr val="accent1">
              <a:lumMod val="20000"/>
              <a:lumOff val="80000"/>
              <a:alpha val="100000"/>
            </a:schemeClr>
          </a:solidFill>
        </p:spPr>
      </p:sp>
      <p:sp>
        <p:nvSpPr>
          <p:cNvPr id="5" name="AutoShape 5"/>
          <p:cNvSpPr/>
          <p:nvPr/>
        </p:nvSpPr>
        <p:spPr>
          <a:xfrm>
            <a:off x="8439820" y="3012201"/>
            <a:ext cx="1922776" cy="1612594"/>
          </a:xfrm>
          <a:prstGeom prst="rect">
            <a:avLst/>
          </a:prstGeom>
          <a:solidFill>
            <a:schemeClr val="accent1">
              <a:alpha val="100000"/>
            </a:schemeClr>
          </a:solidFill>
        </p:spPr>
      </p:sp>
      <p:sp>
        <p:nvSpPr>
          <p:cNvPr id="6" name="AutoShape 6"/>
          <p:cNvSpPr/>
          <p:nvPr/>
        </p:nvSpPr>
        <p:spPr>
          <a:xfrm>
            <a:off x="3444001" y="4825344"/>
            <a:ext cx="6918594" cy="1211501"/>
          </a:xfrm>
          <a:prstGeom prst="rect">
            <a:avLst/>
          </a:prstGeom>
          <a:solidFill>
            <a:schemeClr val="accent1">
              <a:lumMod val="20000"/>
              <a:lumOff val="80000"/>
              <a:alpha val="100000"/>
            </a:schemeClr>
          </a:solidFill>
        </p:spPr>
      </p:sp>
      <p:sp>
        <p:nvSpPr>
          <p:cNvPr id="7" name="AutoShape 7"/>
          <p:cNvSpPr/>
          <p:nvPr/>
        </p:nvSpPr>
        <p:spPr>
          <a:xfrm>
            <a:off x="2079755" y="4424248"/>
            <a:ext cx="1922776" cy="1612594"/>
          </a:xfrm>
          <a:prstGeom prst="rect">
            <a:avLst/>
          </a:prstGeom>
          <a:solidFill>
            <a:schemeClr val="accent1">
              <a:alpha val="100000"/>
            </a:schemeClr>
          </a:solidFill>
        </p:spPr>
      </p:sp>
      <p:grpSp>
        <p:nvGrpSpPr>
          <p:cNvPr id="8" name="Group 8"/>
          <p:cNvGrpSpPr/>
          <p:nvPr/>
        </p:nvGrpSpPr>
        <p:grpSpPr>
          <a:xfrm>
            <a:off x="454963" y="93878"/>
            <a:ext cx="10641129" cy="914400"/>
            <a:chOff x="454963" y="93878"/>
            <a:chExt cx="10641129" cy="914400"/>
          </a:xfrm>
        </p:grpSpPr>
        <p:sp>
          <p:nvSpPr>
            <p:cNvPr id="9" name="AutoShape 9"/>
            <p:cNvSpPr/>
            <p:nvPr/>
          </p:nvSpPr>
          <p:spPr>
            <a:xfrm>
              <a:off x="454963" y="331168"/>
              <a:ext cx="84147" cy="84147"/>
            </a:xfrm>
            <a:prstGeom prst="ellipse">
              <a:avLst/>
            </a:prstGeom>
            <a:solidFill>
              <a:schemeClr val="accent1">
                <a:alpha val="100000"/>
              </a:schemeClr>
            </a:solidFill>
          </p:spPr>
        </p:sp>
        <p:sp>
          <p:nvSpPr>
            <p:cNvPr id="10" name="AutoShape 10"/>
            <p:cNvSpPr/>
            <p:nvPr/>
          </p:nvSpPr>
          <p:spPr>
            <a:xfrm>
              <a:off x="575049" y="337743"/>
              <a:ext cx="78137" cy="78137"/>
            </a:xfrm>
            <a:prstGeom prst="ellipse">
              <a:avLst/>
            </a:prstGeom>
            <a:solidFill>
              <a:schemeClr val="accent1">
                <a:alpha val="80000"/>
              </a:schemeClr>
            </a:solidFill>
          </p:spPr>
        </p:sp>
        <p:sp>
          <p:nvSpPr>
            <p:cNvPr id="11" name="AutoShape 11"/>
            <p:cNvSpPr/>
            <p:nvPr/>
          </p:nvSpPr>
          <p:spPr>
            <a:xfrm>
              <a:off x="689125" y="339460"/>
              <a:ext cx="74704" cy="74704"/>
            </a:xfrm>
            <a:prstGeom prst="ellipse">
              <a:avLst/>
            </a:prstGeom>
            <a:solidFill>
              <a:schemeClr val="accent1">
                <a:alpha val="60000"/>
              </a:schemeClr>
            </a:solidFill>
          </p:spPr>
        </p:sp>
        <p:sp>
          <p:nvSpPr>
            <p:cNvPr id="12" name="AutoShape 12"/>
            <p:cNvSpPr/>
            <p:nvPr/>
          </p:nvSpPr>
          <p:spPr>
            <a:xfrm>
              <a:off x="799768" y="348430"/>
              <a:ext cx="69238" cy="69238"/>
            </a:xfrm>
            <a:prstGeom prst="ellipse">
              <a:avLst/>
            </a:prstGeom>
            <a:solidFill>
              <a:schemeClr val="accent1">
                <a:alpha val="40000"/>
              </a:schemeClr>
            </a:solidFill>
          </p:spPr>
        </p:sp>
        <p:sp>
          <p:nvSpPr>
            <p:cNvPr id="13" name="AutoShape 13"/>
            <p:cNvSpPr/>
            <p:nvPr/>
          </p:nvSpPr>
          <p:spPr>
            <a:xfrm>
              <a:off x="904945" y="344297"/>
              <a:ext cx="65594" cy="65594"/>
            </a:xfrm>
            <a:prstGeom prst="ellipse">
              <a:avLst/>
            </a:prstGeom>
            <a:solidFill>
              <a:schemeClr val="accent1">
                <a:alpha val="20000"/>
              </a:schemeClr>
            </a:solidFill>
          </p:spPr>
        </p:sp>
        <p:sp>
          <p:nvSpPr>
            <p:cNvPr id="14" name="AutoShape 14"/>
            <p:cNvSpPr/>
            <p:nvPr/>
          </p:nvSpPr>
          <p:spPr>
            <a:xfrm>
              <a:off x="454963" y="448942"/>
              <a:ext cx="84147" cy="84147"/>
            </a:xfrm>
            <a:prstGeom prst="ellipse">
              <a:avLst/>
            </a:prstGeom>
            <a:solidFill>
              <a:schemeClr val="accent1">
                <a:alpha val="100000"/>
              </a:schemeClr>
            </a:solidFill>
          </p:spPr>
        </p:sp>
        <p:sp>
          <p:nvSpPr>
            <p:cNvPr id="15" name="AutoShape 15"/>
            <p:cNvSpPr/>
            <p:nvPr/>
          </p:nvSpPr>
          <p:spPr>
            <a:xfrm>
              <a:off x="575049" y="455517"/>
              <a:ext cx="78137" cy="78137"/>
            </a:xfrm>
            <a:prstGeom prst="ellipse">
              <a:avLst/>
            </a:prstGeom>
            <a:solidFill>
              <a:schemeClr val="accent1">
                <a:alpha val="80000"/>
              </a:schemeClr>
            </a:solidFill>
          </p:spPr>
        </p:sp>
        <p:sp>
          <p:nvSpPr>
            <p:cNvPr id="16" name="AutoShape 16"/>
            <p:cNvSpPr/>
            <p:nvPr/>
          </p:nvSpPr>
          <p:spPr>
            <a:xfrm>
              <a:off x="689125" y="457233"/>
              <a:ext cx="74704" cy="74704"/>
            </a:xfrm>
            <a:prstGeom prst="ellipse">
              <a:avLst/>
            </a:prstGeom>
            <a:solidFill>
              <a:schemeClr val="accent1">
                <a:alpha val="60000"/>
              </a:schemeClr>
            </a:solidFill>
          </p:spPr>
        </p:sp>
        <p:sp>
          <p:nvSpPr>
            <p:cNvPr id="17" name="AutoShape 17"/>
            <p:cNvSpPr/>
            <p:nvPr/>
          </p:nvSpPr>
          <p:spPr>
            <a:xfrm>
              <a:off x="799768" y="466203"/>
              <a:ext cx="69238" cy="69238"/>
            </a:xfrm>
            <a:prstGeom prst="ellipse">
              <a:avLst/>
            </a:prstGeom>
            <a:solidFill>
              <a:schemeClr val="accent1">
                <a:alpha val="40000"/>
              </a:schemeClr>
            </a:solidFill>
          </p:spPr>
        </p:sp>
        <p:sp>
          <p:nvSpPr>
            <p:cNvPr id="18" name="AutoShape 18"/>
            <p:cNvSpPr/>
            <p:nvPr/>
          </p:nvSpPr>
          <p:spPr>
            <a:xfrm>
              <a:off x="904945" y="462070"/>
              <a:ext cx="65594" cy="65594"/>
            </a:xfrm>
            <a:prstGeom prst="ellipse">
              <a:avLst/>
            </a:prstGeom>
            <a:solidFill>
              <a:schemeClr val="accent1">
                <a:alpha val="20000"/>
              </a:schemeClr>
            </a:solidFill>
          </p:spPr>
        </p:sp>
        <p:sp>
          <p:nvSpPr>
            <p:cNvPr id="19" name="AutoShape 19"/>
            <p:cNvSpPr/>
            <p:nvPr/>
          </p:nvSpPr>
          <p:spPr>
            <a:xfrm>
              <a:off x="454963" y="566715"/>
              <a:ext cx="84147" cy="84147"/>
            </a:xfrm>
            <a:prstGeom prst="ellipse">
              <a:avLst/>
            </a:prstGeom>
            <a:solidFill>
              <a:schemeClr val="accent1">
                <a:alpha val="100000"/>
              </a:schemeClr>
            </a:solidFill>
          </p:spPr>
        </p:sp>
        <p:sp>
          <p:nvSpPr>
            <p:cNvPr id="20" name="AutoShape 20"/>
            <p:cNvSpPr/>
            <p:nvPr/>
          </p:nvSpPr>
          <p:spPr>
            <a:xfrm>
              <a:off x="575049" y="573291"/>
              <a:ext cx="78137" cy="78137"/>
            </a:xfrm>
            <a:prstGeom prst="ellipse">
              <a:avLst/>
            </a:prstGeom>
            <a:solidFill>
              <a:schemeClr val="accent1">
                <a:alpha val="80000"/>
              </a:schemeClr>
            </a:solidFill>
          </p:spPr>
        </p:sp>
        <p:sp>
          <p:nvSpPr>
            <p:cNvPr id="21" name="AutoShape 21"/>
            <p:cNvSpPr/>
            <p:nvPr/>
          </p:nvSpPr>
          <p:spPr>
            <a:xfrm>
              <a:off x="689125" y="575007"/>
              <a:ext cx="74704" cy="74704"/>
            </a:xfrm>
            <a:prstGeom prst="ellipse">
              <a:avLst/>
            </a:prstGeom>
            <a:solidFill>
              <a:schemeClr val="accent1">
                <a:alpha val="60000"/>
              </a:schemeClr>
            </a:solidFill>
          </p:spPr>
        </p:sp>
        <p:sp>
          <p:nvSpPr>
            <p:cNvPr id="22" name="AutoShape 22"/>
            <p:cNvSpPr/>
            <p:nvPr/>
          </p:nvSpPr>
          <p:spPr>
            <a:xfrm>
              <a:off x="799768" y="583977"/>
              <a:ext cx="69238" cy="69238"/>
            </a:xfrm>
            <a:prstGeom prst="ellipse">
              <a:avLst/>
            </a:prstGeom>
            <a:solidFill>
              <a:schemeClr val="accent1">
                <a:alpha val="40000"/>
              </a:schemeClr>
            </a:solidFill>
          </p:spPr>
        </p:sp>
        <p:sp>
          <p:nvSpPr>
            <p:cNvPr id="23" name="AutoShape 23"/>
            <p:cNvSpPr/>
            <p:nvPr/>
          </p:nvSpPr>
          <p:spPr>
            <a:xfrm>
              <a:off x="904945" y="579844"/>
              <a:ext cx="65594" cy="65594"/>
            </a:xfrm>
            <a:prstGeom prst="ellipse">
              <a:avLst/>
            </a:prstGeom>
            <a:solidFill>
              <a:schemeClr val="accent1">
                <a:alpha val="20000"/>
              </a:schemeClr>
            </a:solidFill>
          </p:spPr>
        </p:sp>
        <p:sp>
          <p:nvSpPr>
            <p:cNvPr id="24" name="AutoShape 24"/>
            <p:cNvSpPr/>
            <p:nvPr/>
          </p:nvSpPr>
          <p:spPr>
            <a:xfrm>
              <a:off x="454963" y="684489"/>
              <a:ext cx="84147" cy="84147"/>
            </a:xfrm>
            <a:prstGeom prst="ellipse">
              <a:avLst/>
            </a:prstGeom>
            <a:solidFill>
              <a:schemeClr val="accent1">
                <a:alpha val="100000"/>
              </a:schemeClr>
            </a:solidFill>
          </p:spPr>
        </p:sp>
        <p:sp>
          <p:nvSpPr>
            <p:cNvPr id="25" name="AutoShape 25"/>
            <p:cNvSpPr/>
            <p:nvPr/>
          </p:nvSpPr>
          <p:spPr>
            <a:xfrm>
              <a:off x="575049" y="691064"/>
              <a:ext cx="78137" cy="78137"/>
            </a:xfrm>
            <a:prstGeom prst="ellipse">
              <a:avLst/>
            </a:prstGeom>
            <a:solidFill>
              <a:schemeClr val="accent1">
                <a:alpha val="80000"/>
              </a:schemeClr>
            </a:solidFill>
          </p:spPr>
        </p:sp>
        <p:sp>
          <p:nvSpPr>
            <p:cNvPr id="26" name="AutoShape 26"/>
            <p:cNvSpPr/>
            <p:nvPr/>
          </p:nvSpPr>
          <p:spPr>
            <a:xfrm>
              <a:off x="689125" y="692781"/>
              <a:ext cx="74704" cy="74704"/>
            </a:xfrm>
            <a:prstGeom prst="ellipse">
              <a:avLst/>
            </a:prstGeom>
            <a:solidFill>
              <a:schemeClr val="accent1">
                <a:alpha val="60000"/>
              </a:schemeClr>
            </a:solidFill>
          </p:spPr>
        </p:sp>
        <p:sp>
          <p:nvSpPr>
            <p:cNvPr id="27" name="AutoShape 27"/>
            <p:cNvSpPr/>
            <p:nvPr/>
          </p:nvSpPr>
          <p:spPr>
            <a:xfrm>
              <a:off x="799768" y="701751"/>
              <a:ext cx="69238" cy="69238"/>
            </a:xfrm>
            <a:prstGeom prst="ellipse">
              <a:avLst/>
            </a:prstGeom>
            <a:solidFill>
              <a:schemeClr val="accent1">
                <a:alpha val="40000"/>
              </a:schemeClr>
            </a:solidFill>
          </p:spPr>
        </p:sp>
        <p:sp>
          <p:nvSpPr>
            <p:cNvPr id="28" name="AutoShape 28"/>
            <p:cNvSpPr/>
            <p:nvPr/>
          </p:nvSpPr>
          <p:spPr>
            <a:xfrm>
              <a:off x="904945" y="697618"/>
              <a:ext cx="65594" cy="65594"/>
            </a:xfrm>
            <a:prstGeom prst="ellipse">
              <a:avLst/>
            </a:prstGeom>
            <a:solidFill>
              <a:schemeClr val="accent1">
                <a:alpha val="20000"/>
              </a:schemeClr>
            </a:solidFill>
          </p:spPr>
        </p:sp>
        <p:sp>
          <p:nvSpPr>
            <p:cNvPr id="29" name="TextBox 29"/>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系统菜单显示模块</a:t>
              </a:r>
            </a:p>
          </p:txBody>
        </p:sp>
      </p:grpSp>
      <p:sp>
        <p:nvSpPr>
          <p:cNvPr id="30" name="Freeform 30"/>
          <p:cNvSpPr/>
          <p:nvPr/>
        </p:nvSpPr>
        <p:spPr>
          <a:xfrm>
            <a:off x="2600086" y="1951546"/>
            <a:ext cx="843915" cy="860108"/>
          </a:xfrm>
          <a:custGeom>
            <a:avLst/>
            <a:gdLst/>
            <a:ahLst/>
            <a:cxnLst/>
            <a:rect l="l" t="t" r="r" b="b"/>
            <a:pathLst>
              <a:path w="68" h="69">
                <a:moveTo>
                  <a:pt x="65" y="29"/>
                </a:moveTo>
                <a:cubicBezTo>
                  <a:pt x="67" y="30"/>
                  <a:pt x="68" y="32"/>
                  <a:pt x="68" y="34"/>
                </a:cubicBezTo>
                <a:cubicBezTo>
                  <a:pt x="68" y="63"/>
                  <a:pt x="68" y="63"/>
                  <a:pt x="68" y="63"/>
                </a:cubicBezTo>
                <a:cubicBezTo>
                  <a:pt x="68" y="66"/>
                  <a:pt x="65" y="69"/>
                  <a:pt x="61" y="69"/>
                </a:cubicBezTo>
                <a:cubicBezTo>
                  <a:pt x="7" y="69"/>
                  <a:pt x="7" y="69"/>
                  <a:pt x="7" y="69"/>
                </a:cubicBezTo>
                <a:cubicBezTo>
                  <a:pt x="3" y="69"/>
                  <a:pt x="0" y="66"/>
                  <a:pt x="0" y="63"/>
                </a:cubicBezTo>
                <a:cubicBezTo>
                  <a:pt x="0" y="34"/>
                  <a:pt x="0" y="34"/>
                  <a:pt x="0" y="34"/>
                </a:cubicBezTo>
                <a:cubicBezTo>
                  <a:pt x="0" y="33"/>
                  <a:pt x="1" y="31"/>
                  <a:pt x="2" y="30"/>
                </a:cubicBezTo>
                <a:cubicBezTo>
                  <a:pt x="2" y="30"/>
                  <a:pt x="2" y="30"/>
                  <a:pt x="2" y="30"/>
                </a:cubicBezTo>
                <a:cubicBezTo>
                  <a:pt x="2" y="30"/>
                  <a:pt x="2" y="30"/>
                  <a:pt x="2" y="30"/>
                </a:cubicBezTo>
                <a:cubicBezTo>
                  <a:pt x="2" y="29"/>
                  <a:pt x="2" y="29"/>
                  <a:pt x="2" y="29"/>
                </a:cubicBezTo>
                <a:cubicBezTo>
                  <a:pt x="30" y="2"/>
                  <a:pt x="30" y="2"/>
                  <a:pt x="30" y="2"/>
                </a:cubicBezTo>
                <a:cubicBezTo>
                  <a:pt x="33" y="0"/>
                  <a:pt x="35" y="0"/>
                  <a:pt x="38" y="2"/>
                </a:cubicBezTo>
                <a:cubicBezTo>
                  <a:pt x="65" y="29"/>
                  <a:pt x="65" y="29"/>
                  <a:pt x="65" y="29"/>
                </a:cubicBezTo>
                <a:close/>
                <a:moveTo>
                  <a:pt x="12" y="22"/>
                </a:moveTo>
                <a:cubicBezTo>
                  <a:pt x="12" y="39"/>
                  <a:pt x="12" y="39"/>
                  <a:pt x="12" y="39"/>
                </a:cubicBezTo>
                <a:cubicBezTo>
                  <a:pt x="34" y="56"/>
                  <a:pt x="34" y="56"/>
                  <a:pt x="34" y="56"/>
                </a:cubicBezTo>
                <a:cubicBezTo>
                  <a:pt x="55" y="40"/>
                  <a:pt x="55" y="40"/>
                  <a:pt x="55" y="40"/>
                </a:cubicBezTo>
                <a:cubicBezTo>
                  <a:pt x="55" y="22"/>
                  <a:pt x="55" y="22"/>
                  <a:pt x="55" y="22"/>
                </a:cubicBezTo>
                <a:cubicBezTo>
                  <a:pt x="12" y="22"/>
                  <a:pt x="12" y="22"/>
                  <a:pt x="12" y="22"/>
                </a:cubicBezTo>
                <a:close/>
                <a:moveTo>
                  <a:pt x="19" y="26"/>
                </a:moveTo>
                <a:cubicBezTo>
                  <a:pt x="19" y="29"/>
                  <a:pt x="19" y="29"/>
                  <a:pt x="19" y="29"/>
                </a:cubicBezTo>
                <a:cubicBezTo>
                  <a:pt x="48" y="29"/>
                  <a:pt x="48" y="29"/>
                  <a:pt x="48" y="29"/>
                </a:cubicBezTo>
                <a:cubicBezTo>
                  <a:pt x="48" y="26"/>
                  <a:pt x="48" y="26"/>
                  <a:pt x="48" y="26"/>
                </a:cubicBezTo>
                <a:cubicBezTo>
                  <a:pt x="19" y="26"/>
                  <a:pt x="19" y="26"/>
                  <a:pt x="19" y="26"/>
                </a:cubicBezTo>
                <a:close/>
                <a:moveTo>
                  <a:pt x="19" y="38"/>
                </a:moveTo>
                <a:cubicBezTo>
                  <a:pt x="19" y="41"/>
                  <a:pt x="19" y="41"/>
                  <a:pt x="19" y="41"/>
                </a:cubicBezTo>
                <a:cubicBezTo>
                  <a:pt x="48" y="41"/>
                  <a:pt x="48" y="41"/>
                  <a:pt x="48" y="41"/>
                </a:cubicBezTo>
                <a:cubicBezTo>
                  <a:pt x="48" y="38"/>
                  <a:pt x="48" y="38"/>
                  <a:pt x="48" y="38"/>
                </a:cubicBezTo>
                <a:cubicBezTo>
                  <a:pt x="19" y="38"/>
                  <a:pt x="19" y="38"/>
                  <a:pt x="19" y="38"/>
                </a:cubicBezTo>
                <a:close/>
                <a:moveTo>
                  <a:pt x="19" y="32"/>
                </a:moveTo>
                <a:cubicBezTo>
                  <a:pt x="19" y="35"/>
                  <a:pt x="19" y="35"/>
                  <a:pt x="19" y="35"/>
                </a:cubicBezTo>
                <a:cubicBezTo>
                  <a:pt x="48" y="35"/>
                  <a:pt x="48" y="35"/>
                  <a:pt x="48" y="35"/>
                </a:cubicBezTo>
                <a:cubicBezTo>
                  <a:pt x="48" y="32"/>
                  <a:pt x="48" y="32"/>
                  <a:pt x="48" y="32"/>
                </a:cubicBezTo>
                <a:cubicBezTo>
                  <a:pt x="19" y="32"/>
                  <a:pt x="19" y="32"/>
                  <a:pt x="19" y="32"/>
                </a:cubicBezTo>
                <a:close/>
                <a:moveTo>
                  <a:pt x="8" y="65"/>
                </a:moveTo>
                <a:cubicBezTo>
                  <a:pt x="21" y="52"/>
                  <a:pt x="21" y="52"/>
                  <a:pt x="21" y="52"/>
                </a:cubicBezTo>
                <a:cubicBezTo>
                  <a:pt x="22" y="52"/>
                  <a:pt x="22" y="51"/>
                  <a:pt x="21" y="50"/>
                </a:cubicBezTo>
                <a:cubicBezTo>
                  <a:pt x="21" y="49"/>
                  <a:pt x="20" y="49"/>
                  <a:pt x="19" y="50"/>
                </a:cubicBezTo>
                <a:cubicBezTo>
                  <a:pt x="6" y="63"/>
                  <a:pt x="6" y="63"/>
                  <a:pt x="6" y="63"/>
                </a:cubicBezTo>
                <a:cubicBezTo>
                  <a:pt x="5" y="64"/>
                  <a:pt x="5" y="64"/>
                  <a:pt x="6" y="65"/>
                </a:cubicBezTo>
                <a:cubicBezTo>
                  <a:pt x="6" y="66"/>
                  <a:pt x="7" y="66"/>
                  <a:pt x="8" y="65"/>
                </a:cubicBezTo>
                <a:close/>
                <a:moveTo>
                  <a:pt x="63" y="63"/>
                </a:moveTo>
                <a:cubicBezTo>
                  <a:pt x="50" y="50"/>
                  <a:pt x="50" y="50"/>
                  <a:pt x="50" y="50"/>
                </a:cubicBezTo>
                <a:cubicBezTo>
                  <a:pt x="49" y="49"/>
                  <a:pt x="48" y="49"/>
                  <a:pt x="48" y="50"/>
                </a:cubicBezTo>
                <a:cubicBezTo>
                  <a:pt x="47" y="51"/>
                  <a:pt x="47" y="52"/>
                  <a:pt x="48" y="52"/>
                </a:cubicBezTo>
                <a:cubicBezTo>
                  <a:pt x="61" y="65"/>
                  <a:pt x="61" y="65"/>
                  <a:pt x="61" y="65"/>
                </a:cubicBezTo>
                <a:cubicBezTo>
                  <a:pt x="62" y="66"/>
                  <a:pt x="63" y="66"/>
                  <a:pt x="64" y="65"/>
                </a:cubicBezTo>
                <a:cubicBezTo>
                  <a:pt x="64" y="64"/>
                  <a:pt x="64" y="64"/>
                  <a:pt x="63" y="63"/>
                </a:cubicBezTo>
                <a:close/>
              </a:path>
            </a:pathLst>
          </a:custGeom>
          <a:solidFill>
            <a:srgbClr val="FFFFFF">
              <a:alpha val="100000"/>
            </a:srgbClr>
          </a:solidFill>
        </p:spPr>
      </p:sp>
      <p:sp>
        <p:nvSpPr>
          <p:cNvPr id="31" name="Freeform 31"/>
          <p:cNvSpPr/>
          <p:nvPr/>
        </p:nvSpPr>
        <p:spPr>
          <a:xfrm>
            <a:off x="8998349" y="3304525"/>
            <a:ext cx="857250" cy="857250"/>
          </a:xfrm>
          <a:custGeom>
            <a:avLst/>
            <a:gdLst/>
            <a:ahLst/>
            <a:cxnLst/>
            <a:rect l="l" t="t" r="r" b="b"/>
            <a:pathLst>
              <a:path w="304800" h="304800">
                <a:moveTo>
                  <a:pt x="152400" y="190500"/>
                </a:moveTo>
                <a:cubicBezTo>
                  <a:pt x="152400" y="169459"/>
                  <a:pt x="169459" y="152400"/>
                  <a:pt x="190500" y="152400"/>
                </a:cubicBezTo>
                <a:cubicBezTo>
                  <a:pt x="211541" y="152400"/>
                  <a:pt x="228600" y="169459"/>
                  <a:pt x="228600" y="190500"/>
                </a:cubicBezTo>
                <a:cubicBezTo>
                  <a:pt x="228600" y="211541"/>
                  <a:pt x="211541" y="228600"/>
                  <a:pt x="190500" y="228600"/>
                </a:cubicBezTo>
                <a:cubicBezTo>
                  <a:pt x="169459" y="228600"/>
                  <a:pt x="152400" y="211541"/>
                  <a:pt x="152400" y="190500"/>
                </a:cubicBezTo>
                <a:close/>
                <a:moveTo>
                  <a:pt x="266700" y="76200"/>
                </a:moveTo>
                <a:lnTo>
                  <a:pt x="235372" y="12925"/>
                </a:lnTo>
                <a:cubicBezTo>
                  <a:pt x="232801" y="5410"/>
                  <a:pt x="225695" y="0"/>
                  <a:pt x="217284" y="0"/>
                </a:cubicBezTo>
                <a:lnTo>
                  <a:pt x="164973" y="0"/>
                </a:lnTo>
                <a:cubicBezTo>
                  <a:pt x="156467" y="0"/>
                  <a:pt x="149295" y="5544"/>
                  <a:pt x="146837" y="13192"/>
                </a:cubicBezTo>
                <a:lnTo>
                  <a:pt x="114338" y="76200"/>
                </a:lnTo>
                <a:lnTo>
                  <a:pt x="38100" y="76200"/>
                </a:lnTo>
                <a:cubicBezTo>
                  <a:pt x="17059" y="76200"/>
                  <a:pt x="0" y="93259"/>
                  <a:pt x="0" y="114300"/>
                </a:cubicBezTo>
                <a:lnTo>
                  <a:pt x="0" y="304800"/>
                </a:lnTo>
                <a:lnTo>
                  <a:pt x="304800" y="304800"/>
                </a:lnTo>
                <a:lnTo>
                  <a:pt x="304800" y="114300"/>
                </a:lnTo>
                <a:cubicBezTo>
                  <a:pt x="304800" y="93259"/>
                  <a:pt x="287760" y="76200"/>
                  <a:pt x="266700" y="76200"/>
                </a:cubicBezTo>
                <a:close/>
                <a:moveTo>
                  <a:pt x="57150" y="152400"/>
                </a:moveTo>
                <a:cubicBezTo>
                  <a:pt x="46625" y="152400"/>
                  <a:pt x="38100" y="143875"/>
                  <a:pt x="38100" y="133350"/>
                </a:cubicBezTo>
                <a:cubicBezTo>
                  <a:pt x="38100" y="122825"/>
                  <a:pt x="46625" y="114300"/>
                  <a:pt x="57150" y="114300"/>
                </a:cubicBezTo>
                <a:cubicBezTo>
                  <a:pt x="67675" y="114300"/>
                  <a:pt x="76200" y="122825"/>
                  <a:pt x="76200" y="133350"/>
                </a:cubicBezTo>
                <a:cubicBezTo>
                  <a:pt x="76200" y="143875"/>
                  <a:pt x="67675" y="152400"/>
                  <a:pt x="57150" y="152400"/>
                </a:cubicBezTo>
                <a:close/>
                <a:moveTo>
                  <a:pt x="190500" y="266700"/>
                </a:moveTo>
                <a:cubicBezTo>
                  <a:pt x="148419" y="266700"/>
                  <a:pt x="114300" y="232581"/>
                  <a:pt x="114300" y="190500"/>
                </a:cubicBezTo>
                <a:cubicBezTo>
                  <a:pt x="114300" y="148419"/>
                  <a:pt x="148419" y="114300"/>
                  <a:pt x="190500" y="114300"/>
                </a:cubicBezTo>
                <a:cubicBezTo>
                  <a:pt x="232581" y="114300"/>
                  <a:pt x="266700" y="148419"/>
                  <a:pt x="266700" y="190500"/>
                </a:cubicBezTo>
                <a:cubicBezTo>
                  <a:pt x="266700" y="232581"/>
                  <a:pt x="232581" y="266700"/>
                  <a:pt x="190500" y="266700"/>
                </a:cubicBezTo>
                <a:close/>
              </a:path>
            </a:pathLst>
          </a:custGeom>
          <a:solidFill>
            <a:srgbClr val="FFFFFF">
              <a:alpha val="100000"/>
            </a:srgbClr>
          </a:solidFill>
        </p:spPr>
      </p:sp>
      <p:sp>
        <p:nvSpPr>
          <p:cNvPr id="32" name="Freeform 32"/>
          <p:cNvSpPr/>
          <p:nvPr/>
        </p:nvSpPr>
        <p:spPr>
          <a:xfrm>
            <a:off x="2648637" y="4816650"/>
            <a:ext cx="857250" cy="857250"/>
          </a:xfrm>
          <a:custGeom>
            <a:avLst/>
            <a:gdLst/>
            <a:ahLst/>
            <a:cxnLst/>
            <a:rect l="l" t="t" r="r" b="b"/>
            <a:pathLst>
              <a:path w="304800" h="304800">
                <a:moveTo>
                  <a:pt x="81229" y="194615"/>
                </a:moveTo>
                <a:cubicBezTo>
                  <a:pt x="74981" y="196987"/>
                  <a:pt x="67751" y="198358"/>
                  <a:pt x="60208" y="198358"/>
                </a:cubicBezTo>
                <a:cubicBezTo>
                  <a:pt x="26537" y="198358"/>
                  <a:pt x="-752" y="171069"/>
                  <a:pt x="-752" y="137398"/>
                </a:cubicBezTo>
                <a:cubicBezTo>
                  <a:pt x="-752" y="108871"/>
                  <a:pt x="18840" y="84925"/>
                  <a:pt x="45301" y="78276"/>
                </a:cubicBezTo>
                <a:lnTo>
                  <a:pt x="45720" y="78191"/>
                </a:lnTo>
                <a:lnTo>
                  <a:pt x="45720" y="76210"/>
                </a:lnTo>
                <a:cubicBezTo>
                  <a:pt x="45720" y="76190"/>
                  <a:pt x="45720" y="76171"/>
                  <a:pt x="45720" y="76152"/>
                </a:cubicBezTo>
                <a:cubicBezTo>
                  <a:pt x="45720" y="42481"/>
                  <a:pt x="73009" y="15192"/>
                  <a:pt x="106680" y="15192"/>
                </a:cubicBezTo>
                <a:cubicBezTo>
                  <a:pt x="116148" y="15192"/>
                  <a:pt x="125111" y="17355"/>
                  <a:pt x="133102" y="21203"/>
                </a:cubicBezTo>
                <a:lnTo>
                  <a:pt x="132740" y="21041"/>
                </a:lnTo>
                <a:cubicBezTo>
                  <a:pt x="142580" y="8153"/>
                  <a:pt x="157953" y="-86"/>
                  <a:pt x="175250" y="-86"/>
                </a:cubicBezTo>
                <a:cubicBezTo>
                  <a:pt x="202273" y="-86"/>
                  <a:pt x="224600" y="20002"/>
                  <a:pt x="228114" y="46063"/>
                </a:cubicBezTo>
                <a:lnTo>
                  <a:pt x="228143" y="46339"/>
                </a:lnTo>
                <a:cubicBezTo>
                  <a:pt x="243964" y="49454"/>
                  <a:pt x="256127" y="62036"/>
                  <a:pt x="258594" y="77819"/>
                </a:cubicBezTo>
                <a:lnTo>
                  <a:pt x="258623" y="78038"/>
                </a:lnTo>
                <a:cubicBezTo>
                  <a:pt x="285255" y="84953"/>
                  <a:pt x="304610" y="108785"/>
                  <a:pt x="304610" y="137131"/>
                </a:cubicBezTo>
                <a:cubicBezTo>
                  <a:pt x="304610" y="170802"/>
                  <a:pt x="277320" y="198091"/>
                  <a:pt x="243649" y="198091"/>
                </a:cubicBezTo>
                <a:cubicBezTo>
                  <a:pt x="234134" y="198091"/>
                  <a:pt x="225133" y="195910"/>
                  <a:pt x="217113" y="192024"/>
                </a:cubicBezTo>
                <a:lnTo>
                  <a:pt x="217475" y="192186"/>
                </a:lnTo>
                <a:cubicBezTo>
                  <a:pt x="209226" y="205435"/>
                  <a:pt x="197406" y="215779"/>
                  <a:pt x="183366" y="222018"/>
                </a:cubicBezTo>
                <a:lnTo>
                  <a:pt x="182880" y="222209"/>
                </a:lnTo>
                <a:lnTo>
                  <a:pt x="182880" y="274330"/>
                </a:lnTo>
                <a:lnTo>
                  <a:pt x="213360" y="289570"/>
                </a:lnTo>
                <a:lnTo>
                  <a:pt x="213360" y="304810"/>
                </a:lnTo>
                <a:lnTo>
                  <a:pt x="91440" y="304810"/>
                </a:lnTo>
                <a:lnTo>
                  <a:pt x="91440" y="289570"/>
                </a:lnTo>
                <a:lnTo>
                  <a:pt x="121920" y="274330"/>
                </a:lnTo>
                <a:lnTo>
                  <a:pt x="121920" y="228610"/>
                </a:lnTo>
                <a:lnTo>
                  <a:pt x="81229" y="194624"/>
                </a:lnTo>
                <a:close/>
                <a:moveTo>
                  <a:pt x="76200" y="152400"/>
                </a:moveTo>
                <a:lnTo>
                  <a:pt x="121920" y="198120"/>
                </a:lnTo>
                <a:lnTo>
                  <a:pt x="121920" y="152400"/>
                </a:lnTo>
                <a:lnTo>
                  <a:pt x="76200" y="152400"/>
                </a:lnTo>
                <a:close/>
              </a:path>
            </a:pathLst>
          </a:custGeom>
          <a:solidFill>
            <a:srgbClr val="FFFFFF">
              <a:alpha val="100000"/>
            </a:srgbClr>
          </a:solidFill>
        </p:spPr>
      </p:sp>
      <p:grpSp>
        <p:nvGrpSpPr>
          <p:cNvPr id="33" name="Group 33"/>
          <p:cNvGrpSpPr/>
          <p:nvPr/>
        </p:nvGrpSpPr>
        <p:grpSpPr>
          <a:xfrm>
            <a:off x="4068198" y="1804533"/>
            <a:ext cx="6294397" cy="802744"/>
            <a:chOff x="4068198" y="1804533"/>
            <a:chExt cx="6294397" cy="802744"/>
          </a:xfrm>
        </p:grpSpPr>
        <p:sp>
          <p:nvSpPr>
            <p:cNvPr id="34" name="TextBox 34"/>
            <p:cNvSpPr txBox="1"/>
            <p:nvPr/>
          </p:nvSpPr>
          <p:spPr>
            <a:xfrm>
              <a:off x="4068198" y="1804533"/>
              <a:ext cx="6294397" cy="802744"/>
            </a:xfrm>
            <a:prstGeom prst="rect">
              <a:avLst/>
            </a:prstGeom>
          </p:spPr>
          <p:txBody>
            <a:bodyPr vert="horz" wrap="square" lIns="66008" tIns="33052" rIns="66008" bIns="33052" rtlCol="0" anchor="ctr" anchorCtr="1">
              <a:normAutofit/>
            </a:bodyPr>
            <a:lstStyle/>
            <a:p>
              <a:pPr algn="l">
                <a:lnSpc>
                  <a:spcPct val="120000"/>
                </a:lnSpc>
              </a:pPr>
              <a:r>
                <a:rPr lang="en-US" sz="1500">
                  <a:solidFill>
                    <a:srgbClr val="060001">
                      <a:alpha val="100000"/>
                    </a:srgbClr>
                  </a:solidFill>
                  <a:latin typeface="微软雅黑" panose="020B0503020204020204" charset="-122"/>
                  <a:ea typeface="微软雅黑" panose="020B0503020204020204" charset="-122"/>
                  <a:cs typeface="微软雅黑" panose="020B0503020204020204" charset="-122"/>
                </a:rPr>
                <a:t>系统菜单显示模块是操作系统中不可或缺的组成部分，它直接影响着用户的操作体验。</a:t>
              </a:r>
            </a:p>
          </p:txBody>
        </p:sp>
      </p:grpSp>
      <p:grpSp>
        <p:nvGrpSpPr>
          <p:cNvPr id="35" name="Group 35"/>
          <p:cNvGrpSpPr/>
          <p:nvPr/>
        </p:nvGrpSpPr>
        <p:grpSpPr>
          <a:xfrm>
            <a:off x="2102790" y="3417125"/>
            <a:ext cx="6294397" cy="802744"/>
            <a:chOff x="2102790" y="3417125"/>
            <a:chExt cx="6294397" cy="802744"/>
          </a:xfrm>
        </p:grpSpPr>
        <p:sp>
          <p:nvSpPr>
            <p:cNvPr id="36" name="TextBox 36"/>
            <p:cNvSpPr txBox="1"/>
            <p:nvPr/>
          </p:nvSpPr>
          <p:spPr>
            <a:xfrm>
              <a:off x="2102790" y="3417125"/>
              <a:ext cx="6294397" cy="802744"/>
            </a:xfrm>
            <a:prstGeom prst="rect">
              <a:avLst/>
            </a:prstGeom>
          </p:spPr>
          <p:txBody>
            <a:bodyPr vert="horz" wrap="square" lIns="66008" tIns="33052" rIns="66008" bIns="33052" rtlCol="0" anchor="ctr" anchorCtr="1">
              <a:normAutofit/>
            </a:bodyPr>
            <a:lstStyle/>
            <a:p>
              <a:pPr algn="l">
                <a:lnSpc>
                  <a:spcPct val="120000"/>
                </a:lnSpc>
              </a:pPr>
              <a:r>
                <a:rPr lang="en-US" sz="1500">
                  <a:solidFill>
                    <a:srgbClr val="060001">
                      <a:alpha val="100000"/>
                    </a:srgbClr>
                  </a:solidFill>
                  <a:latin typeface="微软雅黑" panose="020B0503020204020204" charset="-122"/>
                  <a:ea typeface="微软雅黑" panose="020B0503020204020204" charset="-122"/>
                  <a:cs typeface="微软雅黑" panose="020B0503020204020204" charset="-122"/>
                </a:rPr>
                <a:t>好的系统菜单显示模块应该具有清晰、直观、易于操作的特性，同时也要具有可定制、可扩展的能力。</a:t>
              </a:r>
            </a:p>
          </p:txBody>
        </p:sp>
      </p:grpSp>
      <p:grpSp>
        <p:nvGrpSpPr>
          <p:cNvPr id="37" name="Group 37"/>
          <p:cNvGrpSpPr/>
          <p:nvPr/>
        </p:nvGrpSpPr>
        <p:grpSpPr>
          <a:xfrm>
            <a:off x="4025566" y="5029724"/>
            <a:ext cx="6294397" cy="802744"/>
            <a:chOff x="4025566" y="5029724"/>
            <a:chExt cx="6294397" cy="802744"/>
          </a:xfrm>
        </p:grpSpPr>
        <p:sp>
          <p:nvSpPr>
            <p:cNvPr id="38" name="TextBox 38"/>
            <p:cNvSpPr txBox="1"/>
            <p:nvPr/>
          </p:nvSpPr>
          <p:spPr>
            <a:xfrm>
              <a:off x="4025566" y="5029724"/>
              <a:ext cx="6294397" cy="802744"/>
            </a:xfrm>
            <a:prstGeom prst="rect">
              <a:avLst/>
            </a:prstGeom>
          </p:spPr>
          <p:txBody>
            <a:bodyPr vert="horz" wrap="square" lIns="66008" tIns="33052" rIns="66008" bIns="33052" rtlCol="0" anchor="ctr" anchorCtr="1">
              <a:normAutofit/>
            </a:bodyPr>
            <a:lstStyle/>
            <a:p>
              <a:pPr algn="l">
                <a:lnSpc>
                  <a:spcPct val="120000"/>
                </a:lnSpc>
              </a:pPr>
              <a:r>
                <a:rPr lang="en-US" sz="1500">
                  <a:solidFill>
                    <a:srgbClr val="060001">
                      <a:alpha val="100000"/>
                    </a:srgbClr>
                  </a:solidFill>
                  <a:latin typeface="微软雅黑" panose="020B0503020204020204" charset="-122"/>
                  <a:ea typeface="微软雅黑" panose="020B0503020204020204" charset="-122"/>
                  <a:cs typeface="微软雅黑" panose="020B0503020204020204" charset="-122"/>
                </a:rPr>
                <a:t>实现一个美观、流畅的系统菜单显示模块需要深入了解用户需求和操作习惯，以及掌握最新的设计趋势。</a:t>
              </a: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78798" y="3644837"/>
            <a:ext cx="9429750" cy="1104900"/>
          </a:xfrm>
          <a:prstGeom prst="rect">
            <a:avLst/>
          </a:prstGeom>
        </p:spPr>
        <p:txBody>
          <a:bodyPr vert="horz" wrap="square" lIns="114300" tIns="57150" rIns="114300" bIns="57150" rtlCol="0" anchor="t" anchorCtr="0">
            <a:spAutoFit/>
          </a:bodyPr>
          <a:lstStyle/>
          <a:p>
            <a:pPr algn="ctr">
              <a:lnSpc>
                <a:spcPct val="120000"/>
              </a:lnSpc>
            </a:pPr>
            <a:r>
              <a:rPr lang="en-US" sz="5175" b="1">
                <a:solidFill>
                  <a:schemeClr val="accent2">
                    <a:alpha val="100000"/>
                  </a:schemeClr>
                </a:solidFill>
                <a:latin typeface="微软雅黑" panose="020B0503020204020204" charset="-122"/>
                <a:ea typeface="微软雅黑" panose="020B0503020204020204" charset="-122"/>
                <a:cs typeface="微软雅黑" panose="020B0503020204020204" charset="-122"/>
              </a:rPr>
              <a:t>名片操作模块</a:t>
            </a:r>
          </a:p>
        </p:txBody>
      </p:sp>
      <p:sp>
        <p:nvSpPr>
          <p:cNvPr id="3" name="TextBox 3"/>
          <p:cNvSpPr txBox="1"/>
          <p:nvPr/>
        </p:nvSpPr>
        <p:spPr>
          <a:xfrm>
            <a:off x="2060858" y="2108645"/>
            <a:ext cx="7677150" cy="1571625"/>
          </a:xfrm>
          <a:prstGeom prst="rect">
            <a:avLst/>
          </a:prstGeom>
        </p:spPr>
        <p:txBody>
          <a:bodyPr vert="horz" wrap="square" lIns="114300" tIns="57150" rIns="114300" bIns="57150" rtlCol="0" anchor="t" anchorCtr="0">
            <a:spAutoFit/>
          </a:bodyPr>
          <a:lstStyle/>
          <a:p>
            <a:pPr algn="ctr">
              <a:lnSpc>
                <a:spcPct val="120000"/>
              </a:lnSpc>
              <a:spcBef>
                <a:spcPts val="450"/>
              </a:spcBef>
            </a:pPr>
            <a:r>
              <a:rPr lang="en-US" sz="7650" b="1">
                <a:solidFill>
                  <a:schemeClr val="accent2">
                    <a:alpha val="100000"/>
                  </a:schemeClr>
                </a:solidFill>
                <a:latin typeface="微软雅黑" panose="020B0503020204020204" charset="-122"/>
                <a:ea typeface="微软雅黑" panose="020B0503020204020204" charset="-122"/>
                <a:cs typeface="微软雅黑" panose="020B0503020204020204" charset="-122"/>
              </a:rPr>
              <a:t>06</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218874" y="1454724"/>
            <a:ext cx="4632960" cy="2072640"/>
          </a:xfrm>
          <a:prstGeom prst="rect">
            <a:avLst/>
          </a:prstGeom>
          <a:solidFill>
            <a:schemeClr val="lt1">
              <a:alpha val="60000"/>
            </a:schemeClr>
          </a:solidFill>
          <a:ln w="6286">
            <a:solidFill>
              <a:schemeClr val="dk2">
                <a:alpha val="60000"/>
              </a:schemeClr>
            </a:solidFill>
            <a:prstDash val="solid"/>
          </a:ln>
        </p:spPr>
        <p:style>
          <a:lnRef idx="0">
            <a:schemeClr val="dk2"/>
          </a:lnRef>
          <a:fillRef idx="1">
            <a:schemeClr val="dk2"/>
          </a:fillRef>
          <a:effectRef idx="0">
            <a:schemeClr val="dk2"/>
          </a:effectRef>
          <a:fontRef idx="minor">
            <a:schemeClr val="lt1"/>
          </a:fontRef>
        </p:style>
      </p:sp>
      <p:sp>
        <p:nvSpPr>
          <p:cNvPr id="3" name="TextBox 3"/>
          <p:cNvSpPr txBox="1"/>
          <p:nvPr/>
        </p:nvSpPr>
        <p:spPr>
          <a:xfrm>
            <a:off x="1267642" y="1942922"/>
            <a:ext cx="4521094" cy="555879"/>
          </a:xfrm>
          <a:prstGeom prst="rect">
            <a:avLst/>
          </a:prstGeom>
        </p:spPr>
        <p:txBody>
          <a:bodyPr vert="horz" wrap="square" lIns="114300" tIns="57150" rIns="114300" bIns="57150" rtlCol="0" anchor="t" anchorCtr="0">
            <a:spAutoFit/>
          </a:bodyPr>
          <a:lstStyle/>
          <a:p>
            <a:pPr algn="ctr">
              <a:lnSpc>
                <a:spcPct val="120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得到名片输入信息</a:t>
            </a:r>
          </a:p>
        </p:txBody>
      </p:sp>
      <p:sp>
        <p:nvSpPr>
          <p:cNvPr id="4" name="TextBox 4"/>
          <p:cNvSpPr txBox="1"/>
          <p:nvPr/>
        </p:nvSpPr>
        <p:spPr>
          <a:xfrm>
            <a:off x="1575272" y="2413457"/>
            <a:ext cx="3905833" cy="702183"/>
          </a:xfrm>
          <a:prstGeom prst="rect">
            <a:avLst/>
          </a:prstGeom>
        </p:spPr>
        <p:txBody>
          <a:bodyPr vert="horz" wrap="square" lIns="114300" tIns="57150" rIns="114300" bIns="57150" rtlCol="0" anchor="t" anchorCtr="0">
            <a:spAutoFit/>
          </a:bodyPr>
          <a:lstStyle/>
          <a:p>
            <a:pPr algn="ct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用户输入姓名、电话、邮箱等信息，系统进行收集和整理。</a:t>
            </a:r>
          </a:p>
        </p:txBody>
      </p:sp>
      <p:sp>
        <p:nvSpPr>
          <p:cNvPr id="5" name="AutoShape 5"/>
          <p:cNvSpPr/>
          <p:nvPr/>
        </p:nvSpPr>
        <p:spPr>
          <a:xfrm rot="2700000">
            <a:off x="3139895" y="1059265"/>
            <a:ext cx="790918" cy="790918"/>
          </a:xfrm>
          <a:prstGeom prst="roundRect">
            <a:avLst>
              <a:gd name="adj" fmla="val 16667"/>
            </a:avLst>
          </a:prstGeom>
          <a:solidFill>
            <a:schemeClr val="accent2">
              <a:alpha val="100000"/>
            </a:schemeClr>
          </a:solidFill>
        </p:spPr>
      </p:sp>
      <p:sp>
        <p:nvSpPr>
          <p:cNvPr id="6" name="Freeform 6"/>
          <p:cNvSpPr/>
          <p:nvPr/>
        </p:nvSpPr>
        <p:spPr>
          <a:xfrm>
            <a:off x="3264136" y="1220082"/>
            <a:ext cx="542436" cy="530244"/>
          </a:xfrm>
          <a:custGeom>
            <a:avLst/>
            <a:gdLst/>
            <a:ahLst/>
            <a:cxnLst/>
            <a:rect l="l" t="t" r="r" b="b"/>
            <a:pathLst>
              <a:path w="304800" h="304800">
                <a:moveTo>
                  <a:pt x="20031" y="114795"/>
                </a:moveTo>
                <a:lnTo>
                  <a:pt x="147647" y="273187"/>
                </a:lnTo>
                <a:lnTo>
                  <a:pt x="96469" y="114795"/>
                </a:lnTo>
                <a:lnTo>
                  <a:pt x="20031" y="114795"/>
                </a:lnTo>
                <a:close/>
                <a:moveTo>
                  <a:pt x="110338" y="114795"/>
                </a:moveTo>
                <a:lnTo>
                  <a:pt x="155534" y="273510"/>
                </a:lnTo>
                <a:lnTo>
                  <a:pt x="194424" y="114795"/>
                </a:lnTo>
                <a:lnTo>
                  <a:pt x="110338" y="114795"/>
                </a:lnTo>
                <a:close/>
                <a:moveTo>
                  <a:pt x="162411" y="273187"/>
                </a:moveTo>
                <a:lnTo>
                  <a:pt x="285264" y="114795"/>
                </a:lnTo>
                <a:lnTo>
                  <a:pt x="209417" y="114795"/>
                </a:lnTo>
                <a:lnTo>
                  <a:pt x="162411" y="273187"/>
                </a:lnTo>
                <a:close/>
                <a:moveTo>
                  <a:pt x="285550" y="104432"/>
                </a:moveTo>
                <a:lnTo>
                  <a:pt x="248717" y="41453"/>
                </a:lnTo>
                <a:lnTo>
                  <a:pt x="211865" y="104432"/>
                </a:lnTo>
                <a:lnTo>
                  <a:pt x="285550" y="104432"/>
                </a:lnTo>
                <a:close/>
                <a:moveTo>
                  <a:pt x="237134" y="37843"/>
                </a:moveTo>
                <a:lnTo>
                  <a:pt x="163449" y="37843"/>
                </a:lnTo>
                <a:lnTo>
                  <a:pt x="200282" y="102984"/>
                </a:lnTo>
                <a:lnTo>
                  <a:pt x="237134" y="37843"/>
                </a:lnTo>
                <a:close/>
                <a:moveTo>
                  <a:pt x="188957" y="104432"/>
                </a:moveTo>
                <a:lnTo>
                  <a:pt x="152124" y="41453"/>
                </a:lnTo>
                <a:lnTo>
                  <a:pt x="115281" y="104432"/>
                </a:lnTo>
                <a:lnTo>
                  <a:pt x="188957" y="104432"/>
                </a:lnTo>
                <a:close/>
                <a:moveTo>
                  <a:pt x="141341" y="37843"/>
                </a:moveTo>
                <a:lnTo>
                  <a:pt x="67666" y="37843"/>
                </a:lnTo>
                <a:lnTo>
                  <a:pt x="104508" y="102984"/>
                </a:lnTo>
                <a:lnTo>
                  <a:pt x="141341" y="37843"/>
                </a:lnTo>
                <a:close/>
                <a:moveTo>
                  <a:pt x="56093" y="41453"/>
                </a:moveTo>
                <a:lnTo>
                  <a:pt x="19260" y="104432"/>
                </a:lnTo>
                <a:lnTo>
                  <a:pt x="92935" y="104432"/>
                </a:lnTo>
                <a:lnTo>
                  <a:pt x="56093" y="41453"/>
                </a:lnTo>
                <a:close/>
              </a:path>
            </a:pathLst>
          </a:custGeom>
          <a:solidFill>
            <a:srgbClr val="FFFFFF">
              <a:alpha val="100000"/>
            </a:srgbClr>
          </a:solidFill>
        </p:spPr>
      </p:sp>
      <p:cxnSp>
        <p:nvCxnSpPr>
          <p:cNvPr id="7" name="Connector 7"/>
          <p:cNvCxnSpPr/>
          <p:nvPr/>
        </p:nvCxnSpPr>
        <p:spPr>
          <a:xfrm flipV="1">
            <a:off x="6220648" y="2346968"/>
            <a:ext cx="0" cy="3305393"/>
          </a:xfrm>
          <a:prstGeom prst="line">
            <a:avLst/>
          </a:prstGeom>
          <a:ln w="9525">
            <a:solidFill>
              <a:schemeClr val="accent1"/>
            </a:solidFill>
            <a:prstDash val="solid"/>
          </a:ln>
        </p:spPr>
        <p:style>
          <a:lnRef idx="0">
            <a:schemeClr val="accent1"/>
          </a:lnRef>
          <a:fillRef idx="1">
            <a:schemeClr val="accent1"/>
          </a:fillRef>
          <a:effectRef idx="0">
            <a:schemeClr val="accent1"/>
          </a:effectRef>
          <a:fontRef idx="minor">
            <a:schemeClr val="lt1"/>
          </a:fontRef>
        </p:style>
      </p:cxnSp>
      <p:cxnSp>
        <p:nvCxnSpPr>
          <p:cNvPr id="8" name="Connector 8"/>
          <p:cNvCxnSpPr/>
          <p:nvPr/>
        </p:nvCxnSpPr>
        <p:spPr>
          <a:xfrm>
            <a:off x="4684480" y="3999665"/>
            <a:ext cx="3072335" cy="0"/>
          </a:xfrm>
          <a:prstGeom prst="line">
            <a:avLst/>
          </a:prstGeom>
          <a:ln w="9525">
            <a:solidFill>
              <a:schemeClr val="accent1"/>
            </a:solidFill>
            <a:prstDash val="solid"/>
          </a:ln>
        </p:spPr>
        <p:style>
          <a:lnRef idx="0">
            <a:schemeClr val="accent1"/>
          </a:lnRef>
          <a:fillRef idx="1">
            <a:schemeClr val="accent1"/>
          </a:fillRef>
          <a:effectRef idx="0">
            <a:schemeClr val="accent1"/>
          </a:effectRef>
          <a:fontRef idx="minor">
            <a:schemeClr val="lt1"/>
          </a:fontRef>
        </p:style>
      </p:cxnSp>
      <p:sp>
        <p:nvSpPr>
          <p:cNvPr id="9" name="AutoShape 9"/>
          <p:cNvSpPr/>
          <p:nvPr/>
        </p:nvSpPr>
        <p:spPr>
          <a:xfrm>
            <a:off x="6589461" y="1454724"/>
            <a:ext cx="4632960" cy="2072640"/>
          </a:xfrm>
          <a:prstGeom prst="rect">
            <a:avLst/>
          </a:prstGeom>
          <a:solidFill>
            <a:schemeClr val="lt1">
              <a:alpha val="60000"/>
            </a:schemeClr>
          </a:solidFill>
          <a:ln w="6286">
            <a:solidFill>
              <a:schemeClr val="dk2">
                <a:alpha val="60000"/>
              </a:schemeClr>
            </a:solidFill>
            <a:prstDash val="solid"/>
          </a:ln>
        </p:spPr>
        <p:style>
          <a:lnRef idx="0">
            <a:schemeClr val="dk2"/>
          </a:lnRef>
          <a:fillRef idx="1">
            <a:schemeClr val="dk2"/>
          </a:fillRef>
          <a:effectRef idx="0">
            <a:schemeClr val="dk2"/>
          </a:effectRef>
          <a:fontRef idx="minor">
            <a:schemeClr val="lt1"/>
          </a:fontRef>
        </p:style>
      </p:sp>
      <p:sp>
        <p:nvSpPr>
          <p:cNvPr id="10" name="TextBox 10"/>
          <p:cNvSpPr txBox="1"/>
          <p:nvPr/>
        </p:nvSpPr>
        <p:spPr>
          <a:xfrm>
            <a:off x="6638230" y="1942922"/>
            <a:ext cx="4521094" cy="555879"/>
          </a:xfrm>
          <a:prstGeom prst="rect">
            <a:avLst/>
          </a:prstGeom>
        </p:spPr>
        <p:txBody>
          <a:bodyPr vert="horz" wrap="square" lIns="114300" tIns="57150" rIns="114300" bIns="57150" rtlCol="0" anchor="t" anchorCtr="0">
            <a:spAutoFit/>
          </a:bodyPr>
          <a:lstStyle/>
          <a:p>
            <a:pPr algn="ctr">
              <a:lnSpc>
                <a:spcPct val="120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打印名片供用户确认</a:t>
            </a:r>
          </a:p>
        </p:txBody>
      </p:sp>
      <p:sp>
        <p:nvSpPr>
          <p:cNvPr id="11" name="TextBox 11"/>
          <p:cNvSpPr txBox="1"/>
          <p:nvPr/>
        </p:nvSpPr>
        <p:spPr>
          <a:xfrm>
            <a:off x="6945860" y="2413457"/>
            <a:ext cx="3905833" cy="702183"/>
          </a:xfrm>
          <a:prstGeom prst="rect">
            <a:avLst/>
          </a:prstGeom>
        </p:spPr>
        <p:txBody>
          <a:bodyPr vert="horz" wrap="square" lIns="114300" tIns="57150" rIns="114300" bIns="57150" rtlCol="0" anchor="t" anchorCtr="0">
            <a:spAutoFit/>
          </a:bodyPr>
          <a:lstStyle/>
          <a:p>
            <a:pPr algn="ct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系统根据输入信息，自动生成名片并打印，供用户确认。</a:t>
            </a:r>
          </a:p>
        </p:txBody>
      </p:sp>
      <p:sp>
        <p:nvSpPr>
          <p:cNvPr id="12" name="AutoShape 12"/>
          <p:cNvSpPr/>
          <p:nvPr/>
        </p:nvSpPr>
        <p:spPr>
          <a:xfrm rot="2700000">
            <a:off x="8510482" y="1059265"/>
            <a:ext cx="790918" cy="790918"/>
          </a:xfrm>
          <a:prstGeom prst="roundRect">
            <a:avLst>
              <a:gd name="adj" fmla="val 16667"/>
            </a:avLst>
          </a:prstGeom>
          <a:solidFill>
            <a:schemeClr val="accent1">
              <a:alpha val="100000"/>
            </a:schemeClr>
          </a:solidFill>
        </p:spPr>
      </p:sp>
      <p:sp>
        <p:nvSpPr>
          <p:cNvPr id="13" name="AutoShape 13"/>
          <p:cNvSpPr/>
          <p:nvPr/>
        </p:nvSpPr>
        <p:spPr>
          <a:xfrm>
            <a:off x="1218874" y="4270883"/>
            <a:ext cx="4632960" cy="2072640"/>
          </a:xfrm>
          <a:prstGeom prst="rect">
            <a:avLst/>
          </a:prstGeom>
          <a:solidFill>
            <a:schemeClr val="lt1">
              <a:alpha val="60000"/>
            </a:schemeClr>
          </a:solidFill>
          <a:ln w="6286">
            <a:solidFill>
              <a:schemeClr val="dk2">
                <a:alpha val="60000"/>
              </a:schemeClr>
            </a:solidFill>
            <a:prstDash val="solid"/>
          </a:ln>
        </p:spPr>
        <p:style>
          <a:lnRef idx="0">
            <a:schemeClr val="dk2"/>
          </a:lnRef>
          <a:fillRef idx="1">
            <a:schemeClr val="dk2"/>
          </a:fillRef>
          <a:effectRef idx="0">
            <a:schemeClr val="dk2"/>
          </a:effectRef>
          <a:fontRef idx="minor">
            <a:schemeClr val="lt1"/>
          </a:fontRef>
        </p:style>
      </p:sp>
      <p:sp>
        <p:nvSpPr>
          <p:cNvPr id="14" name="TextBox 14"/>
          <p:cNvSpPr txBox="1"/>
          <p:nvPr/>
        </p:nvSpPr>
        <p:spPr>
          <a:xfrm>
            <a:off x="1267642" y="4759081"/>
            <a:ext cx="4521094" cy="555879"/>
          </a:xfrm>
          <a:prstGeom prst="rect">
            <a:avLst/>
          </a:prstGeom>
        </p:spPr>
        <p:txBody>
          <a:bodyPr vert="horz" wrap="square" lIns="114300" tIns="57150" rIns="114300" bIns="57150" rtlCol="0" anchor="t" anchorCtr="0">
            <a:spAutoFit/>
          </a:bodyPr>
          <a:lstStyle/>
          <a:p>
            <a:pPr algn="ctr">
              <a:lnSpc>
                <a:spcPct val="120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保存确认后的名片信息</a:t>
            </a:r>
          </a:p>
        </p:txBody>
      </p:sp>
      <p:sp>
        <p:nvSpPr>
          <p:cNvPr id="15" name="TextBox 15"/>
          <p:cNvSpPr txBox="1"/>
          <p:nvPr/>
        </p:nvSpPr>
        <p:spPr>
          <a:xfrm>
            <a:off x="1575272" y="5229616"/>
            <a:ext cx="3905833" cy="702183"/>
          </a:xfrm>
          <a:prstGeom prst="rect">
            <a:avLst/>
          </a:prstGeom>
        </p:spPr>
        <p:txBody>
          <a:bodyPr vert="horz" wrap="square" lIns="114300" tIns="57150" rIns="114300" bIns="57150" rtlCol="0" anchor="t" anchorCtr="0">
            <a:spAutoFit/>
          </a:bodyPr>
          <a:lstStyle/>
          <a:p>
            <a:pPr algn="ct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用户确认生成的名片信息，系统进行保存。</a:t>
            </a:r>
          </a:p>
        </p:txBody>
      </p:sp>
      <p:sp>
        <p:nvSpPr>
          <p:cNvPr id="16" name="AutoShape 16"/>
          <p:cNvSpPr/>
          <p:nvPr/>
        </p:nvSpPr>
        <p:spPr>
          <a:xfrm rot="2700000">
            <a:off x="3139895" y="3875423"/>
            <a:ext cx="790918" cy="790918"/>
          </a:xfrm>
          <a:prstGeom prst="roundRect">
            <a:avLst>
              <a:gd name="adj" fmla="val 16667"/>
            </a:avLst>
          </a:prstGeom>
          <a:solidFill>
            <a:schemeClr val="accent1">
              <a:alpha val="100000"/>
            </a:schemeClr>
          </a:solidFill>
        </p:spPr>
      </p:sp>
      <p:sp>
        <p:nvSpPr>
          <p:cNvPr id="17" name="AutoShape 17"/>
          <p:cNvSpPr/>
          <p:nvPr/>
        </p:nvSpPr>
        <p:spPr>
          <a:xfrm>
            <a:off x="6589461" y="4270883"/>
            <a:ext cx="4632960" cy="2072640"/>
          </a:xfrm>
          <a:prstGeom prst="rect">
            <a:avLst/>
          </a:prstGeom>
          <a:solidFill>
            <a:schemeClr val="lt1">
              <a:alpha val="60000"/>
            </a:schemeClr>
          </a:solidFill>
          <a:ln w="6286">
            <a:solidFill>
              <a:schemeClr val="dk2">
                <a:alpha val="60000"/>
              </a:schemeClr>
            </a:solidFill>
            <a:prstDash val="solid"/>
          </a:ln>
        </p:spPr>
        <p:style>
          <a:lnRef idx="0">
            <a:schemeClr val="dk2"/>
          </a:lnRef>
          <a:fillRef idx="1">
            <a:schemeClr val="dk2"/>
          </a:fillRef>
          <a:effectRef idx="0">
            <a:schemeClr val="dk2"/>
          </a:effectRef>
          <a:fontRef idx="minor">
            <a:schemeClr val="lt1"/>
          </a:fontRef>
        </p:style>
      </p:sp>
      <p:sp>
        <p:nvSpPr>
          <p:cNvPr id="18" name="TextBox 18"/>
          <p:cNvSpPr txBox="1"/>
          <p:nvPr/>
        </p:nvSpPr>
        <p:spPr>
          <a:xfrm>
            <a:off x="6638230" y="4759081"/>
            <a:ext cx="4521094" cy="555879"/>
          </a:xfrm>
          <a:prstGeom prst="rect">
            <a:avLst/>
          </a:prstGeom>
        </p:spPr>
        <p:txBody>
          <a:bodyPr vert="horz" wrap="square" lIns="114300" tIns="57150" rIns="114300" bIns="57150" rtlCol="0" anchor="t" anchorCtr="0">
            <a:spAutoFit/>
          </a:bodyPr>
          <a:lstStyle/>
          <a:p>
            <a:pPr algn="ctr">
              <a:lnSpc>
                <a:spcPct val="120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修改名片总数</a:t>
            </a:r>
          </a:p>
        </p:txBody>
      </p:sp>
      <p:sp>
        <p:nvSpPr>
          <p:cNvPr id="19" name="TextBox 19"/>
          <p:cNvSpPr txBox="1"/>
          <p:nvPr/>
        </p:nvSpPr>
        <p:spPr>
          <a:xfrm>
            <a:off x="6945860" y="5229616"/>
            <a:ext cx="3905833" cy="702183"/>
          </a:xfrm>
          <a:prstGeom prst="rect">
            <a:avLst/>
          </a:prstGeom>
        </p:spPr>
        <p:txBody>
          <a:bodyPr vert="horz" wrap="square" lIns="114300" tIns="57150" rIns="114300" bIns="57150" rtlCol="0" anchor="t" anchorCtr="0">
            <a:spAutoFit/>
          </a:bodyPr>
          <a:lstStyle/>
          <a:p>
            <a:pPr algn="ct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系统支持修改已保存的名片总数，满足不同需求。</a:t>
            </a:r>
          </a:p>
        </p:txBody>
      </p:sp>
      <p:sp>
        <p:nvSpPr>
          <p:cNvPr id="20" name="AutoShape 20"/>
          <p:cNvSpPr/>
          <p:nvPr/>
        </p:nvSpPr>
        <p:spPr>
          <a:xfrm rot="2700000">
            <a:off x="8510482" y="3875423"/>
            <a:ext cx="790918" cy="790918"/>
          </a:xfrm>
          <a:prstGeom prst="roundRect">
            <a:avLst>
              <a:gd name="adj" fmla="val 16667"/>
            </a:avLst>
          </a:prstGeom>
          <a:solidFill>
            <a:schemeClr val="accent2">
              <a:alpha val="100000"/>
            </a:schemeClr>
          </a:solidFill>
        </p:spPr>
      </p:sp>
      <p:sp>
        <p:nvSpPr>
          <p:cNvPr id="21" name="Freeform 21"/>
          <p:cNvSpPr/>
          <p:nvPr/>
        </p:nvSpPr>
        <p:spPr>
          <a:xfrm>
            <a:off x="8672065" y="1195698"/>
            <a:ext cx="492903" cy="492903"/>
          </a:xfrm>
          <a:custGeom>
            <a:avLst/>
            <a:gdLst/>
            <a:ahLst/>
            <a:cxnLst/>
            <a:rect l="l" t="t" r="r" b="b"/>
            <a:pathLst>
              <a:path w="304800" h="304800">
                <a:moveTo>
                  <a:pt x="264633" y="75590"/>
                </a:moveTo>
                <a:cubicBezTo>
                  <a:pt x="273768" y="97622"/>
                  <a:pt x="269415" y="123920"/>
                  <a:pt x="251498" y="141837"/>
                </a:cubicBezTo>
                <a:cubicBezTo>
                  <a:pt x="231772" y="161563"/>
                  <a:pt x="201959" y="164649"/>
                  <a:pt x="178784" y="151571"/>
                </a:cubicBezTo>
                <a:lnTo>
                  <a:pt x="162030" y="169869"/>
                </a:lnTo>
                <a:lnTo>
                  <a:pt x="173984" y="181870"/>
                </a:lnTo>
                <a:lnTo>
                  <a:pt x="181127" y="174727"/>
                </a:lnTo>
                <a:cubicBezTo>
                  <a:pt x="184775" y="171069"/>
                  <a:pt x="190700" y="171069"/>
                  <a:pt x="194348" y="174727"/>
                </a:cubicBezTo>
                <a:lnTo>
                  <a:pt x="252279" y="233248"/>
                </a:lnTo>
                <a:cubicBezTo>
                  <a:pt x="255937" y="236896"/>
                  <a:pt x="255937" y="242821"/>
                  <a:pt x="252279" y="246469"/>
                </a:cubicBezTo>
                <a:lnTo>
                  <a:pt x="225838" y="272910"/>
                </a:lnTo>
                <a:cubicBezTo>
                  <a:pt x="222190" y="276568"/>
                  <a:pt x="216265" y="276568"/>
                  <a:pt x="212617" y="272910"/>
                </a:cubicBezTo>
                <a:lnTo>
                  <a:pt x="154686" y="214389"/>
                </a:lnTo>
                <a:cubicBezTo>
                  <a:pt x="151028" y="210741"/>
                  <a:pt x="151028" y="204816"/>
                  <a:pt x="154686" y="201168"/>
                </a:cubicBezTo>
                <a:lnTo>
                  <a:pt x="161211" y="194643"/>
                </a:lnTo>
                <a:lnTo>
                  <a:pt x="149819" y="183223"/>
                </a:lnTo>
                <a:lnTo>
                  <a:pt x="69704" y="270748"/>
                </a:lnTo>
                <a:cubicBezTo>
                  <a:pt x="62398" y="278054"/>
                  <a:pt x="50559" y="278054"/>
                  <a:pt x="43263" y="270748"/>
                </a:cubicBezTo>
                <a:lnTo>
                  <a:pt x="36652" y="264138"/>
                </a:lnTo>
                <a:cubicBezTo>
                  <a:pt x="29347" y="256832"/>
                  <a:pt x="29347" y="244993"/>
                  <a:pt x="36652" y="237696"/>
                </a:cubicBezTo>
                <a:lnTo>
                  <a:pt x="127921" y="161258"/>
                </a:lnTo>
                <a:lnTo>
                  <a:pt x="67304" y="100479"/>
                </a:lnTo>
                <a:lnTo>
                  <a:pt x="48158" y="100470"/>
                </a:lnTo>
                <a:lnTo>
                  <a:pt x="26003" y="64846"/>
                </a:lnTo>
                <a:lnTo>
                  <a:pt x="43834" y="46987"/>
                </a:lnTo>
                <a:lnTo>
                  <a:pt x="80267" y="69285"/>
                </a:lnTo>
                <a:lnTo>
                  <a:pt x="80505" y="88030"/>
                </a:lnTo>
                <a:lnTo>
                  <a:pt x="141827" y="149590"/>
                </a:lnTo>
                <a:lnTo>
                  <a:pt x="159668" y="134655"/>
                </a:lnTo>
                <a:cubicBezTo>
                  <a:pt x="142227" y="110881"/>
                  <a:pt x="144047" y="77391"/>
                  <a:pt x="165535" y="55902"/>
                </a:cubicBezTo>
                <a:cubicBezTo>
                  <a:pt x="183366" y="38071"/>
                  <a:pt x="209521" y="33642"/>
                  <a:pt x="231496" y="42605"/>
                </a:cubicBezTo>
                <a:lnTo>
                  <a:pt x="192215" y="81344"/>
                </a:lnTo>
                <a:lnTo>
                  <a:pt x="225276" y="114405"/>
                </a:lnTo>
                <a:lnTo>
                  <a:pt x="264633" y="75590"/>
                </a:lnTo>
                <a:close/>
                <a:moveTo>
                  <a:pt x="58579" y="247021"/>
                </a:moveTo>
                <a:cubicBezTo>
                  <a:pt x="54931" y="243373"/>
                  <a:pt x="49016" y="243373"/>
                  <a:pt x="45358" y="247021"/>
                </a:cubicBezTo>
                <a:cubicBezTo>
                  <a:pt x="41700" y="250679"/>
                  <a:pt x="41700" y="256594"/>
                  <a:pt x="45358" y="260252"/>
                </a:cubicBezTo>
                <a:cubicBezTo>
                  <a:pt x="49016" y="263900"/>
                  <a:pt x="54931" y="263900"/>
                  <a:pt x="58579" y="260252"/>
                </a:cubicBezTo>
                <a:cubicBezTo>
                  <a:pt x="62236" y="256584"/>
                  <a:pt x="62236" y="250669"/>
                  <a:pt x="58579" y="247021"/>
                </a:cubicBezTo>
                <a:close/>
              </a:path>
            </a:pathLst>
          </a:custGeom>
          <a:solidFill>
            <a:srgbClr val="FFFFFF">
              <a:alpha val="100000"/>
            </a:srgbClr>
          </a:solidFill>
        </p:spPr>
      </p:sp>
      <p:sp>
        <p:nvSpPr>
          <p:cNvPr id="22" name="Freeform 22"/>
          <p:cNvSpPr/>
          <p:nvPr/>
        </p:nvSpPr>
        <p:spPr>
          <a:xfrm>
            <a:off x="3297145" y="4016916"/>
            <a:ext cx="476417" cy="476417"/>
          </a:xfrm>
          <a:custGeom>
            <a:avLst/>
            <a:gdLst/>
            <a:ahLst/>
            <a:cxnLst/>
            <a:rect l="l" t="t" r="r" b="b"/>
            <a:pathLst>
              <a:path w="304800" h="304800">
                <a:moveTo>
                  <a:pt x="213360" y="76200"/>
                </a:moveTo>
                <a:lnTo>
                  <a:pt x="243840" y="76200"/>
                </a:lnTo>
                <a:lnTo>
                  <a:pt x="243840" y="289560"/>
                </a:lnTo>
                <a:lnTo>
                  <a:pt x="60960" y="289560"/>
                </a:lnTo>
                <a:lnTo>
                  <a:pt x="60960" y="76200"/>
                </a:lnTo>
                <a:lnTo>
                  <a:pt x="91440" y="76200"/>
                </a:lnTo>
                <a:lnTo>
                  <a:pt x="91440" y="60960"/>
                </a:lnTo>
                <a:cubicBezTo>
                  <a:pt x="91440" y="44129"/>
                  <a:pt x="105089" y="30480"/>
                  <a:pt x="121920" y="30480"/>
                </a:cubicBezTo>
                <a:lnTo>
                  <a:pt x="121920" y="30480"/>
                </a:lnTo>
                <a:lnTo>
                  <a:pt x="182880" y="30480"/>
                </a:lnTo>
                <a:cubicBezTo>
                  <a:pt x="199711" y="30480"/>
                  <a:pt x="213360" y="44129"/>
                  <a:pt x="213360" y="60960"/>
                </a:cubicBezTo>
                <a:lnTo>
                  <a:pt x="213360" y="60960"/>
                </a:lnTo>
                <a:lnTo>
                  <a:pt x="213360" y="76200"/>
                </a:lnTo>
                <a:close/>
                <a:moveTo>
                  <a:pt x="259080" y="76200"/>
                </a:moveTo>
                <a:lnTo>
                  <a:pt x="274320" y="76200"/>
                </a:lnTo>
                <a:cubicBezTo>
                  <a:pt x="291151" y="76200"/>
                  <a:pt x="304800" y="89849"/>
                  <a:pt x="304800" y="106680"/>
                </a:cubicBezTo>
                <a:lnTo>
                  <a:pt x="304800" y="106680"/>
                </a:lnTo>
                <a:lnTo>
                  <a:pt x="304800" y="259080"/>
                </a:lnTo>
                <a:cubicBezTo>
                  <a:pt x="304800" y="275911"/>
                  <a:pt x="291151" y="289560"/>
                  <a:pt x="274320" y="289560"/>
                </a:cubicBezTo>
                <a:lnTo>
                  <a:pt x="274320" y="289560"/>
                </a:lnTo>
                <a:lnTo>
                  <a:pt x="259080" y="289560"/>
                </a:lnTo>
                <a:lnTo>
                  <a:pt x="259080" y="76200"/>
                </a:lnTo>
                <a:close/>
                <a:moveTo>
                  <a:pt x="45720" y="76200"/>
                </a:moveTo>
                <a:lnTo>
                  <a:pt x="45720" y="289560"/>
                </a:lnTo>
                <a:lnTo>
                  <a:pt x="30480" y="289560"/>
                </a:lnTo>
                <a:cubicBezTo>
                  <a:pt x="13649" y="289560"/>
                  <a:pt x="0" y="275911"/>
                  <a:pt x="0" y="259080"/>
                </a:cubicBezTo>
                <a:lnTo>
                  <a:pt x="0" y="259080"/>
                </a:lnTo>
                <a:lnTo>
                  <a:pt x="0" y="106680"/>
                </a:lnTo>
                <a:cubicBezTo>
                  <a:pt x="0" y="89916"/>
                  <a:pt x="13716" y="76200"/>
                  <a:pt x="30480" y="76200"/>
                </a:cubicBezTo>
                <a:lnTo>
                  <a:pt x="45720" y="76200"/>
                </a:lnTo>
                <a:close/>
                <a:moveTo>
                  <a:pt x="121920" y="60960"/>
                </a:moveTo>
                <a:lnTo>
                  <a:pt x="121920" y="76200"/>
                </a:lnTo>
                <a:lnTo>
                  <a:pt x="182880" y="76200"/>
                </a:lnTo>
                <a:lnTo>
                  <a:pt x="182880" y="60960"/>
                </a:lnTo>
                <a:lnTo>
                  <a:pt x="121920" y="60960"/>
                </a:lnTo>
                <a:close/>
              </a:path>
            </a:pathLst>
          </a:custGeom>
          <a:solidFill>
            <a:srgbClr val="FFFFFF">
              <a:alpha val="100000"/>
            </a:srgbClr>
          </a:solidFill>
        </p:spPr>
      </p:sp>
      <p:sp>
        <p:nvSpPr>
          <p:cNvPr id="23" name="Freeform 23"/>
          <p:cNvSpPr/>
          <p:nvPr/>
        </p:nvSpPr>
        <p:spPr>
          <a:xfrm>
            <a:off x="8651974" y="4016916"/>
            <a:ext cx="507934" cy="507934"/>
          </a:xfrm>
          <a:custGeom>
            <a:avLst/>
            <a:gdLst/>
            <a:ahLst/>
            <a:cxnLst/>
            <a:rect l="l" t="t" r="r" b="b"/>
            <a:pathLst>
              <a:path w="304800" h="304800">
                <a:moveTo>
                  <a:pt x="261518" y="97841"/>
                </a:moveTo>
                <a:cubicBezTo>
                  <a:pt x="249460" y="74143"/>
                  <a:pt x="230657" y="55340"/>
                  <a:pt x="207655" y="43605"/>
                </a:cubicBezTo>
                <a:lnTo>
                  <a:pt x="206959" y="43282"/>
                </a:lnTo>
                <a:lnTo>
                  <a:pt x="186538" y="84277"/>
                </a:lnTo>
                <a:cubicBezTo>
                  <a:pt x="201292" y="91802"/>
                  <a:pt x="212998" y="103508"/>
                  <a:pt x="220323" y="117834"/>
                </a:cubicBezTo>
                <a:lnTo>
                  <a:pt x="220523" y="118262"/>
                </a:lnTo>
                <a:lnTo>
                  <a:pt x="261518" y="97841"/>
                </a:lnTo>
                <a:close/>
                <a:moveTo>
                  <a:pt x="261518" y="206959"/>
                </a:moveTo>
                <a:lnTo>
                  <a:pt x="220523" y="186538"/>
                </a:lnTo>
                <a:cubicBezTo>
                  <a:pt x="212998" y="201292"/>
                  <a:pt x="201292" y="212998"/>
                  <a:pt x="186966" y="220323"/>
                </a:cubicBezTo>
                <a:lnTo>
                  <a:pt x="186538" y="220523"/>
                </a:lnTo>
                <a:lnTo>
                  <a:pt x="206959" y="261518"/>
                </a:lnTo>
                <a:cubicBezTo>
                  <a:pt x="230657" y="249460"/>
                  <a:pt x="249460" y="230657"/>
                  <a:pt x="261195" y="207655"/>
                </a:cubicBezTo>
                <a:lnTo>
                  <a:pt x="261518" y="206959"/>
                </a:lnTo>
                <a:close/>
                <a:moveTo>
                  <a:pt x="97841" y="43282"/>
                </a:moveTo>
                <a:cubicBezTo>
                  <a:pt x="74143" y="55340"/>
                  <a:pt x="55340" y="74143"/>
                  <a:pt x="43605" y="97145"/>
                </a:cubicBezTo>
                <a:lnTo>
                  <a:pt x="43282" y="97841"/>
                </a:lnTo>
                <a:lnTo>
                  <a:pt x="84277" y="118262"/>
                </a:lnTo>
                <a:cubicBezTo>
                  <a:pt x="91802" y="103508"/>
                  <a:pt x="103508" y="91802"/>
                  <a:pt x="117834" y="84477"/>
                </a:cubicBezTo>
                <a:lnTo>
                  <a:pt x="118262" y="84277"/>
                </a:lnTo>
                <a:lnTo>
                  <a:pt x="97841" y="43282"/>
                </a:lnTo>
                <a:close/>
                <a:moveTo>
                  <a:pt x="43282" y="206959"/>
                </a:moveTo>
                <a:cubicBezTo>
                  <a:pt x="55340" y="230657"/>
                  <a:pt x="74143" y="249460"/>
                  <a:pt x="97145" y="261195"/>
                </a:cubicBezTo>
                <a:lnTo>
                  <a:pt x="97841" y="261518"/>
                </a:lnTo>
                <a:lnTo>
                  <a:pt x="118262" y="220523"/>
                </a:lnTo>
                <a:cubicBezTo>
                  <a:pt x="103508" y="212998"/>
                  <a:pt x="91802" y="201292"/>
                  <a:pt x="84477" y="186966"/>
                </a:cubicBezTo>
                <a:lnTo>
                  <a:pt x="84277" y="186538"/>
                </a:lnTo>
                <a:lnTo>
                  <a:pt x="43282" y="206959"/>
                </a:lnTo>
                <a:close/>
                <a:moveTo>
                  <a:pt x="152400" y="304800"/>
                </a:moveTo>
                <a:cubicBezTo>
                  <a:pt x="68228" y="304800"/>
                  <a:pt x="0" y="236572"/>
                  <a:pt x="0" y="152400"/>
                </a:cubicBezTo>
                <a:cubicBezTo>
                  <a:pt x="0" y="68228"/>
                  <a:pt x="68228" y="0"/>
                  <a:pt x="152400" y="0"/>
                </a:cubicBezTo>
                <a:lnTo>
                  <a:pt x="152400" y="0"/>
                </a:lnTo>
                <a:cubicBezTo>
                  <a:pt x="236572" y="0"/>
                  <a:pt x="304800" y="68228"/>
                  <a:pt x="304800" y="152400"/>
                </a:cubicBezTo>
                <a:cubicBezTo>
                  <a:pt x="304800" y="236572"/>
                  <a:pt x="236572" y="304800"/>
                  <a:pt x="152400" y="304800"/>
                </a:cubicBezTo>
                <a:lnTo>
                  <a:pt x="152400" y="304800"/>
                </a:lnTo>
                <a:close/>
                <a:moveTo>
                  <a:pt x="152400" y="198120"/>
                </a:moveTo>
                <a:cubicBezTo>
                  <a:pt x="177651" y="198120"/>
                  <a:pt x="198120" y="177651"/>
                  <a:pt x="198120" y="152400"/>
                </a:cubicBezTo>
                <a:cubicBezTo>
                  <a:pt x="198120" y="127149"/>
                  <a:pt x="177651" y="106680"/>
                  <a:pt x="152400" y="106680"/>
                </a:cubicBezTo>
                <a:lnTo>
                  <a:pt x="152400" y="106680"/>
                </a:lnTo>
                <a:cubicBezTo>
                  <a:pt x="127149" y="106680"/>
                  <a:pt x="106680" y="127149"/>
                  <a:pt x="106680" y="152400"/>
                </a:cubicBezTo>
                <a:cubicBezTo>
                  <a:pt x="106680" y="177651"/>
                  <a:pt x="127149" y="198120"/>
                  <a:pt x="152400" y="198120"/>
                </a:cubicBezTo>
                <a:lnTo>
                  <a:pt x="152400" y="198120"/>
                </a:lnTo>
                <a:close/>
              </a:path>
            </a:pathLst>
          </a:custGeom>
          <a:solidFill>
            <a:srgbClr val="FFFFFF">
              <a:alpha val="100000"/>
            </a:srgbClr>
          </a:solidFill>
        </p:spPr>
      </p:sp>
      <p:grpSp>
        <p:nvGrpSpPr>
          <p:cNvPr id="24" name="Group 24"/>
          <p:cNvGrpSpPr/>
          <p:nvPr/>
        </p:nvGrpSpPr>
        <p:grpSpPr>
          <a:xfrm>
            <a:off x="454963" y="93878"/>
            <a:ext cx="10641129" cy="914400"/>
            <a:chOff x="454963" y="93878"/>
            <a:chExt cx="10641129" cy="914400"/>
          </a:xfrm>
        </p:grpSpPr>
        <p:sp>
          <p:nvSpPr>
            <p:cNvPr id="25" name="AutoShape 25"/>
            <p:cNvSpPr/>
            <p:nvPr/>
          </p:nvSpPr>
          <p:spPr>
            <a:xfrm>
              <a:off x="454963" y="331168"/>
              <a:ext cx="84147" cy="84147"/>
            </a:xfrm>
            <a:prstGeom prst="ellipse">
              <a:avLst/>
            </a:prstGeom>
            <a:solidFill>
              <a:schemeClr val="accent1">
                <a:alpha val="100000"/>
              </a:schemeClr>
            </a:solidFill>
          </p:spPr>
        </p:sp>
        <p:sp>
          <p:nvSpPr>
            <p:cNvPr id="26" name="AutoShape 26"/>
            <p:cNvSpPr/>
            <p:nvPr/>
          </p:nvSpPr>
          <p:spPr>
            <a:xfrm>
              <a:off x="575049" y="337743"/>
              <a:ext cx="78137" cy="78137"/>
            </a:xfrm>
            <a:prstGeom prst="ellipse">
              <a:avLst/>
            </a:prstGeom>
            <a:solidFill>
              <a:schemeClr val="accent1">
                <a:alpha val="80000"/>
              </a:schemeClr>
            </a:solidFill>
          </p:spPr>
        </p:sp>
        <p:sp>
          <p:nvSpPr>
            <p:cNvPr id="27" name="AutoShape 27"/>
            <p:cNvSpPr/>
            <p:nvPr/>
          </p:nvSpPr>
          <p:spPr>
            <a:xfrm>
              <a:off x="689125" y="339460"/>
              <a:ext cx="74704" cy="74704"/>
            </a:xfrm>
            <a:prstGeom prst="ellipse">
              <a:avLst/>
            </a:prstGeom>
            <a:solidFill>
              <a:schemeClr val="accent1">
                <a:alpha val="60000"/>
              </a:schemeClr>
            </a:solidFill>
          </p:spPr>
        </p:sp>
        <p:sp>
          <p:nvSpPr>
            <p:cNvPr id="28" name="AutoShape 28"/>
            <p:cNvSpPr/>
            <p:nvPr/>
          </p:nvSpPr>
          <p:spPr>
            <a:xfrm>
              <a:off x="799768" y="348430"/>
              <a:ext cx="69238" cy="69238"/>
            </a:xfrm>
            <a:prstGeom prst="ellipse">
              <a:avLst/>
            </a:prstGeom>
            <a:solidFill>
              <a:schemeClr val="accent1">
                <a:alpha val="40000"/>
              </a:schemeClr>
            </a:solidFill>
          </p:spPr>
        </p:sp>
        <p:sp>
          <p:nvSpPr>
            <p:cNvPr id="29" name="AutoShape 29"/>
            <p:cNvSpPr/>
            <p:nvPr/>
          </p:nvSpPr>
          <p:spPr>
            <a:xfrm>
              <a:off x="904945" y="344297"/>
              <a:ext cx="65594" cy="65594"/>
            </a:xfrm>
            <a:prstGeom prst="ellipse">
              <a:avLst/>
            </a:prstGeom>
            <a:solidFill>
              <a:schemeClr val="accent1">
                <a:alpha val="20000"/>
              </a:schemeClr>
            </a:solidFill>
          </p:spPr>
        </p:sp>
        <p:sp>
          <p:nvSpPr>
            <p:cNvPr id="30" name="AutoShape 30"/>
            <p:cNvSpPr/>
            <p:nvPr/>
          </p:nvSpPr>
          <p:spPr>
            <a:xfrm>
              <a:off x="454963" y="448942"/>
              <a:ext cx="84147" cy="84147"/>
            </a:xfrm>
            <a:prstGeom prst="ellipse">
              <a:avLst/>
            </a:prstGeom>
            <a:solidFill>
              <a:schemeClr val="accent1">
                <a:alpha val="100000"/>
              </a:schemeClr>
            </a:solidFill>
          </p:spPr>
        </p:sp>
        <p:sp>
          <p:nvSpPr>
            <p:cNvPr id="31" name="AutoShape 31"/>
            <p:cNvSpPr/>
            <p:nvPr/>
          </p:nvSpPr>
          <p:spPr>
            <a:xfrm>
              <a:off x="575049" y="455517"/>
              <a:ext cx="78137" cy="78137"/>
            </a:xfrm>
            <a:prstGeom prst="ellipse">
              <a:avLst/>
            </a:prstGeom>
            <a:solidFill>
              <a:schemeClr val="accent1">
                <a:alpha val="80000"/>
              </a:schemeClr>
            </a:solidFill>
          </p:spPr>
        </p:sp>
        <p:sp>
          <p:nvSpPr>
            <p:cNvPr id="32" name="AutoShape 32"/>
            <p:cNvSpPr/>
            <p:nvPr/>
          </p:nvSpPr>
          <p:spPr>
            <a:xfrm>
              <a:off x="689125" y="457233"/>
              <a:ext cx="74704" cy="74704"/>
            </a:xfrm>
            <a:prstGeom prst="ellipse">
              <a:avLst/>
            </a:prstGeom>
            <a:solidFill>
              <a:schemeClr val="accent1">
                <a:alpha val="60000"/>
              </a:schemeClr>
            </a:solidFill>
          </p:spPr>
        </p:sp>
        <p:sp>
          <p:nvSpPr>
            <p:cNvPr id="33" name="AutoShape 33"/>
            <p:cNvSpPr/>
            <p:nvPr/>
          </p:nvSpPr>
          <p:spPr>
            <a:xfrm>
              <a:off x="799768" y="466203"/>
              <a:ext cx="69238" cy="69238"/>
            </a:xfrm>
            <a:prstGeom prst="ellipse">
              <a:avLst/>
            </a:prstGeom>
            <a:solidFill>
              <a:schemeClr val="accent1">
                <a:alpha val="40000"/>
              </a:schemeClr>
            </a:solidFill>
          </p:spPr>
        </p:sp>
        <p:sp>
          <p:nvSpPr>
            <p:cNvPr id="34" name="AutoShape 34"/>
            <p:cNvSpPr/>
            <p:nvPr/>
          </p:nvSpPr>
          <p:spPr>
            <a:xfrm>
              <a:off x="904945" y="462070"/>
              <a:ext cx="65594" cy="65594"/>
            </a:xfrm>
            <a:prstGeom prst="ellipse">
              <a:avLst/>
            </a:prstGeom>
            <a:solidFill>
              <a:schemeClr val="accent1">
                <a:alpha val="20000"/>
              </a:schemeClr>
            </a:solidFill>
          </p:spPr>
        </p:sp>
        <p:sp>
          <p:nvSpPr>
            <p:cNvPr id="35" name="AutoShape 35"/>
            <p:cNvSpPr/>
            <p:nvPr/>
          </p:nvSpPr>
          <p:spPr>
            <a:xfrm>
              <a:off x="454963" y="566715"/>
              <a:ext cx="84147" cy="84147"/>
            </a:xfrm>
            <a:prstGeom prst="ellipse">
              <a:avLst/>
            </a:prstGeom>
            <a:solidFill>
              <a:schemeClr val="accent1">
                <a:alpha val="100000"/>
              </a:schemeClr>
            </a:solidFill>
          </p:spPr>
        </p:sp>
        <p:sp>
          <p:nvSpPr>
            <p:cNvPr id="36" name="AutoShape 36"/>
            <p:cNvSpPr/>
            <p:nvPr/>
          </p:nvSpPr>
          <p:spPr>
            <a:xfrm>
              <a:off x="575049" y="573291"/>
              <a:ext cx="78137" cy="78137"/>
            </a:xfrm>
            <a:prstGeom prst="ellipse">
              <a:avLst/>
            </a:prstGeom>
            <a:solidFill>
              <a:schemeClr val="accent1">
                <a:alpha val="80000"/>
              </a:schemeClr>
            </a:solidFill>
          </p:spPr>
        </p:sp>
        <p:sp>
          <p:nvSpPr>
            <p:cNvPr id="37" name="AutoShape 37"/>
            <p:cNvSpPr/>
            <p:nvPr/>
          </p:nvSpPr>
          <p:spPr>
            <a:xfrm>
              <a:off x="689125" y="575007"/>
              <a:ext cx="74704" cy="74704"/>
            </a:xfrm>
            <a:prstGeom prst="ellipse">
              <a:avLst/>
            </a:prstGeom>
            <a:solidFill>
              <a:schemeClr val="accent1">
                <a:alpha val="60000"/>
              </a:schemeClr>
            </a:solidFill>
          </p:spPr>
        </p:sp>
        <p:sp>
          <p:nvSpPr>
            <p:cNvPr id="38" name="AutoShape 38"/>
            <p:cNvSpPr/>
            <p:nvPr/>
          </p:nvSpPr>
          <p:spPr>
            <a:xfrm>
              <a:off x="799768" y="583977"/>
              <a:ext cx="69238" cy="69238"/>
            </a:xfrm>
            <a:prstGeom prst="ellipse">
              <a:avLst/>
            </a:prstGeom>
            <a:solidFill>
              <a:schemeClr val="accent1">
                <a:alpha val="40000"/>
              </a:schemeClr>
            </a:solidFill>
          </p:spPr>
        </p:sp>
        <p:sp>
          <p:nvSpPr>
            <p:cNvPr id="39" name="AutoShape 39"/>
            <p:cNvSpPr/>
            <p:nvPr/>
          </p:nvSpPr>
          <p:spPr>
            <a:xfrm>
              <a:off x="904945" y="579844"/>
              <a:ext cx="65594" cy="65594"/>
            </a:xfrm>
            <a:prstGeom prst="ellipse">
              <a:avLst/>
            </a:prstGeom>
            <a:solidFill>
              <a:schemeClr val="accent1">
                <a:alpha val="20000"/>
              </a:schemeClr>
            </a:solidFill>
          </p:spPr>
        </p:sp>
        <p:sp>
          <p:nvSpPr>
            <p:cNvPr id="40" name="AutoShape 40"/>
            <p:cNvSpPr/>
            <p:nvPr/>
          </p:nvSpPr>
          <p:spPr>
            <a:xfrm>
              <a:off x="454963" y="684489"/>
              <a:ext cx="84147" cy="84147"/>
            </a:xfrm>
            <a:prstGeom prst="ellipse">
              <a:avLst/>
            </a:prstGeom>
            <a:solidFill>
              <a:schemeClr val="accent1">
                <a:alpha val="100000"/>
              </a:schemeClr>
            </a:solidFill>
          </p:spPr>
        </p:sp>
        <p:sp>
          <p:nvSpPr>
            <p:cNvPr id="41" name="AutoShape 41"/>
            <p:cNvSpPr/>
            <p:nvPr/>
          </p:nvSpPr>
          <p:spPr>
            <a:xfrm>
              <a:off x="575049" y="691064"/>
              <a:ext cx="78137" cy="78137"/>
            </a:xfrm>
            <a:prstGeom prst="ellipse">
              <a:avLst/>
            </a:prstGeom>
            <a:solidFill>
              <a:schemeClr val="accent1">
                <a:alpha val="80000"/>
              </a:schemeClr>
            </a:solidFill>
          </p:spPr>
        </p:sp>
        <p:sp>
          <p:nvSpPr>
            <p:cNvPr id="42" name="AutoShape 42"/>
            <p:cNvSpPr/>
            <p:nvPr/>
          </p:nvSpPr>
          <p:spPr>
            <a:xfrm>
              <a:off x="689125" y="692781"/>
              <a:ext cx="74704" cy="74704"/>
            </a:xfrm>
            <a:prstGeom prst="ellipse">
              <a:avLst/>
            </a:prstGeom>
            <a:solidFill>
              <a:schemeClr val="accent1">
                <a:alpha val="60000"/>
              </a:schemeClr>
            </a:solidFill>
          </p:spPr>
        </p:sp>
        <p:sp>
          <p:nvSpPr>
            <p:cNvPr id="43" name="AutoShape 43"/>
            <p:cNvSpPr/>
            <p:nvPr/>
          </p:nvSpPr>
          <p:spPr>
            <a:xfrm>
              <a:off x="799768" y="701751"/>
              <a:ext cx="69238" cy="69238"/>
            </a:xfrm>
            <a:prstGeom prst="ellipse">
              <a:avLst/>
            </a:prstGeom>
            <a:solidFill>
              <a:schemeClr val="accent1">
                <a:alpha val="40000"/>
              </a:schemeClr>
            </a:solidFill>
          </p:spPr>
        </p:sp>
        <p:sp>
          <p:nvSpPr>
            <p:cNvPr id="44" name="AutoShape 44"/>
            <p:cNvSpPr/>
            <p:nvPr/>
          </p:nvSpPr>
          <p:spPr>
            <a:xfrm>
              <a:off x="904945" y="697618"/>
              <a:ext cx="65594" cy="65594"/>
            </a:xfrm>
            <a:prstGeom prst="ellipse">
              <a:avLst/>
            </a:prstGeom>
            <a:solidFill>
              <a:schemeClr val="accent1">
                <a:alpha val="20000"/>
              </a:schemeClr>
            </a:solidFill>
          </p:spPr>
        </p:sp>
        <p:sp>
          <p:nvSpPr>
            <p:cNvPr id="45" name="TextBox 4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添加名片模块</a:t>
              </a: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1127474" y="2630710"/>
            <a:ext cx="2226278" cy="2226278"/>
            <a:chOff x="1127474" y="2630710"/>
            <a:chExt cx="2226278" cy="2226278"/>
          </a:xfrm>
        </p:grpSpPr>
        <p:sp>
          <p:nvSpPr>
            <p:cNvPr id="3" name="AutoShape 3"/>
            <p:cNvSpPr/>
            <p:nvPr/>
          </p:nvSpPr>
          <p:spPr>
            <a:xfrm>
              <a:off x="1127474" y="2630710"/>
              <a:ext cx="2226278" cy="2226278"/>
            </a:xfrm>
            <a:prstGeom prst="ellipse">
              <a:avLst/>
            </a:prstGeom>
            <a:solidFill>
              <a:schemeClr val="accent1">
                <a:alpha val="100000"/>
              </a:schemeClr>
            </a:solidFill>
          </p:spPr>
        </p:sp>
      </p:grpSp>
      <p:cxnSp>
        <p:nvCxnSpPr>
          <p:cNvPr id="4" name="Connector 4"/>
          <p:cNvCxnSpPr/>
          <p:nvPr/>
        </p:nvCxnSpPr>
        <p:spPr>
          <a:xfrm>
            <a:off x="3728313" y="2422931"/>
            <a:ext cx="1246133" cy="0"/>
          </a:xfrm>
          <a:prstGeom prst="line">
            <a:avLst/>
          </a:prstGeom>
          <a:ln w="12700">
            <a:solidFill>
              <a:schemeClr val="accent1"/>
            </a:solidFill>
            <a:prstDash val="dash"/>
          </a:ln>
        </p:spPr>
        <p:style>
          <a:lnRef idx="0">
            <a:schemeClr val="accent1"/>
          </a:lnRef>
          <a:fillRef idx="1">
            <a:schemeClr val="accent1"/>
          </a:fillRef>
          <a:effectRef idx="0">
            <a:schemeClr val="accent1"/>
          </a:effectRef>
          <a:fontRef idx="minor">
            <a:schemeClr val="lt1"/>
          </a:fontRef>
        </p:style>
      </p:cxnSp>
      <p:cxnSp>
        <p:nvCxnSpPr>
          <p:cNvPr id="5" name="Connector 5"/>
          <p:cNvCxnSpPr/>
          <p:nvPr/>
        </p:nvCxnSpPr>
        <p:spPr>
          <a:xfrm>
            <a:off x="4309187" y="3726659"/>
            <a:ext cx="665253" cy="0"/>
          </a:xfrm>
          <a:prstGeom prst="line">
            <a:avLst/>
          </a:prstGeom>
          <a:ln w="12700">
            <a:solidFill>
              <a:schemeClr val="accent4"/>
            </a:solidFill>
            <a:prstDash val="dash"/>
          </a:ln>
        </p:spPr>
        <p:style>
          <a:lnRef idx="0">
            <a:schemeClr val="accent4"/>
          </a:lnRef>
          <a:fillRef idx="1">
            <a:schemeClr val="accent4"/>
          </a:fillRef>
          <a:effectRef idx="0">
            <a:schemeClr val="accent4"/>
          </a:effectRef>
          <a:fontRef idx="minor">
            <a:schemeClr val="lt1"/>
          </a:fontRef>
        </p:style>
      </p:cxnSp>
      <p:cxnSp>
        <p:nvCxnSpPr>
          <p:cNvPr id="6" name="Connector 6"/>
          <p:cNvCxnSpPr/>
          <p:nvPr/>
        </p:nvCxnSpPr>
        <p:spPr>
          <a:xfrm>
            <a:off x="3728313" y="5030388"/>
            <a:ext cx="1246133" cy="0"/>
          </a:xfrm>
          <a:prstGeom prst="line">
            <a:avLst/>
          </a:prstGeom>
          <a:ln w="12700">
            <a:solidFill>
              <a:schemeClr val="accent1"/>
            </a:solidFill>
            <a:prstDash val="dash"/>
          </a:ln>
        </p:spPr>
        <p:style>
          <a:lnRef idx="0">
            <a:schemeClr val="accent1"/>
          </a:lnRef>
          <a:fillRef idx="1">
            <a:schemeClr val="accent1"/>
          </a:fillRef>
          <a:effectRef idx="0">
            <a:schemeClr val="accent1"/>
          </a:effectRef>
          <a:fontRef idx="minor">
            <a:schemeClr val="lt1"/>
          </a:fontRef>
        </p:style>
      </p:cxnSp>
      <p:grpSp>
        <p:nvGrpSpPr>
          <p:cNvPr id="7" name="Group 7"/>
          <p:cNvGrpSpPr/>
          <p:nvPr/>
        </p:nvGrpSpPr>
        <p:grpSpPr>
          <a:xfrm>
            <a:off x="3098006" y="4715256"/>
            <a:ext cx="630365" cy="630269"/>
            <a:chOff x="3098006" y="4715256"/>
            <a:chExt cx="630365" cy="630269"/>
          </a:xfrm>
        </p:grpSpPr>
        <p:sp>
          <p:nvSpPr>
            <p:cNvPr id="8" name="AutoShape 8"/>
            <p:cNvSpPr/>
            <p:nvPr/>
          </p:nvSpPr>
          <p:spPr>
            <a:xfrm>
              <a:off x="3098006" y="4715256"/>
              <a:ext cx="630365" cy="630269"/>
            </a:xfrm>
            <a:prstGeom prst="ellipse">
              <a:avLst/>
            </a:prstGeom>
            <a:solidFill>
              <a:schemeClr val="accent1">
                <a:alpha val="100000"/>
              </a:schemeClr>
            </a:solidFill>
          </p:spPr>
        </p:sp>
      </p:grpSp>
      <p:grpSp>
        <p:nvGrpSpPr>
          <p:cNvPr id="9" name="Group 9"/>
          <p:cNvGrpSpPr/>
          <p:nvPr/>
        </p:nvGrpSpPr>
        <p:grpSpPr>
          <a:xfrm>
            <a:off x="3242405" y="4895659"/>
            <a:ext cx="352711" cy="269463"/>
            <a:chOff x="3242405" y="4895659"/>
            <a:chExt cx="352711" cy="269463"/>
          </a:xfrm>
        </p:grpSpPr>
        <p:sp>
          <p:nvSpPr>
            <p:cNvPr id="10" name="Freeform 10"/>
            <p:cNvSpPr/>
            <p:nvPr/>
          </p:nvSpPr>
          <p:spPr>
            <a:xfrm>
              <a:off x="3242405" y="4895659"/>
              <a:ext cx="283845" cy="220980"/>
            </a:xfrm>
            <a:custGeom>
              <a:avLst/>
              <a:gdLst/>
              <a:ahLst/>
              <a:cxnLst/>
              <a:rect l="l" t="t" r="r" b="b"/>
              <a:pathLst>
                <a:path w="141" h="110">
                  <a:moveTo>
                    <a:pt x="92" y="95"/>
                  </a:moveTo>
                  <a:cubicBezTo>
                    <a:pt x="105" y="92"/>
                    <a:pt x="117" y="87"/>
                    <a:pt x="126" y="77"/>
                  </a:cubicBezTo>
                  <a:cubicBezTo>
                    <a:pt x="137" y="66"/>
                    <a:pt x="141" y="53"/>
                    <a:pt x="136" y="38"/>
                  </a:cubicBezTo>
                  <a:cubicBezTo>
                    <a:pt x="132" y="25"/>
                    <a:pt x="123" y="17"/>
                    <a:pt x="111" y="10"/>
                  </a:cubicBezTo>
                  <a:cubicBezTo>
                    <a:pt x="100" y="4"/>
                    <a:pt x="87" y="1"/>
                    <a:pt x="75" y="1"/>
                  </a:cubicBezTo>
                  <a:cubicBezTo>
                    <a:pt x="54" y="0"/>
                    <a:pt x="35" y="5"/>
                    <a:pt x="20" y="19"/>
                  </a:cubicBezTo>
                  <a:cubicBezTo>
                    <a:pt x="1" y="35"/>
                    <a:pt x="0" y="59"/>
                    <a:pt x="17" y="77"/>
                  </a:cubicBezTo>
                  <a:cubicBezTo>
                    <a:pt x="20" y="81"/>
                    <a:pt x="25" y="84"/>
                    <a:pt x="30" y="88"/>
                  </a:cubicBezTo>
                  <a:cubicBezTo>
                    <a:pt x="30" y="88"/>
                    <a:pt x="30" y="88"/>
                    <a:pt x="29" y="88"/>
                  </a:cubicBezTo>
                  <a:cubicBezTo>
                    <a:pt x="27" y="94"/>
                    <a:pt x="23" y="99"/>
                    <a:pt x="19" y="103"/>
                  </a:cubicBezTo>
                  <a:cubicBezTo>
                    <a:pt x="17" y="105"/>
                    <a:pt x="16" y="106"/>
                    <a:pt x="17" y="108"/>
                  </a:cubicBezTo>
                  <a:cubicBezTo>
                    <a:pt x="18" y="110"/>
                    <a:pt x="20" y="110"/>
                    <a:pt x="22" y="110"/>
                  </a:cubicBezTo>
                  <a:cubicBezTo>
                    <a:pt x="33" y="108"/>
                    <a:pt x="43" y="104"/>
                    <a:pt x="53" y="98"/>
                  </a:cubicBezTo>
                  <a:cubicBezTo>
                    <a:pt x="54" y="97"/>
                    <a:pt x="56" y="96"/>
                    <a:pt x="58" y="97"/>
                  </a:cubicBezTo>
                  <a:cubicBezTo>
                    <a:pt x="69" y="98"/>
                    <a:pt x="81" y="98"/>
                    <a:pt x="92" y="95"/>
                  </a:cubicBezTo>
                  <a:close/>
                  <a:moveTo>
                    <a:pt x="55" y="84"/>
                  </a:moveTo>
                  <a:cubicBezTo>
                    <a:pt x="53" y="84"/>
                    <a:pt x="51" y="84"/>
                    <a:pt x="50" y="85"/>
                  </a:cubicBezTo>
                  <a:cubicBezTo>
                    <a:pt x="47" y="87"/>
                    <a:pt x="45" y="88"/>
                    <a:pt x="43" y="90"/>
                  </a:cubicBezTo>
                  <a:cubicBezTo>
                    <a:pt x="43" y="89"/>
                    <a:pt x="42" y="89"/>
                    <a:pt x="42" y="89"/>
                  </a:cubicBezTo>
                  <a:cubicBezTo>
                    <a:pt x="43" y="87"/>
                    <a:pt x="44" y="85"/>
                    <a:pt x="45" y="82"/>
                  </a:cubicBezTo>
                  <a:cubicBezTo>
                    <a:pt x="42" y="80"/>
                    <a:pt x="40" y="79"/>
                    <a:pt x="37" y="77"/>
                  </a:cubicBezTo>
                  <a:cubicBezTo>
                    <a:pt x="31" y="74"/>
                    <a:pt x="26" y="70"/>
                    <a:pt x="22" y="64"/>
                  </a:cubicBezTo>
                  <a:cubicBezTo>
                    <a:pt x="14" y="53"/>
                    <a:pt x="16" y="40"/>
                    <a:pt x="25" y="30"/>
                  </a:cubicBezTo>
                  <a:cubicBezTo>
                    <a:pt x="35" y="20"/>
                    <a:pt x="48" y="15"/>
                    <a:pt x="62" y="14"/>
                  </a:cubicBezTo>
                  <a:cubicBezTo>
                    <a:pt x="76" y="12"/>
                    <a:pt x="90" y="14"/>
                    <a:pt x="103" y="20"/>
                  </a:cubicBezTo>
                  <a:cubicBezTo>
                    <a:pt x="112" y="24"/>
                    <a:pt x="119" y="30"/>
                    <a:pt x="123" y="38"/>
                  </a:cubicBezTo>
                  <a:cubicBezTo>
                    <a:pt x="128" y="47"/>
                    <a:pt x="127" y="56"/>
                    <a:pt x="121" y="64"/>
                  </a:cubicBezTo>
                  <a:cubicBezTo>
                    <a:pt x="113" y="75"/>
                    <a:pt x="102" y="81"/>
                    <a:pt x="89" y="84"/>
                  </a:cubicBezTo>
                  <a:cubicBezTo>
                    <a:pt x="78" y="86"/>
                    <a:pt x="66" y="86"/>
                    <a:pt x="55" y="84"/>
                  </a:cubicBezTo>
                  <a:close/>
                </a:path>
              </a:pathLst>
            </a:custGeom>
            <a:solidFill>
              <a:srgbClr val="FFFFFF">
                <a:alpha val="100000"/>
              </a:srgbClr>
            </a:solidFill>
          </p:spPr>
        </p:sp>
        <p:sp>
          <p:nvSpPr>
            <p:cNvPr id="11" name="Freeform 11"/>
            <p:cNvSpPr/>
            <p:nvPr/>
          </p:nvSpPr>
          <p:spPr>
            <a:xfrm>
              <a:off x="3371564" y="4966240"/>
              <a:ext cx="223552" cy="198882"/>
            </a:xfrm>
            <a:custGeom>
              <a:avLst/>
              <a:gdLst/>
              <a:ahLst/>
              <a:cxnLst/>
              <a:rect l="l" t="t" r="r" b="b"/>
              <a:pathLst>
                <a:path w="111" h="99">
                  <a:moveTo>
                    <a:pt x="94" y="90"/>
                  </a:moveTo>
                  <a:cubicBezTo>
                    <a:pt x="91" y="86"/>
                    <a:pt x="87" y="82"/>
                    <a:pt x="85" y="77"/>
                  </a:cubicBezTo>
                  <a:cubicBezTo>
                    <a:pt x="100" y="68"/>
                    <a:pt x="111" y="56"/>
                    <a:pt x="110" y="38"/>
                  </a:cubicBezTo>
                  <a:cubicBezTo>
                    <a:pt x="110" y="20"/>
                    <a:pt x="99" y="9"/>
                    <a:pt x="84" y="0"/>
                  </a:cubicBezTo>
                  <a:cubicBezTo>
                    <a:pt x="85" y="1"/>
                    <a:pt x="85" y="2"/>
                    <a:pt x="85" y="3"/>
                  </a:cubicBezTo>
                  <a:cubicBezTo>
                    <a:pt x="86" y="9"/>
                    <a:pt x="87" y="15"/>
                    <a:pt x="86" y="21"/>
                  </a:cubicBezTo>
                  <a:cubicBezTo>
                    <a:pt x="84" y="35"/>
                    <a:pt x="77" y="46"/>
                    <a:pt x="66" y="55"/>
                  </a:cubicBezTo>
                  <a:cubicBezTo>
                    <a:pt x="54" y="66"/>
                    <a:pt x="39" y="71"/>
                    <a:pt x="23" y="74"/>
                  </a:cubicBezTo>
                  <a:cubicBezTo>
                    <a:pt x="16" y="75"/>
                    <a:pt x="8" y="75"/>
                    <a:pt x="0" y="75"/>
                  </a:cubicBezTo>
                  <a:cubicBezTo>
                    <a:pt x="3" y="77"/>
                    <a:pt x="7" y="79"/>
                    <a:pt x="10" y="81"/>
                  </a:cubicBezTo>
                  <a:cubicBezTo>
                    <a:pt x="26" y="87"/>
                    <a:pt x="42" y="88"/>
                    <a:pt x="58" y="86"/>
                  </a:cubicBezTo>
                  <a:cubicBezTo>
                    <a:pt x="60" y="86"/>
                    <a:pt x="61" y="86"/>
                    <a:pt x="62" y="87"/>
                  </a:cubicBezTo>
                  <a:cubicBezTo>
                    <a:pt x="72" y="93"/>
                    <a:pt x="82" y="97"/>
                    <a:pt x="94" y="99"/>
                  </a:cubicBezTo>
                  <a:cubicBezTo>
                    <a:pt x="95" y="99"/>
                    <a:pt x="97" y="98"/>
                    <a:pt x="98" y="97"/>
                  </a:cubicBezTo>
                  <a:cubicBezTo>
                    <a:pt x="98" y="97"/>
                    <a:pt x="98" y="95"/>
                    <a:pt x="97" y="93"/>
                  </a:cubicBezTo>
                  <a:cubicBezTo>
                    <a:pt x="97" y="92"/>
                    <a:pt x="95" y="91"/>
                    <a:pt x="94" y="90"/>
                  </a:cubicBezTo>
                  <a:close/>
                </a:path>
              </a:pathLst>
            </a:custGeom>
            <a:solidFill>
              <a:srgbClr val="FFFFFF">
                <a:alpha val="100000"/>
              </a:srgbClr>
            </a:solidFill>
          </p:spPr>
        </p:sp>
      </p:grpSp>
      <p:grpSp>
        <p:nvGrpSpPr>
          <p:cNvPr id="12" name="Group 12"/>
          <p:cNvGrpSpPr/>
          <p:nvPr/>
        </p:nvGrpSpPr>
        <p:grpSpPr>
          <a:xfrm>
            <a:off x="3098006" y="2107787"/>
            <a:ext cx="630365" cy="630269"/>
            <a:chOff x="3098006" y="2107787"/>
            <a:chExt cx="630365" cy="630269"/>
          </a:xfrm>
        </p:grpSpPr>
        <p:sp>
          <p:nvSpPr>
            <p:cNvPr id="13" name="AutoShape 13"/>
            <p:cNvSpPr/>
            <p:nvPr/>
          </p:nvSpPr>
          <p:spPr>
            <a:xfrm>
              <a:off x="3098006" y="2107787"/>
              <a:ext cx="630365" cy="630269"/>
            </a:xfrm>
            <a:prstGeom prst="ellipse">
              <a:avLst/>
            </a:prstGeom>
            <a:solidFill>
              <a:schemeClr val="accent1">
                <a:alpha val="100000"/>
              </a:schemeClr>
            </a:solidFill>
          </p:spPr>
        </p:sp>
        <p:sp>
          <p:nvSpPr>
            <p:cNvPr id="14" name="Freeform 14"/>
            <p:cNvSpPr/>
            <p:nvPr/>
          </p:nvSpPr>
          <p:spPr>
            <a:xfrm>
              <a:off x="3310033" y="2255329"/>
              <a:ext cx="234601" cy="304229"/>
            </a:xfrm>
            <a:custGeom>
              <a:avLst/>
              <a:gdLst/>
              <a:ahLst/>
              <a:cxnLst/>
              <a:rect l="l" t="t" r="r" b="b"/>
              <a:pathLst>
                <a:path w="438150" h="568325">
                  <a:moveTo>
                    <a:pt x="344255" y="320246"/>
                  </a:moveTo>
                  <a:cubicBezTo>
                    <a:pt x="393080" y="312737"/>
                    <a:pt x="434394" y="346528"/>
                    <a:pt x="438150" y="399092"/>
                  </a:cubicBezTo>
                  <a:cubicBezTo>
                    <a:pt x="438150" y="399092"/>
                    <a:pt x="438150" y="402847"/>
                    <a:pt x="438150" y="406601"/>
                  </a:cubicBezTo>
                  <a:cubicBezTo>
                    <a:pt x="438150" y="451656"/>
                    <a:pt x="438150" y="496711"/>
                    <a:pt x="438150" y="545520"/>
                  </a:cubicBezTo>
                  <a:cubicBezTo>
                    <a:pt x="438150" y="545520"/>
                    <a:pt x="438150" y="545520"/>
                    <a:pt x="438150" y="549275"/>
                  </a:cubicBezTo>
                  <a:cubicBezTo>
                    <a:pt x="438150" y="549275"/>
                    <a:pt x="438150" y="549275"/>
                    <a:pt x="284162" y="549275"/>
                  </a:cubicBezTo>
                  <a:cubicBezTo>
                    <a:pt x="284162" y="549275"/>
                    <a:pt x="284162" y="545520"/>
                    <a:pt x="284162" y="545520"/>
                  </a:cubicBezTo>
                  <a:cubicBezTo>
                    <a:pt x="284162" y="496711"/>
                    <a:pt x="284162" y="451656"/>
                    <a:pt x="284162" y="402847"/>
                  </a:cubicBezTo>
                  <a:cubicBezTo>
                    <a:pt x="284162" y="361546"/>
                    <a:pt x="310453" y="327755"/>
                    <a:pt x="344255" y="320246"/>
                  </a:cubicBezTo>
                  <a:close/>
                  <a:moveTo>
                    <a:pt x="352879" y="200025"/>
                  </a:moveTo>
                  <a:cubicBezTo>
                    <a:pt x="352879" y="200025"/>
                    <a:pt x="352879" y="200025"/>
                    <a:pt x="356621" y="200025"/>
                  </a:cubicBezTo>
                  <a:cubicBezTo>
                    <a:pt x="356621" y="200025"/>
                    <a:pt x="356621" y="200025"/>
                    <a:pt x="367847" y="200025"/>
                  </a:cubicBezTo>
                  <a:cubicBezTo>
                    <a:pt x="371589" y="200025"/>
                    <a:pt x="375330" y="203767"/>
                    <a:pt x="379072" y="203767"/>
                  </a:cubicBezTo>
                  <a:cubicBezTo>
                    <a:pt x="401524" y="211251"/>
                    <a:pt x="412750" y="237445"/>
                    <a:pt x="409008" y="263638"/>
                  </a:cubicBezTo>
                  <a:cubicBezTo>
                    <a:pt x="405266" y="286090"/>
                    <a:pt x="386556" y="304800"/>
                    <a:pt x="360363" y="304800"/>
                  </a:cubicBezTo>
                  <a:cubicBezTo>
                    <a:pt x="337911" y="304800"/>
                    <a:pt x="319201" y="286090"/>
                    <a:pt x="311717" y="263638"/>
                  </a:cubicBezTo>
                  <a:cubicBezTo>
                    <a:pt x="307975" y="233703"/>
                    <a:pt x="326685" y="207509"/>
                    <a:pt x="352879" y="200025"/>
                  </a:cubicBezTo>
                  <a:close/>
                  <a:moveTo>
                    <a:pt x="100853" y="196018"/>
                  </a:moveTo>
                  <a:cubicBezTo>
                    <a:pt x="175559" y="180975"/>
                    <a:pt x="246529" y="241146"/>
                    <a:pt x="254000" y="320120"/>
                  </a:cubicBezTo>
                  <a:cubicBezTo>
                    <a:pt x="254000" y="323881"/>
                    <a:pt x="254000" y="327642"/>
                    <a:pt x="254000" y="331402"/>
                  </a:cubicBezTo>
                  <a:cubicBezTo>
                    <a:pt x="254000" y="406616"/>
                    <a:pt x="254000" y="481829"/>
                    <a:pt x="254000" y="557043"/>
                  </a:cubicBezTo>
                  <a:cubicBezTo>
                    <a:pt x="254000" y="557043"/>
                    <a:pt x="254000" y="557043"/>
                    <a:pt x="254000" y="568325"/>
                  </a:cubicBezTo>
                  <a:cubicBezTo>
                    <a:pt x="254000" y="568325"/>
                    <a:pt x="254000" y="568325"/>
                    <a:pt x="0" y="568325"/>
                  </a:cubicBezTo>
                  <a:cubicBezTo>
                    <a:pt x="0" y="564564"/>
                    <a:pt x="0" y="564564"/>
                    <a:pt x="0" y="560804"/>
                  </a:cubicBezTo>
                  <a:cubicBezTo>
                    <a:pt x="0" y="485590"/>
                    <a:pt x="0" y="406616"/>
                    <a:pt x="0" y="327642"/>
                  </a:cubicBezTo>
                  <a:cubicBezTo>
                    <a:pt x="0" y="263710"/>
                    <a:pt x="44823" y="211060"/>
                    <a:pt x="100853" y="196018"/>
                  </a:cubicBezTo>
                  <a:close/>
                  <a:moveTo>
                    <a:pt x="112091" y="0"/>
                  </a:moveTo>
                  <a:cubicBezTo>
                    <a:pt x="115818" y="0"/>
                    <a:pt x="115818" y="0"/>
                    <a:pt x="115818" y="0"/>
                  </a:cubicBezTo>
                  <a:cubicBezTo>
                    <a:pt x="115818" y="0"/>
                    <a:pt x="115818" y="0"/>
                    <a:pt x="138181" y="0"/>
                  </a:cubicBezTo>
                  <a:cubicBezTo>
                    <a:pt x="141909" y="0"/>
                    <a:pt x="149363" y="3762"/>
                    <a:pt x="153090" y="3762"/>
                  </a:cubicBezTo>
                  <a:cubicBezTo>
                    <a:pt x="190362" y="18808"/>
                    <a:pt x="212725" y="60187"/>
                    <a:pt x="205271" y="101566"/>
                  </a:cubicBezTo>
                  <a:cubicBezTo>
                    <a:pt x="197816" y="139183"/>
                    <a:pt x="164272" y="169276"/>
                    <a:pt x="127000" y="169276"/>
                  </a:cubicBezTo>
                  <a:cubicBezTo>
                    <a:pt x="89728" y="173038"/>
                    <a:pt x="56184" y="142944"/>
                    <a:pt x="48729" y="101566"/>
                  </a:cubicBezTo>
                  <a:cubicBezTo>
                    <a:pt x="41275" y="52664"/>
                    <a:pt x="71092" y="7523"/>
                    <a:pt x="112091" y="0"/>
                  </a:cubicBezTo>
                  <a:close/>
                </a:path>
              </a:pathLst>
            </a:custGeom>
            <a:solidFill>
              <a:srgbClr val="FFFFFF">
                <a:alpha val="100000"/>
              </a:srgbClr>
            </a:solidFill>
          </p:spPr>
        </p:sp>
      </p:grpSp>
      <p:grpSp>
        <p:nvGrpSpPr>
          <p:cNvPr id="15" name="Group 15"/>
          <p:cNvGrpSpPr/>
          <p:nvPr/>
        </p:nvGrpSpPr>
        <p:grpSpPr>
          <a:xfrm>
            <a:off x="3678841" y="3411474"/>
            <a:ext cx="630365" cy="630269"/>
            <a:chOff x="3678841" y="3411474"/>
            <a:chExt cx="630365" cy="630269"/>
          </a:xfrm>
        </p:grpSpPr>
        <p:sp>
          <p:nvSpPr>
            <p:cNvPr id="16" name="AutoShape 16"/>
            <p:cNvSpPr/>
            <p:nvPr/>
          </p:nvSpPr>
          <p:spPr>
            <a:xfrm>
              <a:off x="3678841" y="3411474"/>
              <a:ext cx="630365" cy="630269"/>
            </a:xfrm>
            <a:prstGeom prst="ellipse">
              <a:avLst/>
            </a:prstGeom>
            <a:solidFill>
              <a:schemeClr val="accent4">
                <a:alpha val="100000"/>
              </a:schemeClr>
            </a:solidFill>
          </p:spPr>
        </p:sp>
      </p:grpSp>
      <p:grpSp>
        <p:nvGrpSpPr>
          <p:cNvPr id="17" name="Group 17"/>
          <p:cNvGrpSpPr/>
          <p:nvPr/>
        </p:nvGrpSpPr>
        <p:grpSpPr>
          <a:xfrm>
            <a:off x="3842099" y="3569779"/>
            <a:ext cx="313754" cy="313849"/>
            <a:chOff x="3842099" y="3569779"/>
            <a:chExt cx="313754" cy="313849"/>
          </a:xfrm>
        </p:grpSpPr>
        <p:sp>
          <p:nvSpPr>
            <p:cNvPr id="18" name="Freeform 18"/>
            <p:cNvSpPr/>
            <p:nvPr/>
          </p:nvSpPr>
          <p:spPr>
            <a:xfrm>
              <a:off x="3842099" y="3598926"/>
              <a:ext cx="284702" cy="284702"/>
            </a:xfrm>
            <a:custGeom>
              <a:avLst/>
              <a:gdLst/>
              <a:ahLst/>
              <a:cxnLst/>
              <a:rect l="l" t="t" r="r" b="b"/>
              <a:pathLst>
                <a:path w="184" h="184">
                  <a:moveTo>
                    <a:pt x="92" y="184"/>
                  </a:moveTo>
                  <a:cubicBezTo>
                    <a:pt x="143" y="184"/>
                    <a:pt x="184" y="143"/>
                    <a:pt x="184" y="92"/>
                  </a:cubicBezTo>
                  <a:cubicBezTo>
                    <a:pt x="184" y="76"/>
                    <a:pt x="180" y="62"/>
                    <a:pt x="173" y="49"/>
                  </a:cubicBezTo>
                  <a:cubicBezTo>
                    <a:pt x="172" y="49"/>
                    <a:pt x="172" y="49"/>
                    <a:pt x="171" y="49"/>
                  </a:cubicBezTo>
                  <a:cubicBezTo>
                    <a:pt x="170" y="49"/>
                    <a:pt x="170" y="49"/>
                    <a:pt x="170" y="49"/>
                  </a:cubicBezTo>
                  <a:cubicBezTo>
                    <a:pt x="158" y="48"/>
                    <a:pt x="158" y="48"/>
                    <a:pt x="158" y="48"/>
                  </a:cubicBezTo>
                  <a:cubicBezTo>
                    <a:pt x="149" y="56"/>
                    <a:pt x="149" y="56"/>
                    <a:pt x="149" y="56"/>
                  </a:cubicBezTo>
                  <a:cubicBezTo>
                    <a:pt x="156" y="67"/>
                    <a:pt x="160" y="79"/>
                    <a:pt x="160" y="92"/>
                  </a:cubicBezTo>
                  <a:cubicBezTo>
                    <a:pt x="160" y="129"/>
                    <a:pt x="129" y="160"/>
                    <a:pt x="92" y="160"/>
                  </a:cubicBezTo>
                  <a:cubicBezTo>
                    <a:pt x="55" y="160"/>
                    <a:pt x="24" y="129"/>
                    <a:pt x="24" y="92"/>
                  </a:cubicBezTo>
                  <a:cubicBezTo>
                    <a:pt x="24" y="55"/>
                    <a:pt x="55" y="24"/>
                    <a:pt x="92" y="24"/>
                  </a:cubicBezTo>
                  <a:cubicBezTo>
                    <a:pt x="105" y="24"/>
                    <a:pt x="117" y="28"/>
                    <a:pt x="128" y="35"/>
                  </a:cubicBezTo>
                  <a:cubicBezTo>
                    <a:pt x="135" y="27"/>
                    <a:pt x="135" y="27"/>
                    <a:pt x="135" y="27"/>
                  </a:cubicBezTo>
                  <a:cubicBezTo>
                    <a:pt x="134" y="14"/>
                    <a:pt x="134" y="14"/>
                    <a:pt x="134" y="14"/>
                  </a:cubicBezTo>
                  <a:cubicBezTo>
                    <a:pt x="134" y="12"/>
                    <a:pt x="134" y="11"/>
                    <a:pt x="134" y="10"/>
                  </a:cubicBezTo>
                  <a:cubicBezTo>
                    <a:pt x="122" y="4"/>
                    <a:pt x="107" y="0"/>
                    <a:pt x="92" y="0"/>
                  </a:cubicBezTo>
                  <a:cubicBezTo>
                    <a:pt x="41" y="0"/>
                    <a:pt x="0" y="41"/>
                    <a:pt x="0" y="92"/>
                  </a:cubicBezTo>
                  <a:cubicBezTo>
                    <a:pt x="0" y="143"/>
                    <a:pt x="41" y="184"/>
                    <a:pt x="92" y="184"/>
                  </a:cubicBezTo>
                  <a:close/>
                  <a:moveTo>
                    <a:pt x="92" y="184"/>
                  </a:moveTo>
                  <a:cubicBezTo>
                    <a:pt x="92" y="184"/>
                    <a:pt x="92" y="184"/>
                    <a:pt x="92" y="184"/>
                  </a:cubicBezTo>
                </a:path>
              </a:pathLst>
            </a:custGeom>
            <a:solidFill>
              <a:srgbClr val="FFFFFF">
                <a:alpha val="100000"/>
              </a:srgbClr>
            </a:solidFill>
          </p:spPr>
        </p:sp>
        <p:sp>
          <p:nvSpPr>
            <p:cNvPr id="19" name="Freeform 19"/>
            <p:cNvSpPr/>
            <p:nvPr/>
          </p:nvSpPr>
          <p:spPr>
            <a:xfrm>
              <a:off x="3914965" y="3671697"/>
              <a:ext cx="139065" cy="139065"/>
            </a:xfrm>
            <a:custGeom>
              <a:avLst/>
              <a:gdLst/>
              <a:ahLst/>
              <a:cxnLst/>
              <a:rect l="l" t="t" r="r" b="b"/>
              <a:pathLst>
                <a:path w="90" h="90">
                  <a:moveTo>
                    <a:pt x="45" y="21"/>
                  </a:moveTo>
                  <a:cubicBezTo>
                    <a:pt x="46" y="21"/>
                    <a:pt x="46" y="21"/>
                    <a:pt x="47" y="21"/>
                  </a:cubicBezTo>
                  <a:cubicBezTo>
                    <a:pt x="64" y="4"/>
                    <a:pt x="64" y="4"/>
                    <a:pt x="64" y="4"/>
                  </a:cubicBezTo>
                  <a:cubicBezTo>
                    <a:pt x="64" y="4"/>
                    <a:pt x="64" y="4"/>
                    <a:pt x="64" y="4"/>
                  </a:cubicBezTo>
                  <a:cubicBezTo>
                    <a:pt x="58" y="1"/>
                    <a:pt x="52" y="0"/>
                    <a:pt x="45" y="0"/>
                  </a:cubicBezTo>
                  <a:cubicBezTo>
                    <a:pt x="20" y="0"/>
                    <a:pt x="0" y="20"/>
                    <a:pt x="0" y="45"/>
                  </a:cubicBezTo>
                  <a:cubicBezTo>
                    <a:pt x="0" y="70"/>
                    <a:pt x="20" y="90"/>
                    <a:pt x="45" y="90"/>
                  </a:cubicBezTo>
                  <a:cubicBezTo>
                    <a:pt x="70" y="90"/>
                    <a:pt x="90" y="70"/>
                    <a:pt x="90" y="45"/>
                  </a:cubicBezTo>
                  <a:cubicBezTo>
                    <a:pt x="90" y="38"/>
                    <a:pt x="89" y="32"/>
                    <a:pt x="86" y="26"/>
                  </a:cubicBezTo>
                  <a:cubicBezTo>
                    <a:pt x="86" y="26"/>
                    <a:pt x="86" y="26"/>
                    <a:pt x="86" y="26"/>
                  </a:cubicBezTo>
                  <a:cubicBezTo>
                    <a:pt x="69" y="43"/>
                    <a:pt x="69" y="43"/>
                    <a:pt x="69" y="43"/>
                  </a:cubicBezTo>
                  <a:cubicBezTo>
                    <a:pt x="69" y="44"/>
                    <a:pt x="69" y="44"/>
                    <a:pt x="69" y="45"/>
                  </a:cubicBezTo>
                  <a:cubicBezTo>
                    <a:pt x="69" y="58"/>
                    <a:pt x="58" y="69"/>
                    <a:pt x="45" y="69"/>
                  </a:cubicBezTo>
                  <a:cubicBezTo>
                    <a:pt x="32" y="69"/>
                    <a:pt x="21" y="58"/>
                    <a:pt x="21" y="45"/>
                  </a:cubicBezTo>
                  <a:cubicBezTo>
                    <a:pt x="21" y="32"/>
                    <a:pt x="32" y="21"/>
                    <a:pt x="45" y="21"/>
                  </a:cubicBezTo>
                  <a:close/>
                  <a:moveTo>
                    <a:pt x="45" y="21"/>
                  </a:moveTo>
                  <a:cubicBezTo>
                    <a:pt x="45" y="21"/>
                    <a:pt x="45" y="21"/>
                    <a:pt x="45" y="21"/>
                  </a:cubicBezTo>
                </a:path>
              </a:pathLst>
            </a:custGeom>
            <a:solidFill>
              <a:srgbClr val="FFFFFF">
                <a:alpha val="100000"/>
              </a:srgbClr>
            </a:solidFill>
          </p:spPr>
        </p:sp>
        <p:sp>
          <p:nvSpPr>
            <p:cNvPr id="20" name="Freeform 20"/>
            <p:cNvSpPr/>
            <p:nvPr/>
          </p:nvSpPr>
          <p:spPr>
            <a:xfrm>
              <a:off x="3998309" y="3569779"/>
              <a:ext cx="157544" cy="157544"/>
            </a:xfrm>
            <a:custGeom>
              <a:avLst/>
              <a:gdLst/>
              <a:ahLst/>
              <a:cxnLst/>
              <a:rect l="l" t="t" r="r" b="b"/>
              <a:pathLst>
                <a:path w="102" h="102">
                  <a:moveTo>
                    <a:pt x="86" y="28"/>
                  </a:moveTo>
                  <a:cubicBezTo>
                    <a:pt x="91" y="23"/>
                    <a:pt x="91" y="23"/>
                    <a:pt x="91" y="23"/>
                  </a:cubicBezTo>
                  <a:cubicBezTo>
                    <a:pt x="93" y="20"/>
                    <a:pt x="93" y="17"/>
                    <a:pt x="91" y="14"/>
                  </a:cubicBezTo>
                  <a:cubicBezTo>
                    <a:pt x="87" y="11"/>
                    <a:pt x="87" y="11"/>
                    <a:pt x="87" y="11"/>
                  </a:cubicBezTo>
                  <a:cubicBezTo>
                    <a:pt x="86" y="10"/>
                    <a:pt x="85" y="9"/>
                    <a:pt x="83" y="9"/>
                  </a:cubicBezTo>
                  <a:cubicBezTo>
                    <a:pt x="82" y="9"/>
                    <a:pt x="80" y="10"/>
                    <a:pt x="79" y="11"/>
                  </a:cubicBezTo>
                  <a:cubicBezTo>
                    <a:pt x="74" y="17"/>
                    <a:pt x="74" y="17"/>
                    <a:pt x="74" y="17"/>
                  </a:cubicBezTo>
                  <a:cubicBezTo>
                    <a:pt x="72" y="2"/>
                    <a:pt x="72" y="2"/>
                    <a:pt x="72" y="2"/>
                  </a:cubicBezTo>
                  <a:cubicBezTo>
                    <a:pt x="72" y="0"/>
                    <a:pt x="71" y="0"/>
                    <a:pt x="70" y="0"/>
                  </a:cubicBezTo>
                  <a:cubicBezTo>
                    <a:pt x="70" y="0"/>
                    <a:pt x="69" y="0"/>
                    <a:pt x="69" y="0"/>
                  </a:cubicBezTo>
                  <a:cubicBezTo>
                    <a:pt x="47" y="23"/>
                    <a:pt x="47" y="23"/>
                    <a:pt x="47" y="23"/>
                  </a:cubicBezTo>
                  <a:cubicBezTo>
                    <a:pt x="45" y="25"/>
                    <a:pt x="44" y="28"/>
                    <a:pt x="44" y="30"/>
                  </a:cubicBezTo>
                  <a:cubicBezTo>
                    <a:pt x="44" y="31"/>
                    <a:pt x="44" y="31"/>
                    <a:pt x="44" y="31"/>
                  </a:cubicBezTo>
                  <a:cubicBezTo>
                    <a:pt x="45" y="45"/>
                    <a:pt x="45" y="45"/>
                    <a:pt x="45" y="45"/>
                  </a:cubicBezTo>
                  <a:cubicBezTo>
                    <a:pt x="37" y="53"/>
                    <a:pt x="37" y="53"/>
                    <a:pt x="37" y="53"/>
                  </a:cubicBezTo>
                  <a:cubicBezTo>
                    <a:pt x="22" y="68"/>
                    <a:pt x="22" y="68"/>
                    <a:pt x="22" y="68"/>
                  </a:cubicBezTo>
                  <a:cubicBezTo>
                    <a:pt x="22" y="68"/>
                    <a:pt x="22" y="68"/>
                    <a:pt x="22" y="68"/>
                  </a:cubicBezTo>
                  <a:cubicBezTo>
                    <a:pt x="8" y="82"/>
                    <a:pt x="8" y="82"/>
                    <a:pt x="8" y="82"/>
                  </a:cubicBezTo>
                  <a:cubicBezTo>
                    <a:pt x="2" y="89"/>
                    <a:pt x="2" y="89"/>
                    <a:pt x="2" y="89"/>
                  </a:cubicBezTo>
                  <a:cubicBezTo>
                    <a:pt x="1" y="90"/>
                    <a:pt x="0" y="91"/>
                    <a:pt x="0" y="92"/>
                  </a:cubicBezTo>
                  <a:cubicBezTo>
                    <a:pt x="0" y="97"/>
                    <a:pt x="0" y="97"/>
                    <a:pt x="0" y="97"/>
                  </a:cubicBezTo>
                  <a:cubicBezTo>
                    <a:pt x="0" y="100"/>
                    <a:pt x="2" y="102"/>
                    <a:pt x="5" y="102"/>
                  </a:cubicBezTo>
                  <a:cubicBezTo>
                    <a:pt x="5" y="102"/>
                    <a:pt x="5" y="102"/>
                    <a:pt x="5" y="102"/>
                  </a:cubicBezTo>
                  <a:cubicBezTo>
                    <a:pt x="10" y="102"/>
                    <a:pt x="10" y="102"/>
                    <a:pt x="10" y="102"/>
                  </a:cubicBezTo>
                  <a:cubicBezTo>
                    <a:pt x="11" y="102"/>
                    <a:pt x="12" y="101"/>
                    <a:pt x="13" y="100"/>
                  </a:cubicBezTo>
                  <a:cubicBezTo>
                    <a:pt x="57" y="56"/>
                    <a:pt x="57" y="56"/>
                    <a:pt x="57" y="56"/>
                  </a:cubicBezTo>
                  <a:cubicBezTo>
                    <a:pt x="70" y="57"/>
                    <a:pt x="70" y="57"/>
                    <a:pt x="70" y="57"/>
                  </a:cubicBezTo>
                  <a:cubicBezTo>
                    <a:pt x="71" y="57"/>
                    <a:pt x="71" y="57"/>
                    <a:pt x="71" y="57"/>
                  </a:cubicBezTo>
                  <a:cubicBezTo>
                    <a:pt x="71" y="57"/>
                    <a:pt x="71" y="57"/>
                    <a:pt x="71" y="57"/>
                  </a:cubicBezTo>
                  <a:cubicBezTo>
                    <a:pt x="74" y="57"/>
                    <a:pt x="77" y="56"/>
                    <a:pt x="78" y="54"/>
                  </a:cubicBezTo>
                  <a:cubicBezTo>
                    <a:pt x="101" y="32"/>
                    <a:pt x="101" y="32"/>
                    <a:pt x="101" y="32"/>
                  </a:cubicBezTo>
                  <a:cubicBezTo>
                    <a:pt x="102" y="31"/>
                    <a:pt x="101" y="29"/>
                    <a:pt x="100" y="29"/>
                  </a:cubicBezTo>
                  <a:lnTo>
                    <a:pt x="86" y="28"/>
                  </a:lnTo>
                  <a:close/>
                  <a:moveTo>
                    <a:pt x="86" y="28"/>
                  </a:moveTo>
                  <a:cubicBezTo>
                    <a:pt x="86" y="28"/>
                    <a:pt x="86" y="28"/>
                    <a:pt x="86" y="28"/>
                  </a:cubicBezTo>
                </a:path>
              </a:pathLst>
            </a:custGeom>
            <a:solidFill>
              <a:srgbClr val="FFFFFF">
                <a:alpha val="100000"/>
              </a:srgbClr>
            </a:solidFill>
          </p:spPr>
        </p:sp>
      </p:grpSp>
      <p:sp>
        <p:nvSpPr>
          <p:cNvPr id="21" name="Freeform 21"/>
          <p:cNvSpPr/>
          <p:nvPr/>
        </p:nvSpPr>
        <p:spPr>
          <a:xfrm rot="16200000" flipH="1">
            <a:off x="7464743" y="-536734"/>
            <a:ext cx="1203293" cy="5919311"/>
          </a:xfrm>
          <a:custGeom>
            <a:avLst/>
            <a:gdLst/>
            <a:ahLst/>
            <a:cxnLst/>
            <a:rect l="l" t="t" r="r" b="b"/>
            <a:pathLst>
              <a:path w="1632490" h="8030341">
                <a:moveTo>
                  <a:pt x="1632490" y="7785467"/>
                </a:moveTo>
                <a:lnTo>
                  <a:pt x="1632490" y="244875"/>
                </a:lnTo>
                <a:lnTo>
                  <a:pt x="816246" y="0"/>
                </a:lnTo>
                <a:lnTo>
                  <a:pt x="1" y="244875"/>
                </a:lnTo>
                <a:lnTo>
                  <a:pt x="1" y="6297784"/>
                </a:lnTo>
                <a:lnTo>
                  <a:pt x="0" y="6297785"/>
                </a:lnTo>
                <a:lnTo>
                  <a:pt x="1" y="6297785"/>
                </a:lnTo>
                <a:lnTo>
                  <a:pt x="1" y="6297785"/>
                </a:lnTo>
                <a:lnTo>
                  <a:pt x="0" y="6297785"/>
                </a:lnTo>
                <a:lnTo>
                  <a:pt x="0" y="7785468"/>
                </a:lnTo>
                <a:lnTo>
                  <a:pt x="816246" y="8030341"/>
                </a:lnTo>
                <a:lnTo>
                  <a:pt x="1632490" y="7785468"/>
                </a:lnTo>
                <a:lnTo>
                  <a:pt x="1632490" y="7785467"/>
                </a:lnTo>
                <a:close/>
              </a:path>
            </a:pathLst>
          </a:custGeom>
          <a:solidFill>
            <a:schemeClr val="accent1">
              <a:lumMod val="20000"/>
              <a:lumOff val="80000"/>
              <a:alpha val="100000"/>
            </a:schemeClr>
          </a:solidFill>
        </p:spPr>
      </p:sp>
      <p:sp>
        <p:nvSpPr>
          <p:cNvPr id="22" name="Freeform 22"/>
          <p:cNvSpPr/>
          <p:nvPr/>
        </p:nvSpPr>
        <p:spPr>
          <a:xfrm rot="16200000" flipH="1">
            <a:off x="4751927" y="2176082"/>
            <a:ext cx="1203293" cy="493681"/>
          </a:xfrm>
          <a:custGeom>
            <a:avLst/>
            <a:gdLst/>
            <a:ahLst/>
            <a:cxnLst/>
            <a:rect l="l" t="t" r="r" b="b"/>
            <a:pathLst>
              <a:path w="1632489" h="669748">
                <a:moveTo>
                  <a:pt x="1632489" y="244873"/>
                </a:moveTo>
                <a:lnTo>
                  <a:pt x="816245" y="0"/>
                </a:lnTo>
                <a:lnTo>
                  <a:pt x="0" y="244873"/>
                </a:lnTo>
                <a:close/>
                <a:moveTo>
                  <a:pt x="1632489" y="648921"/>
                </a:moveTo>
                <a:lnTo>
                  <a:pt x="1632489" y="244874"/>
                </a:lnTo>
                <a:lnTo>
                  <a:pt x="0" y="244874"/>
                </a:lnTo>
                <a:lnTo>
                  <a:pt x="0" y="648921"/>
                </a:lnTo>
                <a:lnTo>
                  <a:pt x="816246" y="404048"/>
                </a:lnTo>
                <a:close/>
                <a:moveTo>
                  <a:pt x="1632489" y="669748"/>
                </a:moveTo>
                <a:lnTo>
                  <a:pt x="1632489" y="669747"/>
                </a:lnTo>
                <a:lnTo>
                  <a:pt x="0" y="669747"/>
                </a:lnTo>
                <a:lnTo>
                  <a:pt x="0" y="669748"/>
                </a:lnTo>
                <a:close/>
              </a:path>
            </a:pathLst>
          </a:custGeom>
          <a:solidFill>
            <a:schemeClr val="accent1">
              <a:alpha val="100000"/>
            </a:schemeClr>
          </a:solidFill>
        </p:spPr>
      </p:sp>
      <p:sp>
        <p:nvSpPr>
          <p:cNvPr id="23" name="Freeform 23"/>
          <p:cNvSpPr/>
          <p:nvPr/>
        </p:nvSpPr>
        <p:spPr>
          <a:xfrm rot="5400000">
            <a:off x="10177558" y="2176082"/>
            <a:ext cx="1203293" cy="493681"/>
          </a:xfrm>
          <a:custGeom>
            <a:avLst/>
            <a:gdLst/>
            <a:ahLst/>
            <a:cxnLst/>
            <a:rect l="l" t="t" r="r" b="b"/>
            <a:pathLst>
              <a:path w="1632489" h="669748">
                <a:moveTo>
                  <a:pt x="1632489" y="244873"/>
                </a:moveTo>
                <a:lnTo>
                  <a:pt x="816245" y="0"/>
                </a:lnTo>
                <a:lnTo>
                  <a:pt x="0" y="244873"/>
                </a:lnTo>
                <a:close/>
                <a:moveTo>
                  <a:pt x="1632489" y="648921"/>
                </a:moveTo>
                <a:lnTo>
                  <a:pt x="1632489" y="244874"/>
                </a:lnTo>
                <a:lnTo>
                  <a:pt x="0" y="244874"/>
                </a:lnTo>
                <a:lnTo>
                  <a:pt x="0" y="648921"/>
                </a:lnTo>
                <a:lnTo>
                  <a:pt x="816246" y="404048"/>
                </a:lnTo>
                <a:close/>
                <a:moveTo>
                  <a:pt x="1632489" y="669748"/>
                </a:moveTo>
                <a:lnTo>
                  <a:pt x="1632489" y="669747"/>
                </a:lnTo>
                <a:lnTo>
                  <a:pt x="0" y="669747"/>
                </a:lnTo>
                <a:lnTo>
                  <a:pt x="0" y="669748"/>
                </a:lnTo>
                <a:close/>
              </a:path>
            </a:pathLst>
          </a:custGeom>
          <a:solidFill>
            <a:schemeClr val="accent1">
              <a:alpha val="100000"/>
            </a:schemeClr>
          </a:solidFill>
        </p:spPr>
      </p:sp>
      <p:sp>
        <p:nvSpPr>
          <p:cNvPr id="24" name="TextBox 24"/>
          <p:cNvSpPr txBox="1"/>
          <p:nvPr/>
        </p:nvSpPr>
        <p:spPr>
          <a:xfrm>
            <a:off x="5650706" y="2152763"/>
            <a:ext cx="542925" cy="542925"/>
          </a:xfrm>
          <a:prstGeom prst="rect">
            <a:avLst/>
          </a:prstGeom>
        </p:spPr>
        <p:txBody>
          <a:bodyPr vert="horz" wrap="none" lIns="0" tIns="0" rIns="0" bIns="0" rtlCol="0" anchor="t" anchorCtr="0">
            <a:spAutoFit/>
          </a:bodyPr>
          <a:lstStyle/>
          <a:p>
            <a:pPr algn="ctr">
              <a:lnSpc>
                <a:spcPct val="80000"/>
              </a:lnSpc>
            </a:pPr>
            <a:r>
              <a:rPr lang="en-US" sz="3675">
                <a:solidFill>
                  <a:schemeClr val="accent1">
                    <a:alpha val="100000"/>
                  </a:schemeClr>
                </a:solidFill>
                <a:latin typeface="微软雅黑" panose="020B0503020204020204" charset="-122"/>
                <a:ea typeface="微软雅黑" panose="020B0503020204020204" charset="-122"/>
                <a:cs typeface="微软雅黑" panose="020B0503020204020204" charset="-122"/>
              </a:rPr>
              <a:t>01</a:t>
            </a:r>
          </a:p>
        </p:txBody>
      </p:sp>
      <p:sp>
        <p:nvSpPr>
          <p:cNvPr id="25" name="Freeform 25"/>
          <p:cNvSpPr/>
          <p:nvPr/>
        </p:nvSpPr>
        <p:spPr>
          <a:xfrm rot="16200000" flipH="1">
            <a:off x="7464743" y="766953"/>
            <a:ext cx="1203293" cy="5919311"/>
          </a:xfrm>
          <a:custGeom>
            <a:avLst/>
            <a:gdLst/>
            <a:ahLst/>
            <a:cxnLst/>
            <a:rect l="l" t="t" r="r" b="b"/>
            <a:pathLst>
              <a:path w="1632490" h="8030341">
                <a:moveTo>
                  <a:pt x="1632490" y="7785467"/>
                </a:moveTo>
                <a:lnTo>
                  <a:pt x="1632490" y="244875"/>
                </a:lnTo>
                <a:lnTo>
                  <a:pt x="816246" y="0"/>
                </a:lnTo>
                <a:lnTo>
                  <a:pt x="1" y="244875"/>
                </a:lnTo>
                <a:lnTo>
                  <a:pt x="1" y="6297784"/>
                </a:lnTo>
                <a:lnTo>
                  <a:pt x="0" y="6297785"/>
                </a:lnTo>
                <a:lnTo>
                  <a:pt x="1" y="6297785"/>
                </a:lnTo>
                <a:lnTo>
                  <a:pt x="1" y="6297785"/>
                </a:lnTo>
                <a:lnTo>
                  <a:pt x="0" y="6297785"/>
                </a:lnTo>
                <a:lnTo>
                  <a:pt x="0" y="7785468"/>
                </a:lnTo>
                <a:lnTo>
                  <a:pt x="816246" y="8030341"/>
                </a:lnTo>
                <a:lnTo>
                  <a:pt x="1632490" y="7785468"/>
                </a:lnTo>
                <a:lnTo>
                  <a:pt x="1632490" y="7785467"/>
                </a:lnTo>
                <a:close/>
              </a:path>
            </a:pathLst>
          </a:custGeom>
          <a:solidFill>
            <a:schemeClr val="accent4">
              <a:lumMod val="20000"/>
              <a:lumOff val="80000"/>
              <a:alpha val="100000"/>
            </a:schemeClr>
          </a:solidFill>
        </p:spPr>
      </p:sp>
      <p:sp>
        <p:nvSpPr>
          <p:cNvPr id="26" name="Freeform 26"/>
          <p:cNvSpPr/>
          <p:nvPr/>
        </p:nvSpPr>
        <p:spPr>
          <a:xfrm rot="16200000" flipH="1">
            <a:off x="4751927" y="3479768"/>
            <a:ext cx="1203293" cy="493681"/>
          </a:xfrm>
          <a:custGeom>
            <a:avLst/>
            <a:gdLst/>
            <a:ahLst/>
            <a:cxnLst/>
            <a:rect l="l" t="t" r="r" b="b"/>
            <a:pathLst>
              <a:path w="1632489" h="669748">
                <a:moveTo>
                  <a:pt x="1632489" y="244873"/>
                </a:moveTo>
                <a:lnTo>
                  <a:pt x="816245" y="0"/>
                </a:lnTo>
                <a:lnTo>
                  <a:pt x="0" y="244873"/>
                </a:lnTo>
                <a:close/>
                <a:moveTo>
                  <a:pt x="1632489" y="648921"/>
                </a:moveTo>
                <a:lnTo>
                  <a:pt x="1632489" y="244874"/>
                </a:lnTo>
                <a:lnTo>
                  <a:pt x="0" y="244874"/>
                </a:lnTo>
                <a:lnTo>
                  <a:pt x="0" y="648921"/>
                </a:lnTo>
                <a:lnTo>
                  <a:pt x="816246" y="404048"/>
                </a:lnTo>
                <a:close/>
                <a:moveTo>
                  <a:pt x="1632489" y="669748"/>
                </a:moveTo>
                <a:lnTo>
                  <a:pt x="1632489" y="669747"/>
                </a:lnTo>
                <a:lnTo>
                  <a:pt x="0" y="669747"/>
                </a:lnTo>
                <a:lnTo>
                  <a:pt x="0" y="669748"/>
                </a:lnTo>
                <a:close/>
              </a:path>
            </a:pathLst>
          </a:custGeom>
          <a:solidFill>
            <a:schemeClr val="accent4">
              <a:alpha val="100000"/>
            </a:schemeClr>
          </a:solidFill>
        </p:spPr>
      </p:sp>
      <p:sp>
        <p:nvSpPr>
          <p:cNvPr id="27" name="Freeform 27"/>
          <p:cNvSpPr/>
          <p:nvPr/>
        </p:nvSpPr>
        <p:spPr>
          <a:xfrm rot="5400000">
            <a:off x="10177558" y="3479768"/>
            <a:ext cx="1203293" cy="493681"/>
          </a:xfrm>
          <a:custGeom>
            <a:avLst/>
            <a:gdLst/>
            <a:ahLst/>
            <a:cxnLst/>
            <a:rect l="l" t="t" r="r" b="b"/>
            <a:pathLst>
              <a:path w="1632489" h="669748">
                <a:moveTo>
                  <a:pt x="1632489" y="244873"/>
                </a:moveTo>
                <a:lnTo>
                  <a:pt x="816245" y="0"/>
                </a:lnTo>
                <a:lnTo>
                  <a:pt x="0" y="244873"/>
                </a:lnTo>
                <a:close/>
                <a:moveTo>
                  <a:pt x="1632489" y="648921"/>
                </a:moveTo>
                <a:lnTo>
                  <a:pt x="1632489" y="244874"/>
                </a:lnTo>
                <a:lnTo>
                  <a:pt x="0" y="244874"/>
                </a:lnTo>
                <a:lnTo>
                  <a:pt x="0" y="648921"/>
                </a:lnTo>
                <a:lnTo>
                  <a:pt x="816246" y="404048"/>
                </a:lnTo>
                <a:close/>
                <a:moveTo>
                  <a:pt x="1632489" y="669748"/>
                </a:moveTo>
                <a:lnTo>
                  <a:pt x="1632489" y="669747"/>
                </a:lnTo>
                <a:lnTo>
                  <a:pt x="0" y="669747"/>
                </a:lnTo>
                <a:lnTo>
                  <a:pt x="0" y="669748"/>
                </a:lnTo>
                <a:close/>
              </a:path>
            </a:pathLst>
          </a:custGeom>
          <a:solidFill>
            <a:schemeClr val="accent4">
              <a:alpha val="100000"/>
            </a:schemeClr>
          </a:solidFill>
        </p:spPr>
      </p:sp>
      <p:sp>
        <p:nvSpPr>
          <p:cNvPr id="28" name="TextBox 28"/>
          <p:cNvSpPr txBox="1"/>
          <p:nvPr/>
        </p:nvSpPr>
        <p:spPr>
          <a:xfrm>
            <a:off x="5650706" y="3472386"/>
            <a:ext cx="542925" cy="542925"/>
          </a:xfrm>
          <a:prstGeom prst="rect">
            <a:avLst/>
          </a:prstGeom>
        </p:spPr>
        <p:txBody>
          <a:bodyPr vert="horz" wrap="none" lIns="0" tIns="0" rIns="0" bIns="0" rtlCol="0" anchor="t" anchorCtr="0">
            <a:spAutoFit/>
          </a:bodyPr>
          <a:lstStyle/>
          <a:p>
            <a:pPr algn="ctr">
              <a:lnSpc>
                <a:spcPct val="80000"/>
              </a:lnSpc>
            </a:pPr>
            <a:r>
              <a:rPr lang="en-US" sz="3675">
                <a:solidFill>
                  <a:schemeClr val="accent1">
                    <a:alpha val="100000"/>
                  </a:schemeClr>
                </a:solidFill>
                <a:latin typeface="微软雅黑" panose="020B0503020204020204" charset="-122"/>
                <a:ea typeface="微软雅黑" panose="020B0503020204020204" charset="-122"/>
                <a:cs typeface="微软雅黑" panose="020B0503020204020204" charset="-122"/>
              </a:rPr>
              <a:t>02</a:t>
            </a:r>
          </a:p>
        </p:txBody>
      </p:sp>
      <p:sp>
        <p:nvSpPr>
          <p:cNvPr id="29" name="Freeform 29"/>
          <p:cNvSpPr/>
          <p:nvPr/>
        </p:nvSpPr>
        <p:spPr>
          <a:xfrm rot="16200000" flipH="1">
            <a:off x="7464743" y="2070735"/>
            <a:ext cx="1203293" cy="5919311"/>
          </a:xfrm>
          <a:custGeom>
            <a:avLst/>
            <a:gdLst/>
            <a:ahLst/>
            <a:cxnLst/>
            <a:rect l="l" t="t" r="r" b="b"/>
            <a:pathLst>
              <a:path w="1632490" h="8030341">
                <a:moveTo>
                  <a:pt x="1632490" y="7785467"/>
                </a:moveTo>
                <a:lnTo>
                  <a:pt x="1632490" y="244875"/>
                </a:lnTo>
                <a:lnTo>
                  <a:pt x="816246" y="0"/>
                </a:lnTo>
                <a:lnTo>
                  <a:pt x="1" y="244875"/>
                </a:lnTo>
                <a:lnTo>
                  <a:pt x="1" y="6297784"/>
                </a:lnTo>
                <a:lnTo>
                  <a:pt x="0" y="6297785"/>
                </a:lnTo>
                <a:lnTo>
                  <a:pt x="1" y="6297785"/>
                </a:lnTo>
                <a:lnTo>
                  <a:pt x="1" y="6297785"/>
                </a:lnTo>
                <a:lnTo>
                  <a:pt x="0" y="6297785"/>
                </a:lnTo>
                <a:lnTo>
                  <a:pt x="0" y="7785468"/>
                </a:lnTo>
                <a:lnTo>
                  <a:pt x="816246" y="8030341"/>
                </a:lnTo>
                <a:lnTo>
                  <a:pt x="1632490" y="7785468"/>
                </a:lnTo>
                <a:lnTo>
                  <a:pt x="1632490" y="7785467"/>
                </a:lnTo>
                <a:close/>
              </a:path>
            </a:pathLst>
          </a:custGeom>
          <a:solidFill>
            <a:schemeClr val="accent1">
              <a:lumMod val="20000"/>
              <a:lumOff val="80000"/>
              <a:alpha val="100000"/>
            </a:schemeClr>
          </a:solidFill>
        </p:spPr>
      </p:sp>
      <p:sp>
        <p:nvSpPr>
          <p:cNvPr id="30" name="Freeform 30"/>
          <p:cNvSpPr/>
          <p:nvPr/>
        </p:nvSpPr>
        <p:spPr>
          <a:xfrm rot="16200000" flipH="1">
            <a:off x="4751927" y="4783550"/>
            <a:ext cx="1203293" cy="493681"/>
          </a:xfrm>
          <a:custGeom>
            <a:avLst/>
            <a:gdLst/>
            <a:ahLst/>
            <a:cxnLst/>
            <a:rect l="l" t="t" r="r" b="b"/>
            <a:pathLst>
              <a:path w="1632489" h="669748">
                <a:moveTo>
                  <a:pt x="1632489" y="244873"/>
                </a:moveTo>
                <a:lnTo>
                  <a:pt x="816245" y="0"/>
                </a:lnTo>
                <a:lnTo>
                  <a:pt x="0" y="244873"/>
                </a:lnTo>
                <a:close/>
                <a:moveTo>
                  <a:pt x="1632489" y="648921"/>
                </a:moveTo>
                <a:lnTo>
                  <a:pt x="1632489" y="244874"/>
                </a:lnTo>
                <a:lnTo>
                  <a:pt x="0" y="244874"/>
                </a:lnTo>
                <a:lnTo>
                  <a:pt x="0" y="648921"/>
                </a:lnTo>
                <a:lnTo>
                  <a:pt x="816246" y="404048"/>
                </a:lnTo>
                <a:close/>
                <a:moveTo>
                  <a:pt x="1632489" y="669748"/>
                </a:moveTo>
                <a:lnTo>
                  <a:pt x="1632489" y="669747"/>
                </a:lnTo>
                <a:lnTo>
                  <a:pt x="0" y="669747"/>
                </a:lnTo>
                <a:lnTo>
                  <a:pt x="0" y="669748"/>
                </a:lnTo>
                <a:close/>
              </a:path>
            </a:pathLst>
          </a:custGeom>
          <a:solidFill>
            <a:schemeClr val="accent1">
              <a:alpha val="100000"/>
            </a:schemeClr>
          </a:solidFill>
        </p:spPr>
      </p:sp>
      <p:sp>
        <p:nvSpPr>
          <p:cNvPr id="31" name="Freeform 31"/>
          <p:cNvSpPr/>
          <p:nvPr/>
        </p:nvSpPr>
        <p:spPr>
          <a:xfrm rot="5400000">
            <a:off x="10177558" y="4783550"/>
            <a:ext cx="1203293" cy="493681"/>
          </a:xfrm>
          <a:custGeom>
            <a:avLst/>
            <a:gdLst/>
            <a:ahLst/>
            <a:cxnLst/>
            <a:rect l="l" t="t" r="r" b="b"/>
            <a:pathLst>
              <a:path w="1632489" h="669748">
                <a:moveTo>
                  <a:pt x="1632489" y="244873"/>
                </a:moveTo>
                <a:lnTo>
                  <a:pt x="816245" y="0"/>
                </a:lnTo>
                <a:lnTo>
                  <a:pt x="0" y="244873"/>
                </a:lnTo>
                <a:close/>
                <a:moveTo>
                  <a:pt x="1632489" y="648921"/>
                </a:moveTo>
                <a:lnTo>
                  <a:pt x="1632489" y="244874"/>
                </a:lnTo>
                <a:lnTo>
                  <a:pt x="0" y="244874"/>
                </a:lnTo>
                <a:lnTo>
                  <a:pt x="0" y="648921"/>
                </a:lnTo>
                <a:lnTo>
                  <a:pt x="816246" y="404048"/>
                </a:lnTo>
                <a:close/>
                <a:moveTo>
                  <a:pt x="1632489" y="669748"/>
                </a:moveTo>
                <a:lnTo>
                  <a:pt x="1632489" y="669747"/>
                </a:lnTo>
                <a:lnTo>
                  <a:pt x="0" y="669747"/>
                </a:lnTo>
                <a:lnTo>
                  <a:pt x="0" y="669748"/>
                </a:lnTo>
                <a:close/>
              </a:path>
            </a:pathLst>
          </a:custGeom>
          <a:solidFill>
            <a:schemeClr val="accent1">
              <a:alpha val="100000"/>
            </a:schemeClr>
          </a:solidFill>
        </p:spPr>
      </p:sp>
      <p:sp>
        <p:nvSpPr>
          <p:cNvPr id="32" name="TextBox 32"/>
          <p:cNvSpPr txBox="1"/>
          <p:nvPr/>
        </p:nvSpPr>
        <p:spPr>
          <a:xfrm>
            <a:off x="5650706" y="4802600"/>
            <a:ext cx="542925" cy="542925"/>
          </a:xfrm>
          <a:prstGeom prst="rect">
            <a:avLst/>
          </a:prstGeom>
        </p:spPr>
        <p:txBody>
          <a:bodyPr vert="horz" wrap="none" lIns="0" tIns="0" rIns="0" bIns="0" rtlCol="0" anchor="t" anchorCtr="0">
            <a:spAutoFit/>
          </a:bodyPr>
          <a:lstStyle/>
          <a:p>
            <a:pPr algn="ctr">
              <a:lnSpc>
                <a:spcPct val="80000"/>
              </a:lnSpc>
            </a:pPr>
            <a:r>
              <a:rPr lang="en-US" sz="3675">
                <a:solidFill>
                  <a:schemeClr val="accent1">
                    <a:alpha val="100000"/>
                  </a:schemeClr>
                </a:solidFill>
                <a:latin typeface="微软雅黑" panose="020B0503020204020204" charset="-122"/>
                <a:ea typeface="微软雅黑" panose="020B0503020204020204" charset="-122"/>
                <a:cs typeface="微软雅黑" panose="020B0503020204020204" charset="-122"/>
              </a:rPr>
              <a:t>03</a:t>
            </a:r>
          </a:p>
        </p:txBody>
      </p:sp>
      <p:sp>
        <p:nvSpPr>
          <p:cNvPr id="33" name="Freeform 33"/>
          <p:cNvSpPr/>
          <p:nvPr/>
        </p:nvSpPr>
        <p:spPr>
          <a:xfrm>
            <a:off x="1877711" y="3429001"/>
            <a:ext cx="725805" cy="725805"/>
          </a:xfrm>
          <a:custGeom>
            <a:avLst/>
            <a:gdLst/>
            <a:ahLst/>
            <a:cxnLst/>
            <a:rect l="l" t="t" r="r" b="b"/>
            <a:pathLst>
              <a:path w="444" h="445">
                <a:moveTo>
                  <a:pt x="70" y="400"/>
                </a:moveTo>
                <a:lnTo>
                  <a:pt x="70" y="400"/>
                </a:lnTo>
                <a:cubicBezTo>
                  <a:pt x="70" y="426"/>
                  <a:pt x="98" y="444"/>
                  <a:pt x="124" y="444"/>
                </a:cubicBezTo>
                <a:cubicBezTo>
                  <a:pt x="151" y="444"/>
                  <a:pt x="168" y="426"/>
                  <a:pt x="168" y="400"/>
                </a:cubicBezTo>
                <a:cubicBezTo>
                  <a:pt x="168" y="373"/>
                  <a:pt x="151" y="346"/>
                  <a:pt x="124" y="346"/>
                </a:cubicBezTo>
                <a:cubicBezTo>
                  <a:pt x="98" y="346"/>
                  <a:pt x="70" y="373"/>
                  <a:pt x="70" y="400"/>
                </a:cubicBezTo>
                <a:close/>
                <a:moveTo>
                  <a:pt x="319" y="400"/>
                </a:moveTo>
                <a:lnTo>
                  <a:pt x="319" y="400"/>
                </a:lnTo>
                <a:cubicBezTo>
                  <a:pt x="319" y="426"/>
                  <a:pt x="345" y="444"/>
                  <a:pt x="372" y="444"/>
                </a:cubicBezTo>
                <a:cubicBezTo>
                  <a:pt x="399" y="444"/>
                  <a:pt x="417" y="426"/>
                  <a:pt x="417" y="400"/>
                </a:cubicBezTo>
                <a:cubicBezTo>
                  <a:pt x="417" y="373"/>
                  <a:pt x="399" y="346"/>
                  <a:pt x="372" y="346"/>
                </a:cubicBezTo>
                <a:cubicBezTo>
                  <a:pt x="345" y="346"/>
                  <a:pt x="319" y="373"/>
                  <a:pt x="319" y="400"/>
                </a:cubicBezTo>
                <a:close/>
                <a:moveTo>
                  <a:pt x="159" y="284"/>
                </a:moveTo>
                <a:lnTo>
                  <a:pt x="159" y="284"/>
                </a:lnTo>
                <a:cubicBezTo>
                  <a:pt x="434" y="204"/>
                  <a:pt x="434" y="204"/>
                  <a:pt x="434" y="204"/>
                </a:cubicBezTo>
                <a:cubicBezTo>
                  <a:pt x="443" y="204"/>
                  <a:pt x="443" y="195"/>
                  <a:pt x="443" y="187"/>
                </a:cubicBezTo>
                <a:cubicBezTo>
                  <a:pt x="443" y="54"/>
                  <a:pt x="443" y="54"/>
                  <a:pt x="443" y="54"/>
                </a:cubicBezTo>
                <a:cubicBezTo>
                  <a:pt x="98" y="54"/>
                  <a:pt x="98" y="54"/>
                  <a:pt x="98" y="54"/>
                </a:cubicBezTo>
                <a:cubicBezTo>
                  <a:pt x="98" y="10"/>
                  <a:pt x="98" y="10"/>
                  <a:pt x="98" y="10"/>
                </a:cubicBezTo>
                <a:lnTo>
                  <a:pt x="89" y="0"/>
                </a:lnTo>
                <a:cubicBezTo>
                  <a:pt x="9" y="0"/>
                  <a:pt x="9" y="0"/>
                  <a:pt x="9" y="0"/>
                </a:cubicBezTo>
                <a:cubicBezTo>
                  <a:pt x="0" y="0"/>
                  <a:pt x="0" y="10"/>
                  <a:pt x="0" y="10"/>
                </a:cubicBezTo>
                <a:cubicBezTo>
                  <a:pt x="0" y="54"/>
                  <a:pt x="0" y="54"/>
                  <a:pt x="0" y="54"/>
                </a:cubicBezTo>
                <a:cubicBezTo>
                  <a:pt x="45" y="54"/>
                  <a:pt x="45" y="54"/>
                  <a:pt x="45" y="54"/>
                </a:cubicBezTo>
                <a:cubicBezTo>
                  <a:pt x="98" y="275"/>
                  <a:pt x="98" y="275"/>
                  <a:pt x="98" y="275"/>
                </a:cubicBezTo>
                <a:cubicBezTo>
                  <a:pt x="98" y="302"/>
                  <a:pt x="98" y="302"/>
                  <a:pt x="98" y="302"/>
                </a:cubicBezTo>
                <a:cubicBezTo>
                  <a:pt x="98" y="338"/>
                  <a:pt x="98" y="338"/>
                  <a:pt x="98" y="338"/>
                </a:cubicBezTo>
                <a:cubicBezTo>
                  <a:pt x="98" y="346"/>
                  <a:pt x="106" y="346"/>
                  <a:pt x="106" y="346"/>
                </a:cubicBezTo>
                <a:cubicBezTo>
                  <a:pt x="124" y="346"/>
                  <a:pt x="124" y="346"/>
                  <a:pt x="124" y="346"/>
                </a:cubicBezTo>
                <a:cubicBezTo>
                  <a:pt x="372" y="346"/>
                  <a:pt x="372" y="346"/>
                  <a:pt x="372" y="346"/>
                </a:cubicBezTo>
                <a:cubicBezTo>
                  <a:pt x="434" y="346"/>
                  <a:pt x="434" y="346"/>
                  <a:pt x="434" y="346"/>
                </a:cubicBezTo>
                <a:cubicBezTo>
                  <a:pt x="443" y="346"/>
                  <a:pt x="443" y="346"/>
                  <a:pt x="443" y="338"/>
                </a:cubicBezTo>
                <a:cubicBezTo>
                  <a:pt x="443" y="302"/>
                  <a:pt x="443" y="302"/>
                  <a:pt x="443" y="302"/>
                </a:cubicBezTo>
                <a:cubicBezTo>
                  <a:pt x="168" y="302"/>
                  <a:pt x="168" y="302"/>
                  <a:pt x="168" y="302"/>
                </a:cubicBezTo>
                <a:cubicBezTo>
                  <a:pt x="133" y="302"/>
                  <a:pt x="133" y="284"/>
                  <a:pt x="159" y="284"/>
                </a:cubicBezTo>
                <a:close/>
              </a:path>
            </a:pathLst>
          </a:custGeom>
          <a:solidFill>
            <a:srgbClr val="FFFEFE">
              <a:alpha val="100000"/>
            </a:srgbClr>
          </a:solidFill>
        </p:spPr>
      </p:sp>
      <p:sp>
        <p:nvSpPr>
          <p:cNvPr id="34" name="AutoShape 34"/>
          <p:cNvSpPr/>
          <p:nvPr/>
        </p:nvSpPr>
        <p:spPr>
          <a:xfrm>
            <a:off x="6342361" y="1913983"/>
            <a:ext cx="4203080" cy="1017878"/>
          </a:xfrm>
          <a:prstGeom prst="rect">
            <a:avLst/>
          </a:prstGeom>
        </p:spPr>
        <p:txBody>
          <a:bodyPr vert="horz" wrap="square" lIns="68770" tIns="68770" rIns="34385" bIns="68770" rtlCol="0" anchor="ctr" anchorCtr="1">
            <a:noAutofit/>
          </a:bodyPr>
          <a:lstStyle/>
          <a:p>
            <a:pPr algn="l">
              <a:lnSpc>
                <a:spcPct val="150000"/>
              </a:lnSpc>
              <a:spcBef>
                <a:spcPts val="270"/>
              </a:spcBef>
              <a:defRPr/>
            </a:pPr>
            <a:r>
              <a:rPr lang="en-US" sz="1500">
                <a:solidFill>
                  <a:srgbClr val="000404">
                    <a:alpha val="100000"/>
                  </a:srgbClr>
                </a:solidFill>
                <a:latin typeface="微软雅黑" panose="020B0503020204020204" charset="-122"/>
                <a:ea typeface="微软雅黑" panose="020B0503020204020204" charset="-122"/>
                <a:cs typeface="微软雅黑" panose="020B0503020204020204" charset="-122"/>
              </a:rPr>
              <a:t>在本名片管理系统中，名片修改模块需要实现查找用户想要修改的名片；</a:t>
            </a:r>
            <a:endParaRPr lang="en-US" sz="1100"/>
          </a:p>
        </p:txBody>
      </p:sp>
      <p:sp>
        <p:nvSpPr>
          <p:cNvPr id="35" name="AutoShape 35"/>
          <p:cNvSpPr/>
          <p:nvPr/>
        </p:nvSpPr>
        <p:spPr>
          <a:xfrm>
            <a:off x="6329284" y="3234910"/>
            <a:ext cx="4203080" cy="1017878"/>
          </a:xfrm>
          <a:prstGeom prst="rect">
            <a:avLst/>
          </a:prstGeom>
        </p:spPr>
        <p:txBody>
          <a:bodyPr vert="horz" wrap="square" lIns="68770" tIns="68770" rIns="34385" bIns="68770" rtlCol="0" anchor="ctr" anchorCtr="1">
            <a:noAutofit/>
          </a:bodyPr>
          <a:lstStyle/>
          <a:p>
            <a:pPr algn="l">
              <a:lnSpc>
                <a:spcPct val="150000"/>
              </a:lnSpc>
              <a:spcBef>
                <a:spcPts val="270"/>
              </a:spcBef>
              <a:defRPr/>
            </a:pPr>
            <a:r>
              <a:rPr lang="en-US" sz="1500">
                <a:solidFill>
                  <a:srgbClr val="000404">
                    <a:alpha val="100000"/>
                  </a:srgbClr>
                </a:solidFill>
                <a:latin typeface="微软雅黑" panose="020B0503020204020204" charset="-122"/>
                <a:ea typeface="微软雅黑" panose="020B0503020204020204" charset="-122"/>
                <a:cs typeface="微软雅黑" panose="020B0503020204020204" charset="-122"/>
              </a:rPr>
              <a:t>打印名片供用户确认；接收用户编辑的名片信息；在文件中执行名片编辑。</a:t>
            </a:r>
            <a:endParaRPr lang="en-US" sz="1100"/>
          </a:p>
        </p:txBody>
      </p:sp>
      <p:sp>
        <p:nvSpPr>
          <p:cNvPr id="36" name="AutoShape 36"/>
          <p:cNvSpPr/>
          <p:nvPr/>
        </p:nvSpPr>
        <p:spPr>
          <a:xfrm>
            <a:off x="6329284" y="4521452"/>
            <a:ext cx="4203080" cy="1017878"/>
          </a:xfrm>
          <a:prstGeom prst="rect">
            <a:avLst/>
          </a:prstGeom>
        </p:spPr>
        <p:txBody>
          <a:bodyPr vert="horz" wrap="square" lIns="68770" tIns="68770" rIns="34385" bIns="68770" rtlCol="0" anchor="ctr" anchorCtr="1">
            <a:noAutofit/>
          </a:bodyPr>
          <a:lstStyle/>
          <a:p>
            <a:pPr algn="l">
              <a:lnSpc>
                <a:spcPct val="150000"/>
              </a:lnSpc>
              <a:spcBef>
                <a:spcPts val="270"/>
              </a:spcBef>
              <a:defRPr/>
            </a:pPr>
            <a:r>
              <a:rPr lang="en-US" sz="1500">
                <a:solidFill>
                  <a:srgbClr val="000404">
                    <a:alpha val="100000"/>
                  </a:srgbClr>
                </a:solidFill>
                <a:latin typeface="微软雅黑" panose="020B0503020204020204" charset="-122"/>
                <a:ea typeface="微软雅黑" panose="020B0503020204020204" charset="-122"/>
                <a:cs typeface="微软雅黑" panose="020B0503020204020204" charset="-122"/>
              </a:rPr>
              <a:t>名片修改模块功能由函数edit_compact()实现。</a:t>
            </a:r>
            <a:endParaRPr lang="en-US" sz="1100"/>
          </a:p>
        </p:txBody>
      </p:sp>
      <p:grpSp>
        <p:nvGrpSpPr>
          <p:cNvPr id="37" name="Group 37"/>
          <p:cNvGrpSpPr/>
          <p:nvPr/>
        </p:nvGrpSpPr>
        <p:grpSpPr>
          <a:xfrm>
            <a:off x="454963" y="93878"/>
            <a:ext cx="10641129" cy="914400"/>
            <a:chOff x="454963" y="93878"/>
            <a:chExt cx="10641129" cy="914400"/>
          </a:xfrm>
        </p:grpSpPr>
        <p:sp>
          <p:nvSpPr>
            <p:cNvPr id="38" name="AutoShape 38"/>
            <p:cNvSpPr/>
            <p:nvPr/>
          </p:nvSpPr>
          <p:spPr>
            <a:xfrm>
              <a:off x="454963" y="331168"/>
              <a:ext cx="84147" cy="84147"/>
            </a:xfrm>
            <a:prstGeom prst="ellipse">
              <a:avLst/>
            </a:prstGeom>
            <a:solidFill>
              <a:schemeClr val="accent1">
                <a:alpha val="100000"/>
              </a:schemeClr>
            </a:solidFill>
          </p:spPr>
        </p:sp>
        <p:sp>
          <p:nvSpPr>
            <p:cNvPr id="39" name="AutoShape 39"/>
            <p:cNvSpPr/>
            <p:nvPr/>
          </p:nvSpPr>
          <p:spPr>
            <a:xfrm>
              <a:off x="575049" y="337743"/>
              <a:ext cx="78137" cy="78137"/>
            </a:xfrm>
            <a:prstGeom prst="ellipse">
              <a:avLst/>
            </a:prstGeom>
            <a:solidFill>
              <a:schemeClr val="accent1">
                <a:alpha val="80000"/>
              </a:schemeClr>
            </a:solidFill>
          </p:spPr>
        </p:sp>
        <p:sp>
          <p:nvSpPr>
            <p:cNvPr id="40" name="AutoShape 40"/>
            <p:cNvSpPr/>
            <p:nvPr/>
          </p:nvSpPr>
          <p:spPr>
            <a:xfrm>
              <a:off x="689125" y="339460"/>
              <a:ext cx="74704" cy="74704"/>
            </a:xfrm>
            <a:prstGeom prst="ellipse">
              <a:avLst/>
            </a:prstGeom>
            <a:solidFill>
              <a:schemeClr val="accent1">
                <a:alpha val="60000"/>
              </a:schemeClr>
            </a:solidFill>
          </p:spPr>
        </p:sp>
        <p:sp>
          <p:nvSpPr>
            <p:cNvPr id="41" name="AutoShape 41"/>
            <p:cNvSpPr/>
            <p:nvPr/>
          </p:nvSpPr>
          <p:spPr>
            <a:xfrm>
              <a:off x="799768" y="348430"/>
              <a:ext cx="69238" cy="69238"/>
            </a:xfrm>
            <a:prstGeom prst="ellipse">
              <a:avLst/>
            </a:prstGeom>
            <a:solidFill>
              <a:schemeClr val="accent1">
                <a:alpha val="40000"/>
              </a:schemeClr>
            </a:solidFill>
          </p:spPr>
        </p:sp>
        <p:sp>
          <p:nvSpPr>
            <p:cNvPr id="42" name="AutoShape 42"/>
            <p:cNvSpPr/>
            <p:nvPr/>
          </p:nvSpPr>
          <p:spPr>
            <a:xfrm>
              <a:off x="904945" y="344297"/>
              <a:ext cx="65594" cy="65594"/>
            </a:xfrm>
            <a:prstGeom prst="ellipse">
              <a:avLst/>
            </a:prstGeom>
            <a:solidFill>
              <a:schemeClr val="accent1">
                <a:alpha val="20000"/>
              </a:schemeClr>
            </a:solidFill>
          </p:spPr>
        </p:sp>
        <p:sp>
          <p:nvSpPr>
            <p:cNvPr id="43" name="AutoShape 43"/>
            <p:cNvSpPr/>
            <p:nvPr/>
          </p:nvSpPr>
          <p:spPr>
            <a:xfrm>
              <a:off x="454963" y="448942"/>
              <a:ext cx="84147" cy="84147"/>
            </a:xfrm>
            <a:prstGeom prst="ellipse">
              <a:avLst/>
            </a:prstGeom>
            <a:solidFill>
              <a:schemeClr val="accent1">
                <a:alpha val="100000"/>
              </a:schemeClr>
            </a:solidFill>
          </p:spPr>
        </p:sp>
        <p:sp>
          <p:nvSpPr>
            <p:cNvPr id="44" name="AutoShape 44"/>
            <p:cNvSpPr/>
            <p:nvPr/>
          </p:nvSpPr>
          <p:spPr>
            <a:xfrm>
              <a:off x="575049" y="455517"/>
              <a:ext cx="78137" cy="78137"/>
            </a:xfrm>
            <a:prstGeom prst="ellipse">
              <a:avLst/>
            </a:prstGeom>
            <a:solidFill>
              <a:schemeClr val="accent1">
                <a:alpha val="80000"/>
              </a:schemeClr>
            </a:solidFill>
          </p:spPr>
        </p:sp>
        <p:sp>
          <p:nvSpPr>
            <p:cNvPr id="45" name="AutoShape 45"/>
            <p:cNvSpPr/>
            <p:nvPr/>
          </p:nvSpPr>
          <p:spPr>
            <a:xfrm>
              <a:off x="689125" y="457233"/>
              <a:ext cx="74704" cy="74704"/>
            </a:xfrm>
            <a:prstGeom prst="ellipse">
              <a:avLst/>
            </a:prstGeom>
            <a:solidFill>
              <a:schemeClr val="accent1">
                <a:alpha val="60000"/>
              </a:schemeClr>
            </a:solidFill>
          </p:spPr>
        </p:sp>
        <p:sp>
          <p:nvSpPr>
            <p:cNvPr id="46" name="AutoShape 46"/>
            <p:cNvSpPr/>
            <p:nvPr/>
          </p:nvSpPr>
          <p:spPr>
            <a:xfrm>
              <a:off x="799768" y="466203"/>
              <a:ext cx="69238" cy="69238"/>
            </a:xfrm>
            <a:prstGeom prst="ellipse">
              <a:avLst/>
            </a:prstGeom>
            <a:solidFill>
              <a:schemeClr val="accent1">
                <a:alpha val="40000"/>
              </a:schemeClr>
            </a:solidFill>
          </p:spPr>
        </p:sp>
        <p:sp>
          <p:nvSpPr>
            <p:cNvPr id="47" name="AutoShape 47"/>
            <p:cNvSpPr/>
            <p:nvPr/>
          </p:nvSpPr>
          <p:spPr>
            <a:xfrm>
              <a:off x="904945" y="462070"/>
              <a:ext cx="65594" cy="65594"/>
            </a:xfrm>
            <a:prstGeom prst="ellipse">
              <a:avLst/>
            </a:prstGeom>
            <a:solidFill>
              <a:schemeClr val="accent1">
                <a:alpha val="20000"/>
              </a:schemeClr>
            </a:solidFill>
          </p:spPr>
        </p:sp>
        <p:sp>
          <p:nvSpPr>
            <p:cNvPr id="48" name="AutoShape 48"/>
            <p:cNvSpPr/>
            <p:nvPr/>
          </p:nvSpPr>
          <p:spPr>
            <a:xfrm>
              <a:off x="454963" y="566715"/>
              <a:ext cx="84147" cy="84147"/>
            </a:xfrm>
            <a:prstGeom prst="ellipse">
              <a:avLst/>
            </a:prstGeom>
            <a:solidFill>
              <a:schemeClr val="accent1">
                <a:alpha val="100000"/>
              </a:schemeClr>
            </a:solidFill>
          </p:spPr>
        </p:sp>
        <p:sp>
          <p:nvSpPr>
            <p:cNvPr id="49" name="AutoShape 49"/>
            <p:cNvSpPr/>
            <p:nvPr/>
          </p:nvSpPr>
          <p:spPr>
            <a:xfrm>
              <a:off x="575049" y="573291"/>
              <a:ext cx="78137" cy="78137"/>
            </a:xfrm>
            <a:prstGeom prst="ellipse">
              <a:avLst/>
            </a:prstGeom>
            <a:solidFill>
              <a:schemeClr val="accent1">
                <a:alpha val="80000"/>
              </a:schemeClr>
            </a:solidFill>
          </p:spPr>
        </p:sp>
        <p:sp>
          <p:nvSpPr>
            <p:cNvPr id="50" name="AutoShape 50"/>
            <p:cNvSpPr/>
            <p:nvPr/>
          </p:nvSpPr>
          <p:spPr>
            <a:xfrm>
              <a:off x="689125" y="575007"/>
              <a:ext cx="74704" cy="74704"/>
            </a:xfrm>
            <a:prstGeom prst="ellipse">
              <a:avLst/>
            </a:prstGeom>
            <a:solidFill>
              <a:schemeClr val="accent1">
                <a:alpha val="60000"/>
              </a:schemeClr>
            </a:solidFill>
          </p:spPr>
        </p:sp>
        <p:sp>
          <p:nvSpPr>
            <p:cNvPr id="51" name="AutoShape 51"/>
            <p:cNvSpPr/>
            <p:nvPr/>
          </p:nvSpPr>
          <p:spPr>
            <a:xfrm>
              <a:off x="799768" y="583977"/>
              <a:ext cx="69238" cy="69238"/>
            </a:xfrm>
            <a:prstGeom prst="ellipse">
              <a:avLst/>
            </a:prstGeom>
            <a:solidFill>
              <a:schemeClr val="accent1">
                <a:alpha val="40000"/>
              </a:schemeClr>
            </a:solidFill>
          </p:spPr>
        </p:sp>
        <p:sp>
          <p:nvSpPr>
            <p:cNvPr id="52" name="AutoShape 52"/>
            <p:cNvSpPr/>
            <p:nvPr/>
          </p:nvSpPr>
          <p:spPr>
            <a:xfrm>
              <a:off x="904945" y="579844"/>
              <a:ext cx="65594" cy="65594"/>
            </a:xfrm>
            <a:prstGeom prst="ellipse">
              <a:avLst/>
            </a:prstGeom>
            <a:solidFill>
              <a:schemeClr val="accent1">
                <a:alpha val="20000"/>
              </a:schemeClr>
            </a:solidFill>
          </p:spPr>
        </p:sp>
        <p:sp>
          <p:nvSpPr>
            <p:cNvPr id="53" name="AutoShape 53"/>
            <p:cNvSpPr/>
            <p:nvPr/>
          </p:nvSpPr>
          <p:spPr>
            <a:xfrm>
              <a:off x="454963" y="684489"/>
              <a:ext cx="84147" cy="84147"/>
            </a:xfrm>
            <a:prstGeom prst="ellipse">
              <a:avLst/>
            </a:prstGeom>
            <a:solidFill>
              <a:schemeClr val="accent1">
                <a:alpha val="100000"/>
              </a:schemeClr>
            </a:solidFill>
          </p:spPr>
        </p:sp>
        <p:sp>
          <p:nvSpPr>
            <p:cNvPr id="54" name="AutoShape 54"/>
            <p:cNvSpPr/>
            <p:nvPr/>
          </p:nvSpPr>
          <p:spPr>
            <a:xfrm>
              <a:off x="575049" y="691064"/>
              <a:ext cx="78137" cy="78137"/>
            </a:xfrm>
            <a:prstGeom prst="ellipse">
              <a:avLst/>
            </a:prstGeom>
            <a:solidFill>
              <a:schemeClr val="accent1">
                <a:alpha val="80000"/>
              </a:schemeClr>
            </a:solidFill>
          </p:spPr>
        </p:sp>
        <p:sp>
          <p:nvSpPr>
            <p:cNvPr id="55" name="AutoShape 55"/>
            <p:cNvSpPr/>
            <p:nvPr/>
          </p:nvSpPr>
          <p:spPr>
            <a:xfrm>
              <a:off x="689125" y="692781"/>
              <a:ext cx="74704" cy="74704"/>
            </a:xfrm>
            <a:prstGeom prst="ellipse">
              <a:avLst/>
            </a:prstGeom>
            <a:solidFill>
              <a:schemeClr val="accent1">
                <a:alpha val="60000"/>
              </a:schemeClr>
            </a:solidFill>
          </p:spPr>
        </p:sp>
        <p:sp>
          <p:nvSpPr>
            <p:cNvPr id="56" name="AutoShape 56"/>
            <p:cNvSpPr/>
            <p:nvPr/>
          </p:nvSpPr>
          <p:spPr>
            <a:xfrm>
              <a:off x="799768" y="701751"/>
              <a:ext cx="69238" cy="69238"/>
            </a:xfrm>
            <a:prstGeom prst="ellipse">
              <a:avLst/>
            </a:prstGeom>
            <a:solidFill>
              <a:schemeClr val="accent1">
                <a:alpha val="40000"/>
              </a:schemeClr>
            </a:solidFill>
          </p:spPr>
        </p:sp>
        <p:sp>
          <p:nvSpPr>
            <p:cNvPr id="57" name="AutoShape 57"/>
            <p:cNvSpPr/>
            <p:nvPr/>
          </p:nvSpPr>
          <p:spPr>
            <a:xfrm>
              <a:off x="904945" y="697618"/>
              <a:ext cx="65594" cy="65594"/>
            </a:xfrm>
            <a:prstGeom prst="ellipse">
              <a:avLst/>
            </a:prstGeom>
            <a:solidFill>
              <a:schemeClr val="accent1">
                <a:alpha val="20000"/>
              </a:schemeClr>
            </a:solidFill>
          </p:spPr>
        </p:sp>
        <p:sp>
          <p:nvSpPr>
            <p:cNvPr id="58" name="TextBox 58"/>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实现名片修改模块</a:t>
              </a: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6197479" y="2448496"/>
            <a:ext cx="1568482" cy="1639538"/>
            <a:chOff x="6197479" y="2448496"/>
            <a:chExt cx="1568482" cy="1639538"/>
          </a:xfrm>
        </p:grpSpPr>
        <p:sp>
          <p:nvSpPr>
            <p:cNvPr id="3" name="Freeform 3"/>
            <p:cNvSpPr/>
            <p:nvPr/>
          </p:nvSpPr>
          <p:spPr>
            <a:xfrm rot="15417784">
              <a:off x="6197479" y="2448496"/>
              <a:ext cx="1568482" cy="1639538"/>
            </a:xfrm>
            <a:custGeom>
              <a:avLst/>
              <a:gdLst/>
              <a:ahLst/>
              <a:cxnLst/>
              <a:rect l="l" t="t" r="r" b="b"/>
              <a:pathLst>
                <a:path w="3790824" h="3962533">
                  <a:moveTo>
                    <a:pt x="2850411" y="1980294"/>
                  </a:moveTo>
                  <a:cubicBezTo>
                    <a:pt x="2850411" y="1463429"/>
                    <a:pt x="2431409" y="1044427"/>
                    <a:pt x="1914544" y="1044427"/>
                  </a:cubicBezTo>
                  <a:cubicBezTo>
                    <a:pt x="1397679" y="1044427"/>
                    <a:pt x="978677" y="1463429"/>
                    <a:pt x="978677" y="1980294"/>
                  </a:cubicBezTo>
                  <a:cubicBezTo>
                    <a:pt x="978677" y="2497159"/>
                    <a:pt x="1397679" y="2916161"/>
                    <a:pt x="1914544" y="2916161"/>
                  </a:cubicBezTo>
                  <a:cubicBezTo>
                    <a:pt x="2431409" y="2916161"/>
                    <a:pt x="2850411" y="2497159"/>
                    <a:pt x="2850411" y="1980294"/>
                  </a:cubicBezTo>
                  <a:close/>
                  <a:moveTo>
                    <a:pt x="3790824" y="1792726"/>
                  </a:moveTo>
                  <a:lnTo>
                    <a:pt x="3790824" y="2083454"/>
                  </a:lnTo>
                  <a:cubicBezTo>
                    <a:pt x="3790824" y="2158559"/>
                    <a:pt x="3729939" y="2219444"/>
                    <a:pt x="3654834" y="2219444"/>
                  </a:cubicBezTo>
                  <a:lnTo>
                    <a:pt x="3255083" y="2219444"/>
                  </a:lnTo>
                  <a:lnTo>
                    <a:pt x="3249665" y="2254949"/>
                  </a:lnTo>
                  <a:cubicBezTo>
                    <a:pt x="3204280" y="2476737"/>
                    <a:pt x="3105019" y="2678901"/>
                    <a:pt x="2966153" y="2847168"/>
                  </a:cubicBezTo>
                  <a:lnTo>
                    <a:pt x="2938885" y="2877170"/>
                  </a:lnTo>
                  <a:lnTo>
                    <a:pt x="3224970" y="3266562"/>
                  </a:lnTo>
                  <a:cubicBezTo>
                    <a:pt x="3247204" y="3296825"/>
                    <a:pt x="3255067" y="3333235"/>
                    <a:pt x="3249805" y="3367637"/>
                  </a:cubicBezTo>
                  <a:cubicBezTo>
                    <a:pt x="3244544" y="3402040"/>
                    <a:pt x="3226158" y="3434436"/>
                    <a:pt x="3195895" y="3456670"/>
                  </a:cubicBezTo>
                  <a:lnTo>
                    <a:pt x="2961603" y="3628803"/>
                  </a:lnTo>
                  <a:cubicBezTo>
                    <a:pt x="2901078" y="3673271"/>
                    <a:pt x="2815963" y="3660254"/>
                    <a:pt x="2771495" y="3599728"/>
                  </a:cubicBezTo>
                  <a:lnTo>
                    <a:pt x="2488779" y="3214923"/>
                  </a:lnTo>
                  <a:lnTo>
                    <a:pt x="2445010" y="3236007"/>
                  </a:lnTo>
                  <a:cubicBezTo>
                    <a:pt x="2322727" y="3287728"/>
                    <a:pt x="2191324" y="3322109"/>
                    <a:pt x="2053883" y="3336067"/>
                  </a:cubicBezTo>
                  <a:lnTo>
                    <a:pt x="2037562" y="3336891"/>
                  </a:lnTo>
                  <a:lnTo>
                    <a:pt x="2037562" y="3826543"/>
                  </a:lnTo>
                  <a:cubicBezTo>
                    <a:pt x="2037562" y="3901648"/>
                    <a:pt x="1976677" y="3962533"/>
                    <a:pt x="1901572" y="3962533"/>
                  </a:cubicBezTo>
                  <a:lnTo>
                    <a:pt x="1610844" y="3962533"/>
                  </a:lnTo>
                  <a:cubicBezTo>
                    <a:pt x="1535739" y="3962533"/>
                    <a:pt x="1474854" y="3901648"/>
                    <a:pt x="1474854" y="3826543"/>
                  </a:cubicBezTo>
                  <a:lnTo>
                    <a:pt x="1474854" y="3269232"/>
                  </a:lnTo>
                  <a:lnTo>
                    <a:pt x="1384078" y="3236007"/>
                  </a:lnTo>
                  <a:cubicBezTo>
                    <a:pt x="1261794" y="3184286"/>
                    <a:pt x="1148631" y="3115224"/>
                    <a:pt x="1047671" y="3031904"/>
                  </a:cubicBezTo>
                  <a:lnTo>
                    <a:pt x="997214" y="2986046"/>
                  </a:lnTo>
                  <a:lnTo>
                    <a:pt x="710082" y="3250899"/>
                  </a:lnTo>
                  <a:cubicBezTo>
                    <a:pt x="654876" y="3301821"/>
                    <a:pt x="568842" y="3298349"/>
                    <a:pt x="517920" y="3243143"/>
                  </a:cubicBezTo>
                  <a:lnTo>
                    <a:pt x="320802" y="3029444"/>
                  </a:lnTo>
                  <a:cubicBezTo>
                    <a:pt x="269879" y="2974238"/>
                    <a:pt x="273352" y="2888204"/>
                    <a:pt x="328558" y="2837282"/>
                  </a:cubicBezTo>
                  <a:lnTo>
                    <a:pt x="666127" y="2525905"/>
                  </a:lnTo>
                  <a:lnTo>
                    <a:pt x="658832" y="2510762"/>
                  </a:lnTo>
                  <a:cubicBezTo>
                    <a:pt x="624351" y="2429240"/>
                    <a:pt x="597577" y="2343664"/>
                    <a:pt x="579423" y="2254949"/>
                  </a:cubicBezTo>
                  <a:lnTo>
                    <a:pt x="574005" y="2219445"/>
                  </a:lnTo>
                  <a:lnTo>
                    <a:pt x="135990" y="2219445"/>
                  </a:lnTo>
                  <a:cubicBezTo>
                    <a:pt x="60885" y="2219445"/>
                    <a:pt x="0" y="2158560"/>
                    <a:pt x="0" y="2083455"/>
                  </a:cubicBezTo>
                  <a:lnTo>
                    <a:pt x="0" y="1792727"/>
                  </a:lnTo>
                  <a:cubicBezTo>
                    <a:pt x="0" y="1717622"/>
                    <a:pt x="60885" y="1656737"/>
                    <a:pt x="135990" y="1656737"/>
                  </a:cubicBezTo>
                  <a:lnTo>
                    <a:pt x="591998" y="1656737"/>
                  </a:lnTo>
                  <a:lnTo>
                    <a:pt x="613005" y="1575038"/>
                  </a:lnTo>
                  <a:cubicBezTo>
                    <a:pt x="652823" y="1447017"/>
                    <a:pt x="711010" y="1327089"/>
                    <a:pt x="784482" y="1218336"/>
                  </a:cubicBezTo>
                  <a:lnTo>
                    <a:pt x="848257" y="1133051"/>
                  </a:lnTo>
                  <a:lnTo>
                    <a:pt x="538492" y="735456"/>
                  </a:lnTo>
                  <a:cubicBezTo>
                    <a:pt x="492333" y="676210"/>
                    <a:pt x="502943" y="590761"/>
                    <a:pt x="562189" y="544603"/>
                  </a:cubicBezTo>
                  <a:lnTo>
                    <a:pt x="791529" y="365924"/>
                  </a:lnTo>
                  <a:cubicBezTo>
                    <a:pt x="850776" y="319765"/>
                    <a:pt x="936224" y="330375"/>
                    <a:pt x="982383" y="389621"/>
                  </a:cubicBezTo>
                  <a:lnTo>
                    <a:pt x="1281754" y="773875"/>
                  </a:lnTo>
                  <a:lnTo>
                    <a:pt x="1384078" y="724584"/>
                  </a:lnTo>
                  <a:lnTo>
                    <a:pt x="1474853" y="691359"/>
                  </a:lnTo>
                  <a:lnTo>
                    <a:pt x="1474853" y="135990"/>
                  </a:lnTo>
                  <a:cubicBezTo>
                    <a:pt x="1474853" y="60885"/>
                    <a:pt x="1535738" y="0"/>
                    <a:pt x="1610843" y="0"/>
                  </a:cubicBezTo>
                  <a:lnTo>
                    <a:pt x="1901571" y="0"/>
                  </a:lnTo>
                  <a:cubicBezTo>
                    <a:pt x="1976676" y="0"/>
                    <a:pt x="2037561" y="60885"/>
                    <a:pt x="2037561" y="135990"/>
                  </a:cubicBezTo>
                  <a:lnTo>
                    <a:pt x="2037561" y="623699"/>
                  </a:lnTo>
                  <a:lnTo>
                    <a:pt x="2053883" y="624523"/>
                  </a:lnTo>
                  <a:cubicBezTo>
                    <a:pt x="2191324" y="638481"/>
                    <a:pt x="2322727" y="672862"/>
                    <a:pt x="2445010" y="724584"/>
                  </a:cubicBezTo>
                  <a:lnTo>
                    <a:pt x="2559802" y="779881"/>
                  </a:lnTo>
                  <a:lnTo>
                    <a:pt x="2876923" y="455906"/>
                  </a:lnTo>
                  <a:cubicBezTo>
                    <a:pt x="2929460" y="402234"/>
                    <a:pt x="3015559" y="401314"/>
                    <a:pt x="3069231" y="453850"/>
                  </a:cubicBezTo>
                  <a:lnTo>
                    <a:pt x="3276993" y="657217"/>
                  </a:lnTo>
                  <a:cubicBezTo>
                    <a:pt x="3303829" y="683485"/>
                    <a:pt x="3317477" y="718144"/>
                    <a:pt x="3317849" y="752945"/>
                  </a:cubicBezTo>
                  <a:cubicBezTo>
                    <a:pt x="3318221" y="787746"/>
                    <a:pt x="3305317" y="822689"/>
                    <a:pt x="3279048" y="849525"/>
                  </a:cubicBezTo>
                  <a:lnTo>
                    <a:pt x="2989791" y="1145034"/>
                  </a:lnTo>
                  <a:lnTo>
                    <a:pt x="3044606" y="1218336"/>
                  </a:lnTo>
                  <a:cubicBezTo>
                    <a:pt x="3118078" y="1327089"/>
                    <a:pt x="3176264" y="1447017"/>
                    <a:pt x="3216083" y="1575038"/>
                  </a:cubicBezTo>
                  <a:lnTo>
                    <a:pt x="3237090" y="1656736"/>
                  </a:lnTo>
                  <a:lnTo>
                    <a:pt x="3654834" y="1656736"/>
                  </a:lnTo>
                  <a:cubicBezTo>
                    <a:pt x="3729939" y="1656736"/>
                    <a:pt x="3790824" y="1717621"/>
                    <a:pt x="3790824" y="1792726"/>
                  </a:cubicBezTo>
                  <a:close/>
                </a:path>
              </a:pathLst>
            </a:custGeom>
            <a:solidFill>
              <a:schemeClr val="accent2">
                <a:alpha val="100000"/>
              </a:schemeClr>
            </a:solidFill>
          </p:spPr>
        </p:sp>
        <p:sp>
          <p:nvSpPr>
            <p:cNvPr id="4" name="AutoShape 4"/>
            <p:cNvSpPr/>
            <p:nvPr/>
          </p:nvSpPr>
          <p:spPr>
            <a:xfrm rot="20817784">
              <a:off x="6791744" y="3078289"/>
              <a:ext cx="380048" cy="380048"/>
            </a:xfrm>
            <a:prstGeom prst="ellipse">
              <a:avLst/>
            </a:prstGeom>
            <a:solidFill>
              <a:schemeClr val="accent2">
                <a:alpha val="100000"/>
              </a:schemeClr>
            </a:solidFill>
          </p:spPr>
        </p:sp>
      </p:grpSp>
      <p:grpSp>
        <p:nvGrpSpPr>
          <p:cNvPr id="5" name="Group 5"/>
          <p:cNvGrpSpPr/>
          <p:nvPr/>
        </p:nvGrpSpPr>
        <p:grpSpPr>
          <a:xfrm>
            <a:off x="7798918" y="1874806"/>
            <a:ext cx="3224117" cy="3370231"/>
            <a:chOff x="7798918" y="1874806"/>
            <a:chExt cx="3224117" cy="3370231"/>
          </a:xfrm>
        </p:grpSpPr>
        <p:sp>
          <p:nvSpPr>
            <p:cNvPr id="6" name="Freeform 6"/>
            <p:cNvSpPr/>
            <p:nvPr/>
          </p:nvSpPr>
          <p:spPr>
            <a:xfrm rot="16200000">
              <a:off x="7798918" y="1874806"/>
              <a:ext cx="3224117" cy="3370231"/>
            </a:xfrm>
            <a:custGeom>
              <a:avLst/>
              <a:gdLst/>
              <a:ahLst/>
              <a:cxnLst/>
              <a:rect l="l" t="t" r="r" b="b"/>
              <a:pathLst>
                <a:path w="3790824" h="3962533">
                  <a:moveTo>
                    <a:pt x="2850411" y="1980294"/>
                  </a:moveTo>
                  <a:cubicBezTo>
                    <a:pt x="2850411" y="1463429"/>
                    <a:pt x="2431409" y="1044427"/>
                    <a:pt x="1914544" y="1044427"/>
                  </a:cubicBezTo>
                  <a:cubicBezTo>
                    <a:pt x="1397679" y="1044427"/>
                    <a:pt x="978677" y="1463429"/>
                    <a:pt x="978677" y="1980294"/>
                  </a:cubicBezTo>
                  <a:cubicBezTo>
                    <a:pt x="978677" y="2497159"/>
                    <a:pt x="1397679" y="2916161"/>
                    <a:pt x="1914544" y="2916161"/>
                  </a:cubicBezTo>
                  <a:cubicBezTo>
                    <a:pt x="2431409" y="2916161"/>
                    <a:pt x="2850411" y="2497159"/>
                    <a:pt x="2850411" y="1980294"/>
                  </a:cubicBezTo>
                  <a:close/>
                  <a:moveTo>
                    <a:pt x="3790824" y="1792726"/>
                  </a:moveTo>
                  <a:lnTo>
                    <a:pt x="3790824" y="2083454"/>
                  </a:lnTo>
                  <a:cubicBezTo>
                    <a:pt x="3790824" y="2158559"/>
                    <a:pt x="3729939" y="2219444"/>
                    <a:pt x="3654834" y="2219444"/>
                  </a:cubicBezTo>
                  <a:lnTo>
                    <a:pt x="3255083" y="2219444"/>
                  </a:lnTo>
                  <a:lnTo>
                    <a:pt x="3249665" y="2254949"/>
                  </a:lnTo>
                  <a:cubicBezTo>
                    <a:pt x="3204280" y="2476737"/>
                    <a:pt x="3105019" y="2678901"/>
                    <a:pt x="2966153" y="2847168"/>
                  </a:cubicBezTo>
                  <a:lnTo>
                    <a:pt x="2938885" y="2877170"/>
                  </a:lnTo>
                  <a:lnTo>
                    <a:pt x="3224970" y="3266562"/>
                  </a:lnTo>
                  <a:cubicBezTo>
                    <a:pt x="3247204" y="3296825"/>
                    <a:pt x="3255067" y="3333235"/>
                    <a:pt x="3249805" y="3367637"/>
                  </a:cubicBezTo>
                  <a:cubicBezTo>
                    <a:pt x="3244544" y="3402040"/>
                    <a:pt x="3226158" y="3434436"/>
                    <a:pt x="3195895" y="3456670"/>
                  </a:cubicBezTo>
                  <a:lnTo>
                    <a:pt x="2961603" y="3628803"/>
                  </a:lnTo>
                  <a:cubicBezTo>
                    <a:pt x="2901078" y="3673271"/>
                    <a:pt x="2815963" y="3660254"/>
                    <a:pt x="2771495" y="3599728"/>
                  </a:cubicBezTo>
                  <a:lnTo>
                    <a:pt x="2488779" y="3214923"/>
                  </a:lnTo>
                  <a:lnTo>
                    <a:pt x="2445010" y="3236007"/>
                  </a:lnTo>
                  <a:cubicBezTo>
                    <a:pt x="2322727" y="3287728"/>
                    <a:pt x="2191324" y="3322109"/>
                    <a:pt x="2053883" y="3336067"/>
                  </a:cubicBezTo>
                  <a:lnTo>
                    <a:pt x="2037562" y="3336891"/>
                  </a:lnTo>
                  <a:lnTo>
                    <a:pt x="2037562" y="3826543"/>
                  </a:lnTo>
                  <a:cubicBezTo>
                    <a:pt x="2037562" y="3901648"/>
                    <a:pt x="1976677" y="3962533"/>
                    <a:pt x="1901572" y="3962533"/>
                  </a:cubicBezTo>
                  <a:lnTo>
                    <a:pt x="1610844" y="3962533"/>
                  </a:lnTo>
                  <a:cubicBezTo>
                    <a:pt x="1535739" y="3962533"/>
                    <a:pt x="1474854" y="3901648"/>
                    <a:pt x="1474854" y="3826543"/>
                  </a:cubicBezTo>
                  <a:lnTo>
                    <a:pt x="1474854" y="3269232"/>
                  </a:lnTo>
                  <a:lnTo>
                    <a:pt x="1384078" y="3236007"/>
                  </a:lnTo>
                  <a:cubicBezTo>
                    <a:pt x="1261794" y="3184286"/>
                    <a:pt x="1148631" y="3115224"/>
                    <a:pt x="1047671" y="3031904"/>
                  </a:cubicBezTo>
                  <a:lnTo>
                    <a:pt x="997214" y="2986046"/>
                  </a:lnTo>
                  <a:lnTo>
                    <a:pt x="710082" y="3250899"/>
                  </a:lnTo>
                  <a:cubicBezTo>
                    <a:pt x="654876" y="3301821"/>
                    <a:pt x="568842" y="3298349"/>
                    <a:pt x="517920" y="3243143"/>
                  </a:cubicBezTo>
                  <a:lnTo>
                    <a:pt x="320802" y="3029444"/>
                  </a:lnTo>
                  <a:cubicBezTo>
                    <a:pt x="269879" y="2974238"/>
                    <a:pt x="273352" y="2888204"/>
                    <a:pt x="328558" y="2837282"/>
                  </a:cubicBezTo>
                  <a:lnTo>
                    <a:pt x="666127" y="2525905"/>
                  </a:lnTo>
                  <a:lnTo>
                    <a:pt x="658832" y="2510762"/>
                  </a:lnTo>
                  <a:cubicBezTo>
                    <a:pt x="624351" y="2429240"/>
                    <a:pt x="597577" y="2343664"/>
                    <a:pt x="579423" y="2254949"/>
                  </a:cubicBezTo>
                  <a:lnTo>
                    <a:pt x="574005" y="2219445"/>
                  </a:lnTo>
                  <a:lnTo>
                    <a:pt x="135990" y="2219445"/>
                  </a:lnTo>
                  <a:cubicBezTo>
                    <a:pt x="60885" y="2219445"/>
                    <a:pt x="0" y="2158560"/>
                    <a:pt x="0" y="2083455"/>
                  </a:cubicBezTo>
                  <a:lnTo>
                    <a:pt x="0" y="1792727"/>
                  </a:lnTo>
                  <a:cubicBezTo>
                    <a:pt x="0" y="1717622"/>
                    <a:pt x="60885" y="1656737"/>
                    <a:pt x="135990" y="1656737"/>
                  </a:cubicBezTo>
                  <a:lnTo>
                    <a:pt x="591998" y="1656737"/>
                  </a:lnTo>
                  <a:lnTo>
                    <a:pt x="613005" y="1575038"/>
                  </a:lnTo>
                  <a:cubicBezTo>
                    <a:pt x="652823" y="1447017"/>
                    <a:pt x="711010" y="1327089"/>
                    <a:pt x="784482" y="1218336"/>
                  </a:cubicBezTo>
                  <a:lnTo>
                    <a:pt x="848257" y="1133051"/>
                  </a:lnTo>
                  <a:lnTo>
                    <a:pt x="538492" y="735456"/>
                  </a:lnTo>
                  <a:cubicBezTo>
                    <a:pt x="492333" y="676210"/>
                    <a:pt x="502943" y="590761"/>
                    <a:pt x="562189" y="544603"/>
                  </a:cubicBezTo>
                  <a:lnTo>
                    <a:pt x="791529" y="365924"/>
                  </a:lnTo>
                  <a:cubicBezTo>
                    <a:pt x="850776" y="319765"/>
                    <a:pt x="936224" y="330375"/>
                    <a:pt x="982383" y="389621"/>
                  </a:cubicBezTo>
                  <a:lnTo>
                    <a:pt x="1281754" y="773875"/>
                  </a:lnTo>
                  <a:lnTo>
                    <a:pt x="1384078" y="724584"/>
                  </a:lnTo>
                  <a:lnTo>
                    <a:pt x="1474853" y="691359"/>
                  </a:lnTo>
                  <a:lnTo>
                    <a:pt x="1474853" y="135990"/>
                  </a:lnTo>
                  <a:cubicBezTo>
                    <a:pt x="1474853" y="60885"/>
                    <a:pt x="1535738" y="0"/>
                    <a:pt x="1610843" y="0"/>
                  </a:cubicBezTo>
                  <a:lnTo>
                    <a:pt x="1901571" y="0"/>
                  </a:lnTo>
                  <a:cubicBezTo>
                    <a:pt x="1976676" y="0"/>
                    <a:pt x="2037561" y="60885"/>
                    <a:pt x="2037561" y="135990"/>
                  </a:cubicBezTo>
                  <a:lnTo>
                    <a:pt x="2037561" y="623699"/>
                  </a:lnTo>
                  <a:lnTo>
                    <a:pt x="2053883" y="624523"/>
                  </a:lnTo>
                  <a:cubicBezTo>
                    <a:pt x="2191324" y="638481"/>
                    <a:pt x="2322727" y="672862"/>
                    <a:pt x="2445010" y="724584"/>
                  </a:cubicBezTo>
                  <a:lnTo>
                    <a:pt x="2559802" y="779881"/>
                  </a:lnTo>
                  <a:lnTo>
                    <a:pt x="2876923" y="455906"/>
                  </a:lnTo>
                  <a:cubicBezTo>
                    <a:pt x="2929460" y="402234"/>
                    <a:pt x="3015559" y="401314"/>
                    <a:pt x="3069231" y="453850"/>
                  </a:cubicBezTo>
                  <a:lnTo>
                    <a:pt x="3276993" y="657217"/>
                  </a:lnTo>
                  <a:cubicBezTo>
                    <a:pt x="3303829" y="683485"/>
                    <a:pt x="3317477" y="718144"/>
                    <a:pt x="3317849" y="752945"/>
                  </a:cubicBezTo>
                  <a:cubicBezTo>
                    <a:pt x="3318221" y="787746"/>
                    <a:pt x="3305317" y="822689"/>
                    <a:pt x="3279048" y="849525"/>
                  </a:cubicBezTo>
                  <a:lnTo>
                    <a:pt x="2989791" y="1145034"/>
                  </a:lnTo>
                  <a:lnTo>
                    <a:pt x="3044606" y="1218336"/>
                  </a:lnTo>
                  <a:cubicBezTo>
                    <a:pt x="3118078" y="1327089"/>
                    <a:pt x="3176264" y="1447017"/>
                    <a:pt x="3216083" y="1575038"/>
                  </a:cubicBezTo>
                  <a:lnTo>
                    <a:pt x="3237090" y="1656736"/>
                  </a:lnTo>
                  <a:lnTo>
                    <a:pt x="3654834" y="1656736"/>
                  </a:lnTo>
                  <a:cubicBezTo>
                    <a:pt x="3729939" y="1656736"/>
                    <a:pt x="3790824" y="1717621"/>
                    <a:pt x="3790824" y="1792726"/>
                  </a:cubicBezTo>
                  <a:close/>
                </a:path>
              </a:pathLst>
            </a:custGeom>
            <a:solidFill>
              <a:schemeClr val="accent1">
                <a:alpha val="100000"/>
              </a:schemeClr>
            </a:solidFill>
          </p:spPr>
        </p:sp>
        <p:sp>
          <p:nvSpPr>
            <p:cNvPr id="7" name="AutoShape 7"/>
            <p:cNvSpPr/>
            <p:nvPr/>
          </p:nvSpPr>
          <p:spPr>
            <a:xfrm rot="20817784">
              <a:off x="9070791" y="3201543"/>
              <a:ext cx="680371" cy="680371"/>
            </a:xfrm>
            <a:prstGeom prst="ellipse">
              <a:avLst/>
            </a:prstGeom>
            <a:solidFill>
              <a:schemeClr val="accent1">
                <a:alpha val="100000"/>
              </a:schemeClr>
            </a:solidFill>
          </p:spPr>
        </p:sp>
      </p:grpSp>
      <p:grpSp>
        <p:nvGrpSpPr>
          <p:cNvPr id="8" name="Group 8"/>
          <p:cNvGrpSpPr/>
          <p:nvPr/>
        </p:nvGrpSpPr>
        <p:grpSpPr>
          <a:xfrm>
            <a:off x="6979101" y="4077938"/>
            <a:ext cx="977456" cy="1021747"/>
            <a:chOff x="6979101" y="4077938"/>
            <a:chExt cx="977456" cy="1021747"/>
          </a:xfrm>
        </p:grpSpPr>
        <p:sp>
          <p:nvSpPr>
            <p:cNvPr id="9" name="Freeform 9"/>
            <p:cNvSpPr/>
            <p:nvPr/>
          </p:nvSpPr>
          <p:spPr>
            <a:xfrm rot="16200000">
              <a:off x="6979101" y="4077938"/>
              <a:ext cx="977456" cy="1021747"/>
            </a:xfrm>
            <a:custGeom>
              <a:avLst/>
              <a:gdLst/>
              <a:ahLst/>
              <a:cxnLst/>
              <a:rect l="l" t="t" r="r" b="b"/>
              <a:pathLst>
                <a:path w="3790824" h="3962533">
                  <a:moveTo>
                    <a:pt x="2850411" y="1980294"/>
                  </a:moveTo>
                  <a:cubicBezTo>
                    <a:pt x="2850411" y="1463429"/>
                    <a:pt x="2431409" y="1044427"/>
                    <a:pt x="1914544" y="1044427"/>
                  </a:cubicBezTo>
                  <a:cubicBezTo>
                    <a:pt x="1397679" y="1044427"/>
                    <a:pt x="978677" y="1463429"/>
                    <a:pt x="978677" y="1980294"/>
                  </a:cubicBezTo>
                  <a:cubicBezTo>
                    <a:pt x="978677" y="2497159"/>
                    <a:pt x="1397679" y="2916161"/>
                    <a:pt x="1914544" y="2916161"/>
                  </a:cubicBezTo>
                  <a:cubicBezTo>
                    <a:pt x="2431409" y="2916161"/>
                    <a:pt x="2850411" y="2497159"/>
                    <a:pt x="2850411" y="1980294"/>
                  </a:cubicBezTo>
                  <a:close/>
                  <a:moveTo>
                    <a:pt x="3790824" y="1792726"/>
                  </a:moveTo>
                  <a:lnTo>
                    <a:pt x="3790824" y="2083454"/>
                  </a:lnTo>
                  <a:cubicBezTo>
                    <a:pt x="3790824" y="2158559"/>
                    <a:pt x="3729939" y="2219444"/>
                    <a:pt x="3654834" y="2219444"/>
                  </a:cubicBezTo>
                  <a:lnTo>
                    <a:pt x="3255083" y="2219444"/>
                  </a:lnTo>
                  <a:lnTo>
                    <a:pt x="3249665" y="2254949"/>
                  </a:lnTo>
                  <a:cubicBezTo>
                    <a:pt x="3204280" y="2476737"/>
                    <a:pt x="3105019" y="2678901"/>
                    <a:pt x="2966153" y="2847168"/>
                  </a:cubicBezTo>
                  <a:lnTo>
                    <a:pt x="2938885" y="2877170"/>
                  </a:lnTo>
                  <a:lnTo>
                    <a:pt x="3224970" y="3266562"/>
                  </a:lnTo>
                  <a:cubicBezTo>
                    <a:pt x="3247204" y="3296825"/>
                    <a:pt x="3255067" y="3333235"/>
                    <a:pt x="3249805" y="3367637"/>
                  </a:cubicBezTo>
                  <a:cubicBezTo>
                    <a:pt x="3244544" y="3402040"/>
                    <a:pt x="3226158" y="3434436"/>
                    <a:pt x="3195895" y="3456670"/>
                  </a:cubicBezTo>
                  <a:lnTo>
                    <a:pt x="2961603" y="3628803"/>
                  </a:lnTo>
                  <a:cubicBezTo>
                    <a:pt x="2901078" y="3673271"/>
                    <a:pt x="2815963" y="3660254"/>
                    <a:pt x="2771495" y="3599728"/>
                  </a:cubicBezTo>
                  <a:lnTo>
                    <a:pt x="2488779" y="3214923"/>
                  </a:lnTo>
                  <a:lnTo>
                    <a:pt x="2445010" y="3236007"/>
                  </a:lnTo>
                  <a:cubicBezTo>
                    <a:pt x="2322727" y="3287728"/>
                    <a:pt x="2191324" y="3322109"/>
                    <a:pt x="2053883" y="3336067"/>
                  </a:cubicBezTo>
                  <a:lnTo>
                    <a:pt x="2037562" y="3336891"/>
                  </a:lnTo>
                  <a:lnTo>
                    <a:pt x="2037562" y="3826543"/>
                  </a:lnTo>
                  <a:cubicBezTo>
                    <a:pt x="2037562" y="3901648"/>
                    <a:pt x="1976677" y="3962533"/>
                    <a:pt x="1901572" y="3962533"/>
                  </a:cubicBezTo>
                  <a:lnTo>
                    <a:pt x="1610844" y="3962533"/>
                  </a:lnTo>
                  <a:cubicBezTo>
                    <a:pt x="1535739" y="3962533"/>
                    <a:pt x="1474854" y="3901648"/>
                    <a:pt x="1474854" y="3826543"/>
                  </a:cubicBezTo>
                  <a:lnTo>
                    <a:pt x="1474854" y="3269232"/>
                  </a:lnTo>
                  <a:lnTo>
                    <a:pt x="1384078" y="3236007"/>
                  </a:lnTo>
                  <a:cubicBezTo>
                    <a:pt x="1261794" y="3184286"/>
                    <a:pt x="1148631" y="3115224"/>
                    <a:pt x="1047671" y="3031904"/>
                  </a:cubicBezTo>
                  <a:lnTo>
                    <a:pt x="997214" y="2986046"/>
                  </a:lnTo>
                  <a:lnTo>
                    <a:pt x="710082" y="3250899"/>
                  </a:lnTo>
                  <a:cubicBezTo>
                    <a:pt x="654876" y="3301821"/>
                    <a:pt x="568842" y="3298349"/>
                    <a:pt x="517920" y="3243143"/>
                  </a:cubicBezTo>
                  <a:lnTo>
                    <a:pt x="320802" y="3029444"/>
                  </a:lnTo>
                  <a:cubicBezTo>
                    <a:pt x="269879" y="2974238"/>
                    <a:pt x="273352" y="2888204"/>
                    <a:pt x="328558" y="2837282"/>
                  </a:cubicBezTo>
                  <a:lnTo>
                    <a:pt x="666127" y="2525905"/>
                  </a:lnTo>
                  <a:lnTo>
                    <a:pt x="658832" y="2510762"/>
                  </a:lnTo>
                  <a:cubicBezTo>
                    <a:pt x="624351" y="2429240"/>
                    <a:pt x="597577" y="2343664"/>
                    <a:pt x="579423" y="2254949"/>
                  </a:cubicBezTo>
                  <a:lnTo>
                    <a:pt x="574005" y="2219445"/>
                  </a:lnTo>
                  <a:lnTo>
                    <a:pt x="135990" y="2219445"/>
                  </a:lnTo>
                  <a:cubicBezTo>
                    <a:pt x="60885" y="2219445"/>
                    <a:pt x="0" y="2158560"/>
                    <a:pt x="0" y="2083455"/>
                  </a:cubicBezTo>
                  <a:lnTo>
                    <a:pt x="0" y="1792727"/>
                  </a:lnTo>
                  <a:cubicBezTo>
                    <a:pt x="0" y="1717622"/>
                    <a:pt x="60885" y="1656737"/>
                    <a:pt x="135990" y="1656737"/>
                  </a:cubicBezTo>
                  <a:lnTo>
                    <a:pt x="591998" y="1656737"/>
                  </a:lnTo>
                  <a:lnTo>
                    <a:pt x="613005" y="1575038"/>
                  </a:lnTo>
                  <a:cubicBezTo>
                    <a:pt x="652823" y="1447017"/>
                    <a:pt x="711010" y="1327089"/>
                    <a:pt x="784482" y="1218336"/>
                  </a:cubicBezTo>
                  <a:lnTo>
                    <a:pt x="848257" y="1133051"/>
                  </a:lnTo>
                  <a:lnTo>
                    <a:pt x="538492" y="735456"/>
                  </a:lnTo>
                  <a:cubicBezTo>
                    <a:pt x="492333" y="676210"/>
                    <a:pt x="502943" y="590761"/>
                    <a:pt x="562189" y="544603"/>
                  </a:cubicBezTo>
                  <a:lnTo>
                    <a:pt x="791529" y="365924"/>
                  </a:lnTo>
                  <a:cubicBezTo>
                    <a:pt x="850776" y="319765"/>
                    <a:pt x="936224" y="330375"/>
                    <a:pt x="982383" y="389621"/>
                  </a:cubicBezTo>
                  <a:lnTo>
                    <a:pt x="1281754" y="773875"/>
                  </a:lnTo>
                  <a:lnTo>
                    <a:pt x="1384078" y="724584"/>
                  </a:lnTo>
                  <a:lnTo>
                    <a:pt x="1474853" y="691359"/>
                  </a:lnTo>
                  <a:lnTo>
                    <a:pt x="1474853" y="135990"/>
                  </a:lnTo>
                  <a:cubicBezTo>
                    <a:pt x="1474853" y="60885"/>
                    <a:pt x="1535738" y="0"/>
                    <a:pt x="1610843" y="0"/>
                  </a:cubicBezTo>
                  <a:lnTo>
                    <a:pt x="1901571" y="0"/>
                  </a:lnTo>
                  <a:cubicBezTo>
                    <a:pt x="1976676" y="0"/>
                    <a:pt x="2037561" y="60885"/>
                    <a:pt x="2037561" y="135990"/>
                  </a:cubicBezTo>
                  <a:lnTo>
                    <a:pt x="2037561" y="623699"/>
                  </a:lnTo>
                  <a:lnTo>
                    <a:pt x="2053883" y="624523"/>
                  </a:lnTo>
                  <a:cubicBezTo>
                    <a:pt x="2191324" y="638481"/>
                    <a:pt x="2322727" y="672862"/>
                    <a:pt x="2445010" y="724584"/>
                  </a:cubicBezTo>
                  <a:lnTo>
                    <a:pt x="2559802" y="779881"/>
                  </a:lnTo>
                  <a:lnTo>
                    <a:pt x="2876923" y="455906"/>
                  </a:lnTo>
                  <a:cubicBezTo>
                    <a:pt x="2929460" y="402234"/>
                    <a:pt x="3015559" y="401314"/>
                    <a:pt x="3069231" y="453850"/>
                  </a:cubicBezTo>
                  <a:lnTo>
                    <a:pt x="3276993" y="657217"/>
                  </a:lnTo>
                  <a:cubicBezTo>
                    <a:pt x="3303829" y="683485"/>
                    <a:pt x="3317477" y="718144"/>
                    <a:pt x="3317849" y="752945"/>
                  </a:cubicBezTo>
                  <a:cubicBezTo>
                    <a:pt x="3318221" y="787746"/>
                    <a:pt x="3305317" y="822689"/>
                    <a:pt x="3279048" y="849525"/>
                  </a:cubicBezTo>
                  <a:lnTo>
                    <a:pt x="2989791" y="1145034"/>
                  </a:lnTo>
                  <a:lnTo>
                    <a:pt x="3044606" y="1218336"/>
                  </a:lnTo>
                  <a:cubicBezTo>
                    <a:pt x="3118078" y="1327089"/>
                    <a:pt x="3176264" y="1447017"/>
                    <a:pt x="3216083" y="1575038"/>
                  </a:cubicBezTo>
                  <a:lnTo>
                    <a:pt x="3237090" y="1656736"/>
                  </a:lnTo>
                  <a:lnTo>
                    <a:pt x="3654834" y="1656736"/>
                  </a:lnTo>
                  <a:cubicBezTo>
                    <a:pt x="3729939" y="1656736"/>
                    <a:pt x="3790824" y="1717621"/>
                    <a:pt x="3790824" y="1792726"/>
                  </a:cubicBezTo>
                  <a:close/>
                </a:path>
              </a:pathLst>
            </a:custGeom>
            <a:solidFill>
              <a:schemeClr val="accent3">
                <a:alpha val="100000"/>
              </a:schemeClr>
            </a:solidFill>
          </p:spPr>
        </p:sp>
        <p:sp>
          <p:nvSpPr>
            <p:cNvPr id="10" name="AutoShape 10"/>
            <p:cNvSpPr/>
            <p:nvPr/>
          </p:nvSpPr>
          <p:spPr>
            <a:xfrm>
              <a:off x="7349433" y="4470368"/>
              <a:ext cx="236887" cy="236887"/>
            </a:xfrm>
            <a:prstGeom prst="ellipse">
              <a:avLst/>
            </a:prstGeom>
            <a:solidFill>
              <a:schemeClr val="accent3">
                <a:alpha val="100000"/>
              </a:schemeClr>
            </a:solidFill>
          </p:spPr>
        </p:sp>
      </p:grpSp>
      <p:grpSp>
        <p:nvGrpSpPr>
          <p:cNvPr id="11" name="Group 11"/>
          <p:cNvGrpSpPr/>
          <p:nvPr/>
        </p:nvGrpSpPr>
        <p:grpSpPr>
          <a:xfrm>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实现名片查询模块</a:t>
              </a:r>
            </a:p>
          </p:txBody>
        </p:sp>
      </p:grpSp>
      <p:sp>
        <p:nvSpPr>
          <p:cNvPr id="33" name="AutoShape 33"/>
          <p:cNvSpPr/>
          <p:nvPr/>
        </p:nvSpPr>
        <p:spPr>
          <a:xfrm>
            <a:off x="579283" y="2049017"/>
            <a:ext cx="584258" cy="584258"/>
          </a:xfrm>
          <a:prstGeom prst="ellipse">
            <a:avLst/>
          </a:prstGeom>
          <a:ln w="19050">
            <a:solidFill>
              <a:schemeClr val="accent1">
                <a:alpha val="100000"/>
              </a:schemeClr>
            </a:solidFill>
            <a:prstDash val="solid"/>
          </a:ln>
        </p:spPr>
        <p:style>
          <a:lnRef idx="0">
            <a:schemeClr val="accent1"/>
          </a:lnRef>
          <a:fillRef idx="1">
            <a:schemeClr val="accent1"/>
          </a:fillRef>
          <a:effectRef idx="0">
            <a:schemeClr val="accent1"/>
          </a:effectRef>
          <a:fontRef idx="minor">
            <a:schemeClr val="lt1"/>
          </a:fontRef>
        </p:style>
      </p:sp>
      <p:sp>
        <p:nvSpPr>
          <p:cNvPr id="34" name="AutoShape 34"/>
          <p:cNvSpPr/>
          <p:nvPr/>
        </p:nvSpPr>
        <p:spPr>
          <a:xfrm>
            <a:off x="674589" y="2156678"/>
            <a:ext cx="395855" cy="368935"/>
          </a:xfrm>
          <a:prstGeom prst="rect">
            <a:avLst/>
          </a:prstGeom>
        </p:spPr>
        <p:txBody>
          <a:bodyPr vert="horz" wrap="square" lIns="0" tIns="0" rIns="0" bIns="0" rtlCol="0" anchor="t" anchorCtr="0">
            <a:noAutofit/>
          </a:bodyPr>
          <a:lstStyle/>
          <a:p>
            <a:pPr algn="ctr">
              <a:lnSpc>
                <a:spcPct val="120000"/>
              </a:lnSpc>
              <a:spcBef>
                <a:spcPct val="20000"/>
              </a:spcBef>
              <a:defRPr/>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01</a:t>
            </a:r>
            <a:endParaRPr lang="en-US" sz="1100"/>
          </a:p>
        </p:txBody>
      </p:sp>
      <p:sp>
        <p:nvSpPr>
          <p:cNvPr id="35" name="TextBox 35"/>
          <p:cNvSpPr txBox="1"/>
          <p:nvPr/>
        </p:nvSpPr>
        <p:spPr>
          <a:xfrm>
            <a:off x="1350983" y="1947863"/>
            <a:ext cx="4120112" cy="786566"/>
          </a:xfrm>
          <a:prstGeom prst="rect">
            <a:avLst/>
          </a:prstGeom>
        </p:spPr>
        <p:txBody>
          <a:bodyPr vert="horz" wrap="square" lIns="95250" tIns="95250" rIns="47625" bIns="95250" rtlCol="0" anchor="ctr" anchorCtr="0">
            <a:noAutofit/>
          </a:bodyPr>
          <a:lstStyle/>
          <a:p>
            <a:pPr>
              <a:lnSpc>
                <a:spcPct val="150000"/>
              </a:lnSpc>
              <a:spcBef>
                <a:spcPct val="0"/>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在本名片管理系统中，名片查询模块需要实现如下所示的功能。</a:t>
            </a:r>
          </a:p>
        </p:txBody>
      </p:sp>
      <p:sp>
        <p:nvSpPr>
          <p:cNvPr id="36" name="AutoShape 36"/>
          <p:cNvSpPr/>
          <p:nvPr/>
        </p:nvSpPr>
        <p:spPr>
          <a:xfrm>
            <a:off x="579283" y="3218181"/>
            <a:ext cx="584258" cy="584258"/>
          </a:xfrm>
          <a:prstGeom prst="ellipse">
            <a:avLst/>
          </a:prstGeom>
          <a:ln w="19050">
            <a:solidFill>
              <a:schemeClr val="accent2">
                <a:alpha val="100000"/>
              </a:schemeClr>
            </a:solidFill>
            <a:prstDash val="solid"/>
          </a:ln>
        </p:spPr>
        <p:style>
          <a:lnRef idx="0">
            <a:schemeClr val="accent2"/>
          </a:lnRef>
          <a:fillRef idx="1">
            <a:schemeClr val="accent2"/>
          </a:fillRef>
          <a:effectRef idx="0">
            <a:schemeClr val="accent2"/>
          </a:effectRef>
          <a:fontRef idx="minor">
            <a:schemeClr val="lt1"/>
          </a:fontRef>
        </p:style>
      </p:sp>
      <p:sp>
        <p:nvSpPr>
          <p:cNvPr id="37" name="AutoShape 37"/>
          <p:cNvSpPr/>
          <p:nvPr/>
        </p:nvSpPr>
        <p:spPr>
          <a:xfrm>
            <a:off x="655539" y="3325842"/>
            <a:ext cx="453011" cy="368935"/>
          </a:xfrm>
          <a:prstGeom prst="rect">
            <a:avLst/>
          </a:prstGeom>
        </p:spPr>
        <p:txBody>
          <a:bodyPr vert="horz" wrap="square" lIns="0" tIns="0" rIns="0" bIns="0" rtlCol="0" anchor="t" anchorCtr="0">
            <a:noAutofit/>
          </a:bodyPr>
          <a:lstStyle/>
          <a:p>
            <a:pPr algn="ctr">
              <a:lnSpc>
                <a:spcPct val="120000"/>
              </a:lnSpc>
              <a:spcBef>
                <a:spcPct val="20000"/>
              </a:spcBef>
              <a:defRPr/>
            </a:pPr>
            <a:r>
              <a:rPr lang="en-US" sz="2000" b="1">
                <a:solidFill>
                  <a:schemeClr val="accent2">
                    <a:alpha val="100000"/>
                  </a:schemeClr>
                </a:solidFill>
                <a:latin typeface="微软雅黑" panose="020B0503020204020204" charset="-122"/>
                <a:ea typeface="微软雅黑" panose="020B0503020204020204" charset="-122"/>
                <a:cs typeface="微软雅黑" panose="020B0503020204020204" charset="-122"/>
              </a:rPr>
              <a:t>02</a:t>
            </a:r>
            <a:endParaRPr lang="en-US" sz="1100"/>
          </a:p>
        </p:txBody>
      </p:sp>
      <p:sp>
        <p:nvSpPr>
          <p:cNvPr id="38" name="TextBox 38"/>
          <p:cNvSpPr txBox="1"/>
          <p:nvPr/>
        </p:nvSpPr>
        <p:spPr>
          <a:xfrm>
            <a:off x="1350983" y="3110437"/>
            <a:ext cx="4114800" cy="799744"/>
          </a:xfrm>
          <a:prstGeom prst="rect">
            <a:avLst/>
          </a:prstGeom>
        </p:spPr>
        <p:txBody>
          <a:bodyPr vert="horz" wrap="square" lIns="95250" tIns="95250" rIns="47625" bIns="95250" rtlCol="0" anchor="ctr" anchorCtr="0">
            <a:noAutofit/>
          </a:bodyPr>
          <a:lstStyle/>
          <a:p>
            <a:pPr>
              <a:lnSpc>
                <a:spcPct val="150000"/>
              </a:lnSpc>
              <a:spcBef>
                <a:spcPct val="0"/>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确定当前有效的名片存储文件；查找用户指定条件的名片；打印查找结果名片。</a:t>
            </a:r>
          </a:p>
        </p:txBody>
      </p:sp>
      <p:sp>
        <p:nvSpPr>
          <p:cNvPr id="39" name="AutoShape 39"/>
          <p:cNvSpPr/>
          <p:nvPr/>
        </p:nvSpPr>
        <p:spPr>
          <a:xfrm>
            <a:off x="575049" y="4441785"/>
            <a:ext cx="584258" cy="584258"/>
          </a:xfrm>
          <a:prstGeom prst="ellipse">
            <a:avLst/>
          </a:prstGeom>
          <a:ln w="19050">
            <a:solidFill>
              <a:schemeClr val="accent3">
                <a:alpha val="100000"/>
              </a:schemeClr>
            </a:solidFill>
            <a:prstDash val="solid"/>
          </a:ln>
        </p:spPr>
        <p:style>
          <a:lnRef idx="0">
            <a:schemeClr val="accent3"/>
          </a:lnRef>
          <a:fillRef idx="1">
            <a:schemeClr val="accent3"/>
          </a:fillRef>
          <a:effectRef idx="0">
            <a:schemeClr val="accent3"/>
          </a:effectRef>
          <a:fontRef idx="minor">
            <a:schemeClr val="lt1"/>
          </a:fontRef>
        </p:style>
      </p:sp>
      <p:sp>
        <p:nvSpPr>
          <p:cNvPr id="40" name="AutoShape 40"/>
          <p:cNvSpPr/>
          <p:nvPr/>
        </p:nvSpPr>
        <p:spPr>
          <a:xfrm>
            <a:off x="642204" y="4549446"/>
            <a:ext cx="453011" cy="368935"/>
          </a:xfrm>
          <a:prstGeom prst="rect">
            <a:avLst/>
          </a:prstGeom>
        </p:spPr>
        <p:txBody>
          <a:bodyPr vert="horz" wrap="square" lIns="0" tIns="0" rIns="0" bIns="0" rtlCol="0" anchor="t" anchorCtr="0">
            <a:noAutofit/>
          </a:bodyPr>
          <a:lstStyle/>
          <a:p>
            <a:pPr algn="ctr">
              <a:lnSpc>
                <a:spcPct val="120000"/>
              </a:lnSpc>
              <a:spcBef>
                <a:spcPct val="20000"/>
              </a:spcBef>
              <a:defRPr/>
            </a:pPr>
            <a:r>
              <a:rPr lang="en-US" sz="2000" b="1">
                <a:solidFill>
                  <a:schemeClr val="accent3">
                    <a:alpha val="100000"/>
                  </a:schemeClr>
                </a:solidFill>
                <a:latin typeface="微软雅黑" panose="020B0503020204020204" charset="-122"/>
                <a:ea typeface="微软雅黑" panose="020B0503020204020204" charset="-122"/>
                <a:cs typeface="微软雅黑" panose="020B0503020204020204" charset="-122"/>
              </a:rPr>
              <a:t>03</a:t>
            </a:r>
            <a:endParaRPr lang="en-US" sz="1100"/>
          </a:p>
        </p:txBody>
      </p:sp>
      <p:sp>
        <p:nvSpPr>
          <p:cNvPr id="41" name="TextBox 41"/>
          <p:cNvSpPr txBox="1"/>
          <p:nvPr/>
        </p:nvSpPr>
        <p:spPr>
          <a:xfrm>
            <a:off x="1350983" y="4340631"/>
            <a:ext cx="4114800" cy="786566"/>
          </a:xfrm>
          <a:prstGeom prst="rect">
            <a:avLst/>
          </a:prstGeom>
        </p:spPr>
        <p:txBody>
          <a:bodyPr vert="horz" wrap="square" lIns="95250" tIns="95250" rIns="47625" bIns="95250" rtlCol="0" anchor="ctr" anchorCtr="0">
            <a:noAutofit/>
          </a:bodyPr>
          <a:lstStyle/>
          <a:p>
            <a:pPr>
              <a:lnSpc>
                <a:spcPct val="150000"/>
              </a:lnSpc>
              <a:spcBef>
                <a:spcPts val="375"/>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名片查询模块的功能由函数search_compact()实现。</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507874" y="6318935"/>
            <a:ext cx="701468" cy="122998"/>
          </a:xfrm>
          <a:prstGeom prst="rect">
            <a:avLst/>
          </a:prstGeom>
          <a:solidFill>
            <a:schemeClr val="accent2">
              <a:alpha val="100000"/>
            </a:schemeClr>
          </a:solidFill>
        </p:spPr>
      </p:sp>
      <p:sp>
        <p:nvSpPr>
          <p:cNvPr id="3" name="AutoShape 3"/>
          <p:cNvSpPr/>
          <p:nvPr/>
        </p:nvSpPr>
        <p:spPr>
          <a:xfrm>
            <a:off x="454963" y="6318935"/>
            <a:ext cx="122998" cy="122998"/>
          </a:xfrm>
          <a:prstGeom prst="ellipse">
            <a:avLst/>
          </a:prstGeom>
          <a:solidFill>
            <a:schemeClr val="accent2">
              <a:alpha val="100000"/>
            </a:schemeClr>
          </a:solidFill>
        </p:spPr>
      </p:sp>
      <p:sp>
        <p:nvSpPr>
          <p:cNvPr id="4" name="AutoShape 4"/>
          <p:cNvSpPr/>
          <p:nvPr/>
        </p:nvSpPr>
        <p:spPr>
          <a:xfrm>
            <a:off x="1137715" y="6318935"/>
            <a:ext cx="122998" cy="122998"/>
          </a:xfrm>
          <a:prstGeom prst="ellipse">
            <a:avLst/>
          </a:prstGeom>
          <a:solidFill>
            <a:schemeClr val="accent2">
              <a:alpha val="100000"/>
            </a:schemeClr>
          </a:solidFill>
        </p:spPr>
      </p:sp>
      <p:cxnSp>
        <p:nvCxnSpPr>
          <p:cNvPr id="5" name="Connector 5"/>
          <p:cNvCxnSpPr/>
          <p:nvPr/>
        </p:nvCxnSpPr>
        <p:spPr>
          <a:xfrm>
            <a:off x="1209343" y="6393165"/>
            <a:ext cx="10991852" cy="0"/>
          </a:xfrm>
          <a:prstGeom prst="line">
            <a:avLst/>
          </a:prstGeom>
          <a:ln w="14288">
            <a:solidFill>
              <a:schemeClr val="accent2"/>
            </a:solidFill>
            <a:prstDash val="dash"/>
          </a:ln>
        </p:spPr>
        <p:style>
          <a:lnRef idx="0">
            <a:schemeClr val="accent2"/>
          </a:lnRef>
          <a:fillRef idx="1">
            <a:schemeClr val="accent2"/>
          </a:fillRef>
          <a:effectRef idx="0">
            <a:schemeClr val="accent2"/>
          </a:effectRef>
          <a:fontRef idx="minor">
            <a:schemeClr val="lt1"/>
          </a:fontRef>
        </p:style>
      </p:cxnSp>
      <p:sp>
        <p:nvSpPr>
          <p:cNvPr id="6" name="AutoShape 6"/>
          <p:cNvSpPr/>
          <p:nvPr/>
        </p:nvSpPr>
        <p:spPr>
          <a:xfrm>
            <a:off x="904945" y="1398355"/>
            <a:ext cx="2590123" cy="1506389"/>
          </a:xfrm>
          <a:prstGeom prst="roundRect">
            <a:avLst/>
          </a:prstGeom>
          <a:solidFill>
            <a:schemeClr val="accent2">
              <a:alpha val="100000"/>
            </a:schemeClr>
          </a:solidFill>
        </p:spPr>
      </p:sp>
      <p:sp>
        <p:nvSpPr>
          <p:cNvPr id="7" name="AutoShape 7"/>
          <p:cNvSpPr/>
          <p:nvPr/>
        </p:nvSpPr>
        <p:spPr>
          <a:xfrm>
            <a:off x="1218874" y="2592503"/>
            <a:ext cx="2871893" cy="3142827"/>
          </a:xfrm>
          <a:prstGeom prst="roundRect">
            <a:avLst/>
          </a:prstGeom>
          <a:solidFill>
            <a:schemeClr val="accent2">
              <a:lumMod val="20000"/>
              <a:lumOff val="80000"/>
              <a:alpha val="90000"/>
            </a:schemeClr>
          </a:solidFill>
          <a:ln w="19050">
            <a:solidFill>
              <a:schemeClr val="accent2">
                <a:alpha val="90000"/>
              </a:schemeClr>
            </a:solidFill>
            <a:prstDash val="solid"/>
          </a:ln>
        </p:spPr>
        <p:style>
          <a:lnRef idx="0">
            <a:schemeClr val="accent2"/>
          </a:lnRef>
          <a:fillRef idx="1">
            <a:schemeClr val="accent2"/>
          </a:fillRef>
          <a:effectRef idx="0">
            <a:schemeClr val="accent2"/>
          </a:effectRef>
          <a:fontRef idx="minor">
            <a:schemeClr val="lt1"/>
          </a:fontRef>
        </p:style>
      </p:sp>
      <p:sp>
        <p:nvSpPr>
          <p:cNvPr id="8" name="AutoShape 8"/>
          <p:cNvSpPr/>
          <p:nvPr/>
        </p:nvSpPr>
        <p:spPr>
          <a:xfrm>
            <a:off x="4503089" y="1424901"/>
            <a:ext cx="2590123" cy="1506389"/>
          </a:xfrm>
          <a:prstGeom prst="roundRect">
            <a:avLst/>
          </a:prstGeom>
          <a:solidFill>
            <a:schemeClr val="accent1">
              <a:alpha val="100000"/>
            </a:schemeClr>
          </a:solidFill>
        </p:spPr>
      </p:sp>
      <p:sp>
        <p:nvSpPr>
          <p:cNvPr id="9" name="AutoShape 9"/>
          <p:cNvSpPr/>
          <p:nvPr/>
        </p:nvSpPr>
        <p:spPr>
          <a:xfrm>
            <a:off x="4817018" y="2619049"/>
            <a:ext cx="2871893" cy="3142827"/>
          </a:xfrm>
          <a:prstGeom prst="roundRect">
            <a:avLst/>
          </a:prstGeom>
          <a:solidFill>
            <a:schemeClr val="accent1">
              <a:lumMod val="20000"/>
              <a:lumOff val="80000"/>
              <a:alpha val="90000"/>
            </a:schemeClr>
          </a:solidFill>
          <a:ln w="19050">
            <a:solidFill>
              <a:schemeClr val="accent1">
                <a:alpha val="90000"/>
              </a:schemeClr>
            </a:solidFill>
            <a:prstDash val="solid"/>
          </a:ln>
        </p:spPr>
        <p:style>
          <a:lnRef idx="0">
            <a:schemeClr val="accent1"/>
          </a:lnRef>
          <a:fillRef idx="1">
            <a:schemeClr val="accent1"/>
          </a:fillRef>
          <a:effectRef idx="0">
            <a:schemeClr val="accent1"/>
          </a:effectRef>
          <a:fontRef idx="minor">
            <a:schemeClr val="lt1"/>
          </a:fontRef>
        </p:style>
      </p:sp>
      <p:sp>
        <p:nvSpPr>
          <p:cNvPr id="10" name="AutoShape 10"/>
          <p:cNvSpPr/>
          <p:nvPr/>
        </p:nvSpPr>
        <p:spPr>
          <a:xfrm>
            <a:off x="8201329" y="1424901"/>
            <a:ext cx="2590123" cy="1506389"/>
          </a:xfrm>
          <a:prstGeom prst="roundRect">
            <a:avLst/>
          </a:prstGeom>
          <a:solidFill>
            <a:schemeClr val="accent2">
              <a:alpha val="100000"/>
            </a:schemeClr>
          </a:solidFill>
        </p:spPr>
      </p:sp>
      <p:sp>
        <p:nvSpPr>
          <p:cNvPr id="11" name="AutoShape 11"/>
          <p:cNvSpPr/>
          <p:nvPr/>
        </p:nvSpPr>
        <p:spPr>
          <a:xfrm>
            <a:off x="8515258" y="2619049"/>
            <a:ext cx="2871893" cy="3142827"/>
          </a:xfrm>
          <a:prstGeom prst="roundRect">
            <a:avLst/>
          </a:prstGeom>
          <a:solidFill>
            <a:schemeClr val="accent2">
              <a:lumMod val="20000"/>
              <a:lumOff val="80000"/>
              <a:alpha val="90000"/>
            </a:schemeClr>
          </a:solidFill>
          <a:ln w="19050">
            <a:solidFill>
              <a:schemeClr val="accent2">
                <a:alpha val="90000"/>
              </a:schemeClr>
            </a:solidFill>
            <a:prstDash val="solid"/>
          </a:ln>
        </p:spPr>
        <p:style>
          <a:lnRef idx="0">
            <a:schemeClr val="accent2"/>
          </a:lnRef>
          <a:fillRef idx="1">
            <a:schemeClr val="accent2"/>
          </a:fillRef>
          <a:effectRef idx="0">
            <a:schemeClr val="accent2"/>
          </a:effectRef>
          <a:fontRef idx="minor">
            <a:schemeClr val="lt1"/>
          </a:fontRef>
        </p:style>
      </p:sp>
      <p:sp>
        <p:nvSpPr>
          <p:cNvPr id="12" name="TextBox 12"/>
          <p:cNvSpPr txBox="1"/>
          <p:nvPr/>
        </p:nvSpPr>
        <p:spPr>
          <a:xfrm>
            <a:off x="1414251" y="2980276"/>
            <a:ext cx="2506259" cy="2484120"/>
          </a:xfrm>
          <a:prstGeom prst="rect">
            <a:avLst/>
          </a:prstGeom>
        </p:spPr>
        <p:txBody>
          <a:bodyPr vert="horz" wrap="square" lIns="123825" tIns="123825" rIns="57150" bIns="123825" rtlCol="0" anchor="t" anchorCtr="0">
            <a:spAutoFit/>
          </a:bodyPr>
          <a:lstStyle/>
          <a:p>
            <a:pPr>
              <a:lnSpc>
                <a:spcPct val="150000"/>
              </a:lnSpc>
            </a:pPr>
            <a:r>
              <a:rPr lang="en-US" sz="1350">
                <a:solidFill>
                  <a:srgbClr val="071D40">
                    <a:alpha val="100000"/>
                  </a:srgbClr>
                </a:solidFill>
                <a:latin typeface="微软雅黑" panose="020B0503020204020204" charset="-122"/>
                <a:ea typeface="微软雅黑" panose="020B0503020204020204" charset="-122"/>
                <a:cs typeface="微软雅黑" panose="020B0503020204020204" charset="-122"/>
              </a:rPr>
              <a:t>在本名片管理系统中，名片删除模块需要实现如下所示的功能。</a:t>
            </a:r>
          </a:p>
        </p:txBody>
      </p:sp>
      <p:sp>
        <p:nvSpPr>
          <p:cNvPr id="13" name="TextBox 13"/>
          <p:cNvSpPr txBox="1"/>
          <p:nvPr/>
        </p:nvSpPr>
        <p:spPr>
          <a:xfrm>
            <a:off x="4999835" y="2980276"/>
            <a:ext cx="2506259" cy="2484120"/>
          </a:xfrm>
          <a:prstGeom prst="rect">
            <a:avLst/>
          </a:prstGeom>
        </p:spPr>
        <p:txBody>
          <a:bodyPr vert="horz" wrap="square" lIns="123825" tIns="123825" rIns="57150" bIns="123825" rtlCol="0" anchor="t" anchorCtr="0">
            <a:spAutoFit/>
          </a:bodyPr>
          <a:lstStyle/>
          <a:p>
            <a:pPr>
              <a:lnSpc>
                <a:spcPct val="150000"/>
              </a:lnSpc>
            </a:pPr>
            <a:r>
              <a:rPr lang="en-US" sz="1350">
                <a:solidFill>
                  <a:srgbClr val="071D40">
                    <a:alpha val="100000"/>
                  </a:srgbClr>
                </a:solidFill>
                <a:latin typeface="微软雅黑" panose="020B0503020204020204" charset="-122"/>
                <a:ea typeface="微软雅黑" panose="020B0503020204020204" charset="-122"/>
                <a:cs typeface="微软雅黑" panose="020B0503020204020204" charset="-122"/>
              </a:rPr>
              <a:t>查找指定条件待删除的名片；打印输出查找匹配结果的名片；删除名片。</a:t>
            </a:r>
          </a:p>
        </p:txBody>
      </p:sp>
      <p:sp>
        <p:nvSpPr>
          <p:cNvPr id="14" name="TextBox 14"/>
          <p:cNvSpPr txBox="1"/>
          <p:nvPr/>
        </p:nvSpPr>
        <p:spPr>
          <a:xfrm>
            <a:off x="8731942" y="2980276"/>
            <a:ext cx="2506259" cy="2484120"/>
          </a:xfrm>
          <a:prstGeom prst="rect">
            <a:avLst/>
          </a:prstGeom>
        </p:spPr>
        <p:txBody>
          <a:bodyPr vert="horz" wrap="square" lIns="123825" tIns="123825" rIns="57150" bIns="123825" rtlCol="0" anchor="t" anchorCtr="0">
            <a:spAutoFit/>
          </a:bodyPr>
          <a:lstStyle/>
          <a:p>
            <a:pPr>
              <a:lnSpc>
                <a:spcPct val="150000"/>
              </a:lnSpc>
            </a:pPr>
            <a:r>
              <a:rPr lang="en-US" sz="1350">
                <a:solidFill>
                  <a:srgbClr val="071D40">
                    <a:alpha val="100000"/>
                  </a:srgbClr>
                </a:solidFill>
                <a:latin typeface="微软雅黑" panose="020B0503020204020204" charset="-122"/>
                <a:ea typeface="微软雅黑" panose="020B0503020204020204" charset="-122"/>
                <a:cs typeface="微软雅黑" panose="020B0503020204020204" charset="-122"/>
              </a:rPr>
              <a:t>名片删除模块的功能由函数delete_compact()实现。</a:t>
            </a:r>
          </a:p>
        </p:txBody>
      </p:sp>
      <p:sp>
        <p:nvSpPr>
          <p:cNvPr id="15" name="Freeform 15"/>
          <p:cNvSpPr/>
          <p:nvPr/>
        </p:nvSpPr>
        <p:spPr>
          <a:xfrm>
            <a:off x="3734987" y="1845395"/>
            <a:ext cx="509355" cy="509355"/>
          </a:xfrm>
          <a:custGeom>
            <a:avLst/>
            <a:gdLst/>
            <a:ahLst/>
            <a:cxnLst/>
            <a:rect l="l" t="t" r="r" b="b"/>
            <a:pathLst>
              <a:path w="1905000" h="1905000">
                <a:moveTo>
                  <a:pt x="1905000" y="952500"/>
                </a:moveTo>
                <a:lnTo>
                  <a:pt x="952500" y="0"/>
                </a:lnTo>
                <a:lnTo>
                  <a:pt x="952500" y="476250"/>
                </a:lnTo>
                <a:lnTo>
                  <a:pt x="0" y="476250"/>
                </a:lnTo>
                <a:lnTo>
                  <a:pt x="0" y="1428750"/>
                </a:lnTo>
                <a:lnTo>
                  <a:pt x="952500" y="1428750"/>
                </a:lnTo>
                <a:lnTo>
                  <a:pt x="952500" y="1905000"/>
                </a:lnTo>
                <a:lnTo>
                  <a:pt x="1905000" y="952500"/>
                </a:lnTo>
                <a:close/>
              </a:path>
            </a:pathLst>
          </a:custGeom>
          <a:solidFill>
            <a:schemeClr val="accent1">
              <a:alpha val="100000"/>
            </a:schemeClr>
          </a:solidFill>
        </p:spPr>
      </p:sp>
      <p:sp>
        <p:nvSpPr>
          <p:cNvPr id="16" name="Freeform 16"/>
          <p:cNvSpPr/>
          <p:nvPr/>
        </p:nvSpPr>
        <p:spPr>
          <a:xfrm>
            <a:off x="7434234" y="1784900"/>
            <a:ext cx="509355" cy="509355"/>
          </a:xfrm>
          <a:custGeom>
            <a:avLst/>
            <a:gdLst/>
            <a:ahLst/>
            <a:cxnLst/>
            <a:rect l="l" t="t" r="r" b="b"/>
            <a:pathLst>
              <a:path w="1905000" h="1905000">
                <a:moveTo>
                  <a:pt x="1905000" y="952500"/>
                </a:moveTo>
                <a:lnTo>
                  <a:pt x="952500" y="0"/>
                </a:lnTo>
                <a:lnTo>
                  <a:pt x="952500" y="476250"/>
                </a:lnTo>
                <a:lnTo>
                  <a:pt x="0" y="476250"/>
                </a:lnTo>
                <a:lnTo>
                  <a:pt x="0" y="1428750"/>
                </a:lnTo>
                <a:lnTo>
                  <a:pt x="952500" y="1428750"/>
                </a:lnTo>
                <a:lnTo>
                  <a:pt x="952500" y="1905000"/>
                </a:lnTo>
                <a:lnTo>
                  <a:pt x="1905000" y="952500"/>
                </a:lnTo>
                <a:close/>
              </a:path>
            </a:pathLst>
          </a:custGeom>
          <a:solidFill>
            <a:schemeClr val="accent1">
              <a:alpha val="100000"/>
            </a:schemeClr>
          </a:solidFill>
        </p:spPr>
      </p:sp>
      <p:sp>
        <p:nvSpPr>
          <p:cNvPr id="17" name="TextBox 17"/>
          <p:cNvSpPr txBox="1"/>
          <p:nvPr/>
        </p:nvSpPr>
        <p:spPr>
          <a:xfrm>
            <a:off x="1622109" y="1191768"/>
            <a:ext cx="1155795" cy="1844040"/>
          </a:xfrm>
          <a:prstGeom prst="rect">
            <a:avLst/>
          </a:prstGeom>
        </p:spPr>
        <p:txBody>
          <a:bodyPr vert="horz" wrap="square" lIns="123825" tIns="123825" rIns="57150" bIns="123825" rtlCol="0" anchor="t" anchorCtr="0">
            <a:spAutoFit/>
          </a:bodyPr>
          <a:lstStyle/>
          <a:p>
            <a:pPr algn="ctr">
              <a:lnSpc>
                <a:spcPct val="174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sp>
        <p:nvSpPr>
          <p:cNvPr id="18" name="TextBox 18"/>
          <p:cNvSpPr txBox="1"/>
          <p:nvPr/>
        </p:nvSpPr>
        <p:spPr>
          <a:xfrm>
            <a:off x="5220252" y="1252051"/>
            <a:ext cx="1155795" cy="1844040"/>
          </a:xfrm>
          <a:prstGeom prst="rect">
            <a:avLst/>
          </a:prstGeom>
        </p:spPr>
        <p:txBody>
          <a:bodyPr vert="horz" wrap="square" lIns="123825" tIns="123825" rIns="57150" bIns="123825" rtlCol="0" anchor="t" anchorCtr="0">
            <a:spAutoFit/>
          </a:bodyPr>
          <a:lstStyle/>
          <a:p>
            <a:pPr algn="ctr">
              <a:lnSpc>
                <a:spcPct val="174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sp>
        <p:nvSpPr>
          <p:cNvPr id="19" name="TextBox 19"/>
          <p:cNvSpPr txBox="1"/>
          <p:nvPr/>
        </p:nvSpPr>
        <p:spPr>
          <a:xfrm>
            <a:off x="8918492" y="1215599"/>
            <a:ext cx="1155795" cy="1844040"/>
          </a:xfrm>
          <a:prstGeom prst="rect">
            <a:avLst/>
          </a:prstGeom>
        </p:spPr>
        <p:txBody>
          <a:bodyPr vert="horz" wrap="square" lIns="123825" tIns="123825" rIns="57150" bIns="123825" rtlCol="0" anchor="t" anchorCtr="0">
            <a:spAutoFit/>
          </a:bodyPr>
          <a:lstStyle/>
          <a:p>
            <a:pPr algn="ctr">
              <a:lnSpc>
                <a:spcPct val="174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grpSp>
        <p:nvGrpSpPr>
          <p:cNvPr id="20" name="Group 20"/>
          <p:cNvGrpSpPr/>
          <p:nvPr/>
        </p:nvGrpSpPr>
        <p:grpSpPr>
          <a:xfrm>
            <a:off x="454963" y="93878"/>
            <a:ext cx="10641129" cy="914400"/>
            <a:chOff x="454963" y="93878"/>
            <a:chExt cx="10641129" cy="914400"/>
          </a:xfrm>
        </p:grpSpPr>
        <p:sp>
          <p:nvSpPr>
            <p:cNvPr id="21" name="AutoShape 21"/>
            <p:cNvSpPr/>
            <p:nvPr/>
          </p:nvSpPr>
          <p:spPr>
            <a:xfrm>
              <a:off x="454963" y="331168"/>
              <a:ext cx="84147" cy="84147"/>
            </a:xfrm>
            <a:prstGeom prst="ellipse">
              <a:avLst/>
            </a:prstGeom>
            <a:solidFill>
              <a:schemeClr val="accent1">
                <a:alpha val="100000"/>
              </a:schemeClr>
            </a:solidFill>
          </p:spPr>
        </p:sp>
        <p:sp>
          <p:nvSpPr>
            <p:cNvPr id="22" name="AutoShape 22"/>
            <p:cNvSpPr/>
            <p:nvPr/>
          </p:nvSpPr>
          <p:spPr>
            <a:xfrm>
              <a:off x="575049" y="337743"/>
              <a:ext cx="78137" cy="78137"/>
            </a:xfrm>
            <a:prstGeom prst="ellipse">
              <a:avLst/>
            </a:prstGeom>
            <a:solidFill>
              <a:schemeClr val="accent1">
                <a:alpha val="80000"/>
              </a:schemeClr>
            </a:solidFill>
          </p:spPr>
        </p:sp>
        <p:sp>
          <p:nvSpPr>
            <p:cNvPr id="23" name="AutoShape 23"/>
            <p:cNvSpPr/>
            <p:nvPr/>
          </p:nvSpPr>
          <p:spPr>
            <a:xfrm>
              <a:off x="689125" y="339460"/>
              <a:ext cx="74704" cy="74704"/>
            </a:xfrm>
            <a:prstGeom prst="ellipse">
              <a:avLst/>
            </a:prstGeom>
            <a:solidFill>
              <a:schemeClr val="accent1">
                <a:alpha val="60000"/>
              </a:schemeClr>
            </a:solidFill>
          </p:spPr>
        </p:sp>
        <p:sp>
          <p:nvSpPr>
            <p:cNvPr id="24" name="AutoShape 24"/>
            <p:cNvSpPr/>
            <p:nvPr/>
          </p:nvSpPr>
          <p:spPr>
            <a:xfrm>
              <a:off x="799768" y="348430"/>
              <a:ext cx="69238" cy="69238"/>
            </a:xfrm>
            <a:prstGeom prst="ellipse">
              <a:avLst/>
            </a:prstGeom>
            <a:solidFill>
              <a:schemeClr val="accent1">
                <a:alpha val="40000"/>
              </a:schemeClr>
            </a:solidFill>
          </p:spPr>
        </p:sp>
        <p:sp>
          <p:nvSpPr>
            <p:cNvPr id="25" name="AutoShape 25"/>
            <p:cNvSpPr/>
            <p:nvPr/>
          </p:nvSpPr>
          <p:spPr>
            <a:xfrm>
              <a:off x="904945" y="344297"/>
              <a:ext cx="65594" cy="65594"/>
            </a:xfrm>
            <a:prstGeom prst="ellipse">
              <a:avLst/>
            </a:prstGeom>
            <a:solidFill>
              <a:schemeClr val="accent1">
                <a:alpha val="20000"/>
              </a:schemeClr>
            </a:solidFill>
          </p:spPr>
        </p:sp>
        <p:sp>
          <p:nvSpPr>
            <p:cNvPr id="26" name="AutoShape 26"/>
            <p:cNvSpPr/>
            <p:nvPr/>
          </p:nvSpPr>
          <p:spPr>
            <a:xfrm>
              <a:off x="454963" y="448942"/>
              <a:ext cx="84147" cy="84147"/>
            </a:xfrm>
            <a:prstGeom prst="ellipse">
              <a:avLst/>
            </a:prstGeom>
            <a:solidFill>
              <a:schemeClr val="accent1">
                <a:alpha val="100000"/>
              </a:schemeClr>
            </a:solidFill>
          </p:spPr>
        </p:sp>
        <p:sp>
          <p:nvSpPr>
            <p:cNvPr id="27" name="AutoShape 27"/>
            <p:cNvSpPr/>
            <p:nvPr/>
          </p:nvSpPr>
          <p:spPr>
            <a:xfrm>
              <a:off x="575049" y="455517"/>
              <a:ext cx="78137" cy="78137"/>
            </a:xfrm>
            <a:prstGeom prst="ellipse">
              <a:avLst/>
            </a:prstGeom>
            <a:solidFill>
              <a:schemeClr val="accent1">
                <a:alpha val="80000"/>
              </a:schemeClr>
            </a:solidFill>
          </p:spPr>
        </p:sp>
        <p:sp>
          <p:nvSpPr>
            <p:cNvPr id="28" name="AutoShape 28"/>
            <p:cNvSpPr/>
            <p:nvPr/>
          </p:nvSpPr>
          <p:spPr>
            <a:xfrm>
              <a:off x="689125" y="457233"/>
              <a:ext cx="74704" cy="74704"/>
            </a:xfrm>
            <a:prstGeom prst="ellipse">
              <a:avLst/>
            </a:prstGeom>
            <a:solidFill>
              <a:schemeClr val="accent1">
                <a:alpha val="60000"/>
              </a:schemeClr>
            </a:solidFill>
          </p:spPr>
        </p:sp>
        <p:sp>
          <p:nvSpPr>
            <p:cNvPr id="29" name="AutoShape 29"/>
            <p:cNvSpPr/>
            <p:nvPr/>
          </p:nvSpPr>
          <p:spPr>
            <a:xfrm>
              <a:off x="799768" y="466203"/>
              <a:ext cx="69238" cy="69238"/>
            </a:xfrm>
            <a:prstGeom prst="ellipse">
              <a:avLst/>
            </a:prstGeom>
            <a:solidFill>
              <a:schemeClr val="accent1">
                <a:alpha val="40000"/>
              </a:schemeClr>
            </a:solidFill>
          </p:spPr>
        </p:sp>
        <p:sp>
          <p:nvSpPr>
            <p:cNvPr id="30" name="AutoShape 30"/>
            <p:cNvSpPr/>
            <p:nvPr/>
          </p:nvSpPr>
          <p:spPr>
            <a:xfrm>
              <a:off x="904945" y="462070"/>
              <a:ext cx="65594" cy="65594"/>
            </a:xfrm>
            <a:prstGeom prst="ellipse">
              <a:avLst/>
            </a:prstGeom>
            <a:solidFill>
              <a:schemeClr val="accent1">
                <a:alpha val="20000"/>
              </a:schemeClr>
            </a:solidFill>
          </p:spPr>
        </p:sp>
        <p:sp>
          <p:nvSpPr>
            <p:cNvPr id="31" name="AutoShape 31"/>
            <p:cNvSpPr/>
            <p:nvPr/>
          </p:nvSpPr>
          <p:spPr>
            <a:xfrm>
              <a:off x="454963" y="566715"/>
              <a:ext cx="84147" cy="84147"/>
            </a:xfrm>
            <a:prstGeom prst="ellipse">
              <a:avLst/>
            </a:prstGeom>
            <a:solidFill>
              <a:schemeClr val="accent1">
                <a:alpha val="100000"/>
              </a:schemeClr>
            </a:solidFill>
          </p:spPr>
        </p:sp>
        <p:sp>
          <p:nvSpPr>
            <p:cNvPr id="32" name="AutoShape 32"/>
            <p:cNvSpPr/>
            <p:nvPr/>
          </p:nvSpPr>
          <p:spPr>
            <a:xfrm>
              <a:off x="575049" y="573291"/>
              <a:ext cx="78137" cy="78137"/>
            </a:xfrm>
            <a:prstGeom prst="ellipse">
              <a:avLst/>
            </a:prstGeom>
            <a:solidFill>
              <a:schemeClr val="accent1">
                <a:alpha val="80000"/>
              </a:schemeClr>
            </a:solidFill>
          </p:spPr>
        </p:sp>
        <p:sp>
          <p:nvSpPr>
            <p:cNvPr id="33" name="AutoShape 33"/>
            <p:cNvSpPr/>
            <p:nvPr/>
          </p:nvSpPr>
          <p:spPr>
            <a:xfrm>
              <a:off x="689125" y="575007"/>
              <a:ext cx="74704" cy="74704"/>
            </a:xfrm>
            <a:prstGeom prst="ellipse">
              <a:avLst/>
            </a:prstGeom>
            <a:solidFill>
              <a:schemeClr val="accent1">
                <a:alpha val="60000"/>
              </a:schemeClr>
            </a:solidFill>
          </p:spPr>
        </p:sp>
        <p:sp>
          <p:nvSpPr>
            <p:cNvPr id="34" name="AutoShape 34"/>
            <p:cNvSpPr/>
            <p:nvPr/>
          </p:nvSpPr>
          <p:spPr>
            <a:xfrm>
              <a:off x="799768" y="583977"/>
              <a:ext cx="69238" cy="69238"/>
            </a:xfrm>
            <a:prstGeom prst="ellipse">
              <a:avLst/>
            </a:prstGeom>
            <a:solidFill>
              <a:schemeClr val="accent1">
                <a:alpha val="40000"/>
              </a:schemeClr>
            </a:solidFill>
          </p:spPr>
        </p:sp>
        <p:sp>
          <p:nvSpPr>
            <p:cNvPr id="35" name="AutoShape 35"/>
            <p:cNvSpPr/>
            <p:nvPr/>
          </p:nvSpPr>
          <p:spPr>
            <a:xfrm>
              <a:off x="904945" y="579844"/>
              <a:ext cx="65594" cy="65594"/>
            </a:xfrm>
            <a:prstGeom prst="ellipse">
              <a:avLst/>
            </a:prstGeom>
            <a:solidFill>
              <a:schemeClr val="accent1">
                <a:alpha val="20000"/>
              </a:schemeClr>
            </a:solidFill>
          </p:spPr>
        </p:sp>
        <p:sp>
          <p:nvSpPr>
            <p:cNvPr id="36" name="AutoShape 36"/>
            <p:cNvSpPr/>
            <p:nvPr/>
          </p:nvSpPr>
          <p:spPr>
            <a:xfrm>
              <a:off x="454963" y="684489"/>
              <a:ext cx="84147" cy="84147"/>
            </a:xfrm>
            <a:prstGeom prst="ellipse">
              <a:avLst/>
            </a:prstGeom>
            <a:solidFill>
              <a:schemeClr val="accent1">
                <a:alpha val="100000"/>
              </a:schemeClr>
            </a:solidFill>
          </p:spPr>
        </p:sp>
        <p:sp>
          <p:nvSpPr>
            <p:cNvPr id="37" name="AutoShape 37"/>
            <p:cNvSpPr/>
            <p:nvPr/>
          </p:nvSpPr>
          <p:spPr>
            <a:xfrm>
              <a:off x="575049" y="691064"/>
              <a:ext cx="78137" cy="78137"/>
            </a:xfrm>
            <a:prstGeom prst="ellipse">
              <a:avLst/>
            </a:prstGeom>
            <a:solidFill>
              <a:schemeClr val="accent1">
                <a:alpha val="80000"/>
              </a:schemeClr>
            </a:solidFill>
          </p:spPr>
        </p:sp>
        <p:sp>
          <p:nvSpPr>
            <p:cNvPr id="38" name="AutoShape 38"/>
            <p:cNvSpPr/>
            <p:nvPr/>
          </p:nvSpPr>
          <p:spPr>
            <a:xfrm>
              <a:off x="689125" y="692781"/>
              <a:ext cx="74704" cy="74704"/>
            </a:xfrm>
            <a:prstGeom prst="ellipse">
              <a:avLst/>
            </a:prstGeom>
            <a:solidFill>
              <a:schemeClr val="accent1">
                <a:alpha val="60000"/>
              </a:schemeClr>
            </a:solidFill>
          </p:spPr>
        </p:sp>
        <p:sp>
          <p:nvSpPr>
            <p:cNvPr id="39" name="AutoShape 39"/>
            <p:cNvSpPr/>
            <p:nvPr/>
          </p:nvSpPr>
          <p:spPr>
            <a:xfrm>
              <a:off x="799768" y="701751"/>
              <a:ext cx="69238" cy="69238"/>
            </a:xfrm>
            <a:prstGeom prst="ellipse">
              <a:avLst/>
            </a:prstGeom>
            <a:solidFill>
              <a:schemeClr val="accent1">
                <a:alpha val="40000"/>
              </a:schemeClr>
            </a:solidFill>
          </p:spPr>
        </p:sp>
        <p:sp>
          <p:nvSpPr>
            <p:cNvPr id="40" name="AutoShape 40"/>
            <p:cNvSpPr/>
            <p:nvPr/>
          </p:nvSpPr>
          <p:spPr>
            <a:xfrm>
              <a:off x="904945" y="697618"/>
              <a:ext cx="65594" cy="65594"/>
            </a:xfrm>
            <a:prstGeom prst="ellipse">
              <a:avLst/>
            </a:prstGeom>
            <a:solidFill>
              <a:schemeClr val="accent1">
                <a:alpha val="20000"/>
              </a:schemeClr>
            </a:solidFill>
          </p:spPr>
        </p:sp>
        <p:sp>
          <p:nvSpPr>
            <p:cNvPr id="41" name="TextBox 41"/>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实现名片删除模块</a:t>
              </a: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78798" y="3644837"/>
            <a:ext cx="9429750" cy="1104900"/>
          </a:xfrm>
          <a:prstGeom prst="rect">
            <a:avLst/>
          </a:prstGeom>
        </p:spPr>
        <p:txBody>
          <a:bodyPr vert="horz" wrap="square" lIns="114300" tIns="57150" rIns="114300" bIns="57150" rtlCol="0" anchor="t" anchorCtr="0">
            <a:spAutoFit/>
          </a:bodyPr>
          <a:lstStyle/>
          <a:p>
            <a:pPr algn="ctr">
              <a:lnSpc>
                <a:spcPct val="120000"/>
              </a:lnSpc>
            </a:pPr>
            <a:r>
              <a:rPr lang="en-US" sz="5175" b="1">
                <a:solidFill>
                  <a:schemeClr val="accent2">
                    <a:alpha val="100000"/>
                  </a:schemeClr>
                </a:solidFill>
                <a:latin typeface="微软雅黑" panose="020B0503020204020204" charset="-122"/>
                <a:ea typeface="微软雅黑" panose="020B0503020204020204" charset="-122"/>
                <a:cs typeface="微软雅黑" panose="020B0503020204020204" charset="-122"/>
              </a:rPr>
              <a:t>背景介绍</a:t>
            </a:r>
          </a:p>
        </p:txBody>
      </p:sp>
      <p:sp>
        <p:nvSpPr>
          <p:cNvPr id="3" name="TextBox 3"/>
          <p:cNvSpPr txBox="1"/>
          <p:nvPr/>
        </p:nvSpPr>
        <p:spPr>
          <a:xfrm>
            <a:off x="2060858" y="2108645"/>
            <a:ext cx="7677150" cy="1571625"/>
          </a:xfrm>
          <a:prstGeom prst="rect">
            <a:avLst/>
          </a:prstGeom>
        </p:spPr>
        <p:txBody>
          <a:bodyPr vert="horz" wrap="square" lIns="114300" tIns="57150" rIns="114300" bIns="57150" rtlCol="0" anchor="t" anchorCtr="0">
            <a:spAutoFit/>
          </a:bodyPr>
          <a:lstStyle/>
          <a:p>
            <a:pPr algn="ctr">
              <a:lnSpc>
                <a:spcPct val="120000"/>
              </a:lnSpc>
              <a:spcBef>
                <a:spcPts val="450"/>
              </a:spcBef>
            </a:pPr>
            <a:r>
              <a:rPr lang="en-US" sz="7650" b="1">
                <a:solidFill>
                  <a:schemeClr val="accent2">
                    <a:alpha val="100000"/>
                  </a:schemeClr>
                </a:solidFill>
                <a:latin typeface="微软雅黑" panose="020B0503020204020204" charset="-122"/>
                <a:ea typeface="微软雅黑" panose="020B0503020204020204" charset="-122"/>
                <a:cs typeface="微软雅黑" panose="020B0503020204020204" charset="-122"/>
              </a:rPr>
              <a:t>01</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6249697" y="3865013"/>
            <a:ext cx="2167467" cy="1826280"/>
          </a:xfrm>
          <a:prstGeom prst="triangle">
            <a:avLst/>
          </a:prstGeom>
          <a:solidFill>
            <a:schemeClr val="accent1">
              <a:alpha val="100000"/>
            </a:schemeClr>
          </a:solidFill>
        </p:spPr>
      </p:sp>
      <p:sp>
        <p:nvSpPr>
          <p:cNvPr id="3" name="AutoShape 3"/>
          <p:cNvSpPr/>
          <p:nvPr/>
        </p:nvSpPr>
        <p:spPr>
          <a:xfrm>
            <a:off x="3776918" y="3865013"/>
            <a:ext cx="2167467" cy="1826280"/>
          </a:xfrm>
          <a:prstGeom prst="triangle">
            <a:avLst/>
          </a:prstGeom>
          <a:solidFill>
            <a:schemeClr val="accent1">
              <a:alpha val="100000"/>
            </a:schemeClr>
          </a:solidFill>
        </p:spPr>
      </p:sp>
      <p:sp>
        <p:nvSpPr>
          <p:cNvPr id="4" name="AutoShape 4"/>
          <p:cNvSpPr/>
          <p:nvPr/>
        </p:nvSpPr>
        <p:spPr>
          <a:xfrm>
            <a:off x="5012267" y="1711093"/>
            <a:ext cx="2167467" cy="1826280"/>
          </a:xfrm>
          <a:prstGeom prst="triangle">
            <a:avLst/>
          </a:prstGeom>
          <a:solidFill>
            <a:schemeClr val="accent1">
              <a:alpha val="100000"/>
            </a:schemeClr>
          </a:solidFill>
        </p:spPr>
      </p:sp>
      <p:sp>
        <p:nvSpPr>
          <p:cNvPr id="5" name="Freeform 5"/>
          <p:cNvSpPr/>
          <p:nvPr/>
        </p:nvSpPr>
        <p:spPr>
          <a:xfrm>
            <a:off x="5743787" y="3022600"/>
            <a:ext cx="704427" cy="520192"/>
          </a:xfrm>
          <a:custGeom>
            <a:avLst/>
            <a:gdLst/>
            <a:ahLst/>
            <a:cxnLst/>
            <a:rect l="l" t="t" r="r" b="b"/>
            <a:pathLst>
              <a:path w="1905000" h="1905000">
                <a:moveTo>
                  <a:pt x="952500" y="0"/>
                </a:moveTo>
                <a:lnTo>
                  <a:pt x="0" y="952500"/>
                </a:lnTo>
                <a:lnTo>
                  <a:pt x="476250" y="952500"/>
                </a:lnTo>
                <a:lnTo>
                  <a:pt x="476250" y="1905000"/>
                </a:lnTo>
                <a:lnTo>
                  <a:pt x="1428750" y="1905000"/>
                </a:lnTo>
                <a:lnTo>
                  <a:pt x="1428750" y="952500"/>
                </a:lnTo>
                <a:lnTo>
                  <a:pt x="1905000" y="952500"/>
                </a:lnTo>
                <a:lnTo>
                  <a:pt x="952500" y="0"/>
                </a:lnTo>
                <a:close/>
              </a:path>
            </a:pathLst>
          </a:custGeom>
          <a:solidFill>
            <a:schemeClr val="lt1">
              <a:alpha val="100000"/>
            </a:schemeClr>
          </a:solidFill>
        </p:spPr>
      </p:sp>
      <p:sp>
        <p:nvSpPr>
          <p:cNvPr id="6" name="Freeform 6"/>
          <p:cNvSpPr/>
          <p:nvPr/>
        </p:nvSpPr>
        <p:spPr>
          <a:xfrm rot="7259206">
            <a:off x="6589098" y="4674355"/>
            <a:ext cx="704427" cy="520192"/>
          </a:xfrm>
          <a:custGeom>
            <a:avLst/>
            <a:gdLst/>
            <a:ahLst/>
            <a:cxnLst/>
            <a:rect l="l" t="t" r="r" b="b"/>
            <a:pathLst>
              <a:path w="1905000" h="1905000">
                <a:moveTo>
                  <a:pt x="952500" y="0"/>
                </a:moveTo>
                <a:lnTo>
                  <a:pt x="0" y="952500"/>
                </a:lnTo>
                <a:lnTo>
                  <a:pt x="476250" y="952500"/>
                </a:lnTo>
                <a:lnTo>
                  <a:pt x="476250" y="1905000"/>
                </a:lnTo>
                <a:lnTo>
                  <a:pt x="1428750" y="1905000"/>
                </a:lnTo>
                <a:lnTo>
                  <a:pt x="1428750" y="952500"/>
                </a:lnTo>
                <a:lnTo>
                  <a:pt x="1905000" y="952500"/>
                </a:lnTo>
                <a:lnTo>
                  <a:pt x="952500" y="0"/>
                </a:lnTo>
                <a:close/>
              </a:path>
            </a:pathLst>
          </a:custGeom>
          <a:solidFill>
            <a:schemeClr val="lt1">
              <a:alpha val="100000"/>
            </a:schemeClr>
          </a:solidFill>
        </p:spPr>
      </p:sp>
      <p:sp>
        <p:nvSpPr>
          <p:cNvPr id="7" name="Freeform 7"/>
          <p:cNvSpPr/>
          <p:nvPr/>
        </p:nvSpPr>
        <p:spPr>
          <a:xfrm rot="-7221168">
            <a:off x="4910864" y="4658432"/>
            <a:ext cx="704427" cy="520192"/>
          </a:xfrm>
          <a:custGeom>
            <a:avLst/>
            <a:gdLst/>
            <a:ahLst/>
            <a:cxnLst/>
            <a:rect l="l" t="t" r="r" b="b"/>
            <a:pathLst>
              <a:path w="1905000" h="1905000">
                <a:moveTo>
                  <a:pt x="952500" y="0"/>
                </a:moveTo>
                <a:lnTo>
                  <a:pt x="0" y="952500"/>
                </a:lnTo>
                <a:lnTo>
                  <a:pt x="476250" y="952500"/>
                </a:lnTo>
                <a:lnTo>
                  <a:pt x="476250" y="1905000"/>
                </a:lnTo>
                <a:lnTo>
                  <a:pt x="1428750" y="1905000"/>
                </a:lnTo>
                <a:lnTo>
                  <a:pt x="1428750" y="952500"/>
                </a:lnTo>
                <a:lnTo>
                  <a:pt x="1905000" y="952500"/>
                </a:lnTo>
                <a:lnTo>
                  <a:pt x="952500" y="0"/>
                </a:lnTo>
                <a:close/>
              </a:path>
            </a:pathLst>
          </a:custGeom>
          <a:solidFill>
            <a:schemeClr val="lt1">
              <a:alpha val="100000"/>
            </a:schemeClr>
          </a:solidFill>
        </p:spPr>
      </p:sp>
      <p:cxnSp>
        <p:nvCxnSpPr>
          <p:cNvPr id="8" name="Connector 8"/>
          <p:cNvCxnSpPr/>
          <p:nvPr/>
        </p:nvCxnSpPr>
        <p:spPr>
          <a:xfrm>
            <a:off x="6818377" y="3284051"/>
            <a:ext cx="4107349" cy="0"/>
          </a:xfrm>
          <a:prstGeom prst="line">
            <a:avLst/>
          </a:prstGeom>
          <a:ln w="9525">
            <a:solidFill>
              <a:schemeClr val="accent1"/>
            </a:solidFill>
            <a:prstDash val="solid"/>
          </a:ln>
        </p:spPr>
        <p:style>
          <a:lnRef idx="0">
            <a:schemeClr val="accent1"/>
          </a:lnRef>
          <a:fillRef idx="1">
            <a:schemeClr val="accent1"/>
          </a:fillRef>
          <a:effectRef idx="0">
            <a:schemeClr val="accent1"/>
          </a:effectRef>
          <a:fontRef idx="minor">
            <a:schemeClr val="lt1"/>
          </a:fontRef>
        </p:style>
      </p:cxnSp>
      <p:sp>
        <p:nvSpPr>
          <p:cNvPr id="9" name="AutoShape 9"/>
          <p:cNvSpPr/>
          <p:nvPr/>
        </p:nvSpPr>
        <p:spPr>
          <a:xfrm>
            <a:off x="10897278" y="3216317"/>
            <a:ext cx="151723" cy="151723"/>
          </a:xfrm>
          <a:prstGeom prst="ellipse">
            <a:avLst/>
          </a:prstGeom>
          <a:solidFill>
            <a:schemeClr val="accent1">
              <a:alpha val="100000"/>
            </a:schemeClr>
          </a:solidFill>
        </p:spPr>
      </p:sp>
      <p:sp>
        <p:nvSpPr>
          <p:cNvPr id="10" name="TextBox 10"/>
          <p:cNvSpPr txBox="1"/>
          <p:nvPr/>
        </p:nvSpPr>
        <p:spPr>
          <a:xfrm>
            <a:off x="6941312" y="1711093"/>
            <a:ext cx="3862453" cy="1121664"/>
          </a:xfrm>
          <a:prstGeom prst="rect">
            <a:avLst/>
          </a:prstGeom>
        </p:spPr>
        <p:txBody>
          <a:bodyPr vert="horz" wrap="square" lIns="123825" tIns="123825" rIns="57150" bIns="123825" rtlCol="0" anchor="t" anchorCtr="0">
            <a:spAutoFit/>
          </a:bodyPr>
          <a:lstStyle/>
          <a:p>
            <a:pPr>
              <a:lnSpc>
                <a:spcPct val="120000"/>
              </a:lnSpc>
            </a:pPr>
            <a:r>
              <a:rPr lang="en-US" sz="1500">
                <a:solidFill>
                  <a:schemeClr val="dk2">
                    <a:alpha val="100000"/>
                  </a:schemeClr>
                </a:solidFill>
                <a:latin typeface="微软雅黑" panose="020B0503020204020204" charset="-122"/>
                <a:ea typeface="微软雅黑" panose="020B0503020204020204" charset="-122"/>
                <a:cs typeface="微软雅黑" panose="020B0503020204020204" charset="-122"/>
              </a:rPr>
              <a:t>确定当前有效的名片存储文件；打印名片。</a:t>
            </a:r>
          </a:p>
        </p:txBody>
      </p:sp>
      <p:sp>
        <p:nvSpPr>
          <p:cNvPr id="11" name="TextBox 11"/>
          <p:cNvSpPr txBox="1"/>
          <p:nvPr/>
        </p:nvSpPr>
        <p:spPr>
          <a:xfrm>
            <a:off x="8233969" y="4100915"/>
            <a:ext cx="3190554" cy="1121664"/>
          </a:xfrm>
          <a:prstGeom prst="rect">
            <a:avLst/>
          </a:prstGeom>
        </p:spPr>
        <p:txBody>
          <a:bodyPr vert="horz" wrap="square" lIns="123825" tIns="123825" rIns="57150" bIns="123825" rtlCol="0" anchor="t" anchorCtr="0">
            <a:spAutoFit/>
          </a:bodyPr>
          <a:lstStyle/>
          <a:p>
            <a:pPr>
              <a:lnSpc>
                <a:spcPct val="120000"/>
              </a:lnSpc>
            </a:pPr>
            <a:r>
              <a:rPr lang="en-US" sz="1500">
                <a:solidFill>
                  <a:schemeClr val="dk2">
                    <a:alpha val="100000"/>
                  </a:schemeClr>
                </a:solidFill>
                <a:latin typeface="微软雅黑" panose="020B0503020204020204" charset="-122"/>
                <a:ea typeface="微软雅黑" panose="020B0503020204020204" charset="-122"/>
                <a:cs typeface="微软雅黑" panose="020B0503020204020204" charset="-122"/>
              </a:rPr>
              <a:t>名片浏览模块的功能由函数load(void)实现。</a:t>
            </a:r>
          </a:p>
        </p:txBody>
      </p:sp>
      <p:cxnSp>
        <p:nvCxnSpPr>
          <p:cNvPr id="12" name="Connector 12"/>
          <p:cNvCxnSpPr/>
          <p:nvPr/>
        </p:nvCxnSpPr>
        <p:spPr>
          <a:xfrm>
            <a:off x="7345623" y="5627624"/>
            <a:ext cx="4107349" cy="0"/>
          </a:xfrm>
          <a:prstGeom prst="line">
            <a:avLst/>
          </a:prstGeom>
          <a:ln w="9525">
            <a:solidFill>
              <a:schemeClr val="accent1"/>
            </a:solidFill>
            <a:prstDash val="solid"/>
          </a:ln>
        </p:spPr>
        <p:style>
          <a:lnRef idx="0">
            <a:schemeClr val="accent1"/>
          </a:lnRef>
          <a:fillRef idx="1">
            <a:schemeClr val="accent1"/>
          </a:fillRef>
          <a:effectRef idx="0">
            <a:schemeClr val="accent1"/>
          </a:effectRef>
          <a:fontRef idx="minor">
            <a:schemeClr val="lt1"/>
          </a:fontRef>
        </p:style>
      </p:cxnSp>
      <p:sp>
        <p:nvSpPr>
          <p:cNvPr id="13" name="AutoShape 13"/>
          <p:cNvSpPr/>
          <p:nvPr/>
        </p:nvSpPr>
        <p:spPr>
          <a:xfrm>
            <a:off x="11424524" y="5559891"/>
            <a:ext cx="151723" cy="151723"/>
          </a:xfrm>
          <a:prstGeom prst="ellipse">
            <a:avLst/>
          </a:prstGeom>
          <a:solidFill>
            <a:schemeClr val="accent1">
              <a:alpha val="100000"/>
            </a:schemeClr>
          </a:solidFill>
        </p:spPr>
      </p:sp>
      <p:cxnSp>
        <p:nvCxnSpPr>
          <p:cNvPr id="14" name="Connector 14"/>
          <p:cNvCxnSpPr/>
          <p:nvPr/>
        </p:nvCxnSpPr>
        <p:spPr>
          <a:xfrm>
            <a:off x="904945" y="4589949"/>
            <a:ext cx="3793067" cy="0"/>
          </a:xfrm>
          <a:prstGeom prst="line">
            <a:avLst/>
          </a:prstGeom>
          <a:ln w="9525">
            <a:solidFill>
              <a:schemeClr val="accent1"/>
            </a:solidFill>
            <a:prstDash val="solid"/>
          </a:ln>
        </p:spPr>
        <p:style>
          <a:lnRef idx="0">
            <a:schemeClr val="accent1"/>
          </a:lnRef>
          <a:fillRef idx="1">
            <a:schemeClr val="accent1"/>
          </a:fillRef>
          <a:effectRef idx="0">
            <a:schemeClr val="accent1"/>
          </a:effectRef>
          <a:fontRef idx="minor">
            <a:schemeClr val="lt1"/>
          </a:fontRef>
        </p:style>
      </p:cxnSp>
      <p:sp>
        <p:nvSpPr>
          <p:cNvPr id="15" name="AutoShape 15"/>
          <p:cNvSpPr/>
          <p:nvPr/>
        </p:nvSpPr>
        <p:spPr>
          <a:xfrm>
            <a:off x="904945" y="4510024"/>
            <a:ext cx="151723" cy="151723"/>
          </a:xfrm>
          <a:prstGeom prst="ellipse">
            <a:avLst/>
          </a:prstGeom>
          <a:solidFill>
            <a:schemeClr val="accent1">
              <a:alpha val="100000"/>
            </a:schemeClr>
          </a:solidFill>
        </p:spPr>
      </p:sp>
      <p:sp>
        <p:nvSpPr>
          <p:cNvPr id="16" name="TextBox 16"/>
          <p:cNvSpPr txBox="1"/>
          <p:nvPr/>
        </p:nvSpPr>
        <p:spPr>
          <a:xfrm>
            <a:off x="869006" y="3172778"/>
            <a:ext cx="3483489" cy="1121664"/>
          </a:xfrm>
          <a:prstGeom prst="rect">
            <a:avLst/>
          </a:prstGeom>
        </p:spPr>
        <p:txBody>
          <a:bodyPr vert="horz" wrap="square" lIns="123825" tIns="123825" rIns="57150" bIns="123825" rtlCol="0" anchor="t" anchorCtr="0">
            <a:spAutoFit/>
          </a:bodyPr>
          <a:lstStyle/>
          <a:p>
            <a:pPr>
              <a:lnSpc>
                <a:spcPct val="120000"/>
              </a:lnSpc>
            </a:pPr>
            <a:r>
              <a:rPr lang="en-US" sz="1500">
                <a:solidFill>
                  <a:schemeClr val="dk2">
                    <a:alpha val="100000"/>
                  </a:schemeClr>
                </a:solidFill>
                <a:latin typeface="微软雅黑" panose="020B0503020204020204" charset="-122"/>
                <a:ea typeface="微软雅黑" panose="020B0503020204020204" charset="-122"/>
                <a:cs typeface="微软雅黑" panose="020B0503020204020204" charset="-122"/>
              </a:rPr>
              <a:t>在本名片管理系统中，名片浏览模块的功能由函数load(void)实现。</a:t>
            </a:r>
          </a:p>
        </p:txBody>
      </p:sp>
      <p:sp>
        <p:nvSpPr>
          <p:cNvPr id="17" name="AutoShape 17"/>
          <p:cNvSpPr/>
          <p:nvPr/>
        </p:nvSpPr>
        <p:spPr>
          <a:xfrm flipV="1">
            <a:off x="5012267" y="3733610"/>
            <a:ext cx="2167467" cy="1826280"/>
          </a:xfrm>
          <a:prstGeom prst="triangle">
            <a:avLst/>
          </a:prstGeom>
          <a:solidFill>
            <a:schemeClr val="accent2">
              <a:alpha val="100000"/>
            </a:schemeClr>
          </a:solidFill>
        </p:spPr>
      </p:sp>
      <p:sp>
        <p:nvSpPr>
          <p:cNvPr id="18" name="Freeform 18"/>
          <p:cNvSpPr/>
          <p:nvPr/>
        </p:nvSpPr>
        <p:spPr>
          <a:xfrm>
            <a:off x="5786411" y="3999944"/>
            <a:ext cx="661803" cy="661803"/>
          </a:xfrm>
          <a:custGeom>
            <a:avLst/>
            <a:gdLst/>
            <a:ahLst/>
            <a:cxnLst/>
            <a:rect l="l" t="t" r="r" b="b"/>
            <a:pathLst>
              <a:path w="304800" h="304800">
                <a:moveTo>
                  <a:pt x="0" y="209550"/>
                </a:moveTo>
                <a:lnTo>
                  <a:pt x="152410" y="247650"/>
                </a:lnTo>
                <a:lnTo>
                  <a:pt x="304800" y="209550"/>
                </a:lnTo>
                <a:lnTo>
                  <a:pt x="304800" y="247650"/>
                </a:lnTo>
                <a:lnTo>
                  <a:pt x="152410" y="285750"/>
                </a:lnTo>
                <a:lnTo>
                  <a:pt x="0" y="247650"/>
                </a:lnTo>
                <a:close/>
                <a:moveTo>
                  <a:pt x="0" y="133350"/>
                </a:moveTo>
                <a:lnTo>
                  <a:pt x="152410" y="171450"/>
                </a:lnTo>
                <a:lnTo>
                  <a:pt x="304800" y="133350"/>
                </a:lnTo>
                <a:lnTo>
                  <a:pt x="304800" y="171450"/>
                </a:lnTo>
                <a:lnTo>
                  <a:pt x="152410" y="209550"/>
                </a:lnTo>
                <a:lnTo>
                  <a:pt x="0" y="171450"/>
                </a:lnTo>
                <a:close/>
                <a:moveTo>
                  <a:pt x="0" y="57150"/>
                </a:moveTo>
                <a:lnTo>
                  <a:pt x="152410" y="19050"/>
                </a:lnTo>
                <a:lnTo>
                  <a:pt x="304800" y="57150"/>
                </a:lnTo>
                <a:lnTo>
                  <a:pt x="304800" y="95250"/>
                </a:lnTo>
                <a:lnTo>
                  <a:pt x="152410" y="133350"/>
                </a:lnTo>
                <a:lnTo>
                  <a:pt x="0" y="95250"/>
                </a:lnTo>
                <a:close/>
              </a:path>
            </a:pathLst>
          </a:custGeom>
          <a:solidFill>
            <a:srgbClr val="FFFFFF">
              <a:alpha val="100000"/>
            </a:srgbClr>
          </a:solidFill>
        </p:spPr>
      </p:sp>
      <p:grpSp>
        <p:nvGrpSpPr>
          <p:cNvPr id="19" name="Group 19"/>
          <p:cNvGrpSpPr/>
          <p:nvPr/>
        </p:nvGrpSpPr>
        <p:grpSpPr>
          <a:xfrm>
            <a:off x="454963" y="93878"/>
            <a:ext cx="10641129" cy="914400"/>
            <a:chOff x="454963" y="93878"/>
            <a:chExt cx="10641129" cy="914400"/>
          </a:xfrm>
        </p:grpSpPr>
        <p:sp>
          <p:nvSpPr>
            <p:cNvPr id="20" name="AutoShape 20"/>
            <p:cNvSpPr/>
            <p:nvPr/>
          </p:nvSpPr>
          <p:spPr>
            <a:xfrm>
              <a:off x="454963" y="331168"/>
              <a:ext cx="84147" cy="84147"/>
            </a:xfrm>
            <a:prstGeom prst="ellipse">
              <a:avLst/>
            </a:prstGeom>
            <a:solidFill>
              <a:schemeClr val="accent1">
                <a:alpha val="100000"/>
              </a:schemeClr>
            </a:solidFill>
          </p:spPr>
        </p:sp>
        <p:sp>
          <p:nvSpPr>
            <p:cNvPr id="21" name="AutoShape 21"/>
            <p:cNvSpPr/>
            <p:nvPr/>
          </p:nvSpPr>
          <p:spPr>
            <a:xfrm>
              <a:off x="575049" y="337743"/>
              <a:ext cx="78137" cy="78137"/>
            </a:xfrm>
            <a:prstGeom prst="ellipse">
              <a:avLst/>
            </a:prstGeom>
            <a:solidFill>
              <a:schemeClr val="accent1">
                <a:alpha val="80000"/>
              </a:schemeClr>
            </a:solidFill>
          </p:spPr>
        </p:sp>
        <p:sp>
          <p:nvSpPr>
            <p:cNvPr id="22" name="AutoShape 22"/>
            <p:cNvSpPr/>
            <p:nvPr/>
          </p:nvSpPr>
          <p:spPr>
            <a:xfrm>
              <a:off x="689125" y="339460"/>
              <a:ext cx="74704" cy="74704"/>
            </a:xfrm>
            <a:prstGeom prst="ellipse">
              <a:avLst/>
            </a:prstGeom>
            <a:solidFill>
              <a:schemeClr val="accent1">
                <a:alpha val="60000"/>
              </a:schemeClr>
            </a:solidFill>
          </p:spPr>
        </p:sp>
        <p:sp>
          <p:nvSpPr>
            <p:cNvPr id="23" name="AutoShape 23"/>
            <p:cNvSpPr/>
            <p:nvPr/>
          </p:nvSpPr>
          <p:spPr>
            <a:xfrm>
              <a:off x="799768" y="348430"/>
              <a:ext cx="69238" cy="69238"/>
            </a:xfrm>
            <a:prstGeom prst="ellipse">
              <a:avLst/>
            </a:prstGeom>
            <a:solidFill>
              <a:schemeClr val="accent1">
                <a:alpha val="40000"/>
              </a:schemeClr>
            </a:solidFill>
          </p:spPr>
        </p:sp>
        <p:sp>
          <p:nvSpPr>
            <p:cNvPr id="24" name="AutoShape 24"/>
            <p:cNvSpPr/>
            <p:nvPr/>
          </p:nvSpPr>
          <p:spPr>
            <a:xfrm>
              <a:off x="904945" y="344297"/>
              <a:ext cx="65594" cy="65594"/>
            </a:xfrm>
            <a:prstGeom prst="ellipse">
              <a:avLst/>
            </a:prstGeom>
            <a:solidFill>
              <a:schemeClr val="accent1">
                <a:alpha val="20000"/>
              </a:schemeClr>
            </a:solidFill>
          </p:spPr>
        </p:sp>
        <p:sp>
          <p:nvSpPr>
            <p:cNvPr id="25" name="AutoShape 25"/>
            <p:cNvSpPr/>
            <p:nvPr/>
          </p:nvSpPr>
          <p:spPr>
            <a:xfrm>
              <a:off x="454963" y="448942"/>
              <a:ext cx="84147" cy="84147"/>
            </a:xfrm>
            <a:prstGeom prst="ellipse">
              <a:avLst/>
            </a:prstGeom>
            <a:solidFill>
              <a:schemeClr val="accent1">
                <a:alpha val="100000"/>
              </a:schemeClr>
            </a:solidFill>
          </p:spPr>
        </p:sp>
        <p:sp>
          <p:nvSpPr>
            <p:cNvPr id="26" name="AutoShape 26"/>
            <p:cNvSpPr/>
            <p:nvPr/>
          </p:nvSpPr>
          <p:spPr>
            <a:xfrm>
              <a:off x="575049" y="455517"/>
              <a:ext cx="78137" cy="78137"/>
            </a:xfrm>
            <a:prstGeom prst="ellipse">
              <a:avLst/>
            </a:prstGeom>
            <a:solidFill>
              <a:schemeClr val="accent1">
                <a:alpha val="80000"/>
              </a:schemeClr>
            </a:solidFill>
          </p:spPr>
        </p:sp>
        <p:sp>
          <p:nvSpPr>
            <p:cNvPr id="27" name="AutoShape 27"/>
            <p:cNvSpPr/>
            <p:nvPr/>
          </p:nvSpPr>
          <p:spPr>
            <a:xfrm>
              <a:off x="689125" y="457233"/>
              <a:ext cx="74704" cy="74704"/>
            </a:xfrm>
            <a:prstGeom prst="ellipse">
              <a:avLst/>
            </a:prstGeom>
            <a:solidFill>
              <a:schemeClr val="accent1">
                <a:alpha val="60000"/>
              </a:schemeClr>
            </a:solidFill>
          </p:spPr>
        </p:sp>
        <p:sp>
          <p:nvSpPr>
            <p:cNvPr id="28" name="AutoShape 28"/>
            <p:cNvSpPr/>
            <p:nvPr/>
          </p:nvSpPr>
          <p:spPr>
            <a:xfrm>
              <a:off x="799768" y="466203"/>
              <a:ext cx="69238" cy="69238"/>
            </a:xfrm>
            <a:prstGeom prst="ellipse">
              <a:avLst/>
            </a:prstGeom>
            <a:solidFill>
              <a:schemeClr val="accent1">
                <a:alpha val="40000"/>
              </a:schemeClr>
            </a:solidFill>
          </p:spPr>
        </p:sp>
        <p:sp>
          <p:nvSpPr>
            <p:cNvPr id="29" name="AutoShape 29"/>
            <p:cNvSpPr/>
            <p:nvPr/>
          </p:nvSpPr>
          <p:spPr>
            <a:xfrm>
              <a:off x="904945" y="462070"/>
              <a:ext cx="65594" cy="65594"/>
            </a:xfrm>
            <a:prstGeom prst="ellipse">
              <a:avLst/>
            </a:prstGeom>
            <a:solidFill>
              <a:schemeClr val="accent1">
                <a:alpha val="20000"/>
              </a:schemeClr>
            </a:solidFill>
          </p:spPr>
        </p:sp>
        <p:sp>
          <p:nvSpPr>
            <p:cNvPr id="30" name="AutoShape 30"/>
            <p:cNvSpPr/>
            <p:nvPr/>
          </p:nvSpPr>
          <p:spPr>
            <a:xfrm>
              <a:off x="454963" y="566715"/>
              <a:ext cx="84147" cy="84147"/>
            </a:xfrm>
            <a:prstGeom prst="ellipse">
              <a:avLst/>
            </a:prstGeom>
            <a:solidFill>
              <a:schemeClr val="accent1">
                <a:alpha val="100000"/>
              </a:schemeClr>
            </a:solidFill>
          </p:spPr>
        </p:sp>
        <p:sp>
          <p:nvSpPr>
            <p:cNvPr id="31" name="AutoShape 31"/>
            <p:cNvSpPr/>
            <p:nvPr/>
          </p:nvSpPr>
          <p:spPr>
            <a:xfrm>
              <a:off x="575049" y="573291"/>
              <a:ext cx="78137" cy="78137"/>
            </a:xfrm>
            <a:prstGeom prst="ellipse">
              <a:avLst/>
            </a:prstGeom>
            <a:solidFill>
              <a:schemeClr val="accent1">
                <a:alpha val="80000"/>
              </a:schemeClr>
            </a:solidFill>
          </p:spPr>
        </p:sp>
        <p:sp>
          <p:nvSpPr>
            <p:cNvPr id="32" name="AutoShape 32"/>
            <p:cNvSpPr/>
            <p:nvPr/>
          </p:nvSpPr>
          <p:spPr>
            <a:xfrm>
              <a:off x="689125" y="575007"/>
              <a:ext cx="74704" cy="74704"/>
            </a:xfrm>
            <a:prstGeom prst="ellipse">
              <a:avLst/>
            </a:prstGeom>
            <a:solidFill>
              <a:schemeClr val="accent1">
                <a:alpha val="60000"/>
              </a:schemeClr>
            </a:solidFill>
          </p:spPr>
        </p:sp>
        <p:sp>
          <p:nvSpPr>
            <p:cNvPr id="33" name="AutoShape 33"/>
            <p:cNvSpPr/>
            <p:nvPr/>
          </p:nvSpPr>
          <p:spPr>
            <a:xfrm>
              <a:off x="799768" y="583977"/>
              <a:ext cx="69238" cy="69238"/>
            </a:xfrm>
            <a:prstGeom prst="ellipse">
              <a:avLst/>
            </a:prstGeom>
            <a:solidFill>
              <a:schemeClr val="accent1">
                <a:alpha val="40000"/>
              </a:schemeClr>
            </a:solidFill>
          </p:spPr>
        </p:sp>
        <p:sp>
          <p:nvSpPr>
            <p:cNvPr id="34" name="AutoShape 34"/>
            <p:cNvSpPr/>
            <p:nvPr/>
          </p:nvSpPr>
          <p:spPr>
            <a:xfrm>
              <a:off x="904945" y="579844"/>
              <a:ext cx="65594" cy="65594"/>
            </a:xfrm>
            <a:prstGeom prst="ellipse">
              <a:avLst/>
            </a:prstGeom>
            <a:solidFill>
              <a:schemeClr val="accent1">
                <a:alpha val="20000"/>
              </a:schemeClr>
            </a:solidFill>
          </p:spPr>
        </p:sp>
        <p:sp>
          <p:nvSpPr>
            <p:cNvPr id="35" name="AutoShape 35"/>
            <p:cNvSpPr/>
            <p:nvPr/>
          </p:nvSpPr>
          <p:spPr>
            <a:xfrm>
              <a:off x="454963" y="684489"/>
              <a:ext cx="84147" cy="84147"/>
            </a:xfrm>
            <a:prstGeom prst="ellipse">
              <a:avLst/>
            </a:prstGeom>
            <a:solidFill>
              <a:schemeClr val="accent1">
                <a:alpha val="100000"/>
              </a:schemeClr>
            </a:solidFill>
          </p:spPr>
        </p:sp>
        <p:sp>
          <p:nvSpPr>
            <p:cNvPr id="36" name="AutoShape 36"/>
            <p:cNvSpPr/>
            <p:nvPr/>
          </p:nvSpPr>
          <p:spPr>
            <a:xfrm>
              <a:off x="575049" y="691064"/>
              <a:ext cx="78137" cy="78137"/>
            </a:xfrm>
            <a:prstGeom prst="ellipse">
              <a:avLst/>
            </a:prstGeom>
            <a:solidFill>
              <a:schemeClr val="accent1">
                <a:alpha val="80000"/>
              </a:schemeClr>
            </a:solidFill>
          </p:spPr>
        </p:sp>
        <p:sp>
          <p:nvSpPr>
            <p:cNvPr id="37" name="AutoShape 37"/>
            <p:cNvSpPr/>
            <p:nvPr/>
          </p:nvSpPr>
          <p:spPr>
            <a:xfrm>
              <a:off x="689125" y="692781"/>
              <a:ext cx="74704" cy="74704"/>
            </a:xfrm>
            <a:prstGeom prst="ellipse">
              <a:avLst/>
            </a:prstGeom>
            <a:solidFill>
              <a:schemeClr val="accent1">
                <a:alpha val="60000"/>
              </a:schemeClr>
            </a:solidFill>
          </p:spPr>
        </p:sp>
        <p:sp>
          <p:nvSpPr>
            <p:cNvPr id="38" name="AutoShape 38"/>
            <p:cNvSpPr/>
            <p:nvPr/>
          </p:nvSpPr>
          <p:spPr>
            <a:xfrm>
              <a:off x="799768" y="701751"/>
              <a:ext cx="69238" cy="69238"/>
            </a:xfrm>
            <a:prstGeom prst="ellipse">
              <a:avLst/>
            </a:prstGeom>
            <a:solidFill>
              <a:schemeClr val="accent1">
                <a:alpha val="40000"/>
              </a:schemeClr>
            </a:solidFill>
          </p:spPr>
        </p:sp>
        <p:sp>
          <p:nvSpPr>
            <p:cNvPr id="39" name="AutoShape 39"/>
            <p:cNvSpPr/>
            <p:nvPr/>
          </p:nvSpPr>
          <p:spPr>
            <a:xfrm>
              <a:off x="904945" y="697618"/>
              <a:ext cx="65594" cy="65594"/>
            </a:xfrm>
            <a:prstGeom prst="ellipse">
              <a:avLst/>
            </a:prstGeom>
            <a:solidFill>
              <a:schemeClr val="accent1">
                <a:alpha val="20000"/>
              </a:schemeClr>
            </a:solidFill>
          </p:spPr>
        </p:sp>
        <p:sp>
          <p:nvSpPr>
            <p:cNvPr id="40" name="TextBox 4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实现名片浏览模块</a:t>
              </a: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Freeform 2"/>
          <p:cNvSpPr/>
          <p:nvPr/>
        </p:nvSpPr>
        <p:spPr>
          <a:xfrm>
            <a:off x="1477192" y="3522743"/>
            <a:ext cx="1702240" cy="1665358"/>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4">
              <a:alpha val="100000"/>
            </a:schemeClr>
          </a:solidFill>
        </p:spPr>
      </p:sp>
      <p:sp>
        <p:nvSpPr>
          <p:cNvPr id="3" name="Freeform 3"/>
          <p:cNvSpPr/>
          <p:nvPr/>
        </p:nvSpPr>
        <p:spPr>
          <a:xfrm>
            <a:off x="2568117" y="1927706"/>
            <a:ext cx="2204933" cy="2157159"/>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1">
              <a:alpha val="100000"/>
            </a:schemeClr>
          </a:solidFill>
        </p:spPr>
      </p:sp>
      <p:sp>
        <p:nvSpPr>
          <p:cNvPr id="4" name="Freeform 4"/>
          <p:cNvSpPr/>
          <p:nvPr/>
        </p:nvSpPr>
        <p:spPr>
          <a:xfrm>
            <a:off x="4067465" y="3482773"/>
            <a:ext cx="2116735" cy="2070873"/>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4">
              <a:alpha val="100000"/>
            </a:schemeClr>
          </a:solidFill>
        </p:spPr>
      </p:sp>
      <p:sp>
        <p:nvSpPr>
          <p:cNvPr id="5" name="Freeform 5"/>
          <p:cNvSpPr/>
          <p:nvPr/>
        </p:nvSpPr>
        <p:spPr>
          <a:xfrm>
            <a:off x="5566823" y="2336206"/>
            <a:ext cx="1702240" cy="1665358"/>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1">
              <a:alpha val="100000"/>
            </a:schemeClr>
          </a:solidFill>
        </p:spPr>
      </p:sp>
      <p:grpSp>
        <p:nvGrpSpPr>
          <p:cNvPr id="6" name="Group 6"/>
          <p:cNvGrpSpPr/>
          <p:nvPr/>
        </p:nvGrpSpPr>
        <p:grpSpPr>
          <a:xfrm>
            <a:off x="6184200" y="2878170"/>
            <a:ext cx="461677" cy="550831"/>
            <a:chOff x="6184200" y="2878170"/>
            <a:chExt cx="461677" cy="550831"/>
          </a:xfrm>
        </p:grpSpPr>
        <p:sp>
          <p:nvSpPr>
            <p:cNvPr id="7" name="Freeform 7"/>
            <p:cNvSpPr/>
            <p:nvPr/>
          </p:nvSpPr>
          <p:spPr>
            <a:xfrm>
              <a:off x="6350411" y="2984088"/>
              <a:ext cx="147161" cy="176213"/>
            </a:xfrm>
            <a:custGeom>
              <a:avLst/>
              <a:gdLst/>
              <a:ahLst/>
              <a:cxnLst/>
              <a:rect l="l" t="t" r="r" b="b"/>
              <a:pathLst>
                <a:path w="56" h="67">
                  <a:moveTo>
                    <a:pt x="28" y="0"/>
                  </a:moveTo>
                  <a:cubicBezTo>
                    <a:pt x="13" y="0"/>
                    <a:pt x="0" y="13"/>
                    <a:pt x="0" y="28"/>
                  </a:cubicBezTo>
                  <a:cubicBezTo>
                    <a:pt x="0" y="34"/>
                    <a:pt x="2" y="40"/>
                    <a:pt x="7" y="46"/>
                  </a:cubicBezTo>
                  <a:cubicBezTo>
                    <a:pt x="11" y="52"/>
                    <a:pt x="15" y="58"/>
                    <a:pt x="16" y="65"/>
                  </a:cubicBezTo>
                  <a:cubicBezTo>
                    <a:pt x="16" y="67"/>
                    <a:pt x="16" y="67"/>
                    <a:pt x="16" y="67"/>
                  </a:cubicBezTo>
                  <a:cubicBezTo>
                    <a:pt x="25" y="67"/>
                    <a:pt x="25" y="67"/>
                    <a:pt x="25" y="67"/>
                  </a:cubicBezTo>
                  <a:cubicBezTo>
                    <a:pt x="26" y="65"/>
                    <a:pt x="26" y="65"/>
                    <a:pt x="26" y="65"/>
                  </a:cubicBezTo>
                  <a:cubicBezTo>
                    <a:pt x="26" y="61"/>
                    <a:pt x="26" y="50"/>
                    <a:pt x="22" y="42"/>
                  </a:cubicBezTo>
                  <a:cubicBezTo>
                    <a:pt x="24" y="42"/>
                    <a:pt x="26" y="41"/>
                    <a:pt x="28" y="41"/>
                  </a:cubicBezTo>
                  <a:cubicBezTo>
                    <a:pt x="29" y="41"/>
                    <a:pt x="29" y="41"/>
                    <a:pt x="29" y="41"/>
                  </a:cubicBezTo>
                  <a:cubicBezTo>
                    <a:pt x="31" y="41"/>
                    <a:pt x="33" y="42"/>
                    <a:pt x="34" y="42"/>
                  </a:cubicBezTo>
                  <a:cubicBezTo>
                    <a:pt x="32" y="48"/>
                    <a:pt x="31" y="55"/>
                    <a:pt x="31" y="65"/>
                  </a:cubicBezTo>
                  <a:cubicBezTo>
                    <a:pt x="31" y="67"/>
                    <a:pt x="31" y="67"/>
                    <a:pt x="31" y="67"/>
                  </a:cubicBezTo>
                  <a:cubicBezTo>
                    <a:pt x="40" y="67"/>
                    <a:pt x="40" y="67"/>
                    <a:pt x="40" y="67"/>
                  </a:cubicBezTo>
                  <a:cubicBezTo>
                    <a:pt x="41" y="65"/>
                    <a:pt x="41" y="65"/>
                    <a:pt x="41" y="65"/>
                  </a:cubicBezTo>
                  <a:cubicBezTo>
                    <a:pt x="42" y="58"/>
                    <a:pt x="46" y="52"/>
                    <a:pt x="50" y="46"/>
                  </a:cubicBezTo>
                  <a:cubicBezTo>
                    <a:pt x="54" y="41"/>
                    <a:pt x="56" y="34"/>
                    <a:pt x="56" y="28"/>
                  </a:cubicBezTo>
                  <a:cubicBezTo>
                    <a:pt x="56" y="13"/>
                    <a:pt x="44" y="0"/>
                    <a:pt x="28" y="0"/>
                  </a:cubicBezTo>
                  <a:close/>
                </a:path>
              </a:pathLst>
            </a:custGeom>
            <a:solidFill>
              <a:schemeClr val="accent1">
                <a:alpha val="100000"/>
              </a:schemeClr>
            </a:solidFill>
          </p:spPr>
        </p:sp>
        <p:sp>
          <p:nvSpPr>
            <p:cNvPr id="8" name="Freeform 8"/>
            <p:cNvSpPr/>
            <p:nvPr/>
          </p:nvSpPr>
          <p:spPr>
            <a:xfrm>
              <a:off x="6184200" y="2878170"/>
              <a:ext cx="461677" cy="550831"/>
            </a:xfrm>
            <a:custGeom>
              <a:avLst/>
              <a:gdLst/>
              <a:ahLst/>
              <a:cxnLst/>
              <a:rect l="l" t="t" r="r" b="b"/>
              <a:pathLst>
                <a:path w="175" h="209">
                  <a:moveTo>
                    <a:pt x="146" y="24"/>
                  </a:moveTo>
                  <a:cubicBezTo>
                    <a:pt x="126" y="8"/>
                    <a:pt x="100" y="0"/>
                    <a:pt x="66" y="8"/>
                  </a:cubicBezTo>
                  <a:cubicBezTo>
                    <a:pt x="42" y="15"/>
                    <a:pt x="21" y="33"/>
                    <a:pt x="16" y="67"/>
                  </a:cubicBezTo>
                  <a:cubicBezTo>
                    <a:pt x="14" y="78"/>
                    <a:pt x="16" y="84"/>
                    <a:pt x="16" y="85"/>
                  </a:cubicBezTo>
                  <a:cubicBezTo>
                    <a:pt x="18" y="87"/>
                    <a:pt x="20" y="91"/>
                    <a:pt x="20" y="94"/>
                  </a:cubicBezTo>
                  <a:cubicBezTo>
                    <a:pt x="20" y="95"/>
                    <a:pt x="19" y="96"/>
                    <a:pt x="19" y="97"/>
                  </a:cubicBezTo>
                  <a:cubicBezTo>
                    <a:pt x="2" y="121"/>
                    <a:pt x="2" y="121"/>
                    <a:pt x="2" y="121"/>
                  </a:cubicBezTo>
                  <a:cubicBezTo>
                    <a:pt x="1" y="123"/>
                    <a:pt x="0" y="125"/>
                    <a:pt x="1" y="127"/>
                  </a:cubicBezTo>
                  <a:cubicBezTo>
                    <a:pt x="4" y="132"/>
                    <a:pt x="12" y="131"/>
                    <a:pt x="14" y="132"/>
                  </a:cubicBezTo>
                  <a:cubicBezTo>
                    <a:pt x="16" y="133"/>
                    <a:pt x="17" y="136"/>
                    <a:pt x="16" y="139"/>
                  </a:cubicBezTo>
                  <a:cubicBezTo>
                    <a:pt x="15" y="141"/>
                    <a:pt x="13" y="145"/>
                    <a:pt x="15" y="146"/>
                  </a:cubicBezTo>
                  <a:cubicBezTo>
                    <a:pt x="17" y="147"/>
                    <a:pt x="19" y="148"/>
                    <a:pt x="19" y="148"/>
                  </a:cubicBezTo>
                  <a:cubicBezTo>
                    <a:pt x="19" y="148"/>
                    <a:pt x="16" y="149"/>
                    <a:pt x="16" y="151"/>
                  </a:cubicBezTo>
                  <a:cubicBezTo>
                    <a:pt x="15" y="153"/>
                    <a:pt x="16" y="156"/>
                    <a:pt x="19" y="157"/>
                  </a:cubicBezTo>
                  <a:cubicBezTo>
                    <a:pt x="19" y="157"/>
                    <a:pt x="22" y="164"/>
                    <a:pt x="21" y="171"/>
                  </a:cubicBezTo>
                  <a:cubicBezTo>
                    <a:pt x="20" y="177"/>
                    <a:pt x="18" y="183"/>
                    <a:pt x="23" y="187"/>
                  </a:cubicBezTo>
                  <a:cubicBezTo>
                    <a:pt x="28" y="191"/>
                    <a:pt x="48" y="188"/>
                    <a:pt x="60" y="184"/>
                  </a:cubicBezTo>
                  <a:cubicBezTo>
                    <a:pt x="60" y="184"/>
                    <a:pt x="64" y="191"/>
                    <a:pt x="68" y="209"/>
                  </a:cubicBezTo>
                  <a:cubicBezTo>
                    <a:pt x="152" y="183"/>
                    <a:pt x="152" y="183"/>
                    <a:pt x="152" y="183"/>
                  </a:cubicBezTo>
                  <a:cubicBezTo>
                    <a:pt x="147" y="170"/>
                    <a:pt x="145" y="163"/>
                    <a:pt x="145" y="159"/>
                  </a:cubicBezTo>
                  <a:cubicBezTo>
                    <a:pt x="143" y="148"/>
                    <a:pt x="160" y="128"/>
                    <a:pt x="166" y="106"/>
                  </a:cubicBezTo>
                  <a:cubicBezTo>
                    <a:pt x="173" y="81"/>
                    <a:pt x="175" y="48"/>
                    <a:pt x="146" y="24"/>
                  </a:cubicBezTo>
                  <a:close/>
                  <a:moveTo>
                    <a:pt x="118" y="90"/>
                  </a:moveTo>
                  <a:cubicBezTo>
                    <a:pt x="112" y="98"/>
                    <a:pt x="110" y="104"/>
                    <a:pt x="110" y="110"/>
                  </a:cubicBezTo>
                  <a:cubicBezTo>
                    <a:pt x="110" y="128"/>
                    <a:pt x="110" y="128"/>
                    <a:pt x="110" y="128"/>
                  </a:cubicBezTo>
                  <a:cubicBezTo>
                    <a:pt x="110" y="133"/>
                    <a:pt x="107" y="136"/>
                    <a:pt x="104" y="136"/>
                  </a:cubicBezTo>
                  <a:cubicBezTo>
                    <a:pt x="97" y="136"/>
                    <a:pt x="97" y="136"/>
                    <a:pt x="97" y="136"/>
                  </a:cubicBezTo>
                  <a:cubicBezTo>
                    <a:pt x="96" y="136"/>
                    <a:pt x="96" y="136"/>
                    <a:pt x="96" y="136"/>
                  </a:cubicBezTo>
                  <a:cubicBezTo>
                    <a:pt x="95" y="138"/>
                    <a:pt x="93" y="139"/>
                    <a:pt x="91" y="139"/>
                  </a:cubicBezTo>
                  <a:cubicBezTo>
                    <a:pt x="89" y="139"/>
                    <a:pt x="88" y="138"/>
                    <a:pt x="87" y="136"/>
                  </a:cubicBezTo>
                  <a:cubicBezTo>
                    <a:pt x="86" y="136"/>
                    <a:pt x="86" y="136"/>
                    <a:pt x="86" y="136"/>
                  </a:cubicBezTo>
                  <a:cubicBezTo>
                    <a:pt x="79" y="136"/>
                    <a:pt x="79" y="136"/>
                    <a:pt x="79" y="136"/>
                  </a:cubicBezTo>
                  <a:cubicBezTo>
                    <a:pt x="76" y="136"/>
                    <a:pt x="73" y="133"/>
                    <a:pt x="73" y="129"/>
                  </a:cubicBezTo>
                  <a:cubicBezTo>
                    <a:pt x="73" y="110"/>
                    <a:pt x="73" y="110"/>
                    <a:pt x="73" y="110"/>
                  </a:cubicBezTo>
                  <a:cubicBezTo>
                    <a:pt x="73" y="104"/>
                    <a:pt x="70" y="98"/>
                    <a:pt x="65" y="90"/>
                  </a:cubicBezTo>
                  <a:cubicBezTo>
                    <a:pt x="59" y="83"/>
                    <a:pt x="57" y="76"/>
                    <a:pt x="57" y="68"/>
                  </a:cubicBezTo>
                  <a:cubicBezTo>
                    <a:pt x="57" y="49"/>
                    <a:pt x="72" y="34"/>
                    <a:pt x="91" y="34"/>
                  </a:cubicBezTo>
                  <a:cubicBezTo>
                    <a:pt x="110" y="34"/>
                    <a:pt x="126" y="49"/>
                    <a:pt x="126" y="68"/>
                  </a:cubicBezTo>
                  <a:cubicBezTo>
                    <a:pt x="126" y="76"/>
                    <a:pt x="123" y="83"/>
                    <a:pt x="118" y="90"/>
                  </a:cubicBezTo>
                  <a:close/>
                </a:path>
              </a:pathLst>
            </a:custGeom>
            <a:solidFill>
              <a:schemeClr val="accent1">
                <a:alpha val="100000"/>
              </a:schemeClr>
            </a:solidFill>
          </p:spPr>
        </p:sp>
      </p:grpSp>
      <p:grpSp>
        <p:nvGrpSpPr>
          <p:cNvPr id="9" name="Group 9"/>
          <p:cNvGrpSpPr/>
          <p:nvPr/>
        </p:nvGrpSpPr>
        <p:grpSpPr>
          <a:xfrm>
            <a:off x="1996032" y="4065529"/>
            <a:ext cx="664560" cy="579786"/>
            <a:chOff x="1996032" y="4065529"/>
            <a:chExt cx="664560" cy="579786"/>
          </a:xfrm>
        </p:grpSpPr>
        <p:sp>
          <p:nvSpPr>
            <p:cNvPr id="10" name="Freeform 10"/>
            <p:cNvSpPr/>
            <p:nvPr/>
          </p:nvSpPr>
          <p:spPr>
            <a:xfrm>
              <a:off x="1996032" y="4204879"/>
              <a:ext cx="440436" cy="440436"/>
            </a:xfrm>
            <a:custGeom>
              <a:avLst/>
              <a:gdLst/>
              <a:ahLst/>
              <a:cxnLst/>
              <a:rect l="l" t="t" r="r" b="b"/>
              <a:pathLst>
                <a:path w="167" h="167">
                  <a:moveTo>
                    <a:pt x="161" y="71"/>
                  </a:moveTo>
                  <a:cubicBezTo>
                    <a:pt x="148" y="71"/>
                    <a:pt x="148" y="71"/>
                    <a:pt x="148" y="71"/>
                  </a:cubicBezTo>
                  <a:cubicBezTo>
                    <a:pt x="146" y="62"/>
                    <a:pt x="143" y="54"/>
                    <a:pt x="138" y="47"/>
                  </a:cubicBezTo>
                  <a:cubicBezTo>
                    <a:pt x="147" y="38"/>
                    <a:pt x="147" y="38"/>
                    <a:pt x="147" y="38"/>
                  </a:cubicBezTo>
                  <a:cubicBezTo>
                    <a:pt x="149" y="36"/>
                    <a:pt x="150" y="32"/>
                    <a:pt x="148" y="31"/>
                  </a:cubicBezTo>
                  <a:cubicBezTo>
                    <a:pt x="136" y="19"/>
                    <a:pt x="136" y="19"/>
                    <a:pt x="136" y="19"/>
                  </a:cubicBezTo>
                  <a:cubicBezTo>
                    <a:pt x="135" y="17"/>
                    <a:pt x="131" y="18"/>
                    <a:pt x="129" y="20"/>
                  </a:cubicBezTo>
                  <a:cubicBezTo>
                    <a:pt x="120" y="29"/>
                    <a:pt x="120" y="29"/>
                    <a:pt x="120" y="29"/>
                  </a:cubicBezTo>
                  <a:cubicBezTo>
                    <a:pt x="113" y="24"/>
                    <a:pt x="105" y="21"/>
                    <a:pt x="96" y="19"/>
                  </a:cubicBezTo>
                  <a:cubicBezTo>
                    <a:pt x="96" y="6"/>
                    <a:pt x="96" y="6"/>
                    <a:pt x="96" y="6"/>
                  </a:cubicBezTo>
                  <a:cubicBezTo>
                    <a:pt x="96" y="3"/>
                    <a:pt x="94" y="0"/>
                    <a:pt x="92" y="0"/>
                  </a:cubicBezTo>
                  <a:cubicBezTo>
                    <a:pt x="75" y="0"/>
                    <a:pt x="75" y="0"/>
                    <a:pt x="75" y="0"/>
                  </a:cubicBezTo>
                  <a:cubicBezTo>
                    <a:pt x="73" y="0"/>
                    <a:pt x="71" y="3"/>
                    <a:pt x="71" y="6"/>
                  </a:cubicBezTo>
                  <a:cubicBezTo>
                    <a:pt x="71" y="19"/>
                    <a:pt x="71" y="19"/>
                    <a:pt x="71" y="19"/>
                  </a:cubicBezTo>
                  <a:cubicBezTo>
                    <a:pt x="62" y="21"/>
                    <a:pt x="54" y="24"/>
                    <a:pt x="46" y="29"/>
                  </a:cubicBezTo>
                  <a:cubicBezTo>
                    <a:pt x="37" y="20"/>
                    <a:pt x="37" y="20"/>
                    <a:pt x="37" y="20"/>
                  </a:cubicBezTo>
                  <a:cubicBezTo>
                    <a:pt x="35" y="18"/>
                    <a:pt x="32" y="17"/>
                    <a:pt x="30" y="19"/>
                  </a:cubicBezTo>
                  <a:cubicBezTo>
                    <a:pt x="18" y="31"/>
                    <a:pt x="18" y="31"/>
                    <a:pt x="18" y="31"/>
                  </a:cubicBezTo>
                  <a:cubicBezTo>
                    <a:pt x="17" y="32"/>
                    <a:pt x="17" y="36"/>
                    <a:pt x="19" y="38"/>
                  </a:cubicBezTo>
                  <a:cubicBezTo>
                    <a:pt x="29" y="47"/>
                    <a:pt x="29" y="47"/>
                    <a:pt x="29" y="47"/>
                  </a:cubicBezTo>
                  <a:cubicBezTo>
                    <a:pt x="24" y="54"/>
                    <a:pt x="20" y="62"/>
                    <a:pt x="19" y="71"/>
                  </a:cubicBezTo>
                  <a:cubicBezTo>
                    <a:pt x="6" y="71"/>
                    <a:pt x="6" y="71"/>
                    <a:pt x="6" y="71"/>
                  </a:cubicBezTo>
                  <a:cubicBezTo>
                    <a:pt x="2" y="71"/>
                    <a:pt x="0" y="73"/>
                    <a:pt x="0" y="75"/>
                  </a:cubicBezTo>
                  <a:cubicBezTo>
                    <a:pt x="0" y="92"/>
                    <a:pt x="0" y="92"/>
                    <a:pt x="0" y="92"/>
                  </a:cubicBezTo>
                  <a:cubicBezTo>
                    <a:pt x="0" y="94"/>
                    <a:pt x="2" y="96"/>
                    <a:pt x="6" y="96"/>
                  </a:cubicBezTo>
                  <a:cubicBezTo>
                    <a:pt x="19" y="96"/>
                    <a:pt x="19" y="96"/>
                    <a:pt x="19" y="96"/>
                  </a:cubicBezTo>
                  <a:cubicBezTo>
                    <a:pt x="20" y="105"/>
                    <a:pt x="24" y="113"/>
                    <a:pt x="29" y="120"/>
                  </a:cubicBezTo>
                  <a:cubicBezTo>
                    <a:pt x="19" y="130"/>
                    <a:pt x="19" y="130"/>
                    <a:pt x="19" y="130"/>
                  </a:cubicBezTo>
                  <a:cubicBezTo>
                    <a:pt x="17" y="132"/>
                    <a:pt x="17" y="135"/>
                    <a:pt x="18" y="137"/>
                  </a:cubicBezTo>
                  <a:cubicBezTo>
                    <a:pt x="30" y="148"/>
                    <a:pt x="30" y="148"/>
                    <a:pt x="30" y="148"/>
                  </a:cubicBezTo>
                  <a:cubicBezTo>
                    <a:pt x="32" y="150"/>
                    <a:pt x="35" y="150"/>
                    <a:pt x="37" y="147"/>
                  </a:cubicBezTo>
                  <a:cubicBezTo>
                    <a:pt x="46" y="138"/>
                    <a:pt x="46" y="138"/>
                    <a:pt x="46" y="138"/>
                  </a:cubicBezTo>
                  <a:cubicBezTo>
                    <a:pt x="54" y="143"/>
                    <a:pt x="62" y="147"/>
                    <a:pt x="71" y="148"/>
                  </a:cubicBezTo>
                  <a:cubicBezTo>
                    <a:pt x="71" y="161"/>
                    <a:pt x="71" y="161"/>
                    <a:pt x="71" y="161"/>
                  </a:cubicBezTo>
                  <a:cubicBezTo>
                    <a:pt x="71" y="164"/>
                    <a:pt x="73" y="167"/>
                    <a:pt x="75" y="167"/>
                  </a:cubicBezTo>
                  <a:cubicBezTo>
                    <a:pt x="92" y="167"/>
                    <a:pt x="92" y="167"/>
                    <a:pt x="92" y="167"/>
                  </a:cubicBezTo>
                  <a:cubicBezTo>
                    <a:pt x="94" y="167"/>
                    <a:pt x="96" y="164"/>
                    <a:pt x="96" y="161"/>
                  </a:cubicBezTo>
                  <a:cubicBezTo>
                    <a:pt x="96" y="148"/>
                    <a:pt x="96" y="148"/>
                    <a:pt x="96" y="148"/>
                  </a:cubicBezTo>
                  <a:cubicBezTo>
                    <a:pt x="105" y="147"/>
                    <a:pt x="113" y="143"/>
                    <a:pt x="120" y="138"/>
                  </a:cubicBezTo>
                  <a:cubicBezTo>
                    <a:pt x="129" y="147"/>
                    <a:pt x="129" y="147"/>
                    <a:pt x="129" y="147"/>
                  </a:cubicBezTo>
                  <a:cubicBezTo>
                    <a:pt x="131" y="150"/>
                    <a:pt x="135" y="150"/>
                    <a:pt x="136" y="148"/>
                  </a:cubicBezTo>
                  <a:cubicBezTo>
                    <a:pt x="148" y="137"/>
                    <a:pt x="148" y="137"/>
                    <a:pt x="148" y="137"/>
                  </a:cubicBezTo>
                  <a:cubicBezTo>
                    <a:pt x="150" y="135"/>
                    <a:pt x="149" y="132"/>
                    <a:pt x="147" y="130"/>
                  </a:cubicBezTo>
                  <a:cubicBezTo>
                    <a:pt x="138" y="120"/>
                    <a:pt x="138" y="120"/>
                    <a:pt x="138" y="120"/>
                  </a:cubicBezTo>
                  <a:cubicBezTo>
                    <a:pt x="143" y="113"/>
                    <a:pt x="146" y="105"/>
                    <a:pt x="148" y="96"/>
                  </a:cubicBezTo>
                  <a:cubicBezTo>
                    <a:pt x="161" y="96"/>
                    <a:pt x="161" y="96"/>
                    <a:pt x="161" y="96"/>
                  </a:cubicBezTo>
                  <a:cubicBezTo>
                    <a:pt x="164" y="96"/>
                    <a:pt x="167" y="94"/>
                    <a:pt x="167" y="92"/>
                  </a:cubicBezTo>
                  <a:cubicBezTo>
                    <a:pt x="167" y="75"/>
                    <a:pt x="167" y="75"/>
                    <a:pt x="167" y="75"/>
                  </a:cubicBezTo>
                  <a:cubicBezTo>
                    <a:pt x="167" y="73"/>
                    <a:pt x="164" y="71"/>
                    <a:pt x="161" y="71"/>
                  </a:cubicBezTo>
                  <a:close/>
                  <a:moveTo>
                    <a:pt x="83" y="114"/>
                  </a:moveTo>
                  <a:cubicBezTo>
                    <a:pt x="66" y="114"/>
                    <a:pt x="52" y="101"/>
                    <a:pt x="52" y="84"/>
                  </a:cubicBezTo>
                  <a:cubicBezTo>
                    <a:pt x="52" y="67"/>
                    <a:pt x="66" y="53"/>
                    <a:pt x="83" y="53"/>
                  </a:cubicBezTo>
                  <a:cubicBezTo>
                    <a:pt x="100" y="53"/>
                    <a:pt x="114" y="67"/>
                    <a:pt x="114" y="84"/>
                  </a:cubicBezTo>
                  <a:cubicBezTo>
                    <a:pt x="114" y="101"/>
                    <a:pt x="100" y="114"/>
                    <a:pt x="83" y="114"/>
                  </a:cubicBezTo>
                  <a:close/>
                </a:path>
              </a:pathLst>
            </a:custGeom>
            <a:solidFill>
              <a:schemeClr val="accent4">
                <a:alpha val="100000"/>
              </a:schemeClr>
            </a:solidFill>
          </p:spPr>
        </p:sp>
        <p:sp>
          <p:nvSpPr>
            <p:cNvPr id="11" name="Freeform 11"/>
            <p:cNvSpPr/>
            <p:nvPr/>
          </p:nvSpPr>
          <p:spPr>
            <a:xfrm>
              <a:off x="2341695" y="4065529"/>
              <a:ext cx="318897" cy="316706"/>
            </a:xfrm>
            <a:custGeom>
              <a:avLst/>
              <a:gdLst/>
              <a:ahLst/>
              <a:cxnLst/>
              <a:rect l="l" t="t" r="r" b="b"/>
              <a:pathLst>
                <a:path w="121" h="120">
                  <a:moveTo>
                    <a:pt x="117" y="51"/>
                  </a:moveTo>
                  <a:cubicBezTo>
                    <a:pt x="108" y="51"/>
                    <a:pt x="108" y="51"/>
                    <a:pt x="108" y="51"/>
                  </a:cubicBezTo>
                  <a:cubicBezTo>
                    <a:pt x="106" y="44"/>
                    <a:pt x="104" y="38"/>
                    <a:pt x="100" y="33"/>
                  </a:cubicBezTo>
                  <a:cubicBezTo>
                    <a:pt x="107" y="27"/>
                    <a:pt x="107" y="27"/>
                    <a:pt x="107" y="27"/>
                  </a:cubicBezTo>
                  <a:cubicBezTo>
                    <a:pt x="109" y="25"/>
                    <a:pt x="109" y="23"/>
                    <a:pt x="108" y="22"/>
                  </a:cubicBezTo>
                  <a:cubicBezTo>
                    <a:pt x="99" y="13"/>
                    <a:pt x="99" y="13"/>
                    <a:pt x="99" y="13"/>
                  </a:cubicBezTo>
                  <a:cubicBezTo>
                    <a:pt x="98" y="12"/>
                    <a:pt x="96" y="12"/>
                    <a:pt x="94" y="14"/>
                  </a:cubicBezTo>
                  <a:cubicBezTo>
                    <a:pt x="87" y="20"/>
                    <a:pt x="87" y="20"/>
                    <a:pt x="87" y="20"/>
                  </a:cubicBezTo>
                  <a:cubicBezTo>
                    <a:pt x="82" y="17"/>
                    <a:pt x="76" y="14"/>
                    <a:pt x="70" y="13"/>
                  </a:cubicBezTo>
                  <a:cubicBezTo>
                    <a:pt x="70" y="4"/>
                    <a:pt x="70" y="4"/>
                    <a:pt x="70" y="4"/>
                  </a:cubicBezTo>
                  <a:cubicBezTo>
                    <a:pt x="70" y="1"/>
                    <a:pt x="69" y="0"/>
                    <a:pt x="67" y="0"/>
                  </a:cubicBezTo>
                  <a:cubicBezTo>
                    <a:pt x="55" y="0"/>
                    <a:pt x="55" y="0"/>
                    <a:pt x="55" y="0"/>
                  </a:cubicBezTo>
                  <a:cubicBezTo>
                    <a:pt x="53" y="0"/>
                    <a:pt x="52" y="1"/>
                    <a:pt x="52" y="4"/>
                  </a:cubicBezTo>
                  <a:cubicBezTo>
                    <a:pt x="52" y="13"/>
                    <a:pt x="52" y="13"/>
                    <a:pt x="52" y="13"/>
                  </a:cubicBezTo>
                  <a:cubicBezTo>
                    <a:pt x="45" y="14"/>
                    <a:pt x="39" y="17"/>
                    <a:pt x="34" y="20"/>
                  </a:cubicBezTo>
                  <a:cubicBezTo>
                    <a:pt x="28" y="14"/>
                    <a:pt x="28" y="14"/>
                    <a:pt x="28" y="14"/>
                  </a:cubicBezTo>
                  <a:cubicBezTo>
                    <a:pt x="26" y="12"/>
                    <a:pt x="24" y="12"/>
                    <a:pt x="22" y="13"/>
                  </a:cubicBezTo>
                  <a:cubicBezTo>
                    <a:pt x="14" y="22"/>
                    <a:pt x="14" y="22"/>
                    <a:pt x="14" y="22"/>
                  </a:cubicBezTo>
                  <a:cubicBezTo>
                    <a:pt x="13" y="23"/>
                    <a:pt x="13" y="25"/>
                    <a:pt x="15" y="27"/>
                  </a:cubicBezTo>
                  <a:cubicBezTo>
                    <a:pt x="21" y="33"/>
                    <a:pt x="21" y="33"/>
                    <a:pt x="21" y="33"/>
                  </a:cubicBezTo>
                  <a:cubicBezTo>
                    <a:pt x="18" y="38"/>
                    <a:pt x="15" y="44"/>
                    <a:pt x="14" y="51"/>
                  </a:cubicBezTo>
                  <a:cubicBezTo>
                    <a:pt x="5" y="51"/>
                    <a:pt x="5" y="51"/>
                    <a:pt x="5" y="51"/>
                  </a:cubicBezTo>
                  <a:cubicBezTo>
                    <a:pt x="2" y="51"/>
                    <a:pt x="0" y="52"/>
                    <a:pt x="0" y="54"/>
                  </a:cubicBezTo>
                  <a:cubicBezTo>
                    <a:pt x="0" y="66"/>
                    <a:pt x="0" y="66"/>
                    <a:pt x="0" y="66"/>
                  </a:cubicBezTo>
                  <a:cubicBezTo>
                    <a:pt x="0" y="68"/>
                    <a:pt x="2" y="69"/>
                    <a:pt x="5" y="69"/>
                  </a:cubicBezTo>
                  <a:cubicBezTo>
                    <a:pt x="14" y="69"/>
                    <a:pt x="14" y="69"/>
                    <a:pt x="14" y="69"/>
                  </a:cubicBezTo>
                  <a:cubicBezTo>
                    <a:pt x="15" y="76"/>
                    <a:pt x="18" y="81"/>
                    <a:pt x="21" y="87"/>
                  </a:cubicBezTo>
                  <a:cubicBezTo>
                    <a:pt x="15" y="93"/>
                    <a:pt x="15" y="93"/>
                    <a:pt x="15" y="93"/>
                  </a:cubicBezTo>
                  <a:cubicBezTo>
                    <a:pt x="13" y="95"/>
                    <a:pt x="13" y="97"/>
                    <a:pt x="14" y="98"/>
                  </a:cubicBezTo>
                  <a:cubicBezTo>
                    <a:pt x="22" y="107"/>
                    <a:pt x="22" y="107"/>
                    <a:pt x="22" y="107"/>
                  </a:cubicBezTo>
                  <a:cubicBezTo>
                    <a:pt x="24" y="108"/>
                    <a:pt x="26" y="108"/>
                    <a:pt x="28" y="106"/>
                  </a:cubicBezTo>
                  <a:cubicBezTo>
                    <a:pt x="34" y="100"/>
                    <a:pt x="34" y="100"/>
                    <a:pt x="34" y="100"/>
                  </a:cubicBezTo>
                  <a:cubicBezTo>
                    <a:pt x="39" y="103"/>
                    <a:pt x="45" y="106"/>
                    <a:pt x="52" y="107"/>
                  </a:cubicBezTo>
                  <a:cubicBezTo>
                    <a:pt x="52" y="116"/>
                    <a:pt x="52" y="116"/>
                    <a:pt x="52" y="116"/>
                  </a:cubicBezTo>
                  <a:cubicBezTo>
                    <a:pt x="52" y="118"/>
                    <a:pt x="53" y="120"/>
                    <a:pt x="55" y="120"/>
                  </a:cubicBezTo>
                  <a:cubicBezTo>
                    <a:pt x="67" y="120"/>
                    <a:pt x="67" y="120"/>
                    <a:pt x="67" y="120"/>
                  </a:cubicBezTo>
                  <a:cubicBezTo>
                    <a:pt x="69" y="120"/>
                    <a:pt x="70" y="118"/>
                    <a:pt x="70" y="116"/>
                  </a:cubicBezTo>
                  <a:cubicBezTo>
                    <a:pt x="70" y="107"/>
                    <a:pt x="70" y="107"/>
                    <a:pt x="70" y="107"/>
                  </a:cubicBezTo>
                  <a:cubicBezTo>
                    <a:pt x="76" y="106"/>
                    <a:pt x="82" y="103"/>
                    <a:pt x="87" y="100"/>
                  </a:cubicBezTo>
                  <a:cubicBezTo>
                    <a:pt x="94" y="106"/>
                    <a:pt x="94" y="106"/>
                    <a:pt x="94" y="106"/>
                  </a:cubicBezTo>
                  <a:cubicBezTo>
                    <a:pt x="96" y="108"/>
                    <a:pt x="98" y="108"/>
                    <a:pt x="99" y="107"/>
                  </a:cubicBezTo>
                  <a:cubicBezTo>
                    <a:pt x="108" y="98"/>
                    <a:pt x="108" y="98"/>
                    <a:pt x="108" y="98"/>
                  </a:cubicBezTo>
                  <a:cubicBezTo>
                    <a:pt x="109" y="97"/>
                    <a:pt x="109" y="95"/>
                    <a:pt x="107" y="93"/>
                  </a:cubicBezTo>
                  <a:cubicBezTo>
                    <a:pt x="100" y="87"/>
                    <a:pt x="100" y="87"/>
                    <a:pt x="100" y="87"/>
                  </a:cubicBezTo>
                  <a:cubicBezTo>
                    <a:pt x="104" y="81"/>
                    <a:pt x="106" y="76"/>
                    <a:pt x="108" y="69"/>
                  </a:cubicBezTo>
                  <a:cubicBezTo>
                    <a:pt x="117" y="69"/>
                    <a:pt x="117" y="69"/>
                    <a:pt x="117" y="69"/>
                  </a:cubicBezTo>
                  <a:cubicBezTo>
                    <a:pt x="119" y="69"/>
                    <a:pt x="121" y="68"/>
                    <a:pt x="121" y="66"/>
                  </a:cubicBezTo>
                  <a:cubicBezTo>
                    <a:pt x="121" y="54"/>
                    <a:pt x="121" y="54"/>
                    <a:pt x="121" y="54"/>
                  </a:cubicBezTo>
                  <a:cubicBezTo>
                    <a:pt x="121" y="52"/>
                    <a:pt x="119" y="51"/>
                    <a:pt x="117" y="51"/>
                  </a:cubicBezTo>
                  <a:close/>
                  <a:moveTo>
                    <a:pt x="61" y="82"/>
                  </a:moveTo>
                  <a:cubicBezTo>
                    <a:pt x="48" y="82"/>
                    <a:pt x="38" y="72"/>
                    <a:pt x="38" y="60"/>
                  </a:cubicBezTo>
                  <a:cubicBezTo>
                    <a:pt x="38" y="48"/>
                    <a:pt x="48" y="38"/>
                    <a:pt x="61" y="38"/>
                  </a:cubicBezTo>
                  <a:cubicBezTo>
                    <a:pt x="73" y="38"/>
                    <a:pt x="83" y="48"/>
                    <a:pt x="83" y="60"/>
                  </a:cubicBezTo>
                  <a:cubicBezTo>
                    <a:pt x="83" y="72"/>
                    <a:pt x="73" y="82"/>
                    <a:pt x="61" y="82"/>
                  </a:cubicBezTo>
                  <a:close/>
                </a:path>
              </a:pathLst>
            </a:custGeom>
            <a:solidFill>
              <a:schemeClr val="accent4">
                <a:alpha val="100000"/>
              </a:schemeClr>
            </a:solidFill>
          </p:spPr>
        </p:sp>
      </p:grpSp>
      <p:grpSp>
        <p:nvGrpSpPr>
          <p:cNvPr id="12" name="Group 12"/>
          <p:cNvGrpSpPr/>
          <p:nvPr/>
        </p:nvGrpSpPr>
        <p:grpSpPr>
          <a:xfrm>
            <a:off x="4836987" y="4210981"/>
            <a:ext cx="577691" cy="614457"/>
            <a:chOff x="4836987" y="4210981"/>
            <a:chExt cx="577691" cy="614457"/>
          </a:xfrm>
        </p:grpSpPr>
        <p:sp>
          <p:nvSpPr>
            <p:cNvPr id="13" name="Freeform 13"/>
            <p:cNvSpPr/>
            <p:nvPr/>
          </p:nvSpPr>
          <p:spPr>
            <a:xfrm>
              <a:off x="5174934" y="4210981"/>
              <a:ext cx="239744" cy="269843"/>
            </a:xfrm>
            <a:custGeom>
              <a:avLst/>
              <a:gdLst/>
              <a:ahLst/>
              <a:cxnLst/>
              <a:rect l="l" t="t" r="r" b="b"/>
              <a:pathLst>
                <a:path w="91" h="102">
                  <a:moveTo>
                    <a:pt x="76" y="45"/>
                  </a:moveTo>
                  <a:cubicBezTo>
                    <a:pt x="65" y="52"/>
                    <a:pt x="54" y="52"/>
                    <a:pt x="50" y="52"/>
                  </a:cubicBezTo>
                  <a:cubicBezTo>
                    <a:pt x="11" y="102"/>
                    <a:pt x="11" y="102"/>
                    <a:pt x="11" y="102"/>
                  </a:cubicBezTo>
                  <a:cubicBezTo>
                    <a:pt x="0" y="93"/>
                    <a:pt x="0" y="93"/>
                    <a:pt x="0" y="93"/>
                  </a:cubicBezTo>
                  <a:cubicBezTo>
                    <a:pt x="43" y="47"/>
                    <a:pt x="43" y="47"/>
                    <a:pt x="43" y="47"/>
                  </a:cubicBezTo>
                  <a:cubicBezTo>
                    <a:pt x="42" y="43"/>
                    <a:pt x="40" y="32"/>
                    <a:pt x="45" y="19"/>
                  </a:cubicBezTo>
                  <a:cubicBezTo>
                    <a:pt x="52" y="4"/>
                    <a:pt x="70" y="0"/>
                    <a:pt x="70" y="0"/>
                  </a:cubicBezTo>
                  <a:cubicBezTo>
                    <a:pt x="67" y="22"/>
                    <a:pt x="67" y="22"/>
                    <a:pt x="67" y="22"/>
                  </a:cubicBezTo>
                  <a:cubicBezTo>
                    <a:pt x="68" y="21"/>
                    <a:pt x="69" y="21"/>
                    <a:pt x="70" y="22"/>
                  </a:cubicBezTo>
                  <a:cubicBezTo>
                    <a:pt x="70" y="22"/>
                    <a:pt x="70" y="23"/>
                    <a:pt x="70" y="24"/>
                  </a:cubicBezTo>
                  <a:cubicBezTo>
                    <a:pt x="91" y="17"/>
                    <a:pt x="91" y="17"/>
                    <a:pt x="91" y="17"/>
                  </a:cubicBezTo>
                  <a:cubicBezTo>
                    <a:pt x="91" y="17"/>
                    <a:pt x="90" y="36"/>
                    <a:pt x="76" y="45"/>
                  </a:cubicBezTo>
                  <a:close/>
                </a:path>
              </a:pathLst>
            </a:custGeom>
            <a:solidFill>
              <a:schemeClr val="accent4">
                <a:alpha val="100000"/>
              </a:schemeClr>
            </a:solidFill>
          </p:spPr>
        </p:sp>
        <p:sp>
          <p:nvSpPr>
            <p:cNvPr id="14" name="Freeform 14"/>
            <p:cNvSpPr/>
            <p:nvPr/>
          </p:nvSpPr>
          <p:spPr>
            <a:xfrm>
              <a:off x="4836987" y="4396146"/>
              <a:ext cx="461677" cy="429292"/>
            </a:xfrm>
            <a:custGeom>
              <a:avLst/>
              <a:gdLst/>
              <a:ahLst/>
              <a:cxnLst/>
              <a:rect l="l" t="t" r="r" b="b"/>
              <a:pathLst>
                <a:path w="175" h="163">
                  <a:moveTo>
                    <a:pt x="77" y="0"/>
                  </a:moveTo>
                  <a:cubicBezTo>
                    <a:pt x="95" y="0"/>
                    <a:pt x="112" y="6"/>
                    <a:pt x="127" y="16"/>
                  </a:cubicBezTo>
                  <a:cubicBezTo>
                    <a:pt x="107" y="40"/>
                    <a:pt x="107" y="40"/>
                    <a:pt x="107" y="40"/>
                  </a:cubicBezTo>
                  <a:cubicBezTo>
                    <a:pt x="100" y="36"/>
                    <a:pt x="92" y="34"/>
                    <a:pt x="84" y="34"/>
                  </a:cubicBezTo>
                  <a:cubicBezTo>
                    <a:pt x="59" y="34"/>
                    <a:pt x="41" y="54"/>
                    <a:pt x="44" y="80"/>
                  </a:cubicBezTo>
                  <a:cubicBezTo>
                    <a:pt x="47" y="105"/>
                    <a:pt x="70" y="125"/>
                    <a:pt x="96" y="125"/>
                  </a:cubicBezTo>
                  <a:cubicBezTo>
                    <a:pt x="121" y="125"/>
                    <a:pt x="138" y="105"/>
                    <a:pt x="135" y="80"/>
                  </a:cubicBezTo>
                  <a:cubicBezTo>
                    <a:pt x="134" y="71"/>
                    <a:pt x="130" y="63"/>
                    <a:pt x="125" y="56"/>
                  </a:cubicBezTo>
                  <a:cubicBezTo>
                    <a:pt x="145" y="32"/>
                    <a:pt x="145" y="32"/>
                    <a:pt x="145" y="32"/>
                  </a:cubicBezTo>
                  <a:cubicBezTo>
                    <a:pt x="158" y="46"/>
                    <a:pt x="166" y="63"/>
                    <a:pt x="169" y="82"/>
                  </a:cubicBezTo>
                  <a:cubicBezTo>
                    <a:pt x="175" y="127"/>
                    <a:pt x="143" y="163"/>
                    <a:pt x="98" y="163"/>
                  </a:cubicBezTo>
                  <a:cubicBezTo>
                    <a:pt x="53" y="163"/>
                    <a:pt x="12" y="127"/>
                    <a:pt x="6" y="82"/>
                  </a:cubicBezTo>
                  <a:cubicBezTo>
                    <a:pt x="0" y="37"/>
                    <a:pt x="31" y="0"/>
                    <a:pt x="77" y="0"/>
                  </a:cubicBezTo>
                  <a:close/>
                </a:path>
              </a:pathLst>
            </a:custGeom>
            <a:solidFill>
              <a:schemeClr val="accent4">
                <a:alpha val="100000"/>
              </a:schemeClr>
            </a:solidFill>
          </p:spPr>
        </p:sp>
        <p:sp>
          <p:nvSpPr>
            <p:cNvPr id="15" name="Freeform 15"/>
            <p:cNvSpPr/>
            <p:nvPr/>
          </p:nvSpPr>
          <p:spPr>
            <a:xfrm>
              <a:off x="4976433" y="4512066"/>
              <a:ext cx="195167" cy="181737"/>
            </a:xfrm>
            <a:custGeom>
              <a:avLst/>
              <a:gdLst/>
              <a:ahLst/>
              <a:cxnLst/>
              <a:rect l="l" t="t" r="r" b="b"/>
              <a:pathLst>
                <a:path w="74" h="69">
                  <a:moveTo>
                    <a:pt x="42" y="69"/>
                  </a:moveTo>
                  <a:cubicBezTo>
                    <a:pt x="23" y="69"/>
                    <a:pt x="5" y="54"/>
                    <a:pt x="3" y="35"/>
                  </a:cubicBezTo>
                  <a:cubicBezTo>
                    <a:pt x="0" y="16"/>
                    <a:pt x="14" y="0"/>
                    <a:pt x="33" y="0"/>
                  </a:cubicBezTo>
                  <a:cubicBezTo>
                    <a:pt x="38" y="0"/>
                    <a:pt x="44" y="2"/>
                    <a:pt x="49" y="4"/>
                  </a:cubicBezTo>
                  <a:cubicBezTo>
                    <a:pt x="48" y="6"/>
                    <a:pt x="48" y="9"/>
                    <a:pt x="49" y="11"/>
                  </a:cubicBezTo>
                  <a:cubicBezTo>
                    <a:pt x="36" y="30"/>
                    <a:pt x="36" y="30"/>
                    <a:pt x="36" y="30"/>
                  </a:cubicBezTo>
                  <a:cubicBezTo>
                    <a:pt x="42" y="35"/>
                    <a:pt x="42" y="35"/>
                    <a:pt x="42" y="35"/>
                  </a:cubicBezTo>
                  <a:cubicBezTo>
                    <a:pt x="59" y="20"/>
                    <a:pt x="59" y="20"/>
                    <a:pt x="59" y="20"/>
                  </a:cubicBezTo>
                  <a:cubicBezTo>
                    <a:pt x="59" y="20"/>
                    <a:pt x="60" y="20"/>
                    <a:pt x="60" y="20"/>
                  </a:cubicBezTo>
                  <a:cubicBezTo>
                    <a:pt x="62" y="20"/>
                    <a:pt x="64" y="19"/>
                    <a:pt x="66" y="18"/>
                  </a:cubicBezTo>
                  <a:cubicBezTo>
                    <a:pt x="69" y="23"/>
                    <a:pt x="71" y="29"/>
                    <a:pt x="72" y="35"/>
                  </a:cubicBezTo>
                  <a:cubicBezTo>
                    <a:pt x="74" y="54"/>
                    <a:pt x="61" y="69"/>
                    <a:pt x="42" y="69"/>
                  </a:cubicBezTo>
                  <a:close/>
                </a:path>
              </a:pathLst>
            </a:custGeom>
            <a:solidFill>
              <a:schemeClr val="accent4">
                <a:alpha val="100000"/>
              </a:schemeClr>
            </a:solidFill>
          </p:spPr>
        </p:sp>
        <p:sp>
          <p:nvSpPr>
            <p:cNvPr id="16" name="Freeform 16"/>
            <p:cNvSpPr/>
            <p:nvPr/>
          </p:nvSpPr>
          <p:spPr>
            <a:xfrm>
              <a:off x="5084541" y="4461869"/>
              <a:ext cx="113728" cy="129349"/>
            </a:xfrm>
            <a:custGeom>
              <a:avLst/>
              <a:gdLst/>
              <a:ahLst/>
              <a:cxnLst/>
              <a:rect l="l" t="t" r="r" b="b"/>
              <a:pathLst>
                <a:path w="43" h="49">
                  <a:moveTo>
                    <a:pt x="13" y="31"/>
                  </a:moveTo>
                  <a:cubicBezTo>
                    <a:pt x="11" y="28"/>
                    <a:pt x="12" y="25"/>
                    <a:pt x="14" y="22"/>
                  </a:cubicBezTo>
                  <a:cubicBezTo>
                    <a:pt x="32" y="0"/>
                    <a:pt x="32" y="0"/>
                    <a:pt x="32" y="0"/>
                  </a:cubicBezTo>
                  <a:cubicBezTo>
                    <a:pt x="43" y="9"/>
                    <a:pt x="43" y="9"/>
                    <a:pt x="43" y="9"/>
                  </a:cubicBezTo>
                  <a:cubicBezTo>
                    <a:pt x="24" y="32"/>
                    <a:pt x="24" y="32"/>
                    <a:pt x="24" y="32"/>
                  </a:cubicBezTo>
                  <a:cubicBezTo>
                    <a:pt x="22" y="34"/>
                    <a:pt x="19" y="35"/>
                    <a:pt x="17" y="34"/>
                  </a:cubicBezTo>
                  <a:cubicBezTo>
                    <a:pt x="1" y="49"/>
                    <a:pt x="1" y="49"/>
                    <a:pt x="1" y="49"/>
                  </a:cubicBezTo>
                  <a:cubicBezTo>
                    <a:pt x="0" y="48"/>
                    <a:pt x="0" y="48"/>
                    <a:pt x="0" y="48"/>
                  </a:cubicBezTo>
                  <a:lnTo>
                    <a:pt x="13" y="31"/>
                  </a:lnTo>
                  <a:close/>
                </a:path>
              </a:pathLst>
            </a:custGeom>
            <a:solidFill>
              <a:schemeClr val="accent4">
                <a:alpha val="100000"/>
              </a:schemeClr>
            </a:solidFill>
          </p:spPr>
        </p:sp>
      </p:grpSp>
      <p:grpSp>
        <p:nvGrpSpPr>
          <p:cNvPr id="17" name="Group 17"/>
          <p:cNvGrpSpPr/>
          <p:nvPr/>
        </p:nvGrpSpPr>
        <p:grpSpPr>
          <a:xfrm>
            <a:off x="3390861" y="2655299"/>
            <a:ext cx="559445" cy="701973"/>
            <a:chOff x="3390861" y="2655299"/>
            <a:chExt cx="559445" cy="701973"/>
          </a:xfrm>
        </p:grpSpPr>
        <p:sp>
          <p:nvSpPr>
            <p:cNvPr id="18" name="Freeform 18"/>
            <p:cNvSpPr/>
            <p:nvPr/>
          </p:nvSpPr>
          <p:spPr>
            <a:xfrm>
              <a:off x="3782073" y="2655299"/>
              <a:ext cx="168233" cy="183703"/>
            </a:xfrm>
            <a:custGeom>
              <a:avLst/>
              <a:gdLst/>
              <a:ahLst/>
              <a:cxnLst/>
              <a:rect l="l" t="t" r="r" b="b"/>
              <a:pathLst>
                <a:path w="126" h="140">
                  <a:moveTo>
                    <a:pt x="0" y="57"/>
                  </a:moveTo>
                  <a:lnTo>
                    <a:pt x="48" y="0"/>
                  </a:lnTo>
                  <a:lnTo>
                    <a:pt x="126" y="85"/>
                  </a:lnTo>
                  <a:lnTo>
                    <a:pt x="78" y="140"/>
                  </a:lnTo>
                  <a:lnTo>
                    <a:pt x="0" y="57"/>
                  </a:lnTo>
                  <a:close/>
                </a:path>
              </a:pathLst>
            </a:custGeom>
            <a:solidFill>
              <a:schemeClr val="accent1">
                <a:alpha val="100000"/>
              </a:schemeClr>
            </a:solidFill>
          </p:spPr>
        </p:sp>
        <p:sp>
          <p:nvSpPr>
            <p:cNvPr id="19" name="Freeform 19"/>
            <p:cNvSpPr/>
            <p:nvPr/>
          </p:nvSpPr>
          <p:spPr>
            <a:xfrm>
              <a:off x="3564454" y="2751018"/>
              <a:ext cx="296432" cy="326720"/>
            </a:xfrm>
            <a:custGeom>
              <a:avLst/>
              <a:gdLst/>
              <a:ahLst/>
              <a:cxnLst/>
              <a:rect l="l" t="t" r="r" b="b"/>
              <a:pathLst>
                <a:path w="94" h="105">
                  <a:moveTo>
                    <a:pt x="70" y="0"/>
                  </a:moveTo>
                  <a:cubicBezTo>
                    <a:pt x="63" y="9"/>
                    <a:pt x="63" y="9"/>
                    <a:pt x="63" y="9"/>
                  </a:cubicBezTo>
                  <a:cubicBezTo>
                    <a:pt x="21" y="30"/>
                    <a:pt x="21" y="30"/>
                    <a:pt x="21" y="30"/>
                  </a:cubicBezTo>
                  <a:cubicBezTo>
                    <a:pt x="20" y="30"/>
                    <a:pt x="14" y="33"/>
                    <a:pt x="12" y="37"/>
                  </a:cubicBezTo>
                  <a:cubicBezTo>
                    <a:pt x="10" y="40"/>
                    <a:pt x="2" y="67"/>
                    <a:pt x="1" y="70"/>
                  </a:cubicBezTo>
                  <a:cubicBezTo>
                    <a:pt x="0" y="71"/>
                    <a:pt x="0" y="75"/>
                    <a:pt x="0" y="77"/>
                  </a:cubicBezTo>
                  <a:cubicBezTo>
                    <a:pt x="0" y="78"/>
                    <a:pt x="2" y="93"/>
                    <a:pt x="3" y="102"/>
                  </a:cubicBezTo>
                  <a:cubicBezTo>
                    <a:pt x="3" y="103"/>
                    <a:pt x="3" y="103"/>
                    <a:pt x="3" y="103"/>
                  </a:cubicBezTo>
                  <a:cubicBezTo>
                    <a:pt x="3" y="103"/>
                    <a:pt x="3" y="103"/>
                    <a:pt x="3" y="103"/>
                  </a:cubicBezTo>
                  <a:cubicBezTo>
                    <a:pt x="3" y="103"/>
                    <a:pt x="3" y="104"/>
                    <a:pt x="4" y="105"/>
                  </a:cubicBezTo>
                  <a:cubicBezTo>
                    <a:pt x="4" y="81"/>
                    <a:pt x="4" y="81"/>
                    <a:pt x="4" y="81"/>
                  </a:cubicBezTo>
                  <a:cubicBezTo>
                    <a:pt x="20" y="81"/>
                    <a:pt x="20" y="81"/>
                    <a:pt x="20" y="81"/>
                  </a:cubicBezTo>
                  <a:cubicBezTo>
                    <a:pt x="20" y="75"/>
                    <a:pt x="20" y="75"/>
                    <a:pt x="20" y="75"/>
                  </a:cubicBezTo>
                  <a:cubicBezTo>
                    <a:pt x="30" y="58"/>
                    <a:pt x="30" y="58"/>
                    <a:pt x="30" y="58"/>
                  </a:cubicBezTo>
                  <a:cubicBezTo>
                    <a:pt x="32" y="59"/>
                    <a:pt x="37" y="61"/>
                    <a:pt x="40" y="62"/>
                  </a:cubicBezTo>
                  <a:cubicBezTo>
                    <a:pt x="39" y="64"/>
                    <a:pt x="37" y="68"/>
                    <a:pt x="37" y="69"/>
                  </a:cubicBezTo>
                  <a:cubicBezTo>
                    <a:pt x="36" y="71"/>
                    <a:pt x="30" y="78"/>
                    <a:pt x="27" y="83"/>
                  </a:cubicBezTo>
                  <a:cubicBezTo>
                    <a:pt x="25" y="85"/>
                    <a:pt x="24" y="90"/>
                    <a:pt x="28" y="93"/>
                  </a:cubicBezTo>
                  <a:cubicBezTo>
                    <a:pt x="29" y="94"/>
                    <a:pt x="31" y="95"/>
                    <a:pt x="33" y="95"/>
                  </a:cubicBezTo>
                  <a:cubicBezTo>
                    <a:pt x="37" y="95"/>
                    <a:pt x="41" y="92"/>
                    <a:pt x="41" y="92"/>
                  </a:cubicBezTo>
                  <a:cubicBezTo>
                    <a:pt x="41" y="92"/>
                    <a:pt x="41" y="92"/>
                    <a:pt x="41" y="92"/>
                  </a:cubicBezTo>
                  <a:cubicBezTo>
                    <a:pt x="41" y="92"/>
                    <a:pt x="41" y="92"/>
                    <a:pt x="41" y="92"/>
                  </a:cubicBezTo>
                  <a:cubicBezTo>
                    <a:pt x="41" y="91"/>
                    <a:pt x="56" y="74"/>
                    <a:pt x="63" y="71"/>
                  </a:cubicBezTo>
                  <a:cubicBezTo>
                    <a:pt x="69" y="68"/>
                    <a:pt x="87" y="54"/>
                    <a:pt x="87" y="36"/>
                  </a:cubicBezTo>
                  <a:cubicBezTo>
                    <a:pt x="94" y="26"/>
                    <a:pt x="94" y="26"/>
                    <a:pt x="94" y="26"/>
                  </a:cubicBezTo>
                  <a:lnTo>
                    <a:pt x="70" y="0"/>
                  </a:lnTo>
                  <a:close/>
                </a:path>
              </a:pathLst>
            </a:custGeom>
            <a:solidFill>
              <a:schemeClr val="accent1">
                <a:alpha val="100000"/>
              </a:schemeClr>
            </a:solidFill>
          </p:spPr>
        </p:sp>
        <p:sp>
          <p:nvSpPr>
            <p:cNvPr id="20" name="Freeform 20"/>
            <p:cNvSpPr/>
            <p:nvPr/>
          </p:nvSpPr>
          <p:spPr>
            <a:xfrm>
              <a:off x="3390861" y="3012170"/>
              <a:ext cx="467288" cy="345102"/>
            </a:xfrm>
            <a:custGeom>
              <a:avLst/>
              <a:gdLst/>
              <a:ahLst/>
              <a:cxnLst/>
              <a:rect l="l" t="t" r="r" b="b"/>
              <a:pathLst>
                <a:path w="148" h="111">
                  <a:moveTo>
                    <a:pt x="124" y="49"/>
                  </a:moveTo>
                  <a:cubicBezTo>
                    <a:pt x="124" y="104"/>
                    <a:pt x="124" y="104"/>
                    <a:pt x="124" y="104"/>
                  </a:cubicBezTo>
                  <a:cubicBezTo>
                    <a:pt x="117" y="104"/>
                    <a:pt x="117" y="104"/>
                    <a:pt x="117" y="104"/>
                  </a:cubicBezTo>
                  <a:cubicBezTo>
                    <a:pt x="117" y="29"/>
                    <a:pt x="117" y="29"/>
                    <a:pt x="117" y="29"/>
                  </a:cubicBezTo>
                  <a:cubicBezTo>
                    <a:pt x="93" y="29"/>
                    <a:pt x="93" y="29"/>
                    <a:pt x="93" y="29"/>
                  </a:cubicBezTo>
                  <a:cubicBezTo>
                    <a:pt x="93" y="104"/>
                    <a:pt x="93" y="104"/>
                    <a:pt x="93" y="104"/>
                  </a:cubicBezTo>
                  <a:cubicBezTo>
                    <a:pt x="86" y="104"/>
                    <a:pt x="86" y="104"/>
                    <a:pt x="86" y="104"/>
                  </a:cubicBezTo>
                  <a:cubicBezTo>
                    <a:pt x="86" y="14"/>
                    <a:pt x="86" y="14"/>
                    <a:pt x="86" y="14"/>
                  </a:cubicBezTo>
                  <a:cubicBezTo>
                    <a:pt x="83" y="13"/>
                    <a:pt x="81" y="12"/>
                    <a:pt x="80" y="10"/>
                  </a:cubicBezTo>
                  <a:cubicBezTo>
                    <a:pt x="77" y="7"/>
                    <a:pt x="77" y="3"/>
                    <a:pt x="78" y="0"/>
                  </a:cubicBezTo>
                  <a:cubicBezTo>
                    <a:pt x="62" y="0"/>
                    <a:pt x="62" y="0"/>
                    <a:pt x="62" y="0"/>
                  </a:cubicBezTo>
                  <a:cubicBezTo>
                    <a:pt x="62" y="104"/>
                    <a:pt x="62" y="104"/>
                    <a:pt x="62" y="104"/>
                  </a:cubicBezTo>
                  <a:cubicBezTo>
                    <a:pt x="55" y="104"/>
                    <a:pt x="55" y="104"/>
                    <a:pt x="55" y="104"/>
                  </a:cubicBezTo>
                  <a:cubicBezTo>
                    <a:pt x="55" y="36"/>
                    <a:pt x="55" y="36"/>
                    <a:pt x="55" y="36"/>
                  </a:cubicBezTo>
                  <a:cubicBezTo>
                    <a:pt x="31" y="36"/>
                    <a:pt x="31" y="36"/>
                    <a:pt x="31" y="36"/>
                  </a:cubicBezTo>
                  <a:cubicBezTo>
                    <a:pt x="31" y="104"/>
                    <a:pt x="31" y="104"/>
                    <a:pt x="31" y="104"/>
                  </a:cubicBezTo>
                  <a:cubicBezTo>
                    <a:pt x="24" y="104"/>
                    <a:pt x="24" y="104"/>
                    <a:pt x="24" y="104"/>
                  </a:cubicBezTo>
                  <a:cubicBezTo>
                    <a:pt x="24" y="66"/>
                    <a:pt x="24" y="66"/>
                    <a:pt x="24" y="66"/>
                  </a:cubicBezTo>
                  <a:cubicBezTo>
                    <a:pt x="0" y="66"/>
                    <a:pt x="0" y="66"/>
                    <a:pt x="0" y="66"/>
                  </a:cubicBezTo>
                  <a:cubicBezTo>
                    <a:pt x="0" y="104"/>
                    <a:pt x="0" y="104"/>
                    <a:pt x="0" y="104"/>
                  </a:cubicBezTo>
                  <a:cubicBezTo>
                    <a:pt x="0" y="111"/>
                    <a:pt x="0" y="111"/>
                    <a:pt x="0" y="111"/>
                  </a:cubicBezTo>
                  <a:cubicBezTo>
                    <a:pt x="148" y="111"/>
                    <a:pt x="148" y="111"/>
                    <a:pt x="148" y="111"/>
                  </a:cubicBezTo>
                  <a:cubicBezTo>
                    <a:pt x="148" y="104"/>
                    <a:pt x="148" y="104"/>
                    <a:pt x="148" y="104"/>
                  </a:cubicBezTo>
                  <a:cubicBezTo>
                    <a:pt x="148" y="49"/>
                    <a:pt x="148" y="49"/>
                    <a:pt x="148" y="49"/>
                  </a:cubicBezTo>
                  <a:lnTo>
                    <a:pt x="124" y="49"/>
                  </a:lnTo>
                  <a:close/>
                </a:path>
              </a:pathLst>
            </a:custGeom>
            <a:solidFill>
              <a:schemeClr val="accent1">
                <a:alpha val="100000"/>
              </a:schemeClr>
            </a:solidFill>
          </p:spPr>
        </p:sp>
      </p:grpSp>
      <p:grpSp>
        <p:nvGrpSpPr>
          <p:cNvPr id="21" name="Group 21"/>
          <p:cNvGrpSpPr/>
          <p:nvPr/>
        </p:nvGrpSpPr>
        <p:grpSpPr>
          <a:xfrm>
            <a:off x="454963" y="93878"/>
            <a:ext cx="10641129" cy="914400"/>
            <a:chOff x="454963" y="93878"/>
            <a:chExt cx="10641129" cy="914400"/>
          </a:xfrm>
        </p:grpSpPr>
        <p:sp>
          <p:nvSpPr>
            <p:cNvPr id="22" name="AutoShape 22"/>
            <p:cNvSpPr/>
            <p:nvPr/>
          </p:nvSpPr>
          <p:spPr>
            <a:xfrm>
              <a:off x="454963" y="331168"/>
              <a:ext cx="84147" cy="84147"/>
            </a:xfrm>
            <a:prstGeom prst="ellipse">
              <a:avLst/>
            </a:prstGeom>
            <a:solidFill>
              <a:schemeClr val="accent1">
                <a:alpha val="100000"/>
              </a:schemeClr>
            </a:solidFill>
          </p:spPr>
        </p:sp>
        <p:sp>
          <p:nvSpPr>
            <p:cNvPr id="23" name="AutoShape 23"/>
            <p:cNvSpPr/>
            <p:nvPr/>
          </p:nvSpPr>
          <p:spPr>
            <a:xfrm>
              <a:off x="575049" y="337743"/>
              <a:ext cx="78137" cy="78137"/>
            </a:xfrm>
            <a:prstGeom prst="ellipse">
              <a:avLst/>
            </a:prstGeom>
            <a:solidFill>
              <a:schemeClr val="accent1">
                <a:alpha val="80000"/>
              </a:schemeClr>
            </a:solidFill>
          </p:spPr>
        </p:sp>
        <p:sp>
          <p:nvSpPr>
            <p:cNvPr id="24" name="AutoShape 24"/>
            <p:cNvSpPr/>
            <p:nvPr/>
          </p:nvSpPr>
          <p:spPr>
            <a:xfrm>
              <a:off x="689125" y="339460"/>
              <a:ext cx="74704" cy="74704"/>
            </a:xfrm>
            <a:prstGeom prst="ellipse">
              <a:avLst/>
            </a:prstGeom>
            <a:solidFill>
              <a:schemeClr val="accent1">
                <a:alpha val="60000"/>
              </a:schemeClr>
            </a:solidFill>
          </p:spPr>
        </p:sp>
        <p:sp>
          <p:nvSpPr>
            <p:cNvPr id="25" name="AutoShape 25"/>
            <p:cNvSpPr/>
            <p:nvPr/>
          </p:nvSpPr>
          <p:spPr>
            <a:xfrm>
              <a:off x="799768" y="348430"/>
              <a:ext cx="69238" cy="69238"/>
            </a:xfrm>
            <a:prstGeom prst="ellipse">
              <a:avLst/>
            </a:prstGeom>
            <a:solidFill>
              <a:schemeClr val="accent1">
                <a:alpha val="40000"/>
              </a:schemeClr>
            </a:solidFill>
          </p:spPr>
        </p:sp>
        <p:sp>
          <p:nvSpPr>
            <p:cNvPr id="26" name="AutoShape 26"/>
            <p:cNvSpPr/>
            <p:nvPr/>
          </p:nvSpPr>
          <p:spPr>
            <a:xfrm>
              <a:off x="904945" y="344297"/>
              <a:ext cx="65594" cy="65594"/>
            </a:xfrm>
            <a:prstGeom prst="ellipse">
              <a:avLst/>
            </a:prstGeom>
            <a:solidFill>
              <a:schemeClr val="accent1">
                <a:alpha val="20000"/>
              </a:schemeClr>
            </a:solidFill>
          </p:spPr>
        </p:sp>
        <p:sp>
          <p:nvSpPr>
            <p:cNvPr id="27" name="AutoShape 27"/>
            <p:cNvSpPr/>
            <p:nvPr/>
          </p:nvSpPr>
          <p:spPr>
            <a:xfrm>
              <a:off x="454963" y="448942"/>
              <a:ext cx="84147" cy="84147"/>
            </a:xfrm>
            <a:prstGeom prst="ellipse">
              <a:avLst/>
            </a:prstGeom>
            <a:solidFill>
              <a:schemeClr val="accent1">
                <a:alpha val="100000"/>
              </a:schemeClr>
            </a:solidFill>
          </p:spPr>
        </p:sp>
        <p:sp>
          <p:nvSpPr>
            <p:cNvPr id="28" name="AutoShape 28"/>
            <p:cNvSpPr/>
            <p:nvPr/>
          </p:nvSpPr>
          <p:spPr>
            <a:xfrm>
              <a:off x="575049" y="455517"/>
              <a:ext cx="78137" cy="78137"/>
            </a:xfrm>
            <a:prstGeom prst="ellipse">
              <a:avLst/>
            </a:prstGeom>
            <a:solidFill>
              <a:schemeClr val="accent1">
                <a:alpha val="80000"/>
              </a:schemeClr>
            </a:solidFill>
          </p:spPr>
        </p:sp>
        <p:sp>
          <p:nvSpPr>
            <p:cNvPr id="29" name="AutoShape 29"/>
            <p:cNvSpPr/>
            <p:nvPr/>
          </p:nvSpPr>
          <p:spPr>
            <a:xfrm>
              <a:off x="689125" y="457233"/>
              <a:ext cx="74704" cy="74704"/>
            </a:xfrm>
            <a:prstGeom prst="ellipse">
              <a:avLst/>
            </a:prstGeom>
            <a:solidFill>
              <a:schemeClr val="accent1">
                <a:alpha val="60000"/>
              </a:schemeClr>
            </a:solidFill>
          </p:spPr>
        </p:sp>
        <p:sp>
          <p:nvSpPr>
            <p:cNvPr id="30" name="AutoShape 30"/>
            <p:cNvSpPr/>
            <p:nvPr/>
          </p:nvSpPr>
          <p:spPr>
            <a:xfrm>
              <a:off x="799768" y="466203"/>
              <a:ext cx="69238" cy="69238"/>
            </a:xfrm>
            <a:prstGeom prst="ellipse">
              <a:avLst/>
            </a:prstGeom>
            <a:solidFill>
              <a:schemeClr val="accent1">
                <a:alpha val="40000"/>
              </a:schemeClr>
            </a:solidFill>
          </p:spPr>
        </p:sp>
        <p:sp>
          <p:nvSpPr>
            <p:cNvPr id="31" name="AutoShape 31"/>
            <p:cNvSpPr/>
            <p:nvPr/>
          </p:nvSpPr>
          <p:spPr>
            <a:xfrm>
              <a:off x="904945" y="462070"/>
              <a:ext cx="65594" cy="65594"/>
            </a:xfrm>
            <a:prstGeom prst="ellipse">
              <a:avLst/>
            </a:prstGeom>
            <a:solidFill>
              <a:schemeClr val="accent1">
                <a:alpha val="20000"/>
              </a:schemeClr>
            </a:solidFill>
          </p:spPr>
        </p:sp>
        <p:sp>
          <p:nvSpPr>
            <p:cNvPr id="32" name="AutoShape 32"/>
            <p:cNvSpPr/>
            <p:nvPr/>
          </p:nvSpPr>
          <p:spPr>
            <a:xfrm>
              <a:off x="454963" y="566715"/>
              <a:ext cx="84147" cy="84147"/>
            </a:xfrm>
            <a:prstGeom prst="ellipse">
              <a:avLst/>
            </a:prstGeom>
            <a:solidFill>
              <a:schemeClr val="accent1">
                <a:alpha val="100000"/>
              </a:schemeClr>
            </a:solidFill>
          </p:spPr>
        </p:sp>
        <p:sp>
          <p:nvSpPr>
            <p:cNvPr id="33" name="AutoShape 33"/>
            <p:cNvSpPr/>
            <p:nvPr/>
          </p:nvSpPr>
          <p:spPr>
            <a:xfrm>
              <a:off x="575049" y="573291"/>
              <a:ext cx="78137" cy="78137"/>
            </a:xfrm>
            <a:prstGeom prst="ellipse">
              <a:avLst/>
            </a:prstGeom>
            <a:solidFill>
              <a:schemeClr val="accent1">
                <a:alpha val="80000"/>
              </a:schemeClr>
            </a:solidFill>
          </p:spPr>
        </p:sp>
        <p:sp>
          <p:nvSpPr>
            <p:cNvPr id="34" name="AutoShape 34"/>
            <p:cNvSpPr/>
            <p:nvPr/>
          </p:nvSpPr>
          <p:spPr>
            <a:xfrm>
              <a:off x="689125" y="575007"/>
              <a:ext cx="74704" cy="74704"/>
            </a:xfrm>
            <a:prstGeom prst="ellipse">
              <a:avLst/>
            </a:prstGeom>
            <a:solidFill>
              <a:schemeClr val="accent1">
                <a:alpha val="60000"/>
              </a:schemeClr>
            </a:solidFill>
          </p:spPr>
        </p:sp>
        <p:sp>
          <p:nvSpPr>
            <p:cNvPr id="35" name="AutoShape 35"/>
            <p:cNvSpPr/>
            <p:nvPr/>
          </p:nvSpPr>
          <p:spPr>
            <a:xfrm>
              <a:off x="799768" y="583977"/>
              <a:ext cx="69238" cy="69238"/>
            </a:xfrm>
            <a:prstGeom prst="ellipse">
              <a:avLst/>
            </a:prstGeom>
            <a:solidFill>
              <a:schemeClr val="accent1">
                <a:alpha val="40000"/>
              </a:schemeClr>
            </a:solidFill>
          </p:spPr>
        </p:sp>
        <p:sp>
          <p:nvSpPr>
            <p:cNvPr id="36" name="AutoShape 36"/>
            <p:cNvSpPr/>
            <p:nvPr/>
          </p:nvSpPr>
          <p:spPr>
            <a:xfrm>
              <a:off x="904945" y="579844"/>
              <a:ext cx="65594" cy="65594"/>
            </a:xfrm>
            <a:prstGeom prst="ellipse">
              <a:avLst/>
            </a:prstGeom>
            <a:solidFill>
              <a:schemeClr val="accent1">
                <a:alpha val="20000"/>
              </a:schemeClr>
            </a:solidFill>
          </p:spPr>
        </p:sp>
        <p:sp>
          <p:nvSpPr>
            <p:cNvPr id="37" name="AutoShape 37"/>
            <p:cNvSpPr/>
            <p:nvPr/>
          </p:nvSpPr>
          <p:spPr>
            <a:xfrm>
              <a:off x="454963" y="684489"/>
              <a:ext cx="84147" cy="84147"/>
            </a:xfrm>
            <a:prstGeom prst="ellipse">
              <a:avLst/>
            </a:prstGeom>
            <a:solidFill>
              <a:schemeClr val="accent1">
                <a:alpha val="100000"/>
              </a:schemeClr>
            </a:solidFill>
          </p:spPr>
        </p:sp>
        <p:sp>
          <p:nvSpPr>
            <p:cNvPr id="38" name="AutoShape 38"/>
            <p:cNvSpPr/>
            <p:nvPr/>
          </p:nvSpPr>
          <p:spPr>
            <a:xfrm>
              <a:off x="575049" y="691064"/>
              <a:ext cx="78137" cy="78137"/>
            </a:xfrm>
            <a:prstGeom prst="ellipse">
              <a:avLst/>
            </a:prstGeom>
            <a:solidFill>
              <a:schemeClr val="accent1">
                <a:alpha val="80000"/>
              </a:schemeClr>
            </a:solidFill>
          </p:spPr>
        </p:sp>
        <p:sp>
          <p:nvSpPr>
            <p:cNvPr id="39" name="AutoShape 39"/>
            <p:cNvSpPr/>
            <p:nvPr/>
          </p:nvSpPr>
          <p:spPr>
            <a:xfrm>
              <a:off x="689125" y="692781"/>
              <a:ext cx="74704" cy="74704"/>
            </a:xfrm>
            <a:prstGeom prst="ellipse">
              <a:avLst/>
            </a:prstGeom>
            <a:solidFill>
              <a:schemeClr val="accent1">
                <a:alpha val="60000"/>
              </a:schemeClr>
            </a:solidFill>
          </p:spPr>
        </p:sp>
        <p:sp>
          <p:nvSpPr>
            <p:cNvPr id="40" name="AutoShape 40"/>
            <p:cNvSpPr/>
            <p:nvPr/>
          </p:nvSpPr>
          <p:spPr>
            <a:xfrm>
              <a:off x="799768" y="701751"/>
              <a:ext cx="69238" cy="69238"/>
            </a:xfrm>
            <a:prstGeom prst="ellipse">
              <a:avLst/>
            </a:prstGeom>
            <a:solidFill>
              <a:schemeClr val="accent1">
                <a:alpha val="40000"/>
              </a:schemeClr>
            </a:solidFill>
          </p:spPr>
        </p:sp>
        <p:sp>
          <p:nvSpPr>
            <p:cNvPr id="41" name="AutoShape 41"/>
            <p:cNvSpPr/>
            <p:nvPr/>
          </p:nvSpPr>
          <p:spPr>
            <a:xfrm>
              <a:off x="904945" y="697618"/>
              <a:ext cx="65594" cy="65594"/>
            </a:xfrm>
            <a:prstGeom prst="ellipse">
              <a:avLst/>
            </a:prstGeom>
            <a:solidFill>
              <a:schemeClr val="accent1">
                <a:alpha val="20000"/>
              </a:schemeClr>
            </a:solidFill>
          </p:spPr>
        </p:sp>
        <p:sp>
          <p:nvSpPr>
            <p:cNvPr id="42" name="TextBox 4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实现名片输出备份模块</a:t>
              </a:r>
            </a:p>
          </p:txBody>
        </p:sp>
      </p:grpSp>
      <p:grpSp>
        <p:nvGrpSpPr>
          <p:cNvPr id="43" name="Group 43"/>
          <p:cNvGrpSpPr/>
          <p:nvPr/>
        </p:nvGrpSpPr>
        <p:grpSpPr>
          <a:xfrm>
            <a:off x="7809821" y="1823726"/>
            <a:ext cx="3286271" cy="1875094"/>
            <a:chOff x="7809821" y="1823726"/>
            <a:chExt cx="3286271" cy="1875094"/>
          </a:xfrm>
        </p:grpSpPr>
        <p:sp>
          <p:nvSpPr>
            <p:cNvPr id="44" name="TextBox 44"/>
            <p:cNvSpPr txBox="1"/>
            <p:nvPr/>
          </p:nvSpPr>
          <p:spPr>
            <a:xfrm>
              <a:off x="7809821" y="1823726"/>
              <a:ext cx="3286271" cy="1875094"/>
            </a:xfrm>
            <a:prstGeom prst="rect">
              <a:avLst/>
            </a:prstGeom>
          </p:spPr>
          <p:txBody>
            <a:bodyPr vert="horz" wrap="square" lIns="66008" tIns="33052" rIns="66008" bIns="33052" rtlCol="0" anchor="ctr"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在本名片管理系统中，名片输出备份任务需要实现如下所示的功能。</a:t>
              </a:r>
            </a:p>
          </p:txBody>
        </p:sp>
      </p:grpSp>
      <p:grpSp>
        <p:nvGrpSpPr>
          <p:cNvPr id="45" name="Group 45"/>
          <p:cNvGrpSpPr/>
          <p:nvPr/>
        </p:nvGrpSpPr>
        <p:grpSpPr>
          <a:xfrm>
            <a:off x="7809821" y="4249198"/>
            <a:ext cx="3286271" cy="1875094"/>
            <a:chOff x="7809821" y="4249198"/>
            <a:chExt cx="3286271" cy="1875094"/>
          </a:xfrm>
        </p:grpSpPr>
        <p:sp>
          <p:nvSpPr>
            <p:cNvPr id="46" name="TextBox 46"/>
            <p:cNvSpPr txBox="1"/>
            <p:nvPr/>
          </p:nvSpPr>
          <p:spPr>
            <a:xfrm>
              <a:off x="7809821" y="4249198"/>
              <a:ext cx="3286271" cy="1875094"/>
            </a:xfrm>
            <a:prstGeom prst="rect">
              <a:avLst/>
            </a:prstGeom>
          </p:spPr>
          <p:txBody>
            <a:bodyPr vert="horz" wrap="square" lIns="66008" tIns="33052" rIns="66008" bIns="33052" rtlCol="0" anchor="ctr"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确定当前有效的名片存储文件；查找用户指定的备份项目并输出到备份文件。</a:t>
              </a: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8652335" y="2198421"/>
            <a:ext cx="2132128" cy="388730"/>
          </a:xfrm>
          <a:prstGeom prst="ellipse">
            <a:avLst/>
          </a:prstGeom>
          <a:gradFill>
            <a:gsLst>
              <a:gs pos="0">
                <a:schemeClr val="lt1">
                  <a:alpha val="30000"/>
                </a:schemeClr>
              </a:gs>
              <a:gs pos="100000">
                <a:schemeClr val="accent1">
                  <a:alpha val="30000"/>
                </a:schemeClr>
              </a:gs>
            </a:gsLst>
            <a:lin ang="4500000"/>
          </a:gradFill>
        </p:spPr>
      </p:sp>
      <p:sp>
        <p:nvSpPr>
          <p:cNvPr id="3" name="AutoShape 3"/>
          <p:cNvSpPr/>
          <p:nvPr/>
        </p:nvSpPr>
        <p:spPr>
          <a:xfrm>
            <a:off x="8652335" y="2040632"/>
            <a:ext cx="2132128" cy="388730"/>
          </a:xfrm>
          <a:prstGeom prst="ellipse">
            <a:avLst/>
          </a:prstGeom>
          <a:gradFill>
            <a:gsLst>
              <a:gs pos="0">
                <a:schemeClr val="lt1">
                  <a:alpha val="70000"/>
                </a:schemeClr>
              </a:gs>
              <a:gs pos="100000">
                <a:schemeClr val="accent1">
                  <a:alpha val="70000"/>
                </a:schemeClr>
              </a:gs>
            </a:gsLst>
            <a:lin ang="4500000"/>
          </a:gradFill>
        </p:spPr>
      </p:sp>
      <p:sp>
        <p:nvSpPr>
          <p:cNvPr id="4" name="AutoShape 4"/>
          <p:cNvSpPr/>
          <p:nvPr/>
        </p:nvSpPr>
        <p:spPr>
          <a:xfrm>
            <a:off x="5029936" y="2198421"/>
            <a:ext cx="2132128" cy="388730"/>
          </a:xfrm>
          <a:prstGeom prst="ellipse">
            <a:avLst/>
          </a:prstGeom>
          <a:gradFill>
            <a:gsLst>
              <a:gs pos="0">
                <a:schemeClr val="lt1">
                  <a:alpha val="30000"/>
                </a:schemeClr>
              </a:gs>
              <a:gs pos="100000">
                <a:schemeClr val="accent1">
                  <a:alpha val="30000"/>
                </a:schemeClr>
              </a:gs>
            </a:gsLst>
            <a:lin ang="4500000"/>
          </a:gradFill>
        </p:spPr>
      </p:sp>
      <p:sp>
        <p:nvSpPr>
          <p:cNvPr id="5" name="AutoShape 5"/>
          <p:cNvSpPr/>
          <p:nvPr/>
        </p:nvSpPr>
        <p:spPr>
          <a:xfrm>
            <a:off x="5029936" y="2040632"/>
            <a:ext cx="2132128" cy="388730"/>
          </a:xfrm>
          <a:prstGeom prst="ellipse">
            <a:avLst/>
          </a:prstGeom>
          <a:gradFill>
            <a:gsLst>
              <a:gs pos="0">
                <a:schemeClr val="lt1">
                  <a:alpha val="70000"/>
                </a:schemeClr>
              </a:gs>
              <a:gs pos="100000">
                <a:schemeClr val="accent1">
                  <a:alpha val="70000"/>
                </a:schemeClr>
              </a:gs>
            </a:gsLst>
            <a:lin ang="4500000"/>
          </a:gradFill>
        </p:spPr>
      </p:sp>
      <p:sp>
        <p:nvSpPr>
          <p:cNvPr id="6" name="AutoShape 6"/>
          <p:cNvSpPr/>
          <p:nvPr/>
        </p:nvSpPr>
        <p:spPr>
          <a:xfrm>
            <a:off x="1407538" y="2198421"/>
            <a:ext cx="2132128" cy="388730"/>
          </a:xfrm>
          <a:prstGeom prst="ellipse">
            <a:avLst/>
          </a:prstGeom>
          <a:gradFill>
            <a:gsLst>
              <a:gs pos="0">
                <a:schemeClr val="lt1">
                  <a:alpha val="30000"/>
                </a:schemeClr>
              </a:gs>
              <a:gs pos="100000">
                <a:schemeClr val="accent1">
                  <a:alpha val="30000"/>
                </a:schemeClr>
              </a:gs>
            </a:gsLst>
            <a:lin ang="4500000"/>
          </a:gradFill>
        </p:spPr>
      </p:sp>
      <p:sp>
        <p:nvSpPr>
          <p:cNvPr id="7" name="AutoShape 7"/>
          <p:cNvSpPr/>
          <p:nvPr/>
        </p:nvSpPr>
        <p:spPr>
          <a:xfrm>
            <a:off x="1407538" y="2040632"/>
            <a:ext cx="2132128" cy="388730"/>
          </a:xfrm>
          <a:prstGeom prst="ellipse">
            <a:avLst/>
          </a:prstGeom>
          <a:gradFill>
            <a:gsLst>
              <a:gs pos="0">
                <a:schemeClr val="lt1">
                  <a:alpha val="70000"/>
                </a:schemeClr>
              </a:gs>
              <a:gs pos="100000">
                <a:schemeClr val="accent1">
                  <a:alpha val="70000"/>
                </a:schemeClr>
              </a:gs>
            </a:gsLst>
            <a:lin ang="4500000"/>
          </a:gradFill>
        </p:spPr>
      </p:sp>
      <p:sp>
        <p:nvSpPr>
          <p:cNvPr id="8" name="TextBox 8"/>
          <p:cNvSpPr txBox="1"/>
          <p:nvPr/>
        </p:nvSpPr>
        <p:spPr>
          <a:xfrm>
            <a:off x="969579" y="3107709"/>
            <a:ext cx="3008046" cy="2238375"/>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函数`getcard()`接收用户从键盘输入的一个名片的信息，并保存在内存中的全局结构体变量`card`中。</a:t>
            </a:r>
          </a:p>
        </p:txBody>
      </p:sp>
      <p:sp>
        <p:nvSpPr>
          <p:cNvPr id="9" name="TextBox 9"/>
          <p:cNvSpPr txBox="1"/>
          <p:nvPr/>
        </p:nvSpPr>
        <p:spPr>
          <a:xfrm>
            <a:off x="4591977" y="3107709"/>
            <a:ext cx="3008046" cy="2238375"/>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函数`printcard(struct card,int)`的功能是把形参结构体变量按照名片的形式输出到屏幕上。</a:t>
            </a:r>
          </a:p>
        </p:txBody>
      </p:sp>
      <p:sp>
        <p:nvSpPr>
          <p:cNvPr id="10" name="TextBox 10"/>
          <p:cNvSpPr txBox="1"/>
          <p:nvPr/>
        </p:nvSpPr>
        <p:spPr>
          <a:xfrm>
            <a:off x="8214375" y="3107709"/>
            <a:ext cx="3008046" cy="2238375"/>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函数`editcard(int)`接收一个表示名片编号的整型参数，以只读的方式打开当前有效文件，只写的方式打开备份文件，然后，逐个读取有效文件中的名片。</a:t>
            </a:r>
          </a:p>
        </p:txBody>
      </p:sp>
      <p:sp>
        <p:nvSpPr>
          <p:cNvPr id="11" name="TextBox 11"/>
          <p:cNvSpPr txBox="1"/>
          <p:nvPr/>
        </p:nvSpPr>
        <p:spPr>
          <a:xfrm>
            <a:off x="1895704" y="1022918"/>
            <a:ext cx="1155795" cy="1844040"/>
          </a:xfrm>
          <a:prstGeom prst="rect">
            <a:avLst/>
          </a:prstGeom>
        </p:spPr>
        <p:txBody>
          <a:bodyPr vert="horz" wrap="square" lIns="123825" tIns="123825" rIns="57150" bIns="123825" rtlCol="0" anchor="ctr" anchorCtr="1">
            <a:spAutoFit/>
          </a:bodyPr>
          <a:lstStyle/>
          <a:p>
            <a:pPr algn="ctr">
              <a:lnSpc>
                <a:spcPct val="174000"/>
              </a:lnSpc>
            </a:pPr>
            <a:r>
              <a:rPr lang="en-US" sz="5775" b="1">
                <a:solidFill>
                  <a:schemeClr val="accent1">
                    <a:alpha val="100000"/>
                  </a:schemeClr>
                </a:solidFill>
                <a:latin typeface="微软雅黑" panose="020B0503020204020204" charset="-122"/>
                <a:ea typeface="微软雅黑" panose="020B0503020204020204" charset="-122"/>
                <a:cs typeface="微软雅黑" panose="020B0503020204020204" charset="-122"/>
              </a:rPr>
              <a:t>01</a:t>
            </a:r>
          </a:p>
        </p:txBody>
      </p:sp>
      <p:sp>
        <p:nvSpPr>
          <p:cNvPr id="12" name="TextBox 12"/>
          <p:cNvSpPr txBox="1"/>
          <p:nvPr/>
        </p:nvSpPr>
        <p:spPr>
          <a:xfrm>
            <a:off x="5481526" y="1022918"/>
            <a:ext cx="1155795" cy="1844040"/>
          </a:xfrm>
          <a:prstGeom prst="rect">
            <a:avLst/>
          </a:prstGeom>
        </p:spPr>
        <p:txBody>
          <a:bodyPr vert="horz" wrap="square" lIns="123825" tIns="123825" rIns="57150" bIns="123825" rtlCol="0" anchor="ctr" anchorCtr="1">
            <a:spAutoFit/>
          </a:bodyPr>
          <a:lstStyle/>
          <a:p>
            <a:pPr algn="ctr">
              <a:lnSpc>
                <a:spcPct val="174000"/>
              </a:lnSpc>
            </a:pPr>
            <a:r>
              <a:rPr lang="en-US" sz="5775" b="1">
                <a:solidFill>
                  <a:schemeClr val="accent1">
                    <a:alpha val="100000"/>
                  </a:schemeClr>
                </a:solidFill>
                <a:latin typeface="微软雅黑" panose="020B0503020204020204" charset="-122"/>
                <a:ea typeface="微软雅黑" panose="020B0503020204020204" charset="-122"/>
                <a:cs typeface="微软雅黑" panose="020B0503020204020204" charset="-122"/>
              </a:rPr>
              <a:t>02</a:t>
            </a:r>
          </a:p>
        </p:txBody>
      </p:sp>
      <p:sp>
        <p:nvSpPr>
          <p:cNvPr id="13" name="TextBox 13"/>
          <p:cNvSpPr txBox="1"/>
          <p:nvPr/>
        </p:nvSpPr>
        <p:spPr>
          <a:xfrm>
            <a:off x="9110946" y="1022918"/>
            <a:ext cx="1155795" cy="1844040"/>
          </a:xfrm>
          <a:prstGeom prst="rect">
            <a:avLst/>
          </a:prstGeom>
        </p:spPr>
        <p:txBody>
          <a:bodyPr vert="horz" wrap="square" lIns="123825" tIns="123825" rIns="57150" bIns="123825" rtlCol="0" anchor="t" anchorCtr="0">
            <a:spAutoFit/>
          </a:bodyPr>
          <a:lstStyle/>
          <a:p>
            <a:pPr algn="ctr">
              <a:lnSpc>
                <a:spcPct val="174000"/>
              </a:lnSpc>
            </a:pPr>
            <a:r>
              <a:rPr lang="en-US" sz="5775" b="1">
                <a:solidFill>
                  <a:schemeClr val="accent1">
                    <a:alpha val="100000"/>
                  </a:schemeClr>
                </a:solidFill>
                <a:latin typeface="微软雅黑" panose="020B0503020204020204" charset="-122"/>
                <a:ea typeface="微软雅黑" panose="020B0503020204020204" charset="-122"/>
                <a:cs typeface="微软雅黑" panose="020B0503020204020204" charset="-122"/>
              </a:rPr>
              <a:t>03</a:t>
            </a:r>
          </a:p>
        </p:txBody>
      </p:sp>
      <p:grpSp>
        <p:nvGrpSpPr>
          <p:cNvPr id="14" name="Group 14"/>
          <p:cNvGrpSpPr/>
          <p:nvPr/>
        </p:nvGrpSpPr>
        <p:grpSpPr>
          <a:xfrm>
            <a:off x="454963" y="93878"/>
            <a:ext cx="10641129" cy="914400"/>
            <a:chOff x="454963" y="93878"/>
            <a:chExt cx="10641129" cy="914400"/>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总结用到的函数</a:t>
              </a: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508333" y="1708880"/>
            <a:ext cx="11358867" cy="32821"/>
          </a:xfrm>
          <a:prstGeom prst="rect">
            <a:avLst/>
          </a:prstGeom>
          <a:gradFill>
            <a:gsLst>
              <a:gs pos="0">
                <a:schemeClr val="accent2">
                  <a:alpha val="100000"/>
                </a:schemeClr>
              </a:gs>
              <a:gs pos="100000">
                <a:schemeClr val="accent1">
                  <a:alpha val="100000"/>
                </a:schemeClr>
              </a:gs>
            </a:gsLst>
            <a:lin ang="0"/>
          </a:gradFill>
        </p:spPr>
      </p:sp>
      <p:sp>
        <p:nvSpPr>
          <p:cNvPr id="3" name="AutoShape 3"/>
          <p:cNvSpPr/>
          <p:nvPr/>
        </p:nvSpPr>
        <p:spPr>
          <a:xfrm>
            <a:off x="2092904" y="1388874"/>
            <a:ext cx="721600" cy="721600"/>
          </a:xfrm>
          <a:prstGeom prst="ellipse">
            <a:avLst/>
          </a:prstGeom>
          <a:solidFill>
            <a:schemeClr val="accent2">
              <a:alpha val="31000"/>
            </a:schemeClr>
          </a:solidFill>
        </p:spPr>
      </p:sp>
      <p:sp>
        <p:nvSpPr>
          <p:cNvPr id="4" name="AutoShape 4"/>
          <p:cNvSpPr/>
          <p:nvPr/>
        </p:nvSpPr>
        <p:spPr>
          <a:xfrm>
            <a:off x="2196514" y="1498972"/>
            <a:ext cx="501404" cy="501404"/>
          </a:xfrm>
          <a:prstGeom prst="ellipse">
            <a:avLst/>
          </a:prstGeom>
          <a:solidFill>
            <a:schemeClr val="accent2">
              <a:alpha val="100000"/>
            </a:schemeClr>
          </a:solidFill>
        </p:spPr>
      </p:sp>
      <p:sp>
        <p:nvSpPr>
          <p:cNvPr id="5" name="AutoShape 5"/>
          <p:cNvSpPr/>
          <p:nvPr/>
        </p:nvSpPr>
        <p:spPr>
          <a:xfrm>
            <a:off x="5689839" y="1388874"/>
            <a:ext cx="721600" cy="721600"/>
          </a:xfrm>
          <a:prstGeom prst="ellipse">
            <a:avLst/>
          </a:prstGeom>
          <a:solidFill>
            <a:schemeClr val="accent1">
              <a:alpha val="30000"/>
            </a:schemeClr>
          </a:solidFill>
        </p:spPr>
      </p:sp>
      <p:sp>
        <p:nvSpPr>
          <p:cNvPr id="6" name="AutoShape 6"/>
          <p:cNvSpPr/>
          <p:nvPr/>
        </p:nvSpPr>
        <p:spPr>
          <a:xfrm>
            <a:off x="5793448" y="1498972"/>
            <a:ext cx="501404" cy="501404"/>
          </a:xfrm>
          <a:prstGeom prst="ellipse">
            <a:avLst/>
          </a:prstGeom>
          <a:solidFill>
            <a:schemeClr val="accent1">
              <a:alpha val="100000"/>
            </a:schemeClr>
          </a:solidFill>
        </p:spPr>
      </p:sp>
      <p:sp>
        <p:nvSpPr>
          <p:cNvPr id="7" name="AutoShape 7"/>
          <p:cNvSpPr/>
          <p:nvPr/>
        </p:nvSpPr>
        <p:spPr>
          <a:xfrm>
            <a:off x="9354312" y="1388874"/>
            <a:ext cx="721600" cy="721600"/>
          </a:xfrm>
          <a:prstGeom prst="ellipse">
            <a:avLst/>
          </a:prstGeom>
          <a:solidFill>
            <a:schemeClr val="accent2">
              <a:alpha val="30000"/>
            </a:schemeClr>
          </a:solidFill>
        </p:spPr>
      </p:sp>
      <p:sp>
        <p:nvSpPr>
          <p:cNvPr id="8" name="AutoShape 8"/>
          <p:cNvSpPr/>
          <p:nvPr/>
        </p:nvSpPr>
        <p:spPr>
          <a:xfrm>
            <a:off x="9457921" y="1498972"/>
            <a:ext cx="501404" cy="501404"/>
          </a:xfrm>
          <a:prstGeom prst="ellipse">
            <a:avLst/>
          </a:prstGeom>
          <a:solidFill>
            <a:schemeClr val="accent2">
              <a:alpha val="100000"/>
            </a:schemeClr>
          </a:solidFill>
        </p:spPr>
      </p:sp>
      <p:sp>
        <p:nvSpPr>
          <p:cNvPr id="9" name="TextBox 9"/>
          <p:cNvSpPr txBox="1"/>
          <p:nvPr/>
        </p:nvSpPr>
        <p:spPr>
          <a:xfrm>
            <a:off x="975443" y="2672763"/>
            <a:ext cx="2995145" cy="216408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如果该名片编号跟形参接收的名片编号不相符，则直接复制到备份文件，如果名片编号跟形参接收的名片编号相符，则把保存在内存全局变量中的已经编辑过的名片信息复制到备份文件中。</a:t>
            </a:r>
          </a:p>
        </p:txBody>
      </p:sp>
      <p:sp>
        <p:nvSpPr>
          <p:cNvPr id="10" name="TextBox 10"/>
          <p:cNvSpPr txBox="1"/>
          <p:nvPr/>
        </p:nvSpPr>
        <p:spPr>
          <a:xfrm>
            <a:off x="4629234" y="2672763"/>
            <a:ext cx="2995145" cy="216408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执行此番编辑后，需要编辑有效文件标识，备份文件成为有效文件，而当前有效文件转而扮演备份文件的角色。</a:t>
            </a:r>
          </a:p>
        </p:txBody>
      </p:sp>
      <p:sp>
        <p:nvSpPr>
          <p:cNvPr id="11" name="TextBox 11"/>
          <p:cNvSpPr txBox="1"/>
          <p:nvPr/>
        </p:nvSpPr>
        <p:spPr>
          <a:xfrm>
            <a:off x="8295001" y="2672763"/>
            <a:ext cx="2995145" cy="216408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函数`deletecard(int)`用于打开当前有效文件和备份文件，复制除待删除名片外的其他所有名片到备份文件；然后，转换有效文件和备份文件标识，使之角色对换。</a:t>
            </a:r>
          </a:p>
        </p:txBody>
      </p:sp>
      <p:grpSp>
        <p:nvGrpSpPr>
          <p:cNvPr id="12" name="Group 12"/>
          <p:cNvGrpSpPr/>
          <p:nvPr/>
        </p:nvGrpSpPr>
        <p:grpSpPr>
          <a:xfrm>
            <a:off x="454963" y="93878"/>
            <a:ext cx="10641129" cy="914400"/>
            <a:chOff x="454963" y="93878"/>
            <a:chExt cx="10641129" cy="914400"/>
          </a:xfrm>
        </p:grpSpPr>
        <p:sp>
          <p:nvSpPr>
            <p:cNvPr id="13" name="AutoShape 13"/>
            <p:cNvSpPr/>
            <p:nvPr/>
          </p:nvSpPr>
          <p:spPr>
            <a:xfrm>
              <a:off x="454963" y="331168"/>
              <a:ext cx="84147" cy="84147"/>
            </a:xfrm>
            <a:prstGeom prst="ellipse">
              <a:avLst/>
            </a:prstGeom>
            <a:solidFill>
              <a:schemeClr val="accent1">
                <a:alpha val="100000"/>
              </a:schemeClr>
            </a:solidFill>
          </p:spPr>
        </p:sp>
        <p:sp>
          <p:nvSpPr>
            <p:cNvPr id="14" name="AutoShape 14"/>
            <p:cNvSpPr/>
            <p:nvPr/>
          </p:nvSpPr>
          <p:spPr>
            <a:xfrm>
              <a:off x="575049" y="337743"/>
              <a:ext cx="78137" cy="78137"/>
            </a:xfrm>
            <a:prstGeom prst="ellipse">
              <a:avLst/>
            </a:prstGeom>
            <a:solidFill>
              <a:schemeClr val="accent1">
                <a:alpha val="80000"/>
              </a:schemeClr>
            </a:solidFill>
          </p:spPr>
        </p:sp>
        <p:sp>
          <p:nvSpPr>
            <p:cNvPr id="15" name="AutoShape 15"/>
            <p:cNvSpPr/>
            <p:nvPr/>
          </p:nvSpPr>
          <p:spPr>
            <a:xfrm>
              <a:off x="689125" y="339460"/>
              <a:ext cx="74704" cy="74704"/>
            </a:xfrm>
            <a:prstGeom prst="ellipse">
              <a:avLst/>
            </a:prstGeom>
            <a:solidFill>
              <a:schemeClr val="accent1">
                <a:alpha val="60000"/>
              </a:schemeClr>
            </a:solidFill>
          </p:spPr>
        </p:sp>
        <p:sp>
          <p:nvSpPr>
            <p:cNvPr id="16" name="AutoShape 16"/>
            <p:cNvSpPr/>
            <p:nvPr/>
          </p:nvSpPr>
          <p:spPr>
            <a:xfrm>
              <a:off x="799768" y="348430"/>
              <a:ext cx="69238" cy="69238"/>
            </a:xfrm>
            <a:prstGeom prst="ellipse">
              <a:avLst/>
            </a:prstGeom>
            <a:solidFill>
              <a:schemeClr val="accent1">
                <a:alpha val="40000"/>
              </a:schemeClr>
            </a:solidFill>
          </p:spPr>
        </p:sp>
        <p:sp>
          <p:nvSpPr>
            <p:cNvPr id="17" name="AutoShape 17"/>
            <p:cNvSpPr/>
            <p:nvPr/>
          </p:nvSpPr>
          <p:spPr>
            <a:xfrm>
              <a:off x="904945" y="344297"/>
              <a:ext cx="65594" cy="65594"/>
            </a:xfrm>
            <a:prstGeom prst="ellipse">
              <a:avLst/>
            </a:prstGeom>
            <a:solidFill>
              <a:schemeClr val="accent1">
                <a:alpha val="20000"/>
              </a:schemeClr>
            </a:solidFill>
          </p:spPr>
        </p:sp>
        <p:sp>
          <p:nvSpPr>
            <p:cNvPr id="18" name="AutoShape 18"/>
            <p:cNvSpPr/>
            <p:nvPr/>
          </p:nvSpPr>
          <p:spPr>
            <a:xfrm>
              <a:off x="454963" y="448942"/>
              <a:ext cx="84147" cy="84147"/>
            </a:xfrm>
            <a:prstGeom prst="ellipse">
              <a:avLst/>
            </a:prstGeom>
            <a:solidFill>
              <a:schemeClr val="accent1">
                <a:alpha val="100000"/>
              </a:schemeClr>
            </a:solidFill>
          </p:spPr>
        </p:sp>
        <p:sp>
          <p:nvSpPr>
            <p:cNvPr id="19" name="AutoShape 19"/>
            <p:cNvSpPr/>
            <p:nvPr/>
          </p:nvSpPr>
          <p:spPr>
            <a:xfrm>
              <a:off x="575049" y="455517"/>
              <a:ext cx="78137" cy="78137"/>
            </a:xfrm>
            <a:prstGeom prst="ellipse">
              <a:avLst/>
            </a:prstGeom>
            <a:solidFill>
              <a:schemeClr val="accent1">
                <a:alpha val="80000"/>
              </a:schemeClr>
            </a:solidFill>
          </p:spPr>
        </p:sp>
        <p:sp>
          <p:nvSpPr>
            <p:cNvPr id="20" name="AutoShape 20"/>
            <p:cNvSpPr/>
            <p:nvPr/>
          </p:nvSpPr>
          <p:spPr>
            <a:xfrm>
              <a:off x="689125" y="457233"/>
              <a:ext cx="74704" cy="74704"/>
            </a:xfrm>
            <a:prstGeom prst="ellipse">
              <a:avLst/>
            </a:prstGeom>
            <a:solidFill>
              <a:schemeClr val="accent1">
                <a:alpha val="60000"/>
              </a:schemeClr>
            </a:solidFill>
          </p:spPr>
        </p:sp>
        <p:sp>
          <p:nvSpPr>
            <p:cNvPr id="21" name="AutoShape 21"/>
            <p:cNvSpPr/>
            <p:nvPr/>
          </p:nvSpPr>
          <p:spPr>
            <a:xfrm>
              <a:off x="799768" y="466203"/>
              <a:ext cx="69238" cy="69238"/>
            </a:xfrm>
            <a:prstGeom prst="ellipse">
              <a:avLst/>
            </a:prstGeom>
            <a:solidFill>
              <a:schemeClr val="accent1">
                <a:alpha val="40000"/>
              </a:schemeClr>
            </a:solidFill>
          </p:spPr>
        </p:sp>
        <p:sp>
          <p:nvSpPr>
            <p:cNvPr id="22" name="AutoShape 22"/>
            <p:cNvSpPr/>
            <p:nvPr/>
          </p:nvSpPr>
          <p:spPr>
            <a:xfrm>
              <a:off x="904945" y="462070"/>
              <a:ext cx="65594" cy="65594"/>
            </a:xfrm>
            <a:prstGeom prst="ellipse">
              <a:avLst/>
            </a:prstGeom>
            <a:solidFill>
              <a:schemeClr val="accent1">
                <a:alpha val="20000"/>
              </a:schemeClr>
            </a:solidFill>
          </p:spPr>
        </p:sp>
        <p:sp>
          <p:nvSpPr>
            <p:cNvPr id="23" name="AutoShape 23"/>
            <p:cNvSpPr/>
            <p:nvPr/>
          </p:nvSpPr>
          <p:spPr>
            <a:xfrm>
              <a:off x="454963" y="566715"/>
              <a:ext cx="84147" cy="84147"/>
            </a:xfrm>
            <a:prstGeom prst="ellipse">
              <a:avLst/>
            </a:prstGeom>
            <a:solidFill>
              <a:schemeClr val="accent1">
                <a:alpha val="100000"/>
              </a:schemeClr>
            </a:solidFill>
          </p:spPr>
        </p:sp>
        <p:sp>
          <p:nvSpPr>
            <p:cNvPr id="24" name="AutoShape 24"/>
            <p:cNvSpPr/>
            <p:nvPr/>
          </p:nvSpPr>
          <p:spPr>
            <a:xfrm>
              <a:off x="575049" y="573291"/>
              <a:ext cx="78137" cy="78137"/>
            </a:xfrm>
            <a:prstGeom prst="ellipse">
              <a:avLst/>
            </a:prstGeom>
            <a:solidFill>
              <a:schemeClr val="accent1">
                <a:alpha val="80000"/>
              </a:schemeClr>
            </a:solidFill>
          </p:spPr>
        </p:sp>
        <p:sp>
          <p:nvSpPr>
            <p:cNvPr id="25" name="AutoShape 25"/>
            <p:cNvSpPr/>
            <p:nvPr/>
          </p:nvSpPr>
          <p:spPr>
            <a:xfrm>
              <a:off x="689125" y="575007"/>
              <a:ext cx="74704" cy="74704"/>
            </a:xfrm>
            <a:prstGeom prst="ellipse">
              <a:avLst/>
            </a:prstGeom>
            <a:solidFill>
              <a:schemeClr val="accent1">
                <a:alpha val="60000"/>
              </a:schemeClr>
            </a:solidFill>
          </p:spPr>
        </p:sp>
        <p:sp>
          <p:nvSpPr>
            <p:cNvPr id="26" name="AutoShape 26"/>
            <p:cNvSpPr/>
            <p:nvPr/>
          </p:nvSpPr>
          <p:spPr>
            <a:xfrm>
              <a:off x="799768" y="583977"/>
              <a:ext cx="69238" cy="69238"/>
            </a:xfrm>
            <a:prstGeom prst="ellipse">
              <a:avLst/>
            </a:prstGeom>
            <a:solidFill>
              <a:schemeClr val="accent1">
                <a:alpha val="40000"/>
              </a:schemeClr>
            </a:solidFill>
          </p:spPr>
        </p:sp>
        <p:sp>
          <p:nvSpPr>
            <p:cNvPr id="27" name="AutoShape 27"/>
            <p:cNvSpPr/>
            <p:nvPr/>
          </p:nvSpPr>
          <p:spPr>
            <a:xfrm>
              <a:off x="904945" y="579844"/>
              <a:ext cx="65594" cy="65594"/>
            </a:xfrm>
            <a:prstGeom prst="ellipse">
              <a:avLst/>
            </a:prstGeom>
            <a:solidFill>
              <a:schemeClr val="accent1">
                <a:alpha val="20000"/>
              </a:schemeClr>
            </a:solidFill>
          </p:spPr>
        </p:sp>
        <p:sp>
          <p:nvSpPr>
            <p:cNvPr id="28" name="AutoShape 28"/>
            <p:cNvSpPr/>
            <p:nvPr/>
          </p:nvSpPr>
          <p:spPr>
            <a:xfrm>
              <a:off x="454963" y="684489"/>
              <a:ext cx="84147" cy="84147"/>
            </a:xfrm>
            <a:prstGeom prst="ellipse">
              <a:avLst/>
            </a:prstGeom>
            <a:solidFill>
              <a:schemeClr val="accent1">
                <a:alpha val="100000"/>
              </a:schemeClr>
            </a:solidFill>
          </p:spPr>
        </p:sp>
        <p:sp>
          <p:nvSpPr>
            <p:cNvPr id="29" name="AutoShape 29"/>
            <p:cNvSpPr/>
            <p:nvPr/>
          </p:nvSpPr>
          <p:spPr>
            <a:xfrm>
              <a:off x="575049" y="691064"/>
              <a:ext cx="78137" cy="78137"/>
            </a:xfrm>
            <a:prstGeom prst="ellipse">
              <a:avLst/>
            </a:prstGeom>
            <a:solidFill>
              <a:schemeClr val="accent1">
                <a:alpha val="80000"/>
              </a:schemeClr>
            </a:solidFill>
          </p:spPr>
        </p:sp>
        <p:sp>
          <p:nvSpPr>
            <p:cNvPr id="30" name="AutoShape 30"/>
            <p:cNvSpPr/>
            <p:nvPr/>
          </p:nvSpPr>
          <p:spPr>
            <a:xfrm>
              <a:off x="689125" y="692781"/>
              <a:ext cx="74704" cy="74704"/>
            </a:xfrm>
            <a:prstGeom prst="ellipse">
              <a:avLst/>
            </a:prstGeom>
            <a:solidFill>
              <a:schemeClr val="accent1">
                <a:alpha val="60000"/>
              </a:schemeClr>
            </a:solidFill>
          </p:spPr>
        </p:sp>
        <p:sp>
          <p:nvSpPr>
            <p:cNvPr id="31" name="AutoShape 31"/>
            <p:cNvSpPr/>
            <p:nvPr/>
          </p:nvSpPr>
          <p:spPr>
            <a:xfrm>
              <a:off x="799768" y="701751"/>
              <a:ext cx="69238" cy="69238"/>
            </a:xfrm>
            <a:prstGeom prst="ellipse">
              <a:avLst/>
            </a:prstGeom>
            <a:solidFill>
              <a:schemeClr val="accent1">
                <a:alpha val="40000"/>
              </a:schemeClr>
            </a:solidFill>
          </p:spPr>
        </p:sp>
        <p:sp>
          <p:nvSpPr>
            <p:cNvPr id="32" name="AutoShape 32"/>
            <p:cNvSpPr/>
            <p:nvPr/>
          </p:nvSpPr>
          <p:spPr>
            <a:xfrm>
              <a:off x="904945" y="697618"/>
              <a:ext cx="65594" cy="65594"/>
            </a:xfrm>
            <a:prstGeom prst="ellipse">
              <a:avLst/>
            </a:prstGeom>
            <a:solidFill>
              <a:schemeClr val="accent1">
                <a:alpha val="20000"/>
              </a:schemeClr>
            </a:solidFill>
          </p:spPr>
        </p:sp>
        <p:sp>
          <p:nvSpPr>
            <p:cNvPr id="33" name="TextBox 3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总结用到的函数</a:t>
              </a:r>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1422049" y="1596676"/>
            <a:ext cx="1968723" cy="4629531"/>
            <a:chOff x="1422049" y="1596676"/>
            <a:chExt cx="1968723" cy="4629531"/>
          </a:xfrm>
        </p:grpSpPr>
        <p:sp>
          <p:nvSpPr>
            <p:cNvPr id="3" name="Freeform 3"/>
            <p:cNvSpPr/>
            <p:nvPr/>
          </p:nvSpPr>
          <p:spPr>
            <a:xfrm>
              <a:off x="2025363" y="4856702"/>
              <a:ext cx="827723" cy="1223582"/>
            </a:xfrm>
            <a:custGeom>
              <a:avLst/>
              <a:gdLst/>
              <a:ahLst/>
              <a:cxnLst/>
              <a:rect l="l" t="t" r="r" b="b"/>
              <a:pathLst>
                <a:path w="277" h="410">
                  <a:moveTo>
                    <a:pt x="277" y="410"/>
                  </a:moveTo>
                  <a:lnTo>
                    <a:pt x="167" y="410"/>
                  </a:lnTo>
                  <a:lnTo>
                    <a:pt x="139" y="105"/>
                  </a:lnTo>
                  <a:lnTo>
                    <a:pt x="110" y="410"/>
                  </a:lnTo>
                  <a:lnTo>
                    <a:pt x="0" y="410"/>
                  </a:lnTo>
                  <a:lnTo>
                    <a:pt x="0" y="0"/>
                  </a:lnTo>
                  <a:lnTo>
                    <a:pt x="277" y="0"/>
                  </a:lnTo>
                  <a:lnTo>
                    <a:pt x="277" y="410"/>
                  </a:lnTo>
                  <a:close/>
                </a:path>
              </a:pathLst>
            </a:custGeom>
            <a:solidFill>
              <a:srgbClr val="383735">
                <a:alpha val="100000"/>
              </a:srgbClr>
            </a:solidFill>
          </p:spPr>
        </p:sp>
        <p:sp>
          <p:nvSpPr>
            <p:cNvPr id="4" name="Freeform 4"/>
            <p:cNvSpPr/>
            <p:nvPr/>
          </p:nvSpPr>
          <p:spPr>
            <a:xfrm>
              <a:off x="1794667" y="5883307"/>
              <a:ext cx="609695" cy="342900"/>
            </a:xfrm>
            <a:custGeom>
              <a:avLst/>
              <a:gdLst/>
              <a:ahLst/>
              <a:cxnLst/>
              <a:rect l="l" t="t" r="r" b="b"/>
              <a:pathLst>
                <a:path w="141" h="79">
                  <a:moveTo>
                    <a:pt x="112" y="17"/>
                  </a:moveTo>
                  <a:cubicBezTo>
                    <a:pt x="130" y="36"/>
                    <a:pt x="141" y="57"/>
                    <a:pt x="109" y="61"/>
                  </a:cubicBezTo>
                  <a:cubicBezTo>
                    <a:pt x="80" y="65"/>
                    <a:pt x="0" y="79"/>
                    <a:pt x="20" y="40"/>
                  </a:cubicBezTo>
                  <a:cubicBezTo>
                    <a:pt x="39" y="3"/>
                    <a:pt x="61" y="0"/>
                    <a:pt x="74" y="0"/>
                  </a:cubicBezTo>
                  <a:cubicBezTo>
                    <a:pt x="86" y="0"/>
                    <a:pt x="102" y="7"/>
                    <a:pt x="112" y="17"/>
                  </a:cubicBezTo>
                  <a:close/>
                </a:path>
              </a:pathLst>
            </a:custGeom>
            <a:solidFill>
              <a:srgbClr val="563A28">
                <a:alpha val="100000"/>
              </a:srgbClr>
            </a:solidFill>
          </p:spPr>
        </p:sp>
        <p:sp>
          <p:nvSpPr>
            <p:cNvPr id="5" name="Freeform 5"/>
            <p:cNvSpPr/>
            <p:nvPr/>
          </p:nvSpPr>
          <p:spPr>
            <a:xfrm>
              <a:off x="2476276" y="5883307"/>
              <a:ext cx="607504" cy="342900"/>
            </a:xfrm>
            <a:custGeom>
              <a:avLst/>
              <a:gdLst/>
              <a:ahLst/>
              <a:cxnLst/>
              <a:rect l="l" t="t" r="r" b="b"/>
              <a:pathLst>
                <a:path w="140" h="79">
                  <a:moveTo>
                    <a:pt x="29" y="17"/>
                  </a:moveTo>
                  <a:cubicBezTo>
                    <a:pt x="10" y="36"/>
                    <a:pt x="0" y="57"/>
                    <a:pt x="31" y="61"/>
                  </a:cubicBezTo>
                  <a:cubicBezTo>
                    <a:pt x="60" y="65"/>
                    <a:pt x="140" y="79"/>
                    <a:pt x="120" y="40"/>
                  </a:cubicBezTo>
                  <a:cubicBezTo>
                    <a:pt x="101" y="3"/>
                    <a:pt x="79" y="0"/>
                    <a:pt x="67" y="0"/>
                  </a:cubicBezTo>
                  <a:cubicBezTo>
                    <a:pt x="54" y="0"/>
                    <a:pt x="38" y="7"/>
                    <a:pt x="29" y="17"/>
                  </a:cubicBezTo>
                  <a:close/>
                </a:path>
              </a:pathLst>
            </a:custGeom>
            <a:solidFill>
              <a:srgbClr val="563A28">
                <a:alpha val="100000"/>
              </a:srgbClr>
            </a:solidFill>
          </p:spPr>
        </p:sp>
        <p:sp>
          <p:nvSpPr>
            <p:cNvPr id="6" name="AutoShape 6"/>
            <p:cNvSpPr/>
            <p:nvPr/>
          </p:nvSpPr>
          <p:spPr>
            <a:xfrm>
              <a:off x="2192622" y="3770662"/>
              <a:ext cx="495395" cy="1115568"/>
            </a:xfrm>
            <a:prstGeom prst="rect">
              <a:avLst/>
            </a:prstGeom>
            <a:solidFill>
              <a:srgbClr val="F4EFED">
                <a:alpha val="100000"/>
              </a:srgbClr>
            </a:solidFill>
          </p:spPr>
        </p:sp>
        <p:sp>
          <p:nvSpPr>
            <p:cNvPr id="7" name="AutoShape 7"/>
            <p:cNvSpPr/>
            <p:nvPr/>
          </p:nvSpPr>
          <p:spPr>
            <a:xfrm>
              <a:off x="2383122" y="3793998"/>
              <a:ext cx="97346" cy="110109"/>
            </a:xfrm>
            <a:prstGeom prst="rect">
              <a:avLst/>
            </a:prstGeom>
            <a:solidFill>
              <a:srgbClr val="3A332D">
                <a:alpha val="100000"/>
              </a:srgbClr>
            </a:solidFill>
          </p:spPr>
        </p:sp>
        <p:sp>
          <p:nvSpPr>
            <p:cNvPr id="8" name="Freeform 8"/>
            <p:cNvSpPr/>
            <p:nvPr/>
          </p:nvSpPr>
          <p:spPr>
            <a:xfrm>
              <a:off x="2302636" y="3891344"/>
              <a:ext cx="281559" cy="965263"/>
            </a:xfrm>
            <a:custGeom>
              <a:avLst/>
              <a:gdLst/>
              <a:ahLst/>
              <a:cxnLst/>
              <a:rect l="l" t="t" r="r" b="b"/>
              <a:pathLst>
                <a:path w="94" h="323">
                  <a:moveTo>
                    <a:pt x="34" y="0"/>
                  </a:moveTo>
                  <a:lnTo>
                    <a:pt x="0" y="268"/>
                  </a:lnTo>
                  <a:lnTo>
                    <a:pt x="48" y="323"/>
                  </a:lnTo>
                  <a:lnTo>
                    <a:pt x="94" y="267"/>
                  </a:lnTo>
                  <a:lnTo>
                    <a:pt x="52" y="0"/>
                  </a:lnTo>
                  <a:lnTo>
                    <a:pt x="34" y="0"/>
                  </a:lnTo>
                  <a:close/>
                </a:path>
              </a:pathLst>
            </a:custGeom>
            <a:solidFill>
              <a:srgbClr val="3A332D">
                <a:alpha val="100000"/>
              </a:srgbClr>
            </a:solidFill>
          </p:spPr>
        </p:sp>
        <p:sp>
          <p:nvSpPr>
            <p:cNvPr id="9" name="Freeform 9"/>
            <p:cNvSpPr/>
            <p:nvPr/>
          </p:nvSpPr>
          <p:spPr>
            <a:xfrm>
              <a:off x="1511013" y="4670393"/>
              <a:ext cx="556736" cy="535591"/>
            </a:xfrm>
            <a:custGeom>
              <a:avLst/>
              <a:gdLst/>
              <a:ahLst/>
              <a:cxnLst/>
              <a:rect l="l" t="t" r="r" b="b"/>
              <a:pathLst>
                <a:path w="128" h="123">
                  <a:moveTo>
                    <a:pt x="48" y="0"/>
                  </a:moveTo>
                  <a:cubicBezTo>
                    <a:pt x="48" y="0"/>
                    <a:pt x="39" y="21"/>
                    <a:pt x="26" y="44"/>
                  </a:cubicBezTo>
                  <a:cubicBezTo>
                    <a:pt x="13" y="66"/>
                    <a:pt x="0" y="89"/>
                    <a:pt x="9" y="94"/>
                  </a:cubicBezTo>
                  <a:cubicBezTo>
                    <a:pt x="18" y="100"/>
                    <a:pt x="35" y="72"/>
                    <a:pt x="35" y="72"/>
                  </a:cubicBezTo>
                  <a:cubicBezTo>
                    <a:pt x="35" y="72"/>
                    <a:pt x="22" y="112"/>
                    <a:pt x="39" y="114"/>
                  </a:cubicBezTo>
                  <a:cubicBezTo>
                    <a:pt x="57" y="117"/>
                    <a:pt x="64" y="81"/>
                    <a:pt x="64" y="81"/>
                  </a:cubicBezTo>
                  <a:cubicBezTo>
                    <a:pt x="64" y="81"/>
                    <a:pt x="60" y="120"/>
                    <a:pt x="78" y="121"/>
                  </a:cubicBezTo>
                  <a:cubicBezTo>
                    <a:pt x="96" y="123"/>
                    <a:pt x="88" y="77"/>
                    <a:pt x="88" y="77"/>
                  </a:cubicBezTo>
                  <a:cubicBezTo>
                    <a:pt x="88" y="77"/>
                    <a:pt x="100" y="100"/>
                    <a:pt x="114" y="90"/>
                  </a:cubicBezTo>
                  <a:cubicBezTo>
                    <a:pt x="128" y="80"/>
                    <a:pt x="93" y="55"/>
                    <a:pt x="99" y="29"/>
                  </a:cubicBezTo>
                  <a:lnTo>
                    <a:pt x="48" y="0"/>
                  </a:lnTo>
                  <a:close/>
                </a:path>
              </a:pathLst>
            </a:custGeom>
            <a:solidFill>
              <a:srgbClr val="F9DAB4">
                <a:alpha val="100000"/>
              </a:srgbClr>
            </a:solidFill>
          </p:spPr>
        </p:sp>
        <p:sp>
          <p:nvSpPr>
            <p:cNvPr id="10" name="Freeform 10"/>
            <p:cNvSpPr/>
            <p:nvPr/>
          </p:nvSpPr>
          <p:spPr>
            <a:xfrm>
              <a:off x="1667604" y="3785521"/>
              <a:ext cx="582168" cy="1030891"/>
            </a:xfrm>
            <a:custGeom>
              <a:avLst/>
              <a:gdLst/>
              <a:ahLst/>
              <a:cxnLst/>
              <a:rect l="l" t="t" r="r" b="b"/>
              <a:pathLst>
                <a:path w="134" h="238">
                  <a:moveTo>
                    <a:pt x="119" y="0"/>
                  </a:moveTo>
                  <a:cubicBezTo>
                    <a:pt x="119" y="0"/>
                    <a:pt x="22" y="34"/>
                    <a:pt x="0" y="213"/>
                  </a:cubicBezTo>
                  <a:cubicBezTo>
                    <a:pt x="0" y="213"/>
                    <a:pt x="28" y="236"/>
                    <a:pt x="68" y="238"/>
                  </a:cubicBezTo>
                  <a:cubicBezTo>
                    <a:pt x="68" y="238"/>
                    <a:pt x="84" y="189"/>
                    <a:pt x="102" y="183"/>
                  </a:cubicBezTo>
                  <a:cubicBezTo>
                    <a:pt x="134" y="2"/>
                    <a:pt x="134" y="2"/>
                    <a:pt x="134" y="2"/>
                  </a:cubicBezTo>
                  <a:lnTo>
                    <a:pt x="119" y="0"/>
                  </a:lnTo>
                  <a:close/>
                </a:path>
              </a:pathLst>
            </a:custGeom>
            <a:solidFill>
              <a:srgbClr val="383735">
                <a:alpha val="100000"/>
              </a:srgbClr>
            </a:solidFill>
          </p:spPr>
        </p:sp>
        <p:sp>
          <p:nvSpPr>
            <p:cNvPr id="11" name="Freeform 11"/>
            <p:cNvSpPr/>
            <p:nvPr/>
          </p:nvSpPr>
          <p:spPr>
            <a:xfrm>
              <a:off x="2266726" y="3785521"/>
              <a:ext cx="165164" cy="135446"/>
            </a:xfrm>
            <a:custGeom>
              <a:avLst/>
              <a:gdLst/>
              <a:ahLst/>
              <a:cxnLst/>
              <a:rect l="l" t="t" r="r" b="b"/>
              <a:pathLst>
                <a:path w="55" h="46">
                  <a:moveTo>
                    <a:pt x="55" y="5"/>
                  </a:moveTo>
                  <a:lnTo>
                    <a:pt x="23" y="46"/>
                  </a:lnTo>
                  <a:lnTo>
                    <a:pt x="0" y="0"/>
                  </a:lnTo>
                  <a:lnTo>
                    <a:pt x="55" y="5"/>
                  </a:lnTo>
                  <a:close/>
                </a:path>
              </a:pathLst>
            </a:custGeom>
            <a:solidFill>
              <a:srgbClr val="E2DCD9">
                <a:alpha val="100000"/>
              </a:srgbClr>
            </a:solidFill>
          </p:spPr>
        </p:sp>
        <p:sp>
          <p:nvSpPr>
            <p:cNvPr id="12" name="Freeform 12"/>
            <p:cNvSpPr/>
            <p:nvPr/>
          </p:nvSpPr>
          <p:spPr>
            <a:xfrm>
              <a:off x="1989358" y="3736848"/>
              <a:ext cx="326041" cy="1166431"/>
            </a:xfrm>
            <a:custGeom>
              <a:avLst/>
              <a:gdLst/>
              <a:ahLst/>
              <a:cxnLst/>
              <a:rect l="l" t="t" r="r" b="b"/>
              <a:pathLst>
                <a:path w="75" h="269">
                  <a:moveTo>
                    <a:pt x="52" y="0"/>
                  </a:moveTo>
                  <a:cubicBezTo>
                    <a:pt x="52" y="0"/>
                    <a:pt x="0" y="62"/>
                    <a:pt x="6" y="259"/>
                  </a:cubicBezTo>
                  <a:cubicBezTo>
                    <a:pt x="6" y="259"/>
                    <a:pt x="24" y="269"/>
                    <a:pt x="50" y="264"/>
                  </a:cubicBezTo>
                  <a:cubicBezTo>
                    <a:pt x="50" y="264"/>
                    <a:pt x="57" y="102"/>
                    <a:pt x="75" y="0"/>
                  </a:cubicBezTo>
                  <a:lnTo>
                    <a:pt x="52" y="0"/>
                  </a:lnTo>
                  <a:close/>
                </a:path>
              </a:pathLst>
            </a:custGeom>
            <a:solidFill>
              <a:srgbClr val="3F3E3D">
                <a:alpha val="100000"/>
              </a:srgbClr>
            </a:solidFill>
          </p:spPr>
        </p:sp>
        <p:sp>
          <p:nvSpPr>
            <p:cNvPr id="13" name="Freeform 13"/>
            <p:cNvSpPr/>
            <p:nvPr/>
          </p:nvSpPr>
          <p:spPr>
            <a:xfrm>
              <a:off x="2804413" y="4670393"/>
              <a:ext cx="563118" cy="535591"/>
            </a:xfrm>
            <a:custGeom>
              <a:avLst/>
              <a:gdLst/>
              <a:ahLst/>
              <a:cxnLst/>
              <a:rect l="l" t="t" r="r" b="b"/>
              <a:pathLst>
                <a:path w="129" h="123">
                  <a:moveTo>
                    <a:pt x="81" y="0"/>
                  </a:moveTo>
                  <a:cubicBezTo>
                    <a:pt x="81" y="0"/>
                    <a:pt x="90" y="21"/>
                    <a:pt x="103" y="44"/>
                  </a:cubicBezTo>
                  <a:cubicBezTo>
                    <a:pt x="116" y="66"/>
                    <a:pt x="129" y="89"/>
                    <a:pt x="120" y="94"/>
                  </a:cubicBezTo>
                  <a:cubicBezTo>
                    <a:pt x="111" y="100"/>
                    <a:pt x="93" y="72"/>
                    <a:pt x="93" y="72"/>
                  </a:cubicBezTo>
                  <a:cubicBezTo>
                    <a:pt x="93" y="72"/>
                    <a:pt x="107" y="112"/>
                    <a:pt x="89" y="114"/>
                  </a:cubicBezTo>
                  <a:cubicBezTo>
                    <a:pt x="72" y="117"/>
                    <a:pt x="65" y="81"/>
                    <a:pt x="65" y="81"/>
                  </a:cubicBezTo>
                  <a:cubicBezTo>
                    <a:pt x="65" y="81"/>
                    <a:pt x="69" y="120"/>
                    <a:pt x="51" y="121"/>
                  </a:cubicBezTo>
                  <a:cubicBezTo>
                    <a:pt x="33" y="123"/>
                    <a:pt x="40" y="77"/>
                    <a:pt x="40" y="77"/>
                  </a:cubicBezTo>
                  <a:cubicBezTo>
                    <a:pt x="40" y="77"/>
                    <a:pt x="29" y="100"/>
                    <a:pt x="15" y="90"/>
                  </a:cubicBezTo>
                  <a:cubicBezTo>
                    <a:pt x="0" y="80"/>
                    <a:pt x="35" y="55"/>
                    <a:pt x="29" y="29"/>
                  </a:cubicBezTo>
                  <a:lnTo>
                    <a:pt x="81" y="0"/>
                  </a:lnTo>
                  <a:close/>
                </a:path>
              </a:pathLst>
            </a:custGeom>
            <a:solidFill>
              <a:srgbClr val="F9DAB4">
                <a:alpha val="100000"/>
              </a:srgbClr>
            </a:solidFill>
          </p:spPr>
        </p:sp>
        <p:sp>
          <p:nvSpPr>
            <p:cNvPr id="14" name="Freeform 14"/>
            <p:cNvSpPr/>
            <p:nvPr/>
          </p:nvSpPr>
          <p:spPr>
            <a:xfrm>
              <a:off x="2622295" y="3785521"/>
              <a:ext cx="586359" cy="1030891"/>
            </a:xfrm>
            <a:custGeom>
              <a:avLst/>
              <a:gdLst/>
              <a:ahLst/>
              <a:cxnLst/>
              <a:rect l="l" t="t" r="r" b="b"/>
              <a:pathLst>
                <a:path w="135" h="238">
                  <a:moveTo>
                    <a:pt x="16" y="0"/>
                  </a:moveTo>
                  <a:cubicBezTo>
                    <a:pt x="16" y="0"/>
                    <a:pt x="112" y="34"/>
                    <a:pt x="135" y="213"/>
                  </a:cubicBezTo>
                  <a:cubicBezTo>
                    <a:pt x="135" y="213"/>
                    <a:pt x="106" y="236"/>
                    <a:pt x="67" y="238"/>
                  </a:cubicBezTo>
                  <a:cubicBezTo>
                    <a:pt x="67" y="238"/>
                    <a:pt x="51" y="189"/>
                    <a:pt x="33" y="183"/>
                  </a:cubicBezTo>
                  <a:cubicBezTo>
                    <a:pt x="0" y="2"/>
                    <a:pt x="0" y="2"/>
                    <a:pt x="0" y="2"/>
                  </a:cubicBezTo>
                  <a:lnTo>
                    <a:pt x="16" y="0"/>
                  </a:lnTo>
                  <a:close/>
                </a:path>
              </a:pathLst>
            </a:custGeom>
            <a:solidFill>
              <a:srgbClr val="383735">
                <a:alpha val="100000"/>
              </a:srgbClr>
            </a:solidFill>
          </p:spPr>
        </p:sp>
        <p:sp>
          <p:nvSpPr>
            <p:cNvPr id="15" name="Freeform 15"/>
            <p:cNvSpPr/>
            <p:nvPr/>
          </p:nvSpPr>
          <p:spPr>
            <a:xfrm>
              <a:off x="2446654" y="3785521"/>
              <a:ext cx="165164" cy="135446"/>
            </a:xfrm>
            <a:custGeom>
              <a:avLst/>
              <a:gdLst/>
              <a:ahLst/>
              <a:cxnLst/>
              <a:rect l="l" t="t" r="r" b="b"/>
              <a:pathLst>
                <a:path w="55" h="46">
                  <a:moveTo>
                    <a:pt x="0" y="5"/>
                  </a:moveTo>
                  <a:lnTo>
                    <a:pt x="32" y="46"/>
                  </a:lnTo>
                  <a:lnTo>
                    <a:pt x="55" y="0"/>
                  </a:lnTo>
                  <a:lnTo>
                    <a:pt x="0" y="5"/>
                  </a:lnTo>
                  <a:close/>
                </a:path>
              </a:pathLst>
            </a:custGeom>
            <a:solidFill>
              <a:srgbClr val="E2DCD9">
                <a:alpha val="100000"/>
              </a:srgbClr>
            </a:solidFill>
          </p:spPr>
        </p:sp>
        <p:sp>
          <p:nvSpPr>
            <p:cNvPr id="16" name="Freeform 16"/>
            <p:cNvSpPr/>
            <p:nvPr/>
          </p:nvSpPr>
          <p:spPr>
            <a:xfrm>
              <a:off x="2563049" y="3736848"/>
              <a:ext cx="326041" cy="1166431"/>
            </a:xfrm>
            <a:custGeom>
              <a:avLst/>
              <a:gdLst/>
              <a:ahLst/>
              <a:cxnLst/>
              <a:rect l="l" t="t" r="r" b="b"/>
              <a:pathLst>
                <a:path w="75" h="269">
                  <a:moveTo>
                    <a:pt x="23" y="0"/>
                  </a:moveTo>
                  <a:cubicBezTo>
                    <a:pt x="23" y="0"/>
                    <a:pt x="75" y="62"/>
                    <a:pt x="68" y="259"/>
                  </a:cubicBezTo>
                  <a:cubicBezTo>
                    <a:pt x="68" y="259"/>
                    <a:pt x="51" y="269"/>
                    <a:pt x="25" y="264"/>
                  </a:cubicBezTo>
                  <a:cubicBezTo>
                    <a:pt x="25" y="264"/>
                    <a:pt x="18" y="102"/>
                    <a:pt x="0" y="0"/>
                  </a:cubicBezTo>
                  <a:lnTo>
                    <a:pt x="23" y="0"/>
                  </a:lnTo>
                  <a:close/>
                </a:path>
              </a:pathLst>
            </a:custGeom>
            <a:solidFill>
              <a:srgbClr val="3F3E3D">
                <a:alpha val="100000"/>
              </a:srgbClr>
            </a:solidFill>
          </p:spPr>
        </p:sp>
        <p:sp>
          <p:nvSpPr>
            <p:cNvPr id="17" name="Freeform 17"/>
            <p:cNvSpPr/>
            <p:nvPr/>
          </p:nvSpPr>
          <p:spPr>
            <a:xfrm>
              <a:off x="1489772" y="1596676"/>
              <a:ext cx="1901000" cy="1293400"/>
            </a:xfrm>
            <a:custGeom>
              <a:avLst/>
              <a:gdLst/>
              <a:ahLst/>
              <a:cxnLst/>
              <a:rect l="l" t="t" r="r" b="b"/>
              <a:pathLst>
                <a:path w="438" h="297">
                  <a:moveTo>
                    <a:pt x="14" y="295"/>
                  </a:moveTo>
                  <a:cubicBezTo>
                    <a:pt x="14" y="295"/>
                    <a:pt x="0" y="238"/>
                    <a:pt x="10" y="192"/>
                  </a:cubicBezTo>
                  <a:cubicBezTo>
                    <a:pt x="20" y="145"/>
                    <a:pt x="23" y="154"/>
                    <a:pt x="22" y="134"/>
                  </a:cubicBezTo>
                  <a:cubicBezTo>
                    <a:pt x="22" y="134"/>
                    <a:pt x="31" y="139"/>
                    <a:pt x="31" y="145"/>
                  </a:cubicBezTo>
                  <a:cubicBezTo>
                    <a:pt x="31" y="145"/>
                    <a:pt x="56" y="67"/>
                    <a:pt x="119" y="52"/>
                  </a:cubicBezTo>
                  <a:cubicBezTo>
                    <a:pt x="119" y="52"/>
                    <a:pt x="114" y="62"/>
                    <a:pt x="116" y="73"/>
                  </a:cubicBezTo>
                  <a:cubicBezTo>
                    <a:pt x="116" y="73"/>
                    <a:pt x="173" y="0"/>
                    <a:pt x="296" y="15"/>
                  </a:cubicBezTo>
                  <a:cubicBezTo>
                    <a:pt x="296" y="15"/>
                    <a:pt x="281" y="31"/>
                    <a:pt x="285" y="40"/>
                  </a:cubicBezTo>
                  <a:cubicBezTo>
                    <a:pt x="285" y="40"/>
                    <a:pt x="342" y="31"/>
                    <a:pt x="363" y="48"/>
                  </a:cubicBezTo>
                  <a:cubicBezTo>
                    <a:pt x="363" y="48"/>
                    <a:pt x="347" y="61"/>
                    <a:pt x="348" y="69"/>
                  </a:cubicBezTo>
                  <a:cubicBezTo>
                    <a:pt x="348" y="69"/>
                    <a:pt x="393" y="67"/>
                    <a:pt x="422" y="115"/>
                  </a:cubicBezTo>
                  <a:cubicBezTo>
                    <a:pt x="422" y="115"/>
                    <a:pt x="405" y="128"/>
                    <a:pt x="407" y="137"/>
                  </a:cubicBezTo>
                  <a:cubicBezTo>
                    <a:pt x="407" y="137"/>
                    <a:pt x="432" y="147"/>
                    <a:pt x="438" y="171"/>
                  </a:cubicBezTo>
                  <a:cubicBezTo>
                    <a:pt x="438" y="171"/>
                    <a:pt x="413" y="195"/>
                    <a:pt x="412" y="229"/>
                  </a:cubicBezTo>
                  <a:cubicBezTo>
                    <a:pt x="411" y="262"/>
                    <a:pt x="401" y="295"/>
                    <a:pt x="399" y="297"/>
                  </a:cubicBezTo>
                  <a:lnTo>
                    <a:pt x="14" y="295"/>
                  </a:lnTo>
                  <a:close/>
                </a:path>
              </a:pathLst>
            </a:custGeom>
            <a:solidFill>
              <a:srgbClr val="4C453F">
                <a:alpha val="100000"/>
              </a:srgbClr>
            </a:solidFill>
          </p:spPr>
        </p:sp>
        <p:sp>
          <p:nvSpPr>
            <p:cNvPr id="18" name="Freeform 18"/>
            <p:cNvSpPr/>
            <p:nvPr/>
          </p:nvSpPr>
          <p:spPr>
            <a:xfrm>
              <a:off x="2266726" y="2149221"/>
              <a:ext cx="751523" cy="683704"/>
            </a:xfrm>
            <a:custGeom>
              <a:avLst/>
              <a:gdLst/>
              <a:ahLst/>
              <a:cxnLst/>
              <a:rect l="l" t="t" r="r" b="b"/>
              <a:pathLst>
                <a:path w="173" h="157">
                  <a:moveTo>
                    <a:pt x="2" y="103"/>
                  </a:moveTo>
                  <a:cubicBezTo>
                    <a:pt x="2" y="103"/>
                    <a:pt x="0" y="14"/>
                    <a:pt x="70" y="0"/>
                  </a:cubicBezTo>
                  <a:cubicBezTo>
                    <a:pt x="70" y="0"/>
                    <a:pt x="53" y="29"/>
                    <a:pt x="56" y="36"/>
                  </a:cubicBezTo>
                  <a:cubicBezTo>
                    <a:pt x="56" y="36"/>
                    <a:pt x="84" y="4"/>
                    <a:pt x="131" y="19"/>
                  </a:cubicBezTo>
                  <a:cubicBezTo>
                    <a:pt x="131" y="19"/>
                    <a:pt x="110" y="24"/>
                    <a:pt x="108" y="35"/>
                  </a:cubicBezTo>
                  <a:cubicBezTo>
                    <a:pt x="108" y="35"/>
                    <a:pt x="169" y="26"/>
                    <a:pt x="173" y="109"/>
                  </a:cubicBezTo>
                  <a:cubicBezTo>
                    <a:pt x="173" y="109"/>
                    <a:pt x="51" y="157"/>
                    <a:pt x="2" y="103"/>
                  </a:cubicBezTo>
                  <a:close/>
                </a:path>
              </a:pathLst>
            </a:custGeom>
            <a:solidFill>
              <a:srgbClr val="3A332D">
                <a:alpha val="100000"/>
              </a:srgbClr>
            </a:solidFill>
          </p:spPr>
        </p:sp>
        <p:sp>
          <p:nvSpPr>
            <p:cNvPr id="19" name="Freeform 19"/>
            <p:cNvSpPr/>
            <p:nvPr/>
          </p:nvSpPr>
          <p:spPr>
            <a:xfrm>
              <a:off x="1422049" y="2788444"/>
              <a:ext cx="281559" cy="419100"/>
            </a:xfrm>
            <a:custGeom>
              <a:avLst/>
              <a:gdLst/>
              <a:ahLst/>
              <a:cxnLst/>
              <a:rect l="l" t="t" r="r" b="b"/>
              <a:pathLst>
                <a:path w="65" h="97">
                  <a:moveTo>
                    <a:pt x="65" y="21"/>
                  </a:moveTo>
                  <a:cubicBezTo>
                    <a:pt x="65" y="21"/>
                    <a:pt x="30" y="0"/>
                    <a:pt x="15" y="21"/>
                  </a:cubicBezTo>
                  <a:cubicBezTo>
                    <a:pt x="0" y="43"/>
                    <a:pt x="28" y="82"/>
                    <a:pt x="65" y="97"/>
                  </a:cubicBezTo>
                  <a:lnTo>
                    <a:pt x="65" y="21"/>
                  </a:lnTo>
                  <a:close/>
                </a:path>
              </a:pathLst>
            </a:custGeom>
            <a:solidFill>
              <a:srgbClr val="F4D3B0">
                <a:alpha val="100000"/>
              </a:srgbClr>
            </a:solidFill>
          </p:spPr>
        </p:sp>
        <p:sp>
          <p:nvSpPr>
            <p:cNvPr id="20" name="Freeform 20"/>
            <p:cNvSpPr/>
            <p:nvPr/>
          </p:nvSpPr>
          <p:spPr>
            <a:xfrm>
              <a:off x="3083781" y="2788444"/>
              <a:ext cx="283655" cy="419100"/>
            </a:xfrm>
            <a:custGeom>
              <a:avLst/>
              <a:gdLst/>
              <a:ahLst/>
              <a:cxnLst/>
              <a:rect l="l" t="t" r="r" b="b"/>
              <a:pathLst>
                <a:path w="65" h="97">
                  <a:moveTo>
                    <a:pt x="0" y="21"/>
                  </a:moveTo>
                  <a:cubicBezTo>
                    <a:pt x="0" y="21"/>
                    <a:pt x="36" y="0"/>
                    <a:pt x="51" y="21"/>
                  </a:cubicBezTo>
                  <a:cubicBezTo>
                    <a:pt x="65" y="43"/>
                    <a:pt x="38" y="82"/>
                    <a:pt x="0" y="97"/>
                  </a:cubicBezTo>
                  <a:lnTo>
                    <a:pt x="0" y="21"/>
                  </a:lnTo>
                  <a:close/>
                </a:path>
              </a:pathLst>
            </a:custGeom>
            <a:solidFill>
              <a:srgbClr val="F4D3B0">
                <a:alpha val="100000"/>
              </a:srgbClr>
            </a:solidFill>
          </p:spPr>
        </p:sp>
        <p:sp>
          <p:nvSpPr>
            <p:cNvPr id="21" name="Freeform 21"/>
            <p:cNvSpPr/>
            <p:nvPr/>
          </p:nvSpPr>
          <p:spPr>
            <a:xfrm>
              <a:off x="1508822" y="2358771"/>
              <a:ext cx="1771841" cy="1458563"/>
            </a:xfrm>
            <a:custGeom>
              <a:avLst/>
              <a:gdLst/>
              <a:ahLst/>
              <a:cxnLst/>
              <a:rect l="l" t="t" r="r" b="b"/>
              <a:pathLst>
                <a:path w="408" h="336">
                  <a:moveTo>
                    <a:pt x="389" y="194"/>
                  </a:moveTo>
                  <a:cubicBezTo>
                    <a:pt x="379" y="175"/>
                    <a:pt x="371" y="170"/>
                    <a:pt x="371" y="118"/>
                  </a:cubicBezTo>
                  <a:cubicBezTo>
                    <a:pt x="371" y="66"/>
                    <a:pt x="346" y="44"/>
                    <a:pt x="346" y="44"/>
                  </a:cubicBezTo>
                  <a:cubicBezTo>
                    <a:pt x="287" y="0"/>
                    <a:pt x="204" y="61"/>
                    <a:pt x="204" y="61"/>
                  </a:cubicBezTo>
                  <a:cubicBezTo>
                    <a:pt x="204" y="61"/>
                    <a:pt x="121" y="0"/>
                    <a:pt x="62" y="44"/>
                  </a:cubicBezTo>
                  <a:cubicBezTo>
                    <a:pt x="62" y="44"/>
                    <a:pt x="37" y="66"/>
                    <a:pt x="37" y="118"/>
                  </a:cubicBezTo>
                  <a:cubicBezTo>
                    <a:pt x="37" y="170"/>
                    <a:pt x="29" y="175"/>
                    <a:pt x="19" y="194"/>
                  </a:cubicBezTo>
                  <a:cubicBezTo>
                    <a:pt x="10" y="214"/>
                    <a:pt x="0" y="336"/>
                    <a:pt x="204" y="336"/>
                  </a:cubicBezTo>
                  <a:cubicBezTo>
                    <a:pt x="408" y="336"/>
                    <a:pt x="399" y="214"/>
                    <a:pt x="389" y="194"/>
                  </a:cubicBezTo>
                  <a:close/>
                </a:path>
              </a:pathLst>
            </a:custGeom>
            <a:solidFill>
              <a:srgbClr val="F9DAB4">
                <a:alpha val="100000"/>
              </a:srgbClr>
            </a:solidFill>
          </p:spPr>
        </p:sp>
        <p:sp>
          <p:nvSpPr>
            <p:cNvPr id="22" name="AutoShape 22"/>
            <p:cNvSpPr/>
            <p:nvPr/>
          </p:nvSpPr>
          <p:spPr>
            <a:xfrm>
              <a:off x="1906872" y="3008662"/>
              <a:ext cx="171450" cy="175736"/>
            </a:xfrm>
            <a:prstGeom prst="ellipse">
              <a:avLst/>
            </a:prstGeom>
            <a:solidFill>
              <a:srgbClr val="3A332D">
                <a:alpha val="100000"/>
              </a:srgbClr>
            </a:solidFill>
          </p:spPr>
        </p:sp>
        <p:sp>
          <p:nvSpPr>
            <p:cNvPr id="23" name="Freeform 23"/>
            <p:cNvSpPr/>
            <p:nvPr/>
          </p:nvSpPr>
          <p:spPr>
            <a:xfrm>
              <a:off x="1942781" y="3017139"/>
              <a:ext cx="82582" cy="55055"/>
            </a:xfrm>
            <a:custGeom>
              <a:avLst/>
              <a:gdLst/>
              <a:ahLst/>
              <a:cxnLst/>
              <a:rect l="l" t="t" r="r" b="b"/>
              <a:pathLst>
                <a:path w="19" h="12">
                  <a:moveTo>
                    <a:pt x="18" y="4"/>
                  </a:moveTo>
                  <a:cubicBezTo>
                    <a:pt x="19" y="7"/>
                    <a:pt x="15" y="10"/>
                    <a:pt x="10" y="11"/>
                  </a:cubicBezTo>
                  <a:cubicBezTo>
                    <a:pt x="5" y="12"/>
                    <a:pt x="1" y="11"/>
                    <a:pt x="0" y="8"/>
                  </a:cubicBezTo>
                  <a:cubicBezTo>
                    <a:pt x="0" y="5"/>
                    <a:pt x="3" y="2"/>
                    <a:pt x="8" y="1"/>
                  </a:cubicBezTo>
                  <a:cubicBezTo>
                    <a:pt x="13" y="0"/>
                    <a:pt x="18" y="2"/>
                    <a:pt x="18" y="4"/>
                  </a:cubicBezTo>
                  <a:close/>
                </a:path>
              </a:pathLst>
            </a:custGeom>
            <a:solidFill>
              <a:srgbClr val="E8DFD9">
                <a:alpha val="100000"/>
              </a:srgbClr>
            </a:solidFill>
          </p:spPr>
        </p:sp>
        <p:sp>
          <p:nvSpPr>
            <p:cNvPr id="24" name="Freeform 24"/>
            <p:cNvSpPr/>
            <p:nvPr/>
          </p:nvSpPr>
          <p:spPr>
            <a:xfrm>
              <a:off x="1826386" y="2796921"/>
              <a:ext cx="334423" cy="112204"/>
            </a:xfrm>
            <a:custGeom>
              <a:avLst/>
              <a:gdLst/>
              <a:ahLst/>
              <a:cxnLst/>
              <a:rect l="l" t="t" r="r" b="b"/>
              <a:pathLst>
                <a:path w="112" h="38">
                  <a:moveTo>
                    <a:pt x="0" y="9"/>
                  </a:moveTo>
                  <a:lnTo>
                    <a:pt x="0" y="38"/>
                  </a:lnTo>
                  <a:lnTo>
                    <a:pt x="112" y="32"/>
                  </a:lnTo>
                  <a:lnTo>
                    <a:pt x="112" y="0"/>
                  </a:lnTo>
                  <a:lnTo>
                    <a:pt x="0" y="9"/>
                  </a:lnTo>
                  <a:close/>
                </a:path>
              </a:pathLst>
            </a:custGeom>
            <a:solidFill>
              <a:srgbClr val="3A332D">
                <a:alpha val="100000"/>
              </a:srgbClr>
            </a:solidFill>
          </p:spPr>
        </p:sp>
        <p:sp>
          <p:nvSpPr>
            <p:cNvPr id="25" name="AutoShape 25"/>
            <p:cNvSpPr/>
            <p:nvPr/>
          </p:nvSpPr>
          <p:spPr>
            <a:xfrm>
              <a:off x="2677349" y="3008662"/>
              <a:ext cx="175736" cy="175736"/>
            </a:xfrm>
            <a:prstGeom prst="ellipse">
              <a:avLst/>
            </a:prstGeom>
            <a:solidFill>
              <a:srgbClr val="3A332D">
                <a:alpha val="100000"/>
              </a:srgbClr>
            </a:solidFill>
          </p:spPr>
        </p:sp>
        <p:sp>
          <p:nvSpPr>
            <p:cNvPr id="26" name="Freeform 26"/>
            <p:cNvSpPr/>
            <p:nvPr/>
          </p:nvSpPr>
          <p:spPr>
            <a:xfrm>
              <a:off x="2709163" y="3017139"/>
              <a:ext cx="84677" cy="55055"/>
            </a:xfrm>
            <a:custGeom>
              <a:avLst/>
              <a:gdLst/>
              <a:ahLst/>
              <a:cxnLst/>
              <a:rect l="l" t="t" r="r" b="b"/>
              <a:pathLst>
                <a:path w="19" h="12">
                  <a:moveTo>
                    <a:pt x="19" y="4"/>
                  </a:moveTo>
                  <a:cubicBezTo>
                    <a:pt x="19" y="7"/>
                    <a:pt x="16" y="10"/>
                    <a:pt x="11" y="11"/>
                  </a:cubicBezTo>
                  <a:cubicBezTo>
                    <a:pt x="6" y="12"/>
                    <a:pt x="1" y="11"/>
                    <a:pt x="1" y="8"/>
                  </a:cubicBezTo>
                  <a:cubicBezTo>
                    <a:pt x="0" y="5"/>
                    <a:pt x="4" y="2"/>
                    <a:pt x="9" y="1"/>
                  </a:cubicBezTo>
                  <a:cubicBezTo>
                    <a:pt x="13" y="0"/>
                    <a:pt x="18" y="2"/>
                    <a:pt x="19" y="4"/>
                  </a:cubicBezTo>
                  <a:close/>
                </a:path>
              </a:pathLst>
            </a:custGeom>
            <a:solidFill>
              <a:srgbClr val="E8DFD9">
                <a:alpha val="100000"/>
              </a:srgbClr>
            </a:solidFill>
          </p:spPr>
        </p:sp>
        <p:sp>
          <p:nvSpPr>
            <p:cNvPr id="27" name="Freeform 27"/>
            <p:cNvSpPr/>
            <p:nvPr/>
          </p:nvSpPr>
          <p:spPr>
            <a:xfrm>
              <a:off x="2596958" y="2796921"/>
              <a:ext cx="338709" cy="112204"/>
            </a:xfrm>
            <a:custGeom>
              <a:avLst/>
              <a:gdLst/>
              <a:ahLst/>
              <a:cxnLst/>
              <a:rect l="l" t="t" r="r" b="b"/>
              <a:pathLst>
                <a:path w="114" h="38">
                  <a:moveTo>
                    <a:pt x="114" y="9"/>
                  </a:moveTo>
                  <a:lnTo>
                    <a:pt x="114" y="38"/>
                  </a:lnTo>
                  <a:lnTo>
                    <a:pt x="0" y="32"/>
                  </a:lnTo>
                  <a:lnTo>
                    <a:pt x="0" y="0"/>
                  </a:lnTo>
                  <a:lnTo>
                    <a:pt x="114" y="9"/>
                  </a:lnTo>
                  <a:close/>
                </a:path>
              </a:pathLst>
            </a:custGeom>
            <a:solidFill>
              <a:srgbClr val="3A332D">
                <a:alpha val="100000"/>
              </a:srgbClr>
            </a:solidFill>
          </p:spPr>
        </p:sp>
        <p:sp>
          <p:nvSpPr>
            <p:cNvPr id="28" name="Freeform 28"/>
            <p:cNvSpPr/>
            <p:nvPr/>
          </p:nvSpPr>
          <p:spPr>
            <a:xfrm>
              <a:off x="2296349" y="3226689"/>
              <a:ext cx="230695" cy="131254"/>
            </a:xfrm>
            <a:custGeom>
              <a:avLst/>
              <a:gdLst/>
              <a:ahLst/>
              <a:cxnLst/>
              <a:rect l="l" t="t" r="r" b="b"/>
              <a:pathLst>
                <a:path w="53" h="30">
                  <a:moveTo>
                    <a:pt x="0" y="30"/>
                  </a:moveTo>
                  <a:cubicBezTo>
                    <a:pt x="0" y="30"/>
                    <a:pt x="1" y="4"/>
                    <a:pt x="22" y="2"/>
                  </a:cubicBezTo>
                  <a:cubicBezTo>
                    <a:pt x="43" y="0"/>
                    <a:pt x="53" y="27"/>
                    <a:pt x="53" y="27"/>
                  </a:cubicBezTo>
                  <a:cubicBezTo>
                    <a:pt x="53" y="27"/>
                    <a:pt x="39" y="9"/>
                    <a:pt x="23" y="11"/>
                  </a:cubicBezTo>
                  <a:cubicBezTo>
                    <a:pt x="7" y="12"/>
                    <a:pt x="0" y="30"/>
                    <a:pt x="0" y="30"/>
                  </a:cubicBezTo>
                  <a:close/>
                </a:path>
              </a:pathLst>
            </a:custGeom>
            <a:solidFill>
              <a:srgbClr val="EFC4A0">
                <a:alpha val="100000"/>
              </a:srgbClr>
            </a:solidFill>
          </p:spPr>
        </p:sp>
        <p:sp>
          <p:nvSpPr>
            <p:cNvPr id="29" name="Freeform 29"/>
            <p:cNvSpPr/>
            <p:nvPr/>
          </p:nvSpPr>
          <p:spPr>
            <a:xfrm>
              <a:off x="2124899" y="3349466"/>
              <a:ext cx="694373" cy="359854"/>
            </a:xfrm>
            <a:custGeom>
              <a:avLst/>
              <a:gdLst/>
              <a:ahLst/>
              <a:cxnLst/>
              <a:rect l="l" t="t" r="r" b="b"/>
              <a:pathLst>
                <a:path w="160" h="83">
                  <a:moveTo>
                    <a:pt x="0" y="32"/>
                  </a:moveTo>
                  <a:cubicBezTo>
                    <a:pt x="0" y="32"/>
                    <a:pt x="118" y="44"/>
                    <a:pt x="150" y="0"/>
                  </a:cubicBezTo>
                  <a:cubicBezTo>
                    <a:pt x="150" y="0"/>
                    <a:pt x="160" y="83"/>
                    <a:pt x="29" y="68"/>
                  </a:cubicBezTo>
                  <a:cubicBezTo>
                    <a:pt x="29" y="68"/>
                    <a:pt x="30" y="50"/>
                    <a:pt x="0" y="32"/>
                  </a:cubicBezTo>
                  <a:close/>
                </a:path>
              </a:pathLst>
            </a:custGeom>
            <a:solidFill>
              <a:srgbClr val="492020">
                <a:alpha val="100000"/>
              </a:srgbClr>
            </a:solidFill>
          </p:spPr>
        </p:sp>
        <p:sp>
          <p:nvSpPr>
            <p:cNvPr id="30" name="Freeform 30"/>
            <p:cNvSpPr/>
            <p:nvPr/>
          </p:nvSpPr>
          <p:spPr>
            <a:xfrm>
              <a:off x="2309017" y="3546348"/>
              <a:ext cx="349282" cy="116396"/>
            </a:xfrm>
            <a:custGeom>
              <a:avLst/>
              <a:gdLst/>
              <a:ahLst/>
              <a:cxnLst/>
              <a:rect l="l" t="t" r="r" b="b"/>
              <a:pathLst>
                <a:path w="80" h="27">
                  <a:moveTo>
                    <a:pt x="80" y="10"/>
                  </a:moveTo>
                  <a:cubicBezTo>
                    <a:pt x="63" y="1"/>
                    <a:pt x="47" y="0"/>
                    <a:pt x="27" y="1"/>
                  </a:cubicBezTo>
                  <a:cubicBezTo>
                    <a:pt x="3" y="2"/>
                    <a:pt x="0" y="13"/>
                    <a:pt x="1" y="24"/>
                  </a:cubicBezTo>
                  <a:cubicBezTo>
                    <a:pt x="40" y="27"/>
                    <a:pt x="64" y="20"/>
                    <a:pt x="80" y="10"/>
                  </a:cubicBezTo>
                  <a:close/>
                </a:path>
              </a:pathLst>
            </a:custGeom>
            <a:solidFill>
              <a:srgbClr val="C65044">
                <a:alpha val="100000"/>
              </a:srgbClr>
            </a:solidFill>
          </p:spPr>
        </p:sp>
      </p:grpSp>
      <p:grpSp>
        <p:nvGrpSpPr>
          <p:cNvPr id="31" name="Group 31"/>
          <p:cNvGrpSpPr/>
          <p:nvPr/>
        </p:nvGrpSpPr>
        <p:grpSpPr>
          <a:xfrm>
            <a:off x="454963" y="93878"/>
            <a:ext cx="10641129" cy="914400"/>
            <a:chOff x="454963" y="93878"/>
            <a:chExt cx="10641129" cy="914400"/>
          </a:xfrm>
        </p:grpSpPr>
        <p:sp>
          <p:nvSpPr>
            <p:cNvPr id="32" name="AutoShape 32"/>
            <p:cNvSpPr/>
            <p:nvPr/>
          </p:nvSpPr>
          <p:spPr>
            <a:xfrm>
              <a:off x="454963" y="331168"/>
              <a:ext cx="84147" cy="84147"/>
            </a:xfrm>
            <a:prstGeom prst="ellipse">
              <a:avLst/>
            </a:prstGeom>
            <a:solidFill>
              <a:schemeClr val="accent1">
                <a:alpha val="100000"/>
              </a:schemeClr>
            </a:solidFill>
          </p:spPr>
        </p:sp>
        <p:sp>
          <p:nvSpPr>
            <p:cNvPr id="33" name="AutoShape 33"/>
            <p:cNvSpPr/>
            <p:nvPr/>
          </p:nvSpPr>
          <p:spPr>
            <a:xfrm>
              <a:off x="575049" y="337743"/>
              <a:ext cx="78137" cy="78137"/>
            </a:xfrm>
            <a:prstGeom prst="ellipse">
              <a:avLst/>
            </a:prstGeom>
            <a:solidFill>
              <a:schemeClr val="accent1">
                <a:alpha val="80000"/>
              </a:schemeClr>
            </a:solidFill>
          </p:spPr>
        </p:sp>
        <p:sp>
          <p:nvSpPr>
            <p:cNvPr id="34" name="AutoShape 34"/>
            <p:cNvSpPr/>
            <p:nvPr/>
          </p:nvSpPr>
          <p:spPr>
            <a:xfrm>
              <a:off x="689125" y="339460"/>
              <a:ext cx="74704" cy="74704"/>
            </a:xfrm>
            <a:prstGeom prst="ellipse">
              <a:avLst/>
            </a:prstGeom>
            <a:solidFill>
              <a:schemeClr val="accent1">
                <a:alpha val="60000"/>
              </a:schemeClr>
            </a:solidFill>
          </p:spPr>
        </p:sp>
        <p:sp>
          <p:nvSpPr>
            <p:cNvPr id="35" name="AutoShape 35"/>
            <p:cNvSpPr/>
            <p:nvPr/>
          </p:nvSpPr>
          <p:spPr>
            <a:xfrm>
              <a:off x="799768" y="348430"/>
              <a:ext cx="69238" cy="69238"/>
            </a:xfrm>
            <a:prstGeom prst="ellipse">
              <a:avLst/>
            </a:prstGeom>
            <a:solidFill>
              <a:schemeClr val="accent1">
                <a:alpha val="40000"/>
              </a:schemeClr>
            </a:solidFill>
          </p:spPr>
        </p:sp>
        <p:sp>
          <p:nvSpPr>
            <p:cNvPr id="36" name="AutoShape 36"/>
            <p:cNvSpPr/>
            <p:nvPr/>
          </p:nvSpPr>
          <p:spPr>
            <a:xfrm>
              <a:off x="904945" y="344297"/>
              <a:ext cx="65594" cy="65594"/>
            </a:xfrm>
            <a:prstGeom prst="ellipse">
              <a:avLst/>
            </a:prstGeom>
            <a:solidFill>
              <a:schemeClr val="accent1">
                <a:alpha val="20000"/>
              </a:schemeClr>
            </a:solidFill>
          </p:spPr>
        </p:sp>
        <p:sp>
          <p:nvSpPr>
            <p:cNvPr id="37" name="AutoShape 37"/>
            <p:cNvSpPr/>
            <p:nvPr/>
          </p:nvSpPr>
          <p:spPr>
            <a:xfrm>
              <a:off x="454963" y="448942"/>
              <a:ext cx="84147" cy="84147"/>
            </a:xfrm>
            <a:prstGeom prst="ellipse">
              <a:avLst/>
            </a:prstGeom>
            <a:solidFill>
              <a:schemeClr val="accent1">
                <a:alpha val="100000"/>
              </a:schemeClr>
            </a:solidFill>
          </p:spPr>
        </p:sp>
        <p:sp>
          <p:nvSpPr>
            <p:cNvPr id="38" name="AutoShape 38"/>
            <p:cNvSpPr/>
            <p:nvPr/>
          </p:nvSpPr>
          <p:spPr>
            <a:xfrm>
              <a:off x="575049" y="455517"/>
              <a:ext cx="78137" cy="78137"/>
            </a:xfrm>
            <a:prstGeom prst="ellipse">
              <a:avLst/>
            </a:prstGeom>
            <a:solidFill>
              <a:schemeClr val="accent1">
                <a:alpha val="80000"/>
              </a:schemeClr>
            </a:solidFill>
          </p:spPr>
        </p:sp>
        <p:sp>
          <p:nvSpPr>
            <p:cNvPr id="39" name="AutoShape 39"/>
            <p:cNvSpPr/>
            <p:nvPr/>
          </p:nvSpPr>
          <p:spPr>
            <a:xfrm>
              <a:off x="689125" y="457233"/>
              <a:ext cx="74704" cy="74704"/>
            </a:xfrm>
            <a:prstGeom prst="ellipse">
              <a:avLst/>
            </a:prstGeom>
            <a:solidFill>
              <a:schemeClr val="accent1">
                <a:alpha val="60000"/>
              </a:schemeClr>
            </a:solidFill>
          </p:spPr>
        </p:sp>
        <p:sp>
          <p:nvSpPr>
            <p:cNvPr id="40" name="AutoShape 40"/>
            <p:cNvSpPr/>
            <p:nvPr/>
          </p:nvSpPr>
          <p:spPr>
            <a:xfrm>
              <a:off x="799768" y="466203"/>
              <a:ext cx="69238" cy="69238"/>
            </a:xfrm>
            <a:prstGeom prst="ellipse">
              <a:avLst/>
            </a:prstGeom>
            <a:solidFill>
              <a:schemeClr val="accent1">
                <a:alpha val="40000"/>
              </a:schemeClr>
            </a:solidFill>
          </p:spPr>
        </p:sp>
        <p:sp>
          <p:nvSpPr>
            <p:cNvPr id="41" name="AutoShape 41"/>
            <p:cNvSpPr/>
            <p:nvPr/>
          </p:nvSpPr>
          <p:spPr>
            <a:xfrm>
              <a:off x="904945" y="462070"/>
              <a:ext cx="65594" cy="65594"/>
            </a:xfrm>
            <a:prstGeom prst="ellipse">
              <a:avLst/>
            </a:prstGeom>
            <a:solidFill>
              <a:schemeClr val="accent1">
                <a:alpha val="20000"/>
              </a:schemeClr>
            </a:solidFill>
          </p:spPr>
        </p:sp>
        <p:sp>
          <p:nvSpPr>
            <p:cNvPr id="42" name="AutoShape 42"/>
            <p:cNvSpPr/>
            <p:nvPr/>
          </p:nvSpPr>
          <p:spPr>
            <a:xfrm>
              <a:off x="454963" y="566715"/>
              <a:ext cx="84147" cy="84147"/>
            </a:xfrm>
            <a:prstGeom prst="ellipse">
              <a:avLst/>
            </a:prstGeom>
            <a:solidFill>
              <a:schemeClr val="accent1">
                <a:alpha val="100000"/>
              </a:schemeClr>
            </a:solidFill>
          </p:spPr>
        </p:sp>
        <p:sp>
          <p:nvSpPr>
            <p:cNvPr id="43" name="AutoShape 43"/>
            <p:cNvSpPr/>
            <p:nvPr/>
          </p:nvSpPr>
          <p:spPr>
            <a:xfrm>
              <a:off x="575049" y="573291"/>
              <a:ext cx="78137" cy="78137"/>
            </a:xfrm>
            <a:prstGeom prst="ellipse">
              <a:avLst/>
            </a:prstGeom>
            <a:solidFill>
              <a:schemeClr val="accent1">
                <a:alpha val="80000"/>
              </a:schemeClr>
            </a:solidFill>
          </p:spPr>
        </p:sp>
        <p:sp>
          <p:nvSpPr>
            <p:cNvPr id="44" name="AutoShape 44"/>
            <p:cNvSpPr/>
            <p:nvPr/>
          </p:nvSpPr>
          <p:spPr>
            <a:xfrm>
              <a:off x="689125" y="575007"/>
              <a:ext cx="74704" cy="74704"/>
            </a:xfrm>
            <a:prstGeom prst="ellipse">
              <a:avLst/>
            </a:prstGeom>
            <a:solidFill>
              <a:schemeClr val="accent1">
                <a:alpha val="60000"/>
              </a:schemeClr>
            </a:solidFill>
          </p:spPr>
        </p:sp>
        <p:sp>
          <p:nvSpPr>
            <p:cNvPr id="45" name="AutoShape 45"/>
            <p:cNvSpPr/>
            <p:nvPr/>
          </p:nvSpPr>
          <p:spPr>
            <a:xfrm>
              <a:off x="799768" y="583977"/>
              <a:ext cx="69238" cy="69238"/>
            </a:xfrm>
            <a:prstGeom prst="ellipse">
              <a:avLst/>
            </a:prstGeom>
            <a:solidFill>
              <a:schemeClr val="accent1">
                <a:alpha val="40000"/>
              </a:schemeClr>
            </a:solidFill>
          </p:spPr>
        </p:sp>
        <p:sp>
          <p:nvSpPr>
            <p:cNvPr id="46" name="AutoShape 46"/>
            <p:cNvSpPr/>
            <p:nvPr/>
          </p:nvSpPr>
          <p:spPr>
            <a:xfrm>
              <a:off x="904945" y="579844"/>
              <a:ext cx="65594" cy="65594"/>
            </a:xfrm>
            <a:prstGeom prst="ellipse">
              <a:avLst/>
            </a:prstGeom>
            <a:solidFill>
              <a:schemeClr val="accent1">
                <a:alpha val="20000"/>
              </a:schemeClr>
            </a:solidFill>
          </p:spPr>
        </p:sp>
        <p:sp>
          <p:nvSpPr>
            <p:cNvPr id="47" name="AutoShape 47"/>
            <p:cNvSpPr/>
            <p:nvPr/>
          </p:nvSpPr>
          <p:spPr>
            <a:xfrm>
              <a:off x="454963" y="684489"/>
              <a:ext cx="84147" cy="84147"/>
            </a:xfrm>
            <a:prstGeom prst="ellipse">
              <a:avLst/>
            </a:prstGeom>
            <a:solidFill>
              <a:schemeClr val="accent1">
                <a:alpha val="100000"/>
              </a:schemeClr>
            </a:solidFill>
          </p:spPr>
        </p:sp>
        <p:sp>
          <p:nvSpPr>
            <p:cNvPr id="48" name="AutoShape 48"/>
            <p:cNvSpPr/>
            <p:nvPr/>
          </p:nvSpPr>
          <p:spPr>
            <a:xfrm>
              <a:off x="575049" y="691064"/>
              <a:ext cx="78137" cy="78137"/>
            </a:xfrm>
            <a:prstGeom prst="ellipse">
              <a:avLst/>
            </a:prstGeom>
            <a:solidFill>
              <a:schemeClr val="accent1">
                <a:alpha val="80000"/>
              </a:schemeClr>
            </a:solidFill>
          </p:spPr>
        </p:sp>
        <p:sp>
          <p:nvSpPr>
            <p:cNvPr id="49" name="AutoShape 49"/>
            <p:cNvSpPr/>
            <p:nvPr/>
          </p:nvSpPr>
          <p:spPr>
            <a:xfrm>
              <a:off x="689125" y="692781"/>
              <a:ext cx="74704" cy="74704"/>
            </a:xfrm>
            <a:prstGeom prst="ellipse">
              <a:avLst/>
            </a:prstGeom>
            <a:solidFill>
              <a:schemeClr val="accent1">
                <a:alpha val="60000"/>
              </a:schemeClr>
            </a:solidFill>
          </p:spPr>
        </p:sp>
        <p:sp>
          <p:nvSpPr>
            <p:cNvPr id="50" name="AutoShape 50"/>
            <p:cNvSpPr/>
            <p:nvPr/>
          </p:nvSpPr>
          <p:spPr>
            <a:xfrm>
              <a:off x="799768" y="701751"/>
              <a:ext cx="69238" cy="69238"/>
            </a:xfrm>
            <a:prstGeom prst="ellipse">
              <a:avLst/>
            </a:prstGeom>
            <a:solidFill>
              <a:schemeClr val="accent1">
                <a:alpha val="40000"/>
              </a:schemeClr>
            </a:solidFill>
          </p:spPr>
        </p:sp>
        <p:sp>
          <p:nvSpPr>
            <p:cNvPr id="51" name="AutoShape 51"/>
            <p:cNvSpPr/>
            <p:nvPr/>
          </p:nvSpPr>
          <p:spPr>
            <a:xfrm>
              <a:off x="904945" y="697618"/>
              <a:ext cx="65594" cy="65594"/>
            </a:xfrm>
            <a:prstGeom prst="ellipse">
              <a:avLst/>
            </a:prstGeom>
            <a:solidFill>
              <a:schemeClr val="accent1">
                <a:alpha val="20000"/>
              </a:schemeClr>
            </a:solidFill>
          </p:spPr>
        </p:sp>
        <p:sp>
          <p:nvSpPr>
            <p:cNvPr id="52" name="TextBox 5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总结用到的函数</a:t>
              </a:r>
            </a:p>
          </p:txBody>
        </p:sp>
      </p:grpSp>
      <p:sp>
        <p:nvSpPr>
          <p:cNvPr id="53" name="AutoShape 53"/>
          <p:cNvSpPr/>
          <p:nvPr/>
        </p:nvSpPr>
        <p:spPr>
          <a:xfrm>
            <a:off x="5091113" y="1349255"/>
            <a:ext cx="1102900" cy="1102900"/>
          </a:xfrm>
          <a:prstGeom prst="ellipse">
            <a:avLst/>
          </a:prstGeom>
          <a:solidFill>
            <a:schemeClr val="accent1">
              <a:alpha val="100000"/>
            </a:schemeClr>
          </a:solidFill>
        </p:spPr>
      </p:sp>
      <p:sp>
        <p:nvSpPr>
          <p:cNvPr id="54" name="AutoShape 54"/>
          <p:cNvSpPr/>
          <p:nvPr/>
        </p:nvSpPr>
        <p:spPr>
          <a:xfrm>
            <a:off x="5846826" y="1336491"/>
            <a:ext cx="347186" cy="349282"/>
          </a:xfrm>
          <a:prstGeom prst="ellipse">
            <a:avLst/>
          </a:prstGeom>
          <a:solidFill>
            <a:schemeClr val="accent1">
              <a:lumMod val="60000"/>
              <a:lumOff val="40000"/>
              <a:alpha val="100000"/>
            </a:schemeClr>
          </a:solidFill>
        </p:spPr>
      </p:sp>
      <p:sp>
        <p:nvSpPr>
          <p:cNvPr id="55" name="AutoShape 55"/>
          <p:cNvSpPr/>
          <p:nvPr/>
        </p:nvSpPr>
        <p:spPr>
          <a:xfrm>
            <a:off x="6115621" y="1171423"/>
            <a:ext cx="158782" cy="158782"/>
          </a:xfrm>
          <a:prstGeom prst="ellipse">
            <a:avLst/>
          </a:prstGeom>
          <a:solidFill>
            <a:schemeClr val="accent1">
              <a:alpha val="100000"/>
            </a:schemeClr>
          </a:solidFill>
        </p:spPr>
      </p:sp>
      <p:grpSp>
        <p:nvGrpSpPr>
          <p:cNvPr id="56" name="Group 56"/>
          <p:cNvGrpSpPr/>
          <p:nvPr/>
        </p:nvGrpSpPr>
        <p:grpSpPr>
          <a:xfrm>
            <a:off x="5257991" y="1574521"/>
            <a:ext cx="859155" cy="624840"/>
            <a:chOff x="5257991" y="1574521"/>
            <a:chExt cx="859155" cy="624840"/>
          </a:xfrm>
        </p:grpSpPr>
        <p:sp>
          <p:nvSpPr>
            <p:cNvPr id="57" name="TextBox 57"/>
            <p:cNvSpPr txBox="1"/>
            <p:nvPr/>
          </p:nvSpPr>
          <p:spPr>
            <a:xfrm>
              <a:off x="5257991" y="1574521"/>
              <a:ext cx="859155" cy="624840"/>
            </a:xfrm>
            <a:prstGeom prst="rect">
              <a:avLst/>
            </a:prstGeom>
          </p:spPr>
          <p:txBody>
            <a:bodyPr vert="horz" wrap="square" lIns="91440" tIns="45720" rIns="91440" bIns="45720" rtlCol="0" anchor="t" anchorCtr="0">
              <a:spAutoFit/>
            </a:bodyPr>
            <a:lstStyle/>
            <a:p>
              <a:pPr>
                <a:lnSpc>
                  <a:spcPct val="80000"/>
                </a:lnSpc>
              </a:pPr>
              <a:r>
                <a:rPr lang="en-US" sz="3600" b="1">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grpSp>
      <p:sp>
        <p:nvSpPr>
          <p:cNvPr id="58" name="AutoShape 58"/>
          <p:cNvSpPr/>
          <p:nvPr/>
        </p:nvSpPr>
        <p:spPr>
          <a:xfrm>
            <a:off x="5091113" y="3060668"/>
            <a:ext cx="1102900" cy="1104995"/>
          </a:xfrm>
          <a:prstGeom prst="ellipse">
            <a:avLst/>
          </a:prstGeom>
          <a:solidFill>
            <a:schemeClr val="accent2">
              <a:alpha val="100000"/>
            </a:schemeClr>
          </a:solidFill>
        </p:spPr>
      </p:sp>
      <p:sp>
        <p:nvSpPr>
          <p:cNvPr id="59" name="AutoShape 59"/>
          <p:cNvSpPr/>
          <p:nvPr/>
        </p:nvSpPr>
        <p:spPr>
          <a:xfrm>
            <a:off x="5846826" y="3048000"/>
            <a:ext cx="347186" cy="349282"/>
          </a:xfrm>
          <a:prstGeom prst="ellipse">
            <a:avLst/>
          </a:prstGeom>
          <a:solidFill>
            <a:schemeClr val="accent2">
              <a:lumMod val="60000"/>
              <a:lumOff val="40000"/>
              <a:alpha val="100000"/>
            </a:schemeClr>
          </a:solidFill>
        </p:spPr>
      </p:sp>
      <p:sp>
        <p:nvSpPr>
          <p:cNvPr id="60" name="AutoShape 60"/>
          <p:cNvSpPr/>
          <p:nvPr/>
        </p:nvSpPr>
        <p:spPr>
          <a:xfrm>
            <a:off x="6115621" y="2882837"/>
            <a:ext cx="158782" cy="160877"/>
          </a:xfrm>
          <a:prstGeom prst="ellipse">
            <a:avLst/>
          </a:prstGeom>
          <a:solidFill>
            <a:schemeClr val="accent2">
              <a:alpha val="100000"/>
            </a:schemeClr>
          </a:solidFill>
        </p:spPr>
      </p:sp>
      <p:grpSp>
        <p:nvGrpSpPr>
          <p:cNvPr id="61" name="Group 61"/>
          <p:cNvGrpSpPr/>
          <p:nvPr/>
        </p:nvGrpSpPr>
        <p:grpSpPr>
          <a:xfrm>
            <a:off x="5257991" y="3286601"/>
            <a:ext cx="935355" cy="624840"/>
            <a:chOff x="5257991" y="3286601"/>
            <a:chExt cx="935355" cy="624840"/>
          </a:xfrm>
        </p:grpSpPr>
        <p:sp>
          <p:nvSpPr>
            <p:cNvPr id="62" name="TextBox 62"/>
            <p:cNvSpPr txBox="1"/>
            <p:nvPr/>
          </p:nvSpPr>
          <p:spPr>
            <a:xfrm>
              <a:off x="5257991" y="3286601"/>
              <a:ext cx="935355" cy="624840"/>
            </a:xfrm>
            <a:prstGeom prst="rect">
              <a:avLst/>
            </a:prstGeom>
          </p:spPr>
          <p:txBody>
            <a:bodyPr vert="horz" wrap="square" lIns="91440" tIns="45720" rIns="91440" bIns="45720" rtlCol="0" anchor="t" anchorCtr="0">
              <a:spAutoFit/>
            </a:bodyPr>
            <a:lstStyle/>
            <a:p>
              <a:pPr>
                <a:lnSpc>
                  <a:spcPct val="80000"/>
                </a:lnSpc>
              </a:pPr>
              <a:r>
                <a:rPr lang="en-US" sz="3600" b="1">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grpSp>
      <p:sp>
        <p:nvSpPr>
          <p:cNvPr id="63" name="AutoShape 63"/>
          <p:cNvSpPr/>
          <p:nvPr/>
        </p:nvSpPr>
        <p:spPr>
          <a:xfrm>
            <a:off x="5091113" y="4780407"/>
            <a:ext cx="1102900" cy="1102900"/>
          </a:xfrm>
          <a:prstGeom prst="ellipse">
            <a:avLst/>
          </a:prstGeom>
          <a:solidFill>
            <a:schemeClr val="accent3">
              <a:alpha val="100000"/>
            </a:schemeClr>
          </a:solidFill>
        </p:spPr>
      </p:sp>
      <p:sp>
        <p:nvSpPr>
          <p:cNvPr id="64" name="AutoShape 64"/>
          <p:cNvSpPr/>
          <p:nvPr/>
        </p:nvSpPr>
        <p:spPr>
          <a:xfrm>
            <a:off x="5846826" y="4767644"/>
            <a:ext cx="347186" cy="349282"/>
          </a:xfrm>
          <a:prstGeom prst="ellipse">
            <a:avLst/>
          </a:prstGeom>
          <a:solidFill>
            <a:schemeClr val="accent3">
              <a:lumMod val="60000"/>
              <a:lumOff val="40000"/>
              <a:alpha val="100000"/>
            </a:schemeClr>
          </a:solidFill>
        </p:spPr>
      </p:sp>
      <p:sp>
        <p:nvSpPr>
          <p:cNvPr id="65" name="AutoShape 65"/>
          <p:cNvSpPr/>
          <p:nvPr/>
        </p:nvSpPr>
        <p:spPr>
          <a:xfrm>
            <a:off x="6115621" y="4602575"/>
            <a:ext cx="158782" cy="158782"/>
          </a:xfrm>
          <a:prstGeom prst="ellipse">
            <a:avLst/>
          </a:prstGeom>
          <a:solidFill>
            <a:schemeClr val="accent3">
              <a:alpha val="100000"/>
            </a:schemeClr>
          </a:solidFill>
        </p:spPr>
      </p:sp>
      <p:grpSp>
        <p:nvGrpSpPr>
          <p:cNvPr id="66" name="Group 66"/>
          <p:cNvGrpSpPr/>
          <p:nvPr/>
        </p:nvGrpSpPr>
        <p:grpSpPr>
          <a:xfrm>
            <a:off x="5257991" y="5005674"/>
            <a:ext cx="935355" cy="624840"/>
            <a:chOff x="5257991" y="5005674"/>
            <a:chExt cx="935355" cy="624840"/>
          </a:xfrm>
        </p:grpSpPr>
        <p:sp>
          <p:nvSpPr>
            <p:cNvPr id="67" name="TextBox 67"/>
            <p:cNvSpPr txBox="1"/>
            <p:nvPr/>
          </p:nvSpPr>
          <p:spPr>
            <a:xfrm>
              <a:off x="5257991" y="5005674"/>
              <a:ext cx="935355" cy="624840"/>
            </a:xfrm>
            <a:prstGeom prst="rect">
              <a:avLst/>
            </a:prstGeom>
          </p:spPr>
          <p:txBody>
            <a:bodyPr vert="horz" wrap="square" lIns="91440" tIns="45720" rIns="91440" bIns="45720" rtlCol="0" anchor="t" anchorCtr="0">
              <a:spAutoFit/>
            </a:bodyPr>
            <a:lstStyle/>
            <a:p>
              <a:pPr>
                <a:lnSpc>
                  <a:spcPct val="80000"/>
                </a:lnSpc>
              </a:pPr>
              <a:r>
                <a:rPr lang="en-US" sz="3600" b="1">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grpSp>
      <p:sp>
        <p:nvSpPr>
          <p:cNvPr id="68" name="TextBox 68"/>
          <p:cNvSpPr txBox="1"/>
          <p:nvPr/>
        </p:nvSpPr>
        <p:spPr>
          <a:xfrm>
            <a:off x="6542983" y="1318593"/>
            <a:ext cx="4495800" cy="1104900"/>
          </a:xfrm>
          <a:prstGeom prst="rect">
            <a:avLst/>
          </a:prstGeom>
        </p:spPr>
        <p:txBody>
          <a:bodyPr vert="horz" wrap="square" lIns="95250" tIns="95250" rIns="47625" bIns="95250" rtlCol="0" anchor="t" anchorCtr="0">
            <a:noAutofit/>
          </a:bodyPr>
          <a:lstStyle/>
          <a:p>
            <a:pPr>
              <a:lnSpc>
                <a:spcPct val="120000"/>
              </a:lnSpc>
              <a:spcBef>
                <a:spcPct val="0"/>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当前有效文件标识存放在`direct.txt`文件中，该函数会返回1或2代表当前有效文件是1.txt或者2.txt。</a:t>
            </a:r>
          </a:p>
        </p:txBody>
      </p:sp>
      <p:sp>
        <p:nvSpPr>
          <p:cNvPr id="69" name="TextBox 69"/>
          <p:cNvSpPr txBox="1"/>
          <p:nvPr/>
        </p:nvSpPr>
        <p:spPr>
          <a:xfrm>
            <a:off x="6542983" y="3081419"/>
            <a:ext cx="4495800" cy="1381125"/>
          </a:xfrm>
          <a:prstGeom prst="rect">
            <a:avLst/>
          </a:prstGeom>
        </p:spPr>
        <p:txBody>
          <a:bodyPr vert="horz" wrap="square" lIns="95250" tIns="95250" rIns="47625" bIns="95250" rtlCol="0" anchor="t" anchorCtr="0">
            <a:noAutofit/>
          </a:bodyPr>
          <a:lstStyle/>
          <a:p>
            <a:pPr>
              <a:lnSpc>
                <a:spcPct val="120000"/>
              </a:lnSpc>
              <a:spcBef>
                <a:spcPct val="0"/>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代表名片总数的编号也存放在`direct.txt`文件中，该函数返回最后一个名片的编号。</a:t>
            </a:r>
          </a:p>
        </p:txBody>
      </p:sp>
      <p:sp>
        <p:nvSpPr>
          <p:cNvPr id="70" name="TextBox 70"/>
          <p:cNvSpPr txBox="1"/>
          <p:nvPr/>
        </p:nvSpPr>
        <p:spPr>
          <a:xfrm>
            <a:off x="6542983" y="4773978"/>
            <a:ext cx="4499225" cy="1381125"/>
          </a:xfrm>
          <a:prstGeom prst="rect">
            <a:avLst/>
          </a:prstGeom>
        </p:spPr>
        <p:txBody>
          <a:bodyPr vert="horz" wrap="square" lIns="95250" tIns="95250" rIns="47625" bIns="95250" rtlCol="0" anchor="t" anchorCtr="0">
            <a:noAutofit/>
          </a:bodyPr>
          <a:lstStyle/>
          <a:p>
            <a:pPr>
              <a:lnSpc>
                <a:spcPct val="120000"/>
              </a:lnSpc>
              <a:spcBef>
                <a:spcPct val="0"/>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函数`directoryedit(int,int)`改写`direct.txt`以改变当前有效文件编号和名片编号，接收两个参数，第一个整型参数是有效文件编号，第二个整型参数是是否让名片编号加1。</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cxnSp>
        <p:nvCxnSpPr>
          <p:cNvPr id="2" name="Connector 2"/>
          <p:cNvCxnSpPr/>
          <p:nvPr/>
        </p:nvCxnSpPr>
        <p:spPr>
          <a:xfrm>
            <a:off x="4385648" y="3298301"/>
            <a:ext cx="7773409" cy="0"/>
          </a:xfrm>
          <a:prstGeom prst="line">
            <a:avLst/>
          </a:prstGeom>
          <a:ln w="14288">
            <a:solidFill>
              <a:schemeClr val="accent2">
                <a:lumMod val="60000"/>
                <a:lumOff val="40000"/>
              </a:schemeClr>
            </a:solidFill>
            <a:prstDash val="dash"/>
          </a:ln>
        </p:spPr>
        <p:style>
          <a:lnRef idx="0">
            <a:schemeClr val="accent2"/>
          </a:lnRef>
          <a:fillRef idx="1">
            <a:schemeClr val="accent2"/>
          </a:fillRef>
          <a:effectRef idx="0">
            <a:schemeClr val="accent2"/>
          </a:effectRef>
          <a:fontRef idx="minor">
            <a:schemeClr val="lt1"/>
          </a:fontRef>
        </p:style>
      </p:cxnSp>
      <p:sp>
        <p:nvSpPr>
          <p:cNvPr id="3" name="AutoShape 3"/>
          <p:cNvSpPr/>
          <p:nvPr/>
        </p:nvSpPr>
        <p:spPr>
          <a:xfrm>
            <a:off x="3684179" y="3236263"/>
            <a:ext cx="701468" cy="122998"/>
          </a:xfrm>
          <a:prstGeom prst="rect">
            <a:avLst/>
          </a:prstGeom>
          <a:solidFill>
            <a:schemeClr val="accent2">
              <a:lumMod val="60000"/>
              <a:lumOff val="40000"/>
              <a:alpha val="100000"/>
            </a:schemeClr>
          </a:solidFill>
        </p:spPr>
      </p:sp>
      <p:sp>
        <p:nvSpPr>
          <p:cNvPr id="4" name="AutoShape 4"/>
          <p:cNvSpPr/>
          <p:nvPr/>
        </p:nvSpPr>
        <p:spPr>
          <a:xfrm>
            <a:off x="3631268" y="3236263"/>
            <a:ext cx="122998" cy="122998"/>
          </a:xfrm>
          <a:prstGeom prst="ellipse">
            <a:avLst/>
          </a:prstGeom>
          <a:solidFill>
            <a:schemeClr val="accent2">
              <a:lumMod val="60000"/>
              <a:lumOff val="40000"/>
              <a:alpha val="100000"/>
            </a:schemeClr>
          </a:solidFill>
        </p:spPr>
      </p:sp>
      <p:sp>
        <p:nvSpPr>
          <p:cNvPr id="5" name="AutoShape 5"/>
          <p:cNvSpPr/>
          <p:nvPr/>
        </p:nvSpPr>
        <p:spPr>
          <a:xfrm>
            <a:off x="4314020" y="3236263"/>
            <a:ext cx="122998" cy="122998"/>
          </a:xfrm>
          <a:prstGeom prst="ellipse">
            <a:avLst/>
          </a:prstGeom>
          <a:solidFill>
            <a:schemeClr val="accent2">
              <a:lumMod val="60000"/>
              <a:lumOff val="40000"/>
              <a:alpha val="100000"/>
            </a:schemeClr>
          </a:solidFill>
        </p:spPr>
      </p:sp>
      <p:sp>
        <p:nvSpPr>
          <p:cNvPr id="6" name="AutoShape 6"/>
          <p:cNvSpPr/>
          <p:nvPr/>
        </p:nvSpPr>
        <p:spPr>
          <a:xfrm>
            <a:off x="1236382" y="5823339"/>
            <a:ext cx="701468" cy="122998"/>
          </a:xfrm>
          <a:prstGeom prst="rect">
            <a:avLst/>
          </a:prstGeom>
          <a:solidFill>
            <a:schemeClr val="accent1">
              <a:alpha val="100000"/>
            </a:schemeClr>
          </a:solidFill>
        </p:spPr>
      </p:sp>
      <p:sp>
        <p:nvSpPr>
          <p:cNvPr id="7" name="AutoShape 7"/>
          <p:cNvSpPr/>
          <p:nvPr/>
        </p:nvSpPr>
        <p:spPr>
          <a:xfrm>
            <a:off x="1183471" y="5823339"/>
            <a:ext cx="122998" cy="122998"/>
          </a:xfrm>
          <a:prstGeom prst="ellipse">
            <a:avLst/>
          </a:prstGeom>
          <a:solidFill>
            <a:schemeClr val="accent1">
              <a:alpha val="100000"/>
            </a:schemeClr>
          </a:solidFill>
        </p:spPr>
      </p:sp>
      <p:sp>
        <p:nvSpPr>
          <p:cNvPr id="8" name="AutoShape 8"/>
          <p:cNvSpPr/>
          <p:nvPr/>
        </p:nvSpPr>
        <p:spPr>
          <a:xfrm>
            <a:off x="1866223" y="5823339"/>
            <a:ext cx="122998" cy="122998"/>
          </a:xfrm>
          <a:prstGeom prst="ellipse">
            <a:avLst/>
          </a:prstGeom>
          <a:solidFill>
            <a:schemeClr val="accent1">
              <a:alpha val="100000"/>
            </a:schemeClr>
          </a:solidFill>
        </p:spPr>
      </p:sp>
      <p:cxnSp>
        <p:nvCxnSpPr>
          <p:cNvPr id="9" name="Connector 9"/>
          <p:cNvCxnSpPr/>
          <p:nvPr/>
        </p:nvCxnSpPr>
        <p:spPr>
          <a:xfrm>
            <a:off x="1937851" y="5897569"/>
            <a:ext cx="10254150" cy="0"/>
          </a:xfrm>
          <a:prstGeom prst="line">
            <a:avLst/>
          </a:prstGeom>
          <a:ln w="14288">
            <a:solidFill>
              <a:schemeClr val="accent1"/>
            </a:solidFill>
            <a:prstDash val="dash"/>
          </a:ln>
        </p:spPr>
        <p:style>
          <a:lnRef idx="0">
            <a:schemeClr val="accent1"/>
          </a:lnRef>
          <a:fillRef idx="1">
            <a:schemeClr val="accent1"/>
          </a:fillRef>
          <a:effectRef idx="0">
            <a:schemeClr val="accent1"/>
          </a:effectRef>
          <a:fontRef idx="minor">
            <a:schemeClr val="lt1"/>
          </a:fontRef>
        </p:style>
      </p:cxnSp>
      <p:sp>
        <p:nvSpPr>
          <p:cNvPr id="10" name="TextBox 10"/>
          <p:cNvSpPr txBox="1"/>
          <p:nvPr/>
        </p:nvSpPr>
        <p:spPr>
          <a:xfrm>
            <a:off x="3560911" y="1781514"/>
            <a:ext cx="7772400"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函数`namesearch(char word[])`形参能够接收一个代表名字的字符数组参数，然后在f1p所指文件中读取一个名片。</a:t>
            </a:r>
          </a:p>
        </p:txBody>
      </p:sp>
      <p:sp>
        <p:nvSpPr>
          <p:cNvPr id="11" name="TextBox 11"/>
          <p:cNvSpPr txBox="1"/>
          <p:nvPr/>
        </p:nvSpPr>
        <p:spPr>
          <a:xfrm>
            <a:off x="1183471" y="4329642"/>
            <a:ext cx="7810500"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如果该名片的name成员和形参接收到的变量匹配，则return 1，否则，return 0。</a:t>
            </a:r>
          </a:p>
        </p:txBody>
      </p:sp>
      <p:grpSp>
        <p:nvGrpSpPr>
          <p:cNvPr id="12" name="Group 12"/>
          <p:cNvGrpSpPr/>
          <p:nvPr/>
        </p:nvGrpSpPr>
        <p:grpSpPr>
          <a:xfrm>
            <a:off x="454963" y="93878"/>
            <a:ext cx="10641129" cy="914400"/>
            <a:chOff x="454963" y="93878"/>
            <a:chExt cx="10641129" cy="914400"/>
          </a:xfrm>
        </p:grpSpPr>
        <p:sp>
          <p:nvSpPr>
            <p:cNvPr id="13" name="AutoShape 13"/>
            <p:cNvSpPr/>
            <p:nvPr/>
          </p:nvSpPr>
          <p:spPr>
            <a:xfrm>
              <a:off x="454963" y="331168"/>
              <a:ext cx="84147" cy="84147"/>
            </a:xfrm>
            <a:prstGeom prst="ellipse">
              <a:avLst/>
            </a:prstGeom>
            <a:solidFill>
              <a:schemeClr val="accent1">
                <a:alpha val="100000"/>
              </a:schemeClr>
            </a:solidFill>
          </p:spPr>
        </p:sp>
        <p:sp>
          <p:nvSpPr>
            <p:cNvPr id="14" name="AutoShape 14"/>
            <p:cNvSpPr/>
            <p:nvPr/>
          </p:nvSpPr>
          <p:spPr>
            <a:xfrm>
              <a:off x="575049" y="337743"/>
              <a:ext cx="78137" cy="78137"/>
            </a:xfrm>
            <a:prstGeom prst="ellipse">
              <a:avLst/>
            </a:prstGeom>
            <a:solidFill>
              <a:schemeClr val="accent1">
                <a:alpha val="80000"/>
              </a:schemeClr>
            </a:solidFill>
          </p:spPr>
        </p:sp>
        <p:sp>
          <p:nvSpPr>
            <p:cNvPr id="15" name="AutoShape 15"/>
            <p:cNvSpPr/>
            <p:nvPr/>
          </p:nvSpPr>
          <p:spPr>
            <a:xfrm>
              <a:off x="689125" y="339460"/>
              <a:ext cx="74704" cy="74704"/>
            </a:xfrm>
            <a:prstGeom prst="ellipse">
              <a:avLst/>
            </a:prstGeom>
            <a:solidFill>
              <a:schemeClr val="accent1">
                <a:alpha val="60000"/>
              </a:schemeClr>
            </a:solidFill>
          </p:spPr>
        </p:sp>
        <p:sp>
          <p:nvSpPr>
            <p:cNvPr id="16" name="AutoShape 16"/>
            <p:cNvSpPr/>
            <p:nvPr/>
          </p:nvSpPr>
          <p:spPr>
            <a:xfrm>
              <a:off x="799768" y="348430"/>
              <a:ext cx="69238" cy="69238"/>
            </a:xfrm>
            <a:prstGeom prst="ellipse">
              <a:avLst/>
            </a:prstGeom>
            <a:solidFill>
              <a:schemeClr val="accent1">
                <a:alpha val="40000"/>
              </a:schemeClr>
            </a:solidFill>
          </p:spPr>
        </p:sp>
        <p:sp>
          <p:nvSpPr>
            <p:cNvPr id="17" name="AutoShape 17"/>
            <p:cNvSpPr/>
            <p:nvPr/>
          </p:nvSpPr>
          <p:spPr>
            <a:xfrm>
              <a:off x="904945" y="344297"/>
              <a:ext cx="65594" cy="65594"/>
            </a:xfrm>
            <a:prstGeom prst="ellipse">
              <a:avLst/>
            </a:prstGeom>
            <a:solidFill>
              <a:schemeClr val="accent1">
                <a:alpha val="20000"/>
              </a:schemeClr>
            </a:solidFill>
          </p:spPr>
        </p:sp>
        <p:sp>
          <p:nvSpPr>
            <p:cNvPr id="18" name="AutoShape 18"/>
            <p:cNvSpPr/>
            <p:nvPr/>
          </p:nvSpPr>
          <p:spPr>
            <a:xfrm>
              <a:off x="454963" y="448942"/>
              <a:ext cx="84147" cy="84147"/>
            </a:xfrm>
            <a:prstGeom prst="ellipse">
              <a:avLst/>
            </a:prstGeom>
            <a:solidFill>
              <a:schemeClr val="accent1">
                <a:alpha val="100000"/>
              </a:schemeClr>
            </a:solidFill>
          </p:spPr>
        </p:sp>
        <p:sp>
          <p:nvSpPr>
            <p:cNvPr id="19" name="AutoShape 19"/>
            <p:cNvSpPr/>
            <p:nvPr/>
          </p:nvSpPr>
          <p:spPr>
            <a:xfrm>
              <a:off x="575049" y="455517"/>
              <a:ext cx="78137" cy="78137"/>
            </a:xfrm>
            <a:prstGeom prst="ellipse">
              <a:avLst/>
            </a:prstGeom>
            <a:solidFill>
              <a:schemeClr val="accent1">
                <a:alpha val="80000"/>
              </a:schemeClr>
            </a:solidFill>
          </p:spPr>
        </p:sp>
        <p:sp>
          <p:nvSpPr>
            <p:cNvPr id="20" name="AutoShape 20"/>
            <p:cNvSpPr/>
            <p:nvPr/>
          </p:nvSpPr>
          <p:spPr>
            <a:xfrm>
              <a:off x="689125" y="457233"/>
              <a:ext cx="74704" cy="74704"/>
            </a:xfrm>
            <a:prstGeom prst="ellipse">
              <a:avLst/>
            </a:prstGeom>
            <a:solidFill>
              <a:schemeClr val="accent1">
                <a:alpha val="60000"/>
              </a:schemeClr>
            </a:solidFill>
          </p:spPr>
        </p:sp>
        <p:sp>
          <p:nvSpPr>
            <p:cNvPr id="21" name="AutoShape 21"/>
            <p:cNvSpPr/>
            <p:nvPr/>
          </p:nvSpPr>
          <p:spPr>
            <a:xfrm>
              <a:off x="799768" y="466203"/>
              <a:ext cx="69238" cy="69238"/>
            </a:xfrm>
            <a:prstGeom prst="ellipse">
              <a:avLst/>
            </a:prstGeom>
            <a:solidFill>
              <a:schemeClr val="accent1">
                <a:alpha val="40000"/>
              </a:schemeClr>
            </a:solidFill>
          </p:spPr>
        </p:sp>
        <p:sp>
          <p:nvSpPr>
            <p:cNvPr id="22" name="AutoShape 22"/>
            <p:cNvSpPr/>
            <p:nvPr/>
          </p:nvSpPr>
          <p:spPr>
            <a:xfrm>
              <a:off x="904945" y="462070"/>
              <a:ext cx="65594" cy="65594"/>
            </a:xfrm>
            <a:prstGeom prst="ellipse">
              <a:avLst/>
            </a:prstGeom>
            <a:solidFill>
              <a:schemeClr val="accent1">
                <a:alpha val="20000"/>
              </a:schemeClr>
            </a:solidFill>
          </p:spPr>
        </p:sp>
        <p:sp>
          <p:nvSpPr>
            <p:cNvPr id="23" name="AutoShape 23"/>
            <p:cNvSpPr/>
            <p:nvPr/>
          </p:nvSpPr>
          <p:spPr>
            <a:xfrm>
              <a:off x="454963" y="566715"/>
              <a:ext cx="84147" cy="84147"/>
            </a:xfrm>
            <a:prstGeom prst="ellipse">
              <a:avLst/>
            </a:prstGeom>
            <a:solidFill>
              <a:schemeClr val="accent1">
                <a:alpha val="100000"/>
              </a:schemeClr>
            </a:solidFill>
          </p:spPr>
        </p:sp>
        <p:sp>
          <p:nvSpPr>
            <p:cNvPr id="24" name="AutoShape 24"/>
            <p:cNvSpPr/>
            <p:nvPr/>
          </p:nvSpPr>
          <p:spPr>
            <a:xfrm>
              <a:off x="575049" y="573291"/>
              <a:ext cx="78137" cy="78137"/>
            </a:xfrm>
            <a:prstGeom prst="ellipse">
              <a:avLst/>
            </a:prstGeom>
            <a:solidFill>
              <a:schemeClr val="accent1">
                <a:alpha val="80000"/>
              </a:schemeClr>
            </a:solidFill>
          </p:spPr>
        </p:sp>
        <p:sp>
          <p:nvSpPr>
            <p:cNvPr id="25" name="AutoShape 25"/>
            <p:cNvSpPr/>
            <p:nvPr/>
          </p:nvSpPr>
          <p:spPr>
            <a:xfrm>
              <a:off x="689125" y="575007"/>
              <a:ext cx="74704" cy="74704"/>
            </a:xfrm>
            <a:prstGeom prst="ellipse">
              <a:avLst/>
            </a:prstGeom>
            <a:solidFill>
              <a:schemeClr val="accent1">
                <a:alpha val="60000"/>
              </a:schemeClr>
            </a:solidFill>
          </p:spPr>
        </p:sp>
        <p:sp>
          <p:nvSpPr>
            <p:cNvPr id="26" name="AutoShape 26"/>
            <p:cNvSpPr/>
            <p:nvPr/>
          </p:nvSpPr>
          <p:spPr>
            <a:xfrm>
              <a:off x="799768" y="583977"/>
              <a:ext cx="69238" cy="69238"/>
            </a:xfrm>
            <a:prstGeom prst="ellipse">
              <a:avLst/>
            </a:prstGeom>
            <a:solidFill>
              <a:schemeClr val="accent1">
                <a:alpha val="40000"/>
              </a:schemeClr>
            </a:solidFill>
          </p:spPr>
        </p:sp>
        <p:sp>
          <p:nvSpPr>
            <p:cNvPr id="27" name="AutoShape 27"/>
            <p:cNvSpPr/>
            <p:nvPr/>
          </p:nvSpPr>
          <p:spPr>
            <a:xfrm>
              <a:off x="904945" y="579844"/>
              <a:ext cx="65594" cy="65594"/>
            </a:xfrm>
            <a:prstGeom prst="ellipse">
              <a:avLst/>
            </a:prstGeom>
            <a:solidFill>
              <a:schemeClr val="accent1">
                <a:alpha val="20000"/>
              </a:schemeClr>
            </a:solidFill>
          </p:spPr>
        </p:sp>
        <p:sp>
          <p:nvSpPr>
            <p:cNvPr id="28" name="AutoShape 28"/>
            <p:cNvSpPr/>
            <p:nvPr/>
          </p:nvSpPr>
          <p:spPr>
            <a:xfrm>
              <a:off x="454963" y="684489"/>
              <a:ext cx="84147" cy="84147"/>
            </a:xfrm>
            <a:prstGeom prst="ellipse">
              <a:avLst/>
            </a:prstGeom>
            <a:solidFill>
              <a:schemeClr val="accent1">
                <a:alpha val="100000"/>
              </a:schemeClr>
            </a:solidFill>
          </p:spPr>
        </p:sp>
        <p:sp>
          <p:nvSpPr>
            <p:cNvPr id="29" name="AutoShape 29"/>
            <p:cNvSpPr/>
            <p:nvPr/>
          </p:nvSpPr>
          <p:spPr>
            <a:xfrm>
              <a:off x="575049" y="691064"/>
              <a:ext cx="78137" cy="78137"/>
            </a:xfrm>
            <a:prstGeom prst="ellipse">
              <a:avLst/>
            </a:prstGeom>
            <a:solidFill>
              <a:schemeClr val="accent1">
                <a:alpha val="80000"/>
              </a:schemeClr>
            </a:solidFill>
          </p:spPr>
        </p:sp>
        <p:sp>
          <p:nvSpPr>
            <p:cNvPr id="30" name="AutoShape 30"/>
            <p:cNvSpPr/>
            <p:nvPr/>
          </p:nvSpPr>
          <p:spPr>
            <a:xfrm>
              <a:off x="689125" y="692781"/>
              <a:ext cx="74704" cy="74704"/>
            </a:xfrm>
            <a:prstGeom prst="ellipse">
              <a:avLst/>
            </a:prstGeom>
            <a:solidFill>
              <a:schemeClr val="accent1">
                <a:alpha val="60000"/>
              </a:schemeClr>
            </a:solidFill>
          </p:spPr>
        </p:sp>
        <p:sp>
          <p:nvSpPr>
            <p:cNvPr id="31" name="AutoShape 31"/>
            <p:cNvSpPr/>
            <p:nvPr/>
          </p:nvSpPr>
          <p:spPr>
            <a:xfrm>
              <a:off x="799768" y="701751"/>
              <a:ext cx="69238" cy="69238"/>
            </a:xfrm>
            <a:prstGeom prst="ellipse">
              <a:avLst/>
            </a:prstGeom>
            <a:solidFill>
              <a:schemeClr val="accent1">
                <a:alpha val="40000"/>
              </a:schemeClr>
            </a:solidFill>
          </p:spPr>
        </p:sp>
        <p:sp>
          <p:nvSpPr>
            <p:cNvPr id="32" name="AutoShape 32"/>
            <p:cNvSpPr/>
            <p:nvPr/>
          </p:nvSpPr>
          <p:spPr>
            <a:xfrm>
              <a:off x="904945" y="697618"/>
              <a:ext cx="65594" cy="65594"/>
            </a:xfrm>
            <a:prstGeom prst="ellipse">
              <a:avLst/>
            </a:prstGeom>
            <a:solidFill>
              <a:schemeClr val="accent1">
                <a:alpha val="20000"/>
              </a:schemeClr>
            </a:solidFill>
          </p:spPr>
        </p:sp>
        <p:sp>
          <p:nvSpPr>
            <p:cNvPr id="33" name="TextBox 3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总结用到的函数</a:t>
              </a:r>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78798" y="3644837"/>
            <a:ext cx="9429750" cy="1104900"/>
          </a:xfrm>
          <a:prstGeom prst="rect">
            <a:avLst/>
          </a:prstGeom>
        </p:spPr>
        <p:txBody>
          <a:bodyPr vert="horz" wrap="square" lIns="114300" tIns="57150" rIns="114300" bIns="57150" rtlCol="0" anchor="t" anchorCtr="0">
            <a:spAutoFit/>
          </a:bodyPr>
          <a:lstStyle/>
          <a:p>
            <a:pPr algn="ctr">
              <a:lnSpc>
                <a:spcPct val="120000"/>
              </a:lnSpc>
            </a:pPr>
            <a:r>
              <a:rPr lang="en-US" sz="5175" b="1">
                <a:solidFill>
                  <a:schemeClr val="accent2">
                    <a:alpha val="100000"/>
                  </a:schemeClr>
                </a:solidFill>
                <a:latin typeface="微软雅黑" panose="020B0503020204020204" charset="-122"/>
                <a:ea typeface="微软雅黑" panose="020B0503020204020204" charset="-122"/>
                <a:cs typeface="微软雅黑" panose="020B0503020204020204" charset="-122"/>
              </a:rPr>
              <a:t>项目测试</a:t>
            </a:r>
          </a:p>
        </p:txBody>
      </p:sp>
      <p:sp>
        <p:nvSpPr>
          <p:cNvPr id="3" name="TextBox 3"/>
          <p:cNvSpPr txBox="1"/>
          <p:nvPr/>
        </p:nvSpPr>
        <p:spPr>
          <a:xfrm>
            <a:off x="2060858" y="2108645"/>
            <a:ext cx="7677150" cy="1571625"/>
          </a:xfrm>
          <a:prstGeom prst="rect">
            <a:avLst/>
          </a:prstGeom>
        </p:spPr>
        <p:txBody>
          <a:bodyPr vert="horz" wrap="square" lIns="114300" tIns="57150" rIns="114300" bIns="57150" rtlCol="0" anchor="t" anchorCtr="0">
            <a:spAutoFit/>
          </a:bodyPr>
          <a:lstStyle/>
          <a:p>
            <a:pPr algn="ctr">
              <a:lnSpc>
                <a:spcPct val="120000"/>
              </a:lnSpc>
              <a:spcBef>
                <a:spcPts val="450"/>
              </a:spcBef>
            </a:pPr>
            <a:r>
              <a:rPr lang="en-US" sz="7650" b="1">
                <a:solidFill>
                  <a:schemeClr val="accent2">
                    <a:alpha val="100000"/>
                  </a:schemeClr>
                </a:solidFill>
                <a:latin typeface="微软雅黑" panose="020B0503020204020204" charset="-122"/>
                <a:ea typeface="微软雅黑" panose="020B0503020204020204" charset="-122"/>
                <a:cs typeface="微软雅黑" panose="020B0503020204020204" charset="-122"/>
              </a:rPr>
              <a:t>07</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Freeform 2"/>
          <p:cNvSpPr/>
          <p:nvPr/>
        </p:nvSpPr>
        <p:spPr>
          <a:xfrm>
            <a:off x="3600381" y="1179195"/>
            <a:ext cx="5566410" cy="5224145"/>
          </a:xfrm>
          <a:custGeom>
            <a:avLst/>
            <a:gdLst/>
            <a:ahLst/>
            <a:cxnLst/>
            <a:rect l="l" t="t" r="r" b="b"/>
            <a:pathLst>
              <a:path w="21600" h="21600">
                <a:moveTo>
                  <a:pt x="5778" y="21600"/>
                </a:moveTo>
                <a:lnTo>
                  <a:pt x="7938" y="21600"/>
                </a:lnTo>
                <a:lnTo>
                  <a:pt x="12785" y="12409"/>
                </a:lnTo>
                <a:lnTo>
                  <a:pt x="18360" y="12409"/>
                </a:lnTo>
                <a:cubicBezTo>
                  <a:pt x="18360" y="12409"/>
                  <a:pt x="21600" y="12409"/>
                  <a:pt x="21600" y="10800"/>
                </a:cubicBezTo>
                <a:cubicBezTo>
                  <a:pt x="21600" y="9191"/>
                  <a:pt x="18360" y="9191"/>
                  <a:pt x="18360" y="9191"/>
                </a:cubicBezTo>
                <a:lnTo>
                  <a:pt x="12785" y="9191"/>
                </a:lnTo>
                <a:lnTo>
                  <a:pt x="7938" y="0"/>
                </a:lnTo>
                <a:lnTo>
                  <a:pt x="5778" y="0"/>
                </a:lnTo>
                <a:lnTo>
                  <a:pt x="8465" y="9191"/>
                </a:lnTo>
                <a:lnTo>
                  <a:pt x="4591" y="9191"/>
                </a:lnTo>
                <a:lnTo>
                  <a:pt x="2160" y="6893"/>
                </a:lnTo>
                <a:lnTo>
                  <a:pt x="0" y="6893"/>
                </a:lnTo>
                <a:lnTo>
                  <a:pt x="1728" y="10800"/>
                </a:lnTo>
                <a:lnTo>
                  <a:pt x="0" y="14707"/>
                </a:lnTo>
                <a:lnTo>
                  <a:pt x="2160" y="14707"/>
                </a:lnTo>
                <a:lnTo>
                  <a:pt x="4591" y="12409"/>
                </a:lnTo>
                <a:lnTo>
                  <a:pt x="8465" y="12409"/>
                </a:lnTo>
                <a:cubicBezTo>
                  <a:pt x="8465" y="12409"/>
                  <a:pt x="5778" y="21600"/>
                  <a:pt x="5778" y="21600"/>
                </a:cubicBezTo>
                <a:close/>
              </a:path>
            </a:pathLst>
          </a:custGeom>
          <a:solidFill>
            <a:schemeClr val="accent1">
              <a:alpha val="100000"/>
            </a:schemeClr>
          </a:solidFill>
        </p:spPr>
      </p:sp>
      <p:grpSp>
        <p:nvGrpSpPr>
          <p:cNvPr id="3" name="Group 3"/>
          <p:cNvGrpSpPr/>
          <p:nvPr/>
        </p:nvGrpSpPr>
        <p:grpSpPr>
          <a:xfrm>
            <a:off x="454963" y="93878"/>
            <a:ext cx="10641129" cy="914400"/>
            <a:chOff x="454963" y="93878"/>
            <a:chExt cx="10641129" cy="914400"/>
          </a:xfrm>
        </p:grpSpPr>
        <p:sp>
          <p:nvSpPr>
            <p:cNvPr id="4" name="AutoShape 4"/>
            <p:cNvSpPr/>
            <p:nvPr/>
          </p:nvSpPr>
          <p:spPr>
            <a:xfrm>
              <a:off x="454963" y="331168"/>
              <a:ext cx="84147" cy="84147"/>
            </a:xfrm>
            <a:prstGeom prst="ellipse">
              <a:avLst/>
            </a:prstGeom>
            <a:solidFill>
              <a:schemeClr val="accent1">
                <a:alpha val="100000"/>
              </a:schemeClr>
            </a:solidFill>
          </p:spPr>
        </p:sp>
        <p:sp>
          <p:nvSpPr>
            <p:cNvPr id="5" name="AutoShape 5"/>
            <p:cNvSpPr/>
            <p:nvPr/>
          </p:nvSpPr>
          <p:spPr>
            <a:xfrm>
              <a:off x="575049" y="337743"/>
              <a:ext cx="78137" cy="78137"/>
            </a:xfrm>
            <a:prstGeom prst="ellipse">
              <a:avLst/>
            </a:prstGeom>
            <a:solidFill>
              <a:schemeClr val="accent1">
                <a:alpha val="80000"/>
              </a:schemeClr>
            </a:solidFill>
          </p:spPr>
        </p:sp>
        <p:sp>
          <p:nvSpPr>
            <p:cNvPr id="6" name="AutoShape 6"/>
            <p:cNvSpPr/>
            <p:nvPr/>
          </p:nvSpPr>
          <p:spPr>
            <a:xfrm>
              <a:off x="689125" y="339460"/>
              <a:ext cx="74704" cy="74704"/>
            </a:xfrm>
            <a:prstGeom prst="ellipse">
              <a:avLst/>
            </a:prstGeom>
            <a:solidFill>
              <a:schemeClr val="accent1">
                <a:alpha val="60000"/>
              </a:schemeClr>
            </a:solidFill>
          </p:spPr>
        </p:sp>
        <p:sp>
          <p:nvSpPr>
            <p:cNvPr id="7" name="AutoShape 7"/>
            <p:cNvSpPr/>
            <p:nvPr/>
          </p:nvSpPr>
          <p:spPr>
            <a:xfrm>
              <a:off x="799768" y="348430"/>
              <a:ext cx="69238" cy="69238"/>
            </a:xfrm>
            <a:prstGeom prst="ellipse">
              <a:avLst/>
            </a:prstGeom>
            <a:solidFill>
              <a:schemeClr val="accent1">
                <a:alpha val="40000"/>
              </a:schemeClr>
            </a:solidFill>
          </p:spPr>
        </p:sp>
        <p:sp>
          <p:nvSpPr>
            <p:cNvPr id="8" name="AutoShape 8"/>
            <p:cNvSpPr/>
            <p:nvPr/>
          </p:nvSpPr>
          <p:spPr>
            <a:xfrm>
              <a:off x="904945" y="344297"/>
              <a:ext cx="65594" cy="65594"/>
            </a:xfrm>
            <a:prstGeom prst="ellipse">
              <a:avLst/>
            </a:prstGeom>
            <a:solidFill>
              <a:schemeClr val="accent1">
                <a:alpha val="20000"/>
              </a:schemeClr>
            </a:solidFill>
          </p:spPr>
        </p:sp>
        <p:sp>
          <p:nvSpPr>
            <p:cNvPr id="9" name="AutoShape 9"/>
            <p:cNvSpPr/>
            <p:nvPr/>
          </p:nvSpPr>
          <p:spPr>
            <a:xfrm>
              <a:off x="454963" y="448942"/>
              <a:ext cx="84147" cy="84147"/>
            </a:xfrm>
            <a:prstGeom prst="ellipse">
              <a:avLst/>
            </a:prstGeom>
            <a:solidFill>
              <a:schemeClr val="accent1">
                <a:alpha val="100000"/>
              </a:schemeClr>
            </a:solidFill>
          </p:spPr>
        </p:sp>
        <p:sp>
          <p:nvSpPr>
            <p:cNvPr id="10" name="AutoShape 10"/>
            <p:cNvSpPr/>
            <p:nvPr/>
          </p:nvSpPr>
          <p:spPr>
            <a:xfrm>
              <a:off x="575049" y="455517"/>
              <a:ext cx="78137" cy="78137"/>
            </a:xfrm>
            <a:prstGeom prst="ellipse">
              <a:avLst/>
            </a:prstGeom>
            <a:solidFill>
              <a:schemeClr val="accent1">
                <a:alpha val="80000"/>
              </a:schemeClr>
            </a:solidFill>
          </p:spPr>
        </p:sp>
        <p:sp>
          <p:nvSpPr>
            <p:cNvPr id="11" name="AutoShape 11"/>
            <p:cNvSpPr/>
            <p:nvPr/>
          </p:nvSpPr>
          <p:spPr>
            <a:xfrm>
              <a:off x="689125" y="457233"/>
              <a:ext cx="74704" cy="74704"/>
            </a:xfrm>
            <a:prstGeom prst="ellipse">
              <a:avLst/>
            </a:prstGeom>
            <a:solidFill>
              <a:schemeClr val="accent1">
                <a:alpha val="60000"/>
              </a:schemeClr>
            </a:solidFill>
          </p:spPr>
        </p:sp>
        <p:sp>
          <p:nvSpPr>
            <p:cNvPr id="12" name="AutoShape 12"/>
            <p:cNvSpPr/>
            <p:nvPr/>
          </p:nvSpPr>
          <p:spPr>
            <a:xfrm>
              <a:off x="799768" y="466203"/>
              <a:ext cx="69238" cy="69238"/>
            </a:xfrm>
            <a:prstGeom prst="ellipse">
              <a:avLst/>
            </a:prstGeom>
            <a:solidFill>
              <a:schemeClr val="accent1">
                <a:alpha val="40000"/>
              </a:schemeClr>
            </a:solidFill>
          </p:spPr>
        </p:sp>
        <p:sp>
          <p:nvSpPr>
            <p:cNvPr id="13" name="AutoShape 13"/>
            <p:cNvSpPr/>
            <p:nvPr/>
          </p:nvSpPr>
          <p:spPr>
            <a:xfrm>
              <a:off x="904945" y="462070"/>
              <a:ext cx="65594" cy="65594"/>
            </a:xfrm>
            <a:prstGeom prst="ellipse">
              <a:avLst/>
            </a:prstGeom>
            <a:solidFill>
              <a:schemeClr val="accent1">
                <a:alpha val="20000"/>
              </a:schemeClr>
            </a:solidFill>
          </p:spPr>
        </p:sp>
        <p:sp>
          <p:nvSpPr>
            <p:cNvPr id="14" name="AutoShape 14"/>
            <p:cNvSpPr/>
            <p:nvPr/>
          </p:nvSpPr>
          <p:spPr>
            <a:xfrm>
              <a:off x="454963" y="566715"/>
              <a:ext cx="84147" cy="84147"/>
            </a:xfrm>
            <a:prstGeom prst="ellipse">
              <a:avLst/>
            </a:prstGeom>
            <a:solidFill>
              <a:schemeClr val="accent1">
                <a:alpha val="100000"/>
              </a:schemeClr>
            </a:solidFill>
          </p:spPr>
        </p:sp>
        <p:sp>
          <p:nvSpPr>
            <p:cNvPr id="15" name="AutoShape 15"/>
            <p:cNvSpPr/>
            <p:nvPr/>
          </p:nvSpPr>
          <p:spPr>
            <a:xfrm>
              <a:off x="575049" y="573291"/>
              <a:ext cx="78137" cy="78137"/>
            </a:xfrm>
            <a:prstGeom prst="ellipse">
              <a:avLst/>
            </a:prstGeom>
            <a:solidFill>
              <a:schemeClr val="accent1">
                <a:alpha val="80000"/>
              </a:schemeClr>
            </a:solidFill>
          </p:spPr>
        </p:sp>
        <p:sp>
          <p:nvSpPr>
            <p:cNvPr id="16" name="AutoShape 16"/>
            <p:cNvSpPr/>
            <p:nvPr/>
          </p:nvSpPr>
          <p:spPr>
            <a:xfrm>
              <a:off x="689125" y="575007"/>
              <a:ext cx="74704" cy="74704"/>
            </a:xfrm>
            <a:prstGeom prst="ellipse">
              <a:avLst/>
            </a:prstGeom>
            <a:solidFill>
              <a:schemeClr val="accent1">
                <a:alpha val="60000"/>
              </a:schemeClr>
            </a:solidFill>
          </p:spPr>
        </p:sp>
        <p:sp>
          <p:nvSpPr>
            <p:cNvPr id="17" name="AutoShape 17"/>
            <p:cNvSpPr/>
            <p:nvPr/>
          </p:nvSpPr>
          <p:spPr>
            <a:xfrm>
              <a:off x="799768" y="583977"/>
              <a:ext cx="69238" cy="69238"/>
            </a:xfrm>
            <a:prstGeom prst="ellipse">
              <a:avLst/>
            </a:prstGeom>
            <a:solidFill>
              <a:schemeClr val="accent1">
                <a:alpha val="40000"/>
              </a:schemeClr>
            </a:solidFill>
          </p:spPr>
        </p:sp>
        <p:sp>
          <p:nvSpPr>
            <p:cNvPr id="18" name="AutoShape 18"/>
            <p:cNvSpPr/>
            <p:nvPr/>
          </p:nvSpPr>
          <p:spPr>
            <a:xfrm>
              <a:off x="904945" y="579844"/>
              <a:ext cx="65594" cy="65594"/>
            </a:xfrm>
            <a:prstGeom prst="ellipse">
              <a:avLst/>
            </a:prstGeom>
            <a:solidFill>
              <a:schemeClr val="accent1">
                <a:alpha val="20000"/>
              </a:schemeClr>
            </a:solidFill>
          </p:spPr>
        </p:sp>
        <p:sp>
          <p:nvSpPr>
            <p:cNvPr id="19" name="AutoShape 19"/>
            <p:cNvSpPr/>
            <p:nvPr/>
          </p:nvSpPr>
          <p:spPr>
            <a:xfrm>
              <a:off x="454963" y="684489"/>
              <a:ext cx="84147" cy="84147"/>
            </a:xfrm>
            <a:prstGeom prst="ellipse">
              <a:avLst/>
            </a:prstGeom>
            <a:solidFill>
              <a:schemeClr val="accent1">
                <a:alpha val="100000"/>
              </a:schemeClr>
            </a:solidFill>
          </p:spPr>
        </p:sp>
        <p:sp>
          <p:nvSpPr>
            <p:cNvPr id="20" name="AutoShape 20"/>
            <p:cNvSpPr/>
            <p:nvPr/>
          </p:nvSpPr>
          <p:spPr>
            <a:xfrm>
              <a:off x="575049" y="691064"/>
              <a:ext cx="78137" cy="78137"/>
            </a:xfrm>
            <a:prstGeom prst="ellipse">
              <a:avLst/>
            </a:prstGeom>
            <a:solidFill>
              <a:schemeClr val="accent1">
                <a:alpha val="80000"/>
              </a:schemeClr>
            </a:solidFill>
          </p:spPr>
        </p:sp>
        <p:sp>
          <p:nvSpPr>
            <p:cNvPr id="21" name="AutoShape 21"/>
            <p:cNvSpPr/>
            <p:nvPr/>
          </p:nvSpPr>
          <p:spPr>
            <a:xfrm>
              <a:off x="689125" y="692781"/>
              <a:ext cx="74704" cy="74704"/>
            </a:xfrm>
            <a:prstGeom prst="ellipse">
              <a:avLst/>
            </a:prstGeom>
            <a:solidFill>
              <a:schemeClr val="accent1">
                <a:alpha val="60000"/>
              </a:schemeClr>
            </a:solidFill>
          </p:spPr>
        </p:sp>
        <p:sp>
          <p:nvSpPr>
            <p:cNvPr id="22" name="AutoShape 22"/>
            <p:cNvSpPr/>
            <p:nvPr/>
          </p:nvSpPr>
          <p:spPr>
            <a:xfrm>
              <a:off x="799768" y="701751"/>
              <a:ext cx="69238" cy="69238"/>
            </a:xfrm>
            <a:prstGeom prst="ellipse">
              <a:avLst/>
            </a:prstGeom>
            <a:solidFill>
              <a:schemeClr val="accent1">
                <a:alpha val="40000"/>
              </a:schemeClr>
            </a:solidFill>
          </p:spPr>
        </p:sp>
        <p:sp>
          <p:nvSpPr>
            <p:cNvPr id="23" name="AutoShape 23"/>
            <p:cNvSpPr/>
            <p:nvPr/>
          </p:nvSpPr>
          <p:spPr>
            <a:xfrm>
              <a:off x="904945" y="697618"/>
              <a:ext cx="65594" cy="65594"/>
            </a:xfrm>
            <a:prstGeom prst="ellipse">
              <a:avLst/>
            </a:prstGeom>
            <a:solidFill>
              <a:schemeClr val="accent1">
                <a:alpha val="20000"/>
              </a:schemeClr>
            </a:solidFill>
          </p:spPr>
        </p:sp>
        <p:sp>
          <p:nvSpPr>
            <p:cNvPr id="24" name="TextBox 24"/>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项目测试</a:t>
              </a:r>
            </a:p>
          </p:txBody>
        </p:sp>
      </p:grpSp>
      <p:grpSp>
        <p:nvGrpSpPr>
          <p:cNvPr id="25" name="Group 25"/>
          <p:cNvGrpSpPr/>
          <p:nvPr/>
        </p:nvGrpSpPr>
        <p:grpSpPr>
          <a:xfrm>
            <a:off x="1161234" y="1569750"/>
            <a:ext cx="2267763" cy="1552257"/>
            <a:chOff x="1161234" y="1569750"/>
            <a:chExt cx="2267763" cy="1552257"/>
          </a:xfrm>
        </p:grpSpPr>
        <p:sp>
          <p:nvSpPr>
            <p:cNvPr id="26" name="TextBox 26"/>
            <p:cNvSpPr txBox="1"/>
            <p:nvPr/>
          </p:nvSpPr>
          <p:spPr>
            <a:xfrm>
              <a:off x="1161234" y="1569750"/>
              <a:ext cx="2267763" cy="1552257"/>
            </a:xfrm>
            <a:prstGeom prst="rect">
              <a:avLst/>
            </a:prstGeom>
          </p:spPr>
          <p:txBody>
            <a:bodyPr vert="horz" wrap="square" lIns="66008" tIns="33052" rIns="66008" bIns="33052" rtlCol="0" anchor="ctr"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进行项目测试时，我遇到了许多挑战和困难。</a:t>
              </a:r>
            </a:p>
          </p:txBody>
        </p:sp>
      </p:grpSp>
      <p:grpSp>
        <p:nvGrpSpPr>
          <p:cNvPr id="27" name="Group 27"/>
          <p:cNvGrpSpPr/>
          <p:nvPr/>
        </p:nvGrpSpPr>
        <p:grpSpPr>
          <a:xfrm>
            <a:off x="1094842" y="4158410"/>
            <a:ext cx="2267763" cy="1552257"/>
            <a:chOff x="1094842" y="4158410"/>
            <a:chExt cx="2267763" cy="1552257"/>
          </a:xfrm>
        </p:grpSpPr>
        <p:sp>
          <p:nvSpPr>
            <p:cNvPr id="28" name="TextBox 28"/>
            <p:cNvSpPr txBox="1"/>
            <p:nvPr/>
          </p:nvSpPr>
          <p:spPr>
            <a:xfrm>
              <a:off x="1094842" y="4158410"/>
              <a:ext cx="2267763" cy="1552257"/>
            </a:xfrm>
            <a:prstGeom prst="rect">
              <a:avLst/>
            </a:prstGeom>
          </p:spPr>
          <p:txBody>
            <a:bodyPr vert="horz" wrap="square" lIns="66008" tIns="33052" rIns="66008" bIns="33052" rtlCol="0" anchor="ctr"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需求不明确、项目计划不清晰、团队协作不畅等都会影响测试效果。</a:t>
              </a:r>
            </a:p>
          </p:txBody>
        </p:sp>
      </p:grpSp>
      <p:grpSp>
        <p:nvGrpSpPr>
          <p:cNvPr id="29" name="Group 29"/>
          <p:cNvGrpSpPr/>
          <p:nvPr/>
        </p:nvGrpSpPr>
        <p:grpSpPr>
          <a:xfrm>
            <a:off x="6899028" y="1445268"/>
            <a:ext cx="2267763" cy="1552257"/>
            <a:chOff x="6899028" y="1445268"/>
            <a:chExt cx="2267763" cy="1552257"/>
          </a:xfrm>
        </p:grpSpPr>
        <p:sp>
          <p:nvSpPr>
            <p:cNvPr id="30" name="TextBox 30"/>
            <p:cNvSpPr txBox="1"/>
            <p:nvPr/>
          </p:nvSpPr>
          <p:spPr>
            <a:xfrm>
              <a:off x="6899028" y="1445268"/>
              <a:ext cx="2267763" cy="1552257"/>
            </a:xfrm>
            <a:prstGeom prst="rect">
              <a:avLst/>
            </a:prstGeom>
          </p:spPr>
          <p:txBody>
            <a:bodyPr vert="horz" wrap="square" lIns="66008" tIns="33052" rIns="66008" bIns="33052" rtlCol="0" anchor="ctr"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我需要不断地与项目团队成员进行沟通和协调，以确保测试工作的顺利进行。</a:t>
              </a:r>
            </a:p>
          </p:txBody>
        </p:sp>
      </p:grpSp>
      <p:grpSp>
        <p:nvGrpSpPr>
          <p:cNvPr id="31" name="Group 31"/>
          <p:cNvGrpSpPr/>
          <p:nvPr/>
        </p:nvGrpSpPr>
        <p:grpSpPr>
          <a:xfrm>
            <a:off x="6899028" y="4698220"/>
            <a:ext cx="2267763" cy="1552257"/>
            <a:chOff x="6899028" y="4698220"/>
            <a:chExt cx="2267763" cy="1552257"/>
          </a:xfrm>
        </p:grpSpPr>
        <p:sp>
          <p:nvSpPr>
            <p:cNvPr id="32" name="TextBox 32"/>
            <p:cNvSpPr txBox="1"/>
            <p:nvPr/>
          </p:nvSpPr>
          <p:spPr>
            <a:xfrm>
              <a:off x="6899028" y="4698220"/>
              <a:ext cx="2267763" cy="1552257"/>
            </a:xfrm>
            <a:prstGeom prst="rect">
              <a:avLst/>
            </a:prstGeom>
          </p:spPr>
          <p:txBody>
            <a:bodyPr vert="horz" wrap="square" lIns="66008" tIns="33052" rIns="66008" bIns="33052" rtlCol="0" anchor="ctr"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在测试过程中，我发现了许多细节问题，如数据类型错误、逻辑错误等。</a:t>
              </a:r>
            </a:p>
          </p:txBody>
        </p:sp>
      </p:grpSp>
      <p:grpSp>
        <p:nvGrpSpPr>
          <p:cNvPr id="33" name="Group 33"/>
          <p:cNvGrpSpPr/>
          <p:nvPr/>
        </p:nvGrpSpPr>
        <p:grpSpPr>
          <a:xfrm>
            <a:off x="9482164" y="3015139"/>
            <a:ext cx="2267763" cy="1552257"/>
            <a:chOff x="9482164" y="3015139"/>
            <a:chExt cx="2267763" cy="1552257"/>
          </a:xfrm>
        </p:grpSpPr>
        <p:sp>
          <p:nvSpPr>
            <p:cNvPr id="34" name="TextBox 34"/>
            <p:cNvSpPr txBox="1"/>
            <p:nvPr/>
          </p:nvSpPr>
          <p:spPr>
            <a:xfrm>
              <a:off x="9482164" y="3015139"/>
              <a:ext cx="2267763" cy="1552257"/>
            </a:xfrm>
            <a:prstGeom prst="rect">
              <a:avLst/>
            </a:prstGeom>
          </p:spPr>
          <p:txBody>
            <a:bodyPr vert="horz" wrap="square" lIns="66008" tIns="33052" rIns="66008" bIns="33052" rtlCol="0" anchor="ctr"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细节问题可能会影响项目的整体质量和进度，因此我需要认真对待每一个细节问题。</a:t>
              </a:r>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209772" y="-191"/>
            <a:ext cx="7924800" cy="2162175"/>
          </a:xfrm>
          <a:prstGeom prst="rect">
            <a:avLst/>
          </a:prstGeom>
        </p:spPr>
        <p:txBody>
          <a:bodyPr vert="horz" wrap="square" lIns="114300" tIns="57150" rIns="114300" bIns="57150" rtlCol="0" anchor="t" anchorCtr="0">
            <a:spAutoFit/>
          </a:bodyPr>
          <a:lstStyle/>
          <a:p>
            <a:pPr>
              <a:lnSpc>
                <a:spcPct val="120000"/>
              </a:lnSpc>
            </a:pPr>
            <a:r>
              <a:rPr lang="en-US" sz="10725" b="1">
                <a:solidFill>
                  <a:schemeClr val="accent2">
                    <a:alpha val="100000"/>
                  </a:schemeClr>
                </a:solidFill>
                <a:latin typeface="微软雅黑" panose="020B0503020204020204" charset="-122"/>
                <a:ea typeface="微软雅黑" panose="020B0503020204020204" charset="-122"/>
                <a:cs typeface="微软雅黑" panose="020B0503020204020204" charset="-122"/>
              </a:rPr>
              <a:t>THANKS</a:t>
            </a:r>
          </a:p>
        </p:txBody>
      </p:sp>
      <p:sp>
        <p:nvSpPr>
          <p:cNvPr id="3" name="TextBox 3"/>
          <p:cNvSpPr txBox="1"/>
          <p:nvPr/>
        </p:nvSpPr>
        <p:spPr>
          <a:xfrm>
            <a:off x="3200243" y="1828670"/>
            <a:ext cx="4943475" cy="628650"/>
          </a:xfrm>
          <a:prstGeom prst="rect">
            <a:avLst/>
          </a:prstGeom>
        </p:spPr>
        <p:txBody>
          <a:bodyPr vert="horz" wrap="square" lIns="114300" tIns="57150" rIns="114300" bIns="57150" rtlCol="0" anchor="t" anchorCtr="0">
            <a:spAutoFit/>
          </a:bodyPr>
          <a:lstStyle/>
          <a:p>
            <a:pPr algn="ctr">
              <a:lnSpc>
                <a:spcPct val="120000"/>
              </a:lnSpc>
            </a:pPr>
            <a:r>
              <a:rPr lang="en-US" sz="2700">
                <a:solidFill>
                  <a:schemeClr val="accent2">
                    <a:alpha val="100000"/>
                  </a:schemeClr>
                </a:solidFill>
                <a:latin typeface="微软雅黑" panose="020B0503020204020204" charset="-122"/>
                <a:ea typeface="微软雅黑" panose="020B0503020204020204" charset="-122"/>
                <a:cs typeface="微软雅黑" panose="020B0503020204020204" charset="-122"/>
              </a:rPr>
              <a:t>感谢观看</a:t>
            </a:r>
          </a:p>
        </p:txBody>
      </p:sp>
      <p:pic>
        <p:nvPicPr>
          <p:cNvPr id="5" name="图片 4" descr="项目开发实战群二维码"/>
          <p:cNvPicPr>
            <a:picLocks noChangeAspect="1"/>
          </p:cNvPicPr>
          <p:nvPr>
            <p:custDataLst>
              <p:tags r:id="rId1"/>
            </p:custDataLst>
          </p:nvPr>
        </p:nvPicPr>
        <p:blipFill>
          <a:blip r:embed="rId3"/>
          <a:stretch>
            <a:fillRect/>
          </a:stretch>
        </p:blipFill>
        <p:spPr>
          <a:xfrm>
            <a:off x="6096000" y="2438400"/>
            <a:ext cx="2748915" cy="352742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036075" y="5949378"/>
            <a:ext cx="4507652" cy="4507652"/>
          </a:xfrm>
          <a:prstGeom prst="ellipse">
            <a:avLst/>
          </a:prstGeom>
          <a:solidFill>
            <a:schemeClr val="accent2">
              <a:alpha val="13000"/>
            </a:schemeClr>
          </a:solidFill>
        </p:spPr>
      </p:sp>
      <p:sp>
        <p:nvSpPr>
          <p:cNvPr id="3" name="AutoShape 3"/>
          <p:cNvSpPr/>
          <p:nvPr/>
        </p:nvSpPr>
        <p:spPr>
          <a:xfrm>
            <a:off x="8824897" y="-3412461"/>
            <a:ext cx="4507652" cy="4507652"/>
          </a:xfrm>
          <a:prstGeom prst="ellipse">
            <a:avLst/>
          </a:prstGeom>
          <a:solidFill>
            <a:schemeClr val="accent2">
              <a:alpha val="13000"/>
            </a:schemeClr>
          </a:solidFill>
        </p:spPr>
      </p:sp>
      <p:sp>
        <p:nvSpPr>
          <p:cNvPr id="4" name="AutoShape 4"/>
          <p:cNvSpPr/>
          <p:nvPr/>
        </p:nvSpPr>
        <p:spPr>
          <a:xfrm>
            <a:off x="779391" y="1754944"/>
            <a:ext cx="638131" cy="638131"/>
          </a:xfrm>
          <a:prstGeom prst="ellipse">
            <a:avLst/>
          </a:prstGeom>
          <a:solidFill>
            <a:schemeClr val="accent1">
              <a:alpha val="20000"/>
            </a:schemeClr>
          </a:solidFill>
        </p:spPr>
      </p:sp>
      <p:sp>
        <p:nvSpPr>
          <p:cNvPr id="5" name="AutoShape 5"/>
          <p:cNvSpPr/>
          <p:nvPr/>
        </p:nvSpPr>
        <p:spPr>
          <a:xfrm>
            <a:off x="914135" y="1889688"/>
            <a:ext cx="368642" cy="368642"/>
          </a:xfrm>
          <a:prstGeom prst="ellipse">
            <a:avLst/>
          </a:prstGeom>
          <a:solidFill>
            <a:schemeClr val="accent1">
              <a:alpha val="100000"/>
            </a:schemeClr>
          </a:solidFill>
        </p:spPr>
      </p:sp>
      <p:cxnSp>
        <p:nvCxnSpPr>
          <p:cNvPr id="6" name="Connector 6"/>
          <p:cNvCxnSpPr/>
          <p:nvPr/>
        </p:nvCxnSpPr>
        <p:spPr>
          <a:xfrm>
            <a:off x="1098456" y="2393075"/>
            <a:ext cx="0" cy="872548"/>
          </a:xfrm>
          <a:prstGeom prst="line">
            <a:avLst/>
          </a:prstGeom>
          <a:ln w="9525">
            <a:solidFill>
              <a:schemeClr val="accent1"/>
            </a:solidFill>
            <a:prstDash val="dash"/>
          </a:ln>
        </p:spPr>
        <p:style>
          <a:lnRef idx="0">
            <a:schemeClr val="accent1"/>
          </a:lnRef>
          <a:fillRef idx="1">
            <a:schemeClr val="accent1"/>
          </a:fillRef>
          <a:effectRef idx="0">
            <a:schemeClr val="accent1"/>
          </a:effectRef>
          <a:fontRef idx="minor">
            <a:schemeClr val="lt1"/>
          </a:fontRef>
        </p:style>
      </p:cxnSp>
      <p:sp>
        <p:nvSpPr>
          <p:cNvPr id="7" name="AutoShape 7"/>
          <p:cNvSpPr/>
          <p:nvPr/>
        </p:nvSpPr>
        <p:spPr>
          <a:xfrm>
            <a:off x="11078723" y="5451328"/>
            <a:ext cx="569999" cy="569999"/>
          </a:xfrm>
          <a:prstGeom prst="ellipse">
            <a:avLst/>
          </a:prstGeom>
          <a:solidFill>
            <a:schemeClr val="accent2">
              <a:alpha val="30000"/>
            </a:schemeClr>
          </a:solidFill>
        </p:spPr>
      </p:sp>
      <p:sp>
        <p:nvSpPr>
          <p:cNvPr id="8" name="AutoShape 8"/>
          <p:cNvSpPr/>
          <p:nvPr/>
        </p:nvSpPr>
        <p:spPr>
          <a:xfrm>
            <a:off x="779391" y="3803200"/>
            <a:ext cx="638131" cy="638131"/>
          </a:xfrm>
          <a:prstGeom prst="ellipse">
            <a:avLst/>
          </a:prstGeom>
          <a:solidFill>
            <a:schemeClr val="accent1">
              <a:alpha val="20000"/>
            </a:schemeClr>
          </a:solidFill>
        </p:spPr>
      </p:sp>
      <p:sp>
        <p:nvSpPr>
          <p:cNvPr id="9" name="AutoShape 9"/>
          <p:cNvSpPr/>
          <p:nvPr/>
        </p:nvSpPr>
        <p:spPr>
          <a:xfrm>
            <a:off x="914135" y="3937944"/>
            <a:ext cx="368642" cy="368642"/>
          </a:xfrm>
          <a:prstGeom prst="ellipse">
            <a:avLst/>
          </a:prstGeom>
          <a:solidFill>
            <a:schemeClr val="accent1">
              <a:alpha val="100000"/>
            </a:schemeClr>
          </a:solidFill>
        </p:spPr>
      </p:sp>
      <p:cxnSp>
        <p:nvCxnSpPr>
          <p:cNvPr id="10" name="Connector 10"/>
          <p:cNvCxnSpPr/>
          <p:nvPr/>
        </p:nvCxnSpPr>
        <p:spPr>
          <a:xfrm>
            <a:off x="1098456" y="4441331"/>
            <a:ext cx="0" cy="872548"/>
          </a:xfrm>
          <a:prstGeom prst="line">
            <a:avLst/>
          </a:prstGeom>
          <a:ln w="9525">
            <a:solidFill>
              <a:schemeClr val="accent1"/>
            </a:solidFill>
            <a:prstDash val="dash"/>
          </a:ln>
        </p:spPr>
        <p:style>
          <a:lnRef idx="0">
            <a:schemeClr val="accent1"/>
          </a:lnRef>
          <a:fillRef idx="1">
            <a:schemeClr val="accent1"/>
          </a:fillRef>
          <a:effectRef idx="0">
            <a:schemeClr val="accent1"/>
          </a:effectRef>
          <a:fontRef idx="minor">
            <a:schemeClr val="lt1"/>
          </a:fontRef>
        </p:style>
      </p:cxnSp>
      <p:sp>
        <p:nvSpPr>
          <p:cNvPr id="11" name="AutoShape 11"/>
          <p:cNvSpPr/>
          <p:nvPr/>
        </p:nvSpPr>
        <p:spPr>
          <a:xfrm>
            <a:off x="6360328" y="1754944"/>
            <a:ext cx="638131" cy="638131"/>
          </a:xfrm>
          <a:prstGeom prst="ellipse">
            <a:avLst/>
          </a:prstGeom>
          <a:solidFill>
            <a:schemeClr val="accent1">
              <a:alpha val="20000"/>
            </a:schemeClr>
          </a:solidFill>
        </p:spPr>
      </p:sp>
      <p:sp>
        <p:nvSpPr>
          <p:cNvPr id="12" name="AutoShape 12"/>
          <p:cNvSpPr/>
          <p:nvPr/>
        </p:nvSpPr>
        <p:spPr>
          <a:xfrm>
            <a:off x="6495073" y="1889688"/>
            <a:ext cx="368642" cy="368642"/>
          </a:xfrm>
          <a:prstGeom prst="ellipse">
            <a:avLst/>
          </a:prstGeom>
          <a:solidFill>
            <a:schemeClr val="accent1">
              <a:alpha val="100000"/>
            </a:schemeClr>
          </a:solidFill>
        </p:spPr>
      </p:sp>
      <p:cxnSp>
        <p:nvCxnSpPr>
          <p:cNvPr id="13" name="Connector 13"/>
          <p:cNvCxnSpPr/>
          <p:nvPr/>
        </p:nvCxnSpPr>
        <p:spPr>
          <a:xfrm>
            <a:off x="6679393" y="2393075"/>
            <a:ext cx="0" cy="872548"/>
          </a:xfrm>
          <a:prstGeom prst="line">
            <a:avLst/>
          </a:prstGeom>
          <a:ln w="9525">
            <a:solidFill>
              <a:schemeClr val="accent1"/>
            </a:solidFill>
            <a:prstDash val="dash"/>
          </a:ln>
        </p:spPr>
        <p:style>
          <a:lnRef idx="0">
            <a:schemeClr val="accent1"/>
          </a:lnRef>
          <a:fillRef idx="1">
            <a:schemeClr val="accent1"/>
          </a:fillRef>
          <a:effectRef idx="0">
            <a:schemeClr val="accent1"/>
          </a:effectRef>
          <a:fontRef idx="minor">
            <a:schemeClr val="lt1"/>
          </a:fontRef>
        </p:style>
      </p:cxnSp>
      <p:sp>
        <p:nvSpPr>
          <p:cNvPr id="14" name="AutoShape 14"/>
          <p:cNvSpPr/>
          <p:nvPr/>
        </p:nvSpPr>
        <p:spPr>
          <a:xfrm>
            <a:off x="6360328" y="3803200"/>
            <a:ext cx="638131" cy="638131"/>
          </a:xfrm>
          <a:prstGeom prst="ellipse">
            <a:avLst/>
          </a:prstGeom>
          <a:solidFill>
            <a:schemeClr val="accent1">
              <a:alpha val="20000"/>
            </a:schemeClr>
          </a:solidFill>
        </p:spPr>
      </p:sp>
      <p:sp>
        <p:nvSpPr>
          <p:cNvPr id="15" name="AutoShape 15"/>
          <p:cNvSpPr/>
          <p:nvPr/>
        </p:nvSpPr>
        <p:spPr>
          <a:xfrm>
            <a:off x="6495073" y="3937944"/>
            <a:ext cx="368642" cy="368642"/>
          </a:xfrm>
          <a:prstGeom prst="ellipse">
            <a:avLst/>
          </a:prstGeom>
          <a:solidFill>
            <a:schemeClr val="accent1">
              <a:alpha val="100000"/>
            </a:schemeClr>
          </a:solidFill>
        </p:spPr>
      </p:sp>
      <p:cxnSp>
        <p:nvCxnSpPr>
          <p:cNvPr id="16" name="Connector 16"/>
          <p:cNvCxnSpPr/>
          <p:nvPr/>
        </p:nvCxnSpPr>
        <p:spPr>
          <a:xfrm>
            <a:off x="6679393" y="4441331"/>
            <a:ext cx="0" cy="872548"/>
          </a:xfrm>
          <a:prstGeom prst="line">
            <a:avLst/>
          </a:prstGeom>
          <a:ln w="9525">
            <a:solidFill>
              <a:schemeClr val="accent1"/>
            </a:solidFill>
            <a:prstDash val="dash"/>
          </a:ln>
        </p:spPr>
        <p:style>
          <a:lnRef idx="0">
            <a:schemeClr val="accent1"/>
          </a:lnRef>
          <a:fillRef idx="1">
            <a:schemeClr val="accent1"/>
          </a:fillRef>
          <a:effectRef idx="0">
            <a:schemeClr val="accent1"/>
          </a:effectRef>
          <a:fontRef idx="minor">
            <a:schemeClr val="lt1"/>
          </a:fontRef>
        </p:style>
      </p:cxnSp>
      <p:sp>
        <p:nvSpPr>
          <p:cNvPr id="17" name="TextBox 17"/>
          <p:cNvSpPr txBox="1"/>
          <p:nvPr/>
        </p:nvSpPr>
        <p:spPr>
          <a:xfrm>
            <a:off x="1574907" y="1754944"/>
            <a:ext cx="3905833" cy="1839468"/>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名片管理系统是办公自动化系统中的一部分，旨在将用户目前采用的手工处理方式进行计算机化，以与整个办公自动化系统的数字化趋势相协调。</a:t>
            </a:r>
          </a:p>
        </p:txBody>
      </p:sp>
      <p:sp>
        <p:nvSpPr>
          <p:cNvPr id="18" name="TextBox 18"/>
          <p:cNvSpPr txBox="1"/>
          <p:nvPr/>
        </p:nvSpPr>
        <p:spPr>
          <a:xfrm>
            <a:off x="1574907" y="3803200"/>
            <a:ext cx="3905833" cy="1839468"/>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名片管理系统能够提供高效快捷的工作环境，用户群广泛，适用于具有如下特点的人员：工作中与外界联系非常频繁，惜时如金。</a:t>
            </a:r>
          </a:p>
        </p:txBody>
      </p:sp>
      <p:sp>
        <p:nvSpPr>
          <p:cNvPr id="19" name="TextBox 19"/>
          <p:cNvSpPr txBox="1"/>
          <p:nvPr/>
        </p:nvSpPr>
        <p:spPr>
          <a:xfrm>
            <a:off x="7316589" y="3803200"/>
            <a:ext cx="3905833" cy="1839468"/>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与外界的联系成为开展工作的关键因素，相关信息丢失或损坏可能带来重大损失。</a:t>
            </a:r>
          </a:p>
        </p:txBody>
      </p:sp>
      <p:sp>
        <p:nvSpPr>
          <p:cNvPr id="20" name="TextBox 20"/>
          <p:cNvSpPr txBox="1"/>
          <p:nvPr/>
        </p:nvSpPr>
        <p:spPr>
          <a:xfrm>
            <a:off x="7316589" y="1754944"/>
            <a:ext cx="3905833" cy="1839468"/>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项目主要针对商业人士和企事业单位中负责公共关系等社会交往频繁的人士，提供一个功能齐全、使用方便的个人社会关系数据库管理系统，以替代传统的手工通讯录。</a:t>
            </a:r>
          </a:p>
        </p:txBody>
      </p:sp>
      <p:grpSp>
        <p:nvGrpSpPr>
          <p:cNvPr id="21" name="Group 21"/>
          <p:cNvGrpSpPr/>
          <p:nvPr/>
        </p:nvGrpSpPr>
        <p:grpSpPr>
          <a:xfrm>
            <a:off x="454963" y="93878"/>
            <a:ext cx="10641129" cy="914400"/>
            <a:chOff x="454963" y="93878"/>
            <a:chExt cx="10641129" cy="914400"/>
          </a:xfrm>
        </p:grpSpPr>
        <p:sp>
          <p:nvSpPr>
            <p:cNvPr id="22" name="AutoShape 22"/>
            <p:cNvSpPr/>
            <p:nvPr/>
          </p:nvSpPr>
          <p:spPr>
            <a:xfrm>
              <a:off x="454963" y="331168"/>
              <a:ext cx="84147" cy="84147"/>
            </a:xfrm>
            <a:prstGeom prst="ellipse">
              <a:avLst/>
            </a:prstGeom>
            <a:solidFill>
              <a:schemeClr val="accent1">
                <a:alpha val="100000"/>
              </a:schemeClr>
            </a:solidFill>
          </p:spPr>
        </p:sp>
        <p:sp>
          <p:nvSpPr>
            <p:cNvPr id="23" name="AutoShape 23"/>
            <p:cNvSpPr/>
            <p:nvPr/>
          </p:nvSpPr>
          <p:spPr>
            <a:xfrm>
              <a:off x="575049" y="337743"/>
              <a:ext cx="78137" cy="78137"/>
            </a:xfrm>
            <a:prstGeom prst="ellipse">
              <a:avLst/>
            </a:prstGeom>
            <a:solidFill>
              <a:schemeClr val="accent1">
                <a:alpha val="80000"/>
              </a:schemeClr>
            </a:solidFill>
          </p:spPr>
        </p:sp>
        <p:sp>
          <p:nvSpPr>
            <p:cNvPr id="24" name="AutoShape 24"/>
            <p:cNvSpPr/>
            <p:nvPr/>
          </p:nvSpPr>
          <p:spPr>
            <a:xfrm>
              <a:off x="689125" y="339460"/>
              <a:ext cx="74704" cy="74704"/>
            </a:xfrm>
            <a:prstGeom prst="ellipse">
              <a:avLst/>
            </a:prstGeom>
            <a:solidFill>
              <a:schemeClr val="accent1">
                <a:alpha val="60000"/>
              </a:schemeClr>
            </a:solidFill>
          </p:spPr>
        </p:sp>
        <p:sp>
          <p:nvSpPr>
            <p:cNvPr id="25" name="AutoShape 25"/>
            <p:cNvSpPr/>
            <p:nvPr/>
          </p:nvSpPr>
          <p:spPr>
            <a:xfrm>
              <a:off x="799768" y="348430"/>
              <a:ext cx="69238" cy="69238"/>
            </a:xfrm>
            <a:prstGeom prst="ellipse">
              <a:avLst/>
            </a:prstGeom>
            <a:solidFill>
              <a:schemeClr val="accent1">
                <a:alpha val="40000"/>
              </a:schemeClr>
            </a:solidFill>
          </p:spPr>
        </p:sp>
        <p:sp>
          <p:nvSpPr>
            <p:cNvPr id="26" name="AutoShape 26"/>
            <p:cNvSpPr/>
            <p:nvPr/>
          </p:nvSpPr>
          <p:spPr>
            <a:xfrm>
              <a:off x="904945" y="344297"/>
              <a:ext cx="65594" cy="65594"/>
            </a:xfrm>
            <a:prstGeom prst="ellipse">
              <a:avLst/>
            </a:prstGeom>
            <a:solidFill>
              <a:schemeClr val="accent1">
                <a:alpha val="20000"/>
              </a:schemeClr>
            </a:solidFill>
          </p:spPr>
        </p:sp>
        <p:sp>
          <p:nvSpPr>
            <p:cNvPr id="27" name="AutoShape 27"/>
            <p:cNvSpPr/>
            <p:nvPr/>
          </p:nvSpPr>
          <p:spPr>
            <a:xfrm>
              <a:off x="454963" y="448942"/>
              <a:ext cx="84147" cy="84147"/>
            </a:xfrm>
            <a:prstGeom prst="ellipse">
              <a:avLst/>
            </a:prstGeom>
            <a:solidFill>
              <a:schemeClr val="accent1">
                <a:alpha val="100000"/>
              </a:schemeClr>
            </a:solidFill>
          </p:spPr>
        </p:sp>
        <p:sp>
          <p:nvSpPr>
            <p:cNvPr id="28" name="AutoShape 28"/>
            <p:cNvSpPr/>
            <p:nvPr/>
          </p:nvSpPr>
          <p:spPr>
            <a:xfrm>
              <a:off x="575049" y="455517"/>
              <a:ext cx="78137" cy="78137"/>
            </a:xfrm>
            <a:prstGeom prst="ellipse">
              <a:avLst/>
            </a:prstGeom>
            <a:solidFill>
              <a:schemeClr val="accent1">
                <a:alpha val="80000"/>
              </a:schemeClr>
            </a:solidFill>
          </p:spPr>
        </p:sp>
        <p:sp>
          <p:nvSpPr>
            <p:cNvPr id="29" name="AutoShape 29"/>
            <p:cNvSpPr/>
            <p:nvPr/>
          </p:nvSpPr>
          <p:spPr>
            <a:xfrm>
              <a:off x="689125" y="457233"/>
              <a:ext cx="74704" cy="74704"/>
            </a:xfrm>
            <a:prstGeom prst="ellipse">
              <a:avLst/>
            </a:prstGeom>
            <a:solidFill>
              <a:schemeClr val="accent1">
                <a:alpha val="60000"/>
              </a:schemeClr>
            </a:solidFill>
          </p:spPr>
        </p:sp>
        <p:sp>
          <p:nvSpPr>
            <p:cNvPr id="30" name="AutoShape 30"/>
            <p:cNvSpPr/>
            <p:nvPr/>
          </p:nvSpPr>
          <p:spPr>
            <a:xfrm>
              <a:off x="799768" y="466203"/>
              <a:ext cx="69238" cy="69238"/>
            </a:xfrm>
            <a:prstGeom prst="ellipse">
              <a:avLst/>
            </a:prstGeom>
            <a:solidFill>
              <a:schemeClr val="accent1">
                <a:alpha val="40000"/>
              </a:schemeClr>
            </a:solidFill>
          </p:spPr>
        </p:sp>
        <p:sp>
          <p:nvSpPr>
            <p:cNvPr id="31" name="AutoShape 31"/>
            <p:cNvSpPr/>
            <p:nvPr/>
          </p:nvSpPr>
          <p:spPr>
            <a:xfrm>
              <a:off x="904945" y="462070"/>
              <a:ext cx="65594" cy="65594"/>
            </a:xfrm>
            <a:prstGeom prst="ellipse">
              <a:avLst/>
            </a:prstGeom>
            <a:solidFill>
              <a:schemeClr val="accent1">
                <a:alpha val="20000"/>
              </a:schemeClr>
            </a:solidFill>
          </p:spPr>
        </p:sp>
        <p:sp>
          <p:nvSpPr>
            <p:cNvPr id="32" name="AutoShape 32"/>
            <p:cNvSpPr/>
            <p:nvPr/>
          </p:nvSpPr>
          <p:spPr>
            <a:xfrm>
              <a:off x="454963" y="566715"/>
              <a:ext cx="84147" cy="84147"/>
            </a:xfrm>
            <a:prstGeom prst="ellipse">
              <a:avLst/>
            </a:prstGeom>
            <a:solidFill>
              <a:schemeClr val="accent1">
                <a:alpha val="100000"/>
              </a:schemeClr>
            </a:solidFill>
          </p:spPr>
        </p:sp>
        <p:sp>
          <p:nvSpPr>
            <p:cNvPr id="33" name="AutoShape 33"/>
            <p:cNvSpPr/>
            <p:nvPr/>
          </p:nvSpPr>
          <p:spPr>
            <a:xfrm>
              <a:off x="575049" y="573291"/>
              <a:ext cx="78137" cy="78137"/>
            </a:xfrm>
            <a:prstGeom prst="ellipse">
              <a:avLst/>
            </a:prstGeom>
            <a:solidFill>
              <a:schemeClr val="accent1">
                <a:alpha val="80000"/>
              </a:schemeClr>
            </a:solidFill>
          </p:spPr>
        </p:sp>
        <p:sp>
          <p:nvSpPr>
            <p:cNvPr id="34" name="AutoShape 34"/>
            <p:cNvSpPr/>
            <p:nvPr/>
          </p:nvSpPr>
          <p:spPr>
            <a:xfrm>
              <a:off x="689125" y="575007"/>
              <a:ext cx="74704" cy="74704"/>
            </a:xfrm>
            <a:prstGeom prst="ellipse">
              <a:avLst/>
            </a:prstGeom>
            <a:solidFill>
              <a:schemeClr val="accent1">
                <a:alpha val="60000"/>
              </a:schemeClr>
            </a:solidFill>
          </p:spPr>
        </p:sp>
        <p:sp>
          <p:nvSpPr>
            <p:cNvPr id="35" name="AutoShape 35"/>
            <p:cNvSpPr/>
            <p:nvPr/>
          </p:nvSpPr>
          <p:spPr>
            <a:xfrm>
              <a:off x="799768" y="583977"/>
              <a:ext cx="69238" cy="69238"/>
            </a:xfrm>
            <a:prstGeom prst="ellipse">
              <a:avLst/>
            </a:prstGeom>
            <a:solidFill>
              <a:schemeClr val="accent1">
                <a:alpha val="40000"/>
              </a:schemeClr>
            </a:solidFill>
          </p:spPr>
        </p:sp>
        <p:sp>
          <p:nvSpPr>
            <p:cNvPr id="36" name="AutoShape 36"/>
            <p:cNvSpPr/>
            <p:nvPr/>
          </p:nvSpPr>
          <p:spPr>
            <a:xfrm>
              <a:off x="904945" y="579844"/>
              <a:ext cx="65594" cy="65594"/>
            </a:xfrm>
            <a:prstGeom prst="ellipse">
              <a:avLst/>
            </a:prstGeom>
            <a:solidFill>
              <a:schemeClr val="accent1">
                <a:alpha val="20000"/>
              </a:schemeClr>
            </a:solidFill>
          </p:spPr>
        </p:sp>
        <p:sp>
          <p:nvSpPr>
            <p:cNvPr id="37" name="AutoShape 37"/>
            <p:cNvSpPr/>
            <p:nvPr/>
          </p:nvSpPr>
          <p:spPr>
            <a:xfrm>
              <a:off x="454963" y="684489"/>
              <a:ext cx="84147" cy="84147"/>
            </a:xfrm>
            <a:prstGeom prst="ellipse">
              <a:avLst/>
            </a:prstGeom>
            <a:solidFill>
              <a:schemeClr val="accent1">
                <a:alpha val="100000"/>
              </a:schemeClr>
            </a:solidFill>
          </p:spPr>
        </p:sp>
        <p:sp>
          <p:nvSpPr>
            <p:cNvPr id="38" name="AutoShape 38"/>
            <p:cNvSpPr/>
            <p:nvPr/>
          </p:nvSpPr>
          <p:spPr>
            <a:xfrm>
              <a:off x="575049" y="691064"/>
              <a:ext cx="78137" cy="78137"/>
            </a:xfrm>
            <a:prstGeom prst="ellipse">
              <a:avLst/>
            </a:prstGeom>
            <a:solidFill>
              <a:schemeClr val="accent1">
                <a:alpha val="80000"/>
              </a:schemeClr>
            </a:solidFill>
          </p:spPr>
        </p:sp>
        <p:sp>
          <p:nvSpPr>
            <p:cNvPr id="39" name="AutoShape 39"/>
            <p:cNvSpPr/>
            <p:nvPr/>
          </p:nvSpPr>
          <p:spPr>
            <a:xfrm>
              <a:off x="689125" y="692781"/>
              <a:ext cx="74704" cy="74704"/>
            </a:xfrm>
            <a:prstGeom prst="ellipse">
              <a:avLst/>
            </a:prstGeom>
            <a:solidFill>
              <a:schemeClr val="accent1">
                <a:alpha val="60000"/>
              </a:schemeClr>
            </a:solidFill>
          </p:spPr>
        </p:sp>
        <p:sp>
          <p:nvSpPr>
            <p:cNvPr id="40" name="AutoShape 40"/>
            <p:cNvSpPr/>
            <p:nvPr/>
          </p:nvSpPr>
          <p:spPr>
            <a:xfrm>
              <a:off x="799768" y="701751"/>
              <a:ext cx="69238" cy="69238"/>
            </a:xfrm>
            <a:prstGeom prst="ellipse">
              <a:avLst/>
            </a:prstGeom>
            <a:solidFill>
              <a:schemeClr val="accent1">
                <a:alpha val="40000"/>
              </a:schemeClr>
            </a:solidFill>
          </p:spPr>
        </p:sp>
        <p:sp>
          <p:nvSpPr>
            <p:cNvPr id="41" name="AutoShape 41"/>
            <p:cNvSpPr/>
            <p:nvPr/>
          </p:nvSpPr>
          <p:spPr>
            <a:xfrm>
              <a:off x="904945" y="697618"/>
              <a:ext cx="65594" cy="65594"/>
            </a:xfrm>
            <a:prstGeom prst="ellipse">
              <a:avLst/>
            </a:prstGeom>
            <a:solidFill>
              <a:schemeClr val="accent1">
                <a:alpha val="20000"/>
              </a:schemeClr>
            </a:solidFill>
          </p:spPr>
        </p:sp>
        <p:sp>
          <p:nvSpPr>
            <p:cNvPr id="42" name="TextBox 4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背景介绍</a:t>
              </a: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78798" y="3644837"/>
            <a:ext cx="9429750" cy="1104900"/>
          </a:xfrm>
          <a:prstGeom prst="rect">
            <a:avLst/>
          </a:prstGeom>
        </p:spPr>
        <p:txBody>
          <a:bodyPr vert="horz" wrap="square" lIns="114300" tIns="57150" rIns="114300" bIns="57150" rtlCol="0" anchor="t" anchorCtr="0">
            <a:spAutoFit/>
          </a:bodyPr>
          <a:lstStyle/>
          <a:p>
            <a:pPr algn="ctr">
              <a:lnSpc>
                <a:spcPct val="120000"/>
              </a:lnSpc>
            </a:pPr>
            <a:r>
              <a:rPr lang="en-US" sz="5175" b="1">
                <a:solidFill>
                  <a:schemeClr val="accent2">
                    <a:alpha val="100000"/>
                  </a:schemeClr>
                </a:solidFill>
                <a:latin typeface="微软雅黑" panose="020B0503020204020204" charset="-122"/>
                <a:ea typeface="微软雅黑" panose="020B0503020204020204" charset="-122"/>
                <a:cs typeface="微软雅黑" panose="020B0503020204020204" charset="-122"/>
              </a:rPr>
              <a:t>系统分析</a:t>
            </a:r>
          </a:p>
        </p:txBody>
      </p:sp>
      <p:sp>
        <p:nvSpPr>
          <p:cNvPr id="3" name="TextBox 3"/>
          <p:cNvSpPr txBox="1"/>
          <p:nvPr/>
        </p:nvSpPr>
        <p:spPr>
          <a:xfrm>
            <a:off x="2060858" y="2108645"/>
            <a:ext cx="7677150" cy="1571625"/>
          </a:xfrm>
          <a:prstGeom prst="rect">
            <a:avLst/>
          </a:prstGeom>
        </p:spPr>
        <p:txBody>
          <a:bodyPr vert="horz" wrap="square" lIns="114300" tIns="57150" rIns="114300" bIns="57150" rtlCol="0" anchor="t" anchorCtr="0">
            <a:spAutoFit/>
          </a:bodyPr>
          <a:lstStyle/>
          <a:p>
            <a:pPr algn="ctr">
              <a:lnSpc>
                <a:spcPct val="120000"/>
              </a:lnSpc>
              <a:spcBef>
                <a:spcPts val="450"/>
              </a:spcBef>
            </a:pPr>
            <a:r>
              <a:rPr lang="en-US" sz="7650" b="1">
                <a:solidFill>
                  <a:schemeClr val="accent2">
                    <a:alpha val="100000"/>
                  </a:schemeClr>
                </a:solidFill>
                <a:latin typeface="微软雅黑" panose="020B0503020204020204" charset="-122"/>
                <a:ea typeface="微软雅黑" panose="020B0503020204020204" charset="-122"/>
                <a:cs typeface="微软雅黑" panose="020B0503020204020204" charset="-122"/>
              </a:rPr>
              <a:t>02</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6087237" y="4692872"/>
            <a:ext cx="2429542" cy="1127284"/>
            <a:chOff x="6087237" y="4692872"/>
            <a:chExt cx="2429542" cy="1127284"/>
          </a:xfrm>
        </p:grpSpPr>
        <p:sp>
          <p:nvSpPr>
            <p:cNvPr id="3" name="Freeform 3"/>
            <p:cNvSpPr/>
            <p:nvPr/>
          </p:nvSpPr>
          <p:spPr>
            <a:xfrm>
              <a:off x="6087237" y="4692872"/>
              <a:ext cx="2429542" cy="1127284"/>
            </a:xfrm>
            <a:custGeom>
              <a:avLst/>
              <a:gdLst/>
              <a:ahLst/>
              <a:cxnLst/>
              <a:rect l="l" t="t" r="r" b="b"/>
              <a:pathLst>
                <a:path w="292" h="135">
                  <a:moveTo>
                    <a:pt x="130" y="19"/>
                  </a:moveTo>
                  <a:cubicBezTo>
                    <a:pt x="75" y="38"/>
                    <a:pt x="31" y="73"/>
                    <a:pt x="0" y="118"/>
                  </a:cubicBezTo>
                  <a:cubicBezTo>
                    <a:pt x="52" y="134"/>
                    <a:pt x="108" y="135"/>
                    <a:pt x="163" y="116"/>
                  </a:cubicBezTo>
                  <a:cubicBezTo>
                    <a:pt x="218" y="97"/>
                    <a:pt x="262" y="61"/>
                    <a:pt x="292" y="17"/>
                  </a:cubicBezTo>
                  <a:cubicBezTo>
                    <a:pt x="241" y="0"/>
                    <a:pt x="184" y="0"/>
                    <a:pt x="130" y="19"/>
                  </a:cubicBezTo>
                  <a:close/>
                </a:path>
              </a:pathLst>
            </a:custGeom>
            <a:solidFill>
              <a:schemeClr val="accent4">
                <a:alpha val="100000"/>
              </a:schemeClr>
            </a:solidFill>
          </p:spPr>
        </p:sp>
        <p:sp>
          <p:nvSpPr>
            <p:cNvPr id="4" name="Freeform 4"/>
            <p:cNvSpPr/>
            <p:nvPr/>
          </p:nvSpPr>
          <p:spPr>
            <a:xfrm>
              <a:off x="7421499" y="5019484"/>
              <a:ext cx="311944" cy="273653"/>
            </a:xfrm>
            <a:custGeom>
              <a:avLst/>
              <a:gdLst/>
              <a:ahLst/>
              <a:cxnLst/>
              <a:rect l="l" t="t" r="r" b="b"/>
              <a:pathLst>
                <a:path w="582612" h="511176">
                  <a:moveTo>
                    <a:pt x="563781" y="169863"/>
                  </a:moveTo>
                  <a:cubicBezTo>
                    <a:pt x="567547" y="181115"/>
                    <a:pt x="571313" y="192367"/>
                    <a:pt x="575080" y="199869"/>
                  </a:cubicBezTo>
                  <a:cubicBezTo>
                    <a:pt x="578846" y="214872"/>
                    <a:pt x="578846" y="226124"/>
                    <a:pt x="582612" y="237376"/>
                  </a:cubicBezTo>
                  <a:cubicBezTo>
                    <a:pt x="582612" y="237376"/>
                    <a:pt x="582612" y="241126"/>
                    <a:pt x="582612" y="241126"/>
                  </a:cubicBezTo>
                  <a:cubicBezTo>
                    <a:pt x="582612" y="241126"/>
                    <a:pt x="582612" y="241126"/>
                    <a:pt x="582612" y="267381"/>
                  </a:cubicBezTo>
                  <a:cubicBezTo>
                    <a:pt x="582612" y="271132"/>
                    <a:pt x="582612" y="278633"/>
                    <a:pt x="582612" y="282384"/>
                  </a:cubicBezTo>
                  <a:cubicBezTo>
                    <a:pt x="575080" y="327392"/>
                    <a:pt x="552482" y="368650"/>
                    <a:pt x="514820" y="394905"/>
                  </a:cubicBezTo>
                  <a:cubicBezTo>
                    <a:pt x="480924" y="424910"/>
                    <a:pt x="439496" y="436162"/>
                    <a:pt x="398068" y="436162"/>
                  </a:cubicBezTo>
                  <a:cubicBezTo>
                    <a:pt x="326510" y="436162"/>
                    <a:pt x="258718" y="436162"/>
                    <a:pt x="187161" y="436162"/>
                  </a:cubicBezTo>
                  <a:cubicBezTo>
                    <a:pt x="187161" y="436162"/>
                    <a:pt x="187161" y="436162"/>
                    <a:pt x="179628" y="436162"/>
                  </a:cubicBezTo>
                  <a:cubicBezTo>
                    <a:pt x="179628" y="436162"/>
                    <a:pt x="179628" y="436162"/>
                    <a:pt x="179628" y="511176"/>
                  </a:cubicBezTo>
                  <a:cubicBezTo>
                    <a:pt x="179628" y="507426"/>
                    <a:pt x="175862" y="507426"/>
                    <a:pt x="175862" y="507426"/>
                  </a:cubicBezTo>
                  <a:cubicBezTo>
                    <a:pt x="130667" y="473669"/>
                    <a:pt x="85473" y="439913"/>
                    <a:pt x="40278" y="406157"/>
                  </a:cubicBezTo>
                  <a:cubicBezTo>
                    <a:pt x="40278" y="402406"/>
                    <a:pt x="36512" y="402406"/>
                    <a:pt x="36512" y="402406"/>
                  </a:cubicBezTo>
                  <a:cubicBezTo>
                    <a:pt x="81707" y="364899"/>
                    <a:pt x="130667" y="327392"/>
                    <a:pt x="179628" y="293636"/>
                  </a:cubicBezTo>
                  <a:cubicBezTo>
                    <a:pt x="179628" y="293636"/>
                    <a:pt x="179628" y="293636"/>
                    <a:pt x="179628" y="364899"/>
                  </a:cubicBezTo>
                  <a:cubicBezTo>
                    <a:pt x="183394" y="364899"/>
                    <a:pt x="183394" y="364899"/>
                    <a:pt x="187161" y="364899"/>
                  </a:cubicBezTo>
                  <a:cubicBezTo>
                    <a:pt x="258718" y="364899"/>
                    <a:pt x="330276" y="364899"/>
                    <a:pt x="401834" y="364899"/>
                  </a:cubicBezTo>
                  <a:cubicBezTo>
                    <a:pt x="465860" y="364899"/>
                    <a:pt x="514820" y="312390"/>
                    <a:pt x="511054" y="248628"/>
                  </a:cubicBezTo>
                  <a:cubicBezTo>
                    <a:pt x="511054" y="237376"/>
                    <a:pt x="507288" y="229874"/>
                    <a:pt x="503522" y="218622"/>
                  </a:cubicBezTo>
                  <a:cubicBezTo>
                    <a:pt x="503522" y="218622"/>
                    <a:pt x="503522" y="214872"/>
                    <a:pt x="507288" y="214872"/>
                  </a:cubicBezTo>
                  <a:cubicBezTo>
                    <a:pt x="526119" y="199869"/>
                    <a:pt x="544950" y="184866"/>
                    <a:pt x="563781" y="169863"/>
                  </a:cubicBezTo>
                  <a:close/>
                  <a:moveTo>
                    <a:pt x="401388" y="0"/>
                  </a:moveTo>
                  <a:cubicBezTo>
                    <a:pt x="401388" y="0"/>
                    <a:pt x="405139" y="0"/>
                    <a:pt x="405139" y="3757"/>
                  </a:cubicBezTo>
                  <a:cubicBezTo>
                    <a:pt x="450155" y="37571"/>
                    <a:pt x="495170" y="71384"/>
                    <a:pt x="540185" y="105198"/>
                  </a:cubicBezTo>
                  <a:cubicBezTo>
                    <a:pt x="543937" y="105198"/>
                    <a:pt x="543937" y="105198"/>
                    <a:pt x="547688" y="108955"/>
                  </a:cubicBezTo>
                  <a:cubicBezTo>
                    <a:pt x="498921" y="146526"/>
                    <a:pt x="450155" y="180341"/>
                    <a:pt x="401388" y="217911"/>
                  </a:cubicBezTo>
                  <a:cubicBezTo>
                    <a:pt x="401388" y="217911"/>
                    <a:pt x="401388" y="217911"/>
                    <a:pt x="401388" y="146526"/>
                  </a:cubicBezTo>
                  <a:cubicBezTo>
                    <a:pt x="397636" y="146526"/>
                    <a:pt x="397636" y="146526"/>
                    <a:pt x="393885" y="146526"/>
                  </a:cubicBezTo>
                  <a:cubicBezTo>
                    <a:pt x="322611" y="146526"/>
                    <a:pt x="255088" y="146526"/>
                    <a:pt x="183813" y="146526"/>
                  </a:cubicBezTo>
                  <a:cubicBezTo>
                    <a:pt x="120041" y="146526"/>
                    <a:pt x="67523" y="199126"/>
                    <a:pt x="71275" y="259239"/>
                  </a:cubicBezTo>
                  <a:cubicBezTo>
                    <a:pt x="75026" y="270511"/>
                    <a:pt x="75026" y="281782"/>
                    <a:pt x="78777" y="289296"/>
                  </a:cubicBezTo>
                  <a:cubicBezTo>
                    <a:pt x="78777" y="293053"/>
                    <a:pt x="78777" y="296810"/>
                    <a:pt x="75026" y="296810"/>
                  </a:cubicBezTo>
                  <a:cubicBezTo>
                    <a:pt x="60021" y="311839"/>
                    <a:pt x="41264" y="323110"/>
                    <a:pt x="18756" y="338138"/>
                  </a:cubicBezTo>
                  <a:cubicBezTo>
                    <a:pt x="15005" y="330624"/>
                    <a:pt x="11254" y="319353"/>
                    <a:pt x="7502" y="308082"/>
                  </a:cubicBezTo>
                  <a:cubicBezTo>
                    <a:pt x="3751" y="296810"/>
                    <a:pt x="3751" y="285539"/>
                    <a:pt x="0" y="270511"/>
                  </a:cubicBezTo>
                  <a:cubicBezTo>
                    <a:pt x="0" y="270511"/>
                    <a:pt x="0" y="270511"/>
                    <a:pt x="0" y="266754"/>
                  </a:cubicBezTo>
                  <a:cubicBezTo>
                    <a:pt x="0" y="266754"/>
                    <a:pt x="0" y="266754"/>
                    <a:pt x="0" y="244211"/>
                  </a:cubicBezTo>
                  <a:cubicBezTo>
                    <a:pt x="0" y="236697"/>
                    <a:pt x="0" y="232940"/>
                    <a:pt x="0" y="225426"/>
                  </a:cubicBezTo>
                  <a:cubicBezTo>
                    <a:pt x="7502" y="180341"/>
                    <a:pt x="30010" y="142769"/>
                    <a:pt x="67523" y="112712"/>
                  </a:cubicBezTo>
                  <a:cubicBezTo>
                    <a:pt x="101285" y="86413"/>
                    <a:pt x="142549" y="71384"/>
                    <a:pt x="187565" y="71384"/>
                  </a:cubicBezTo>
                  <a:cubicBezTo>
                    <a:pt x="255088" y="71384"/>
                    <a:pt x="322611" y="71384"/>
                    <a:pt x="393885" y="71384"/>
                  </a:cubicBezTo>
                  <a:cubicBezTo>
                    <a:pt x="393885" y="71384"/>
                    <a:pt x="393885" y="71384"/>
                    <a:pt x="401388" y="71384"/>
                  </a:cubicBezTo>
                  <a:cubicBezTo>
                    <a:pt x="401388" y="71384"/>
                    <a:pt x="401388" y="71384"/>
                    <a:pt x="401388" y="0"/>
                  </a:cubicBezTo>
                  <a:close/>
                </a:path>
              </a:pathLst>
            </a:custGeom>
            <a:solidFill>
              <a:srgbClr val="FFFFFF">
                <a:alpha val="100000"/>
              </a:srgbClr>
            </a:solidFill>
          </p:spPr>
        </p:sp>
      </p:grpSp>
      <p:sp>
        <p:nvSpPr>
          <p:cNvPr id="5" name="Freeform 5"/>
          <p:cNvSpPr/>
          <p:nvPr/>
        </p:nvSpPr>
        <p:spPr>
          <a:xfrm>
            <a:off x="6087237" y="3581590"/>
            <a:ext cx="1515142" cy="2095595"/>
          </a:xfrm>
          <a:custGeom>
            <a:avLst/>
            <a:gdLst/>
            <a:ahLst/>
            <a:cxnLst/>
            <a:rect l="l" t="t" r="r" b="b"/>
            <a:pathLst>
              <a:path w="182" h="251">
                <a:moveTo>
                  <a:pt x="49" y="96"/>
                </a:moveTo>
                <a:cubicBezTo>
                  <a:pt x="15" y="143"/>
                  <a:pt x="0" y="197"/>
                  <a:pt x="1" y="251"/>
                </a:cubicBezTo>
                <a:cubicBezTo>
                  <a:pt x="52" y="235"/>
                  <a:pt x="99" y="203"/>
                  <a:pt x="132" y="156"/>
                </a:cubicBezTo>
                <a:cubicBezTo>
                  <a:pt x="166" y="109"/>
                  <a:pt x="182" y="54"/>
                  <a:pt x="181" y="0"/>
                </a:cubicBezTo>
                <a:cubicBezTo>
                  <a:pt x="130" y="16"/>
                  <a:pt x="83" y="49"/>
                  <a:pt x="49" y="96"/>
                </a:cubicBezTo>
                <a:close/>
              </a:path>
            </a:pathLst>
          </a:custGeom>
          <a:solidFill>
            <a:schemeClr val="accent1">
              <a:alpha val="100000"/>
            </a:schemeClr>
          </a:solidFill>
        </p:spPr>
      </p:sp>
      <p:grpSp>
        <p:nvGrpSpPr>
          <p:cNvPr id="6" name="Group 6"/>
          <p:cNvGrpSpPr/>
          <p:nvPr/>
        </p:nvGrpSpPr>
        <p:grpSpPr>
          <a:xfrm>
            <a:off x="6859714" y="4236053"/>
            <a:ext cx="352711" cy="269463"/>
            <a:chOff x="6859714" y="4236053"/>
            <a:chExt cx="352711" cy="269463"/>
          </a:xfrm>
        </p:grpSpPr>
        <p:sp>
          <p:nvSpPr>
            <p:cNvPr id="7" name="Freeform 7"/>
            <p:cNvSpPr/>
            <p:nvPr/>
          </p:nvSpPr>
          <p:spPr>
            <a:xfrm>
              <a:off x="6859714" y="4236053"/>
              <a:ext cx="283845" cy="220980"/>
            </a:xfrm>
            <a:custGeom>
              <a:avLst/>
              <a:gdLst/>
              <a:ahLst/>
              <a:cxnLst/>
              <a:rect l="l" t="t" r="r" b="b"/>
              <a:pathLst>
                <a:path w="141" h="110">
                  <a:moveTo>
                    <a:pt x="92" y="95"/>
                  </a:moveTo>
                  <a:cubicBezTo>
                    <a:pt x="105" y="92"/>
                    <a:pt x="117" y="87"/>
                    <a:pt x="126" y="77"/>
                  </a:cubicBezTo>
                  <a:cubicBezTo>
                    <a:pt x="137" y="66"/>
                    <a:pt x="141" y="53"/>
                    <a:pt x="136" y="38"/>
                  </a:cubicBezTo>
                  <a:cubicBezTo>
                    <a:pt x="132" y="25"/>
                    <a:pt x="123" y="17"/>
                    <a:pt x="111" y="10"/>
                  </a:cubicBezTo>
                  <a:cubicBezTo>
                    <a:pt x="100" y="4"/>
                    <a:pt x="87" y="1"/>
                    <a:pt x="75" y="1"/>
                  </a:cubicBezTo>
                  <a:cubicBezTo>
                    <a:pt x="54" y="0"/>
                    <a:pt x="35" y="5"/>
                    <a:pt x="20" y="19"/>
                  </a:cubicBezTo>
                  <a:cubicBezTo>
                    <a:pt x="1" y="35"/>
                    <a:pt x="0" y="59"/>
                    <a:pt x="17" y="77"/>
                  </a:cubicBezTo>
                  <a:cubicBezTo>
                    <a:pt x="20" y="81"/>
                    <a:pt x="25" y="84"/>
                    <a:pt x="30" y="88"/>
                  </a:cubicBezTo>
                  <a:cubicBezTo>
                    <a:pt x="30" y="88"/>
                    <a:pt x="30" y="88"/>
                    <a:pt x="29" y="88"/>
                  </a:cubicBezTo>
                  <a:cubicBezTo>
                    <a:pt x="27" y="94"/>
                    <a:pt x="23" y="99"/>
                    <a:pt x="19" y="103"/>
                  </a:cubicBezTo>
                  <a:cubicBezTo>
                    <a:pt x="17" y="105"/>
                    <a:pt x="16" y="106"/>
                    <a:pt x="17" y="108"/>
                  </a:cubicBezTo>
                  <a:cubicBezTo>
                    <a:pt x="18" y="110"/>
                    <a:pt x="20" y="110"/>
                    <a:pt x="22" y="110"/>
                  </a:cubicBezTo>
                  <a:cubicBezTo>
                    <a:pt x="33" y="108"/>
                    <a:pt x="43" y="104"/>
                    <a:pt x="53" y="98"/>
                  </a:cubicBezTo>
                  <a:cubicBezTo>
                    <a:pt x="54" y="97"/>
                    <a:pt x="56" y="96"/>
                    <a:pt x="58" y="97"/>
                  </a:cubicBezTo>
                  <a:cubicBezTo>
                    <a:pt x="69" y="98"/>
                    <a:pt x="81" y="98"/>
                    <a:pt x="92" y="95"/>
                  </a:cubicBezTo>
                  <a:close/>
                  <a:moveTo>
                    <a:pt x="55" y="84"/>
                  </a:moveTo>
                  <a:cubicBezTo>
                    <a:pt x="53" y="84"/>
                    <a:pt x="51" y="84"/>
                    <a:pt x="50" y="85"/>
                  </a:cubicBezTo>
                  <a:cubicBezTo>
                    <a:pt x="47" y="87"/>
                    <a:pt x="45" y="88"/>
                    <a:pt x="43" y="90"/>
                  </a:cubicBezTo>
                  <a:cubicBezTo>
                    <a:pt x="43" y="89"/>
                    <a:pt x="42" y="89"/>
                    <a:pt x="42" y="89"/>
                  </a:cubicBezTo>
                  <a:cubicBezTo>
                    <a:pt x="43" y="87"/>
                    <a:pt x="44" y="85"/>
                    <a:pt x="45" y="82"/>
                  </a:cubicBezTo>
                  <a:cubicBezTo>
                    <a:pt x="42" y="80"/>
                    <a:pt x="40" y="79"/>
                    <a:pt x="37" y="77"/>
                  </a:cubicBezTo>
                  <a:cubicBezTo>
                    <a:pt x="31" y="74"/>
                    <a:pt x="26" y="70"/>
                    <a:pt x="22" y="64"/>
                  </a:cubicBezTo>
                  <a:cubicBezTo>
                    <a:pt x="14" y="53"/>
                    <a:pt x="16" y="40"/>
                    <a:pt x="25" y="30"/>
                  </a:cubicBezTo>
                  <a:cubicBezTo>
                    <a:pt x="35" y="20"/>
                    <a:pt x="48" y="15"/>
                    <a:pt x="62" y="14"/>
                  </a:cubicBezTo>
                  <a:cubicBezTo>
                    <a:pt x="76" y="12"/>
                    <a:pt x="90" y="14"/>
                    <a:pt x="103" y="20"/>
                  </a:cubicBezTo>
                  <a:cubicBezTo>
                    <a:pt x="112" y="24"/>
                    <a:pt x="119" y="30"/>
                    <a:pt x="123" y="38"/>
                  </a:cubicBezTo>
                  <a:cubicBezTo>
                    <a:pt x="128" y="47"/>
                    <a:pt x="127" y="56"/>
                    <a:pt x="121" y="64"/>
                  </a:cubicBezTo>
                  <a:cubicBezTo>
                    <a:pt x="113" y="75"/>
                    <a:pt x="102" y="81"/>
                    <a:pt x="89" y="84"/>
                  </a:cubicBezTo>
                  <a:cubicBezTo>
                    <a:pt x="78" y="86"/>
                    <a:pt x="66" y="86"/>
                    <a:pt x="55" y="84"/>
                  </a:cubicBezTo>
                  <a:close/>
                </a:path>
              </a:pathLst>
            </a:custGeom>
            <a:solidFill>
              <a:srgbClr val="FFFFFF">
                <a:alpha val="100000"/>
              </a:srgbClr>
            </a:solidFill>
          </p:spPr>
        </p:sp>
        <p:sp>
          <p:nvSpPr>
            <p:cNvPr id="8" name="Freeform 8"/>
            <p:cNvSpPr/>
            <p:nvPr/>
          </p:nvSpPr>
          <p:spPr>
            <a:xfrm>
              <a:off x="6988873" y="4306634"/>
              <a:ext cx="223552" cy="198882"/>
            </a:xfrm>
            <a:custGeom>
              <a:avLst/>
              <a:gdLst/>
              <a:ahLst/>
              <a:cxnLst/>
              <a:rect l="l" t="t" r="r" b="b"/>
              <a:pathLst>
                <a:path w="111" h="99">
                  <a:moveTo>
                    <a:pt x="94" y="90"/>
                  </a:moveTo>
                  <a:cubicBezTo>
                    <a:pt x="91" y="86"/>
                    <a:pt x="87" y="82"/>
                    <a:pt x="85" y="77"/>
                  </a:cubicBezTo>
                  <a:cubicBezTo>
                    <a:pt x="100" y="68"/>
                    <a:pt x="111" y="56"/>
                    <a:pt x="110" y="38"/>
                  </a:cubicBezTo>
                  <a:cubicBezTo>
                    <a:pt x="110" y="20"/>
                    <a:pt x="99" y="9"/>
                    <a:pt x="84" y="0"/>
                  </a:cubicBezTo>
                  <a:cubicBezTo>
                    <a:pt x="85" y="1"/>
                    <a:pt x="85" y="2"/>
                    <a:pt x="85" y="3"/>
                  </a:cubicBezTo>
                  <a:cubicBezTo>
                    <a:pt x="86" y="9"/>
                    <a:pt x="87" y="15"/>
                    <a:pt x="86" y="21"/>
                  </a:cubicBezTo>
                  <a:cubicBezTo>
                    <a:pt x="84" y="35"/>
                    <a:pt x="77" y="46"/>
                    <a:pt x="66" y="55"/>
                  </a:cubicBezTo>
                  <a:cubicBezTo>
                    <a:pt x="54" y="66"/>
                    <a:pt x="39" y="71"/>
                    <a:pt x="23" y="74"/>
                  </a:cubicBezTo>
                  <a:cubicBezTo>
                    <a:pt x="16" y="75"/>
                    <a:pt x="8" y="75"/>
                    <a:pt x="0" y="75"/>
                  </a:cubicBezTo>
                  <a:cubicBezTo>
                    <a:pt x="3" y="77"/>
                    <a:pt x="7" y="79"/>
                    <a:pt x="10" y="81"/>
                  </a:cubicBezTo>
                  <a:cubicBezTo>
                    <a:pt x="26" y="87"/>
                    <a:pt x="42" y="88"/>
                    <a:pt x="58" y="86"/>
                  </a:cubicBezTo>
                  <a:cubicBezTo>
                    <a:pt x="60" y="86"/>
                    <a:pt x="61" y="86"/>
                    <a:pt x="62" y="87"/>
                  </a:cubicBezTo>
                  <a:cubicBezTo>
                    <a:pt x="72" y="93"/>
                    <a:pt x="82" y="97"/>
                    <a:pt x="94" y="99"/>
                  </a:cubicBezTo>
                  <a:cubicBezTo>
                    <a:pt x="95" y="99"/>
                    <a:pt x="97" y="98"/>
                    <a:pt x="98" y="97"/>
                  </a:cubicBezTo>
                  <a:cubicBezTo>
                    <a:pt x="98" y="97"/>
                    <a:pt x="98" y="95"/>
                    <a:pt x="97" y="93"/>
                  </a:cubicBezTo>
                  <a:cubicBezTo>
                    <a:pt x="97" y="92"/>
                    <a:pt x="95" y="91"/>
                    <a:pt x="94" y="90"/>
                  </a:cubicBezTo>
                  <a:close/>
                </a:path>
              </a:pathLst>
            </a:custGeom>
            <a:solidFill>
              <a:srgbClr val="FFFFFF">
                <a:alpha val="100000"/>
              </a:srgbClr>
            </a:solidFill>
          </p:spPr>
        </p:sp>
      </p:grpSp>
      <p:grpSp>
        <p:nvGrpSpPr>
          <p:cNvPr id="9" name="Group 9"/>
          <p:cNvGrpSpPr/>
          <p:nvPr/>
        </p:nvGrpSpPr>
        <p:grpSpPr>
          <a:xfrm>
            <a:off x="3667887" y="4692872"/>
            <a:ext cx="2419350" cy="1127284"/>
            <a:chOff x="3667887" y="4692872"/>
            <a:chExt cx="2419350" cy="1127284"/>
          </a:xfrm>
        </p:grpSpPr>
        <p:sp>
          <p:nvSpPr>
            <p:cNvPr id="10" name="Freeform 10"/>
            <p:cNvSpPr/>
            <p:nvPr/>
          </p:nvSpPr>
          <p:spPr>
            <a:xfrm>
              <a:off x="3667887" y="4692872"/>
              <a:ext cx="2419350" cy="1127284"/>
            </a:xfrm>
            <a:custGeom>
              <a:avLst/>
              <a:gdLst/>
              <a:ahLst/>
              <a:cxnLst/>
              <a:rect l="l" t="t" r="r" b="b"/>
              <a:pathLst>
                <a:path w="291" h="135">
                  <a:moveTo>
                    <a:pt x="162" y="19"/>
                  </a:moveTo>
                  <a:cubicBezTo>
                    <a:pt x="217" y="38"/>
                    <a:pt x="261" y="73"/>
                    <a:pt x="291" y="118"/>
                  </a:cubicBezTo>
                  <a:cubicBezTo>
                    <a:pt x="240" y="134"/>
                    <a:pt x="184" y="135"/>
                    <a:pt x="129" y="116"/>
                  </a:cubicBezTo>
                  <a:cubicBezTo>
                    <a:pt x="74" y="97"/>
                    <a:pt x="30" y="61"/>
                    <a:pt x="0" y="17"/>
                  </a:cubicBezTo>
                  <a:cubicBezTo>
                    <a:pt x="51" y="0"/>
                    <a:pt x="108" y="0"/>
                    <a:pt x="162" y="19"/>
                  </a:cubicBezTo>
                  <a:close/>
                </a:path>
              </a:pathLst>
            </a:custGeom>
            <a:solidFill>
              <a:schemeClr val="accent4">
                <a:alpha val="100000"/>
              </a:schemeClr>
            </a:solidFill>
          </p:spPr>
        </p:sp>
        <p:sp>
          <p:nvSpPr>
            <p:cNvPr id="11" name="Freeform 11"/>
            <p:cNvSpPr/>
            <p:nvPr/>
          </p:nvSpPr>
          <p:spPr>
            <a:xfrm>
              <a:off x="4465034" y="5004149"/>
              <a:ext cx="234601" cy="304229"/>
            </a:xfrm>
            <a:custGeom>
              <a:avLst/>
              <a:gdLst/>
              <a:ahLst/>
              <a:cxnLst/>
              <a:rect l="l" t="t" r="r" b="b"/>
              <a:pathLst>
                <a:path w="438150" h="568325">
                  <a:moveTo>
                    <a:pt x="344255" y="320246"/>
                  </a:moveTo>
                  <a:cubicBezTo>
                    <a:pt x="393080" y="312737"/>
                    <a:pt x="434394" y="346528"/>
                    <a:pt x="438150" y="399092"/>
                  </a:cubicBezTo>
                  <a:cubicBezTo>
                    <a:pt x="438150" y="399092"/>
                    <a:pt x="438150" y="402847"/>
                    <a:pt x="438150" y="406601"/>
                  </a:cubicBezTo>
                  <a:cubicBezTo>
                    <a:pt x="438150" y="451656"/>
                    <a:pt x="438150" y="496711"/>
                    <a:pt x="438150" y="545520"/>
                  </a:cubicBezTo>
                  <a:cubicBezTo>
                    <a:pt x="438150" y="545520"/>
                    <a:pt x="438150" y="545520"/>
                    <a:pt x="438150" y="549275"/>
                  </a:cubicBezTo>
                  <a:cubicBezTo>
                    <a:pt x="438150" y="549275"/>
                    <a:pt x="438150" y="549275"/>
                    <a:pt x="284162" y="549275"/>
                  </a:cubicBezTo>
                  <a:cubicBezTo>
                    <a:pt x="284162" y="549275"/>
                    <a:pt x="284162" y="545520"/>
                    <a:pt x="284162" y="545520"/>
                  </a:cubicBezTo>
                  <a:cubicBezTo>
                    <a:pt x="284162" y="496711"/>
                    <a:pt x="284162" y="451656"/>
                    <a:pt x="284162" y="402847"/>
                  </a:cubicBezTo>
                  <a:cubicBezTo>
                    <a:pt x="284162" y="361546"/>
                    <a:pt x="310453" y="327755"/>
                    <a:pt x="344255" y="320246"/>
                  </a:cubicBezTo>
                  <a:close/>
                  <a:moveTo>
                    <a:pt x="352879" y="200025"/>
                  </a:moveTo>
                  <a:cubicBezTo>
                    <a:pt x="352879" y="200025"/>
                    <a:pt x="352879" y="200025"/>
                    <a:pt x="356621" y="200025"/>
                  </a:cubicBezTo>
                  <a:cubicBezTo>
                    <a:pt x="356621" y="200025"/>
                    <a:pt x="356621" y="200025"/>
                    <a:pt x="367847" y="200025"/>
                  </a:cubicBezTo>
                  <a:cubicBezTo>
                    <a:pt x="371589" y="200025"/>
                    <a:pt x="375330" y="203767"/>
                    <a:pt x="379072" y="203767"/>
                  </a:cubicBezTo>
                  <a:cubicBezTo>
                    <a:pt x="401524" y="211251"/>
                    <a:pt x="412750" y="237445"/>
                    <a:pt x="409008" y="263638"/>
                  </a:cubicBezTo>
                  <a:cubicBezTo>
                    <a:pt x="405266" y="286090"/>
                    <a:pt x="386556" y="304800"/>
                    <a:pt x="360363" y="304800"/>
                  </a:cubicBezTo>
                  <a:cubicBezTo>
                    <a:pt x="337911" y="304800"/>
                    <a:pt x="319201" y="286090"/>
                    <a:pt x="311717" y="263638"/>
                  </a:cubicBezTo>
                  <a:cubicBezTo>
                    <a:pt x="307975" y="233703"/>
                    <a:pt x="326685" y="207509"/>
                    <a:pt x="352879" y="200025"/>
                  </a:cubicBezTo>
                  <a:close/>
                  <a:moveTo>
                    <a:pt x="100853" y="196018"/>
                  </a:moveTo>
                  <a:cubicBezTo>
                    <a:pt x="175559" y="180975"/>
                    <a:pt x="246529" y="241146"/>
                    <a:pt x="254000" y="320120"/>
                  </a:cubicBezTo>
                  <a:cubicBezTo>
                    <a:pt x="254000" y="323881"/>
                    <a:pt x="254000" y="327642"/>
                    <a:pt x="254000" y="331402"/>
                  </a:cubicBezTo>
                  <a:cubicBezTo>
                    <a:pt x="254000" y="406616"/>
                    <a:pt x="254000" y="481829"/>
                    <a:pt x="254000" y="557043"/>
                  </a:cubicBezTo>
                  <a:cubicBezTo>
                    <a:pt x="254000" y="557043"/>
                    <a:pt x="254000" y="557043"/>
                    <a:pt x="254000" y="568325"/>
                  </a:cubicBezTo>
                  <a:cubicBezTo>
                    <a:pt x="254000" y="568325"/>
                    <a:pt x="254000" y="568325"/>
                    <a:pt x="0" y="568325"/>
                  </a:cubicBezTo>
                  <a:cubicBezTo>
                    <a:pt x="0" y="564564"/>
                    <a:pt x="0" y="564564"/>
                    <a:pt x="0" y="560804"/>
                  </a:cubicBezTo>
                  <a:cubicBezTo>
                    <a:pt x="0" y="485590"/>
                    <a:pt x="0" y="406616"/>
                    <a:pt x="0" y="327642"/>
                  </a:cubicBezTo>
                  <a:cubicBezTo>
                    <a:pt x="0" y="263710"/>
                    <a:pt x="44823" y="211060"/>
                    <a:pt x="100853" y="196018"/>
                  </a:cubicBezTo>
                  <a:close/>
                  <a:moveTo>
                    <a:pt x="112091" y="0"/>
                  </a:moveTo>
                  <a:cubicBezTo>
                    <a:pt x="115818" y="0"/>
                    <a:pt x="115818" y="0"/>
                    <a:pt x="115818" y="0"/>
                  </a:cubicBezTo>
                  <a:cubicBezTo>
                    <a:pt x="115818" y="0"/>
                    <a:pt x="115818" y="0"/>
                    <a:pt x="138181" y="0"/>
                  </a:cubicBezTo>
                  <a:cubicBezTo>
                    <a:pt x="141909" y="0"/>
                    <a:pt x="149363" y="3762"/>
                    <a:pt x="153090" y="3762"/>
                  </a:cubicBezTo>
                  <a:cubicBezTo>
                    <a:pt x="190362" y="18808"/>
                    <a:pt x="212725" y="60187"/>
                    <a:pt x="205271" y="101566"/>
                  </a:cubicBezTo>
                  <a:cubicBezTo>
                    <a:pt x="197816" y="139183"/>
                    <a:pt x="164272" y="169276"/>
                    <a:pt x="127000" y="169276"/>
                  </a:cubicBezTo>
                  <a:cubicBezTo>
                    <a:pt x="89728" y="173038"/>
                    <a:pt x="56184" y="142944"/>
                    <a:pt x="48729" y="101566"/>
                  </a:cubicBezTo>
                  <a:cubicBezTo>
                    <a:pt x="41275" y="52664"/>
                    <a:pt x="71092" y="7523"/>
                    <a:pt x="112091" y="0"/>
                  </a:cubicBezTo>
                  <a:close/>
                </a:path>
              </a:pathLst>
            </a:custGeom>
            <a:solidFill>
              <a:srgbClr val="FFFFFF">
                <a:alpha val="100000"/>
              </a:srgbClr>
            </a:solidFill>
          </p:spPr>
        </p:sp>
      </p:grpSp>
      <p:sp>
        <p:nvSpPr>
          <p:cNvPr id="12" name="Freeform 12"/>
          <p:cNvSpPr/>
          <p:nvPr/>
        </p:nvSpPr>
        <p:spPr>
          <a:xfrm>
            <a:off x="4582287" y="3581590"/>
            <a:ext cx="1513713" cy="2095595"/>
          </a:xfrm>
          <a:custGeom>
            <a:avLst/>
            <a:gdLst/>
            <a:ahLst/>
            <a:cxnLst/>
            <a:rect l="l" t="t" r="r" b="b"/>
            <a:pathLst>
              <a:path w="182" h="251">
                <a:moveTo>
                  <a:pt x="133" y="96"/>
                </a:moveTo>
                <a:cubicBezTo>
                  <a:pt x="167" y="143"/>
                  <a:pt x="182" y="197"/>
                  <a:pt x="181" y="251"/>
                </a:cubicBezTo>
                <a:cubicBezTo>
                  <a:pt x="130" y="235"/>
                  <a:pt x="83" y="203"/>
                  <a:pt x="50" y="156"/>
                </a:cubicBezTo>
                <a:cubicBezTo>
                  <a:pt x="16" y="109"/>
                  <a:pt x="0" y="54"/>
                  <a:pt x="1" y="0"/>
                </a:cubicBezTo>
                <a:cubicBezTo>
                  <a:pt x="52" y="16"/>
                  <a:pt x="99" y="49"/>
                  <a:pt x="133" y="96"/>
                </a:cubicBezTo>
                <a:close/>
              </a:path>
            </a:pathLst>
          </a:custGeom>
          <a:solidFill>
            <a:schemeClr val="accent1">
              <a:alpha val="100000"/>
            </a:schemeClr>
          </a:solidFill>
        </p:spPr>
      </p:sp>
      <p:grpSp>
        <p:nvGrpSpPr>
          <p:cNvPr id="13" name="Group 13"/>
          <p:cNvGrpSpPr/>
          <p:nvPr/>
        </p:nvGrpSpPr>
        <p:grpSpPr>
          <a:xfrm>
            <a:off x="4996434" y="4236053"/>
            <a:ext cx="313754" cy="313849"/>
            <a:chOff x="4996434" y="4236053"/>
            <a:chExt cx="313754" cy="313849"/>
          </a:xfrm>
        </p:grpSpPr>
        <p:sp>
          <p:nvSpPr>
            <p:cNvPr id="14" name="Freeform 14"/>
            <p:cNvSpPr/>
            <p:nvPr/>
          </p:nvSpPr>
          <p:spPr>
            <a:xfrm>
              <a:off x="4996434" y="4265200"/>
              <a:ext cx="284702" cy="284702"/>
            </a:xfrm>
            <a:custGeom>
              <a:avLst/>
              <a:gdLst/>
              <a:ahLst/>
              <a:cxnLst/>
              <a:rect l="l" t="t" r="r" b="b"/>
              <a:pathLst>
                <a:path w="184" h="184">
                  <a:moveTo>
                    <a:pt x="92" y="184"/>
                  </a:moveTo>
                  <a:cubicBezTo>
                    <a:pt x="143" y="184"/>
                    <a:pt x="184" y="143"/>
                    <a:pt x="184" y="92"/>
                  </a:cubicBezTo>
                  <a:cubicBezTo>
                    <a:pt x="184" y="76"/>
                    <a:pt x="180" y="62"/>
                    <a:pt x="173" y="49"/>
                  </a:cubicBezTo>
                  <a:cubicBezTo>
                    <a:pt x="172" y="49"/>
                    <a:pt x="172" y="49"/>
                    <a:pt x="171" y="49"/>
                  </a:cubicBezTo>
                  <a:cubicBezTo>
                    <a:pt x="170" y="49"/>
                    <a:pt x="170" y="49"/>
                    <a:pt x="170" y="49"/>
                  </a:cubicBezTo>
                  <a:cubicBezTo>
                    <a:pt x="158" y="48"/>
                    <a:pt x="158" y="48"/>
                    <a:pt x="158" y="48"/>
                  </a:cubicBezTo>
                  <a:cubicBezTo>
                    <a:pt x="149" y="56"/>
                    <a:pt x="149" y="56"/>
                    <a:pt x="149" y="56"/>
                  </a:cubicBezTo>
                  <a:cubicBezTo>
                    <a:pt x="156" y="67"/>
                    <a:pt x="160" y="79"/>
                    <a:pt x="160" y="92"/>
                  </a:cubicBezTo>
                  <a:cubicBezTo>
                    <a:pt x="160" y="129"/>
                    <a:pt x="129" y="160"/>
                    <a:pt x="92" y="160"/>
                  </a:cubicBezTo>
                  <a:cubicBezTo>
                    <a:pt x="55" y="160"/>
                    <a:pt x="24" y="129"/>
                    <a:pt x="24" y="92"/>
                  </a:cubicBezTo>
                  <a:cubicBezTo>
                    <a:pt x="24" y="55"/>
                    <a:pt x="55" y="24"/>
                    <a:pt x="92" y="24"/>
                  </a:cubicBezTo>
                  <a:cubicBezTo>
                    <a:pt x="105" y="24"/>
                    <a:pt x="117" y="28"/>
                    <a:pt x="128" y="35"/>
                  </a:cubicBezTo>
                  <a:cubicBezTo>
                    <a:pt x="135" y="27"/>
                    <a:pt x="135" y="27"/>
                    <a:pt x="135" y="27"/>
                  </a:cubicBezTo>
                  <a:cubicBezTo>
                    <a:pt x="134" y="14"/>
                    <a:pt x="134" y="14"/>
                    <a:pt x="134" y="14"/>
                  </a:cubicBezTo>
                  <a:cubicBezTo>
                    <a:pt x="134" y="12"/>
                    <a:pt x="134" y="11"/>
                    <a:pt x="134" y="10"/>
                  </a:cubicBezTo>
                  <a:cubicBezTo>
                    <a:pt x="122" y="4"/>
                    <a:pt x="107" y="0"/>
                    <a:pt x="92" y="0"/>
                  </a:cubicBezTo>
                  <a:cubicBezTo>
                    <a:pt x="41" y="0"/>
                    <a:pt x="0" y="41"/>
                    <a:pt x="0" y="92"/>
                  </a:cubicBezTo>
                  <a:cubicBezTo>
                    <a:pt x="0" y="143"/>
                    <a:pt x="41" y="184"/>
                    <a:pt x="92" y="184"/>
                  </a:cubicBezTo>
                  <a:close/>
                  <a:moveTo>
                    <a:pt x="92" y="184"/>
                  </a:moveTo>
                  <a:cubicBezTo>
                    <a:pt x="92" y="184"/>
                    <a:pt x="92" y="184"/>
                    <a:pt x="92" y="184"/>
                  </a:cubicBezTo>
                </a:path>
              </a:pathLst>
            </a:custGeom>
            <a:solidFill>
              <a:srgbClr val="FFFFFF">
                <a:alpha val="100000"/>
              </a:srgbClr>
            </a:solidFill>
          </p:spPr>
        </p:sp>
        <p:sp>
          <p:nvSpPr>
            <p:cNvPr id="15" name="Freeform 15"/>
            <p:cNvSpPr/>
            <p:nvPr/>
          </p:nvSpPr>
          <p:spPr>
            <a:xfrm>
              <a:off x="5069300" y="4338066"/>
              <a:ext cx="139065" cy="139065"/>
            </a:xfrm>
            <a:custGeom>
              <a:avLst/>
              <a:gdLst/>
              <a:ahLst/>
              <a:cxnLst/>
              <a:rect l="l" t="t" r="r" b="b"/>
              <a:pathLst>
                <a:path w="90" h="90">
                  <a:moveTo>
                    <a:pt x="45" y="21"/>
                  </a:moveTo>
                  <a:cubicBezTo>
                    <a:pt x="46" y="21"/>
                    <a:pt x="46" y="21"/>
                    <a:pt x="47" y="21"/>
                  </a:cubicBezTo>
                  <a:cubicBezTo>
                    <a:pt x="64" y="4"/>
                    <a:pt x="64" y="4"/>
                    <a:pt x="64" y="4"/>
                  </a:cubicBezTo>
                  <a:cubicBezTo>
                    <a:pt x="64" y="4"/>
                    <a:pt x="64" y="4"/>
                    <a:pt x="64" y="4"/>
                  </a:cubicBezTo>
                  <a:cubicBezTo>
                    <a:pt x="58" y="1"/>
                    <a:pt x="52" y="0"/>
                    <a:pt x="45" y="0"/>
                  </a:cubicBezTo>
                  <a:cubicBezTo>
                    <a:pt x="20" y="0"/>
                    <a:pt x="0" y="20"/>
                    <a:pt x="0" y="45"/>
                  </a:cubicBezTo>
                  <a:cubicBezTo>
                    <a:pt x="0" y="70"/>
                    <a:pt x="20" y="90"/>
                    <a:pt x="45" y="90"/>
                  </a:cubicBezTo>
                  <a:cubicBezTo>
                    <a:pt x="70" y="90"/>
                    <a:pt x="90" y="70"/>
                    <a:pt x="90" y="45"/>
                  </a:cubicBezTo>
                  <a:cubicBezTo>
                    <a:pt x="90" y="38"/>
                    <a:pt x="89" y="32"/>
                    <a:pt x="86" y="26"/>
                  </a:cubicBezTo>
                  <a:cubicBezTo>
                    <a:pt x="86" y="26"/>
                    <a:pt x="86" y="26"/>
                    <a:pt x="86" y="26"/>
                  </a:cubicBezTo>
                  <a:cubicBezTo>
                    <a:pt x="69" y="43"/>
                    <a:pt x="69" y="43"/>
                    <a:pt x="69" y="43"/>
                  </a:cubicBezTo>
                  <a:cubicBezTo>
                    <a:pt x="69" y="44"/>
                    <a:pt x="69" y="44"/>
                    <a:pt x="69" y="45"/>
                  </a:cubicBezTo>
                  <a:cubicBezTo>
                    <a:pt x="69" y="58"/>
                    <a:pt x="58" y="69"/>
                    <a:pt x="45" y="69"/>
                  </a:cubicBezTo>
                  <a:cubicBezTo>
                    <a:pt x="32" y="69"/>
                    <a:pt x="21" y="58"/>
                    <a:pt x="21" y="45"/>
                  </a:cubicBezTo>
                  <a:cubicBezTo>
                    <a:pt x="21" y="32"/>
                    <a:pt x="32" y="21"/>
                    <a:pt x="45" y="21"/>
                  </a:cubicBezTo>
                  <a:close/>
                  <a:moveTo>
                    <a:pt x="45" y="21"/>
                  </a:moveTo>
                  <a:cubicBezTo>
                    <a:pt x="45" y="21"/>
                    <a:pt x="45" y="21"/>
                    <a:pt x="45" y="21"/>
                  </a:cubicBezTo>
                </a:path>
              </a:pathLst>
            </a:custGeom>
            <a:solidFill>
              <a:srgbClr val="FFFFFF">
                <a:alpha val="100000"/>
              </a:srgbClr>
            </a:solidFill>
          </p:spPr>
        </p:sp>
        <p:sp>
          <p:nvSpPr>
            <p:cNvPr id="16" name="Freeform 16"/>
            <p:cNvSpPr/>
            <p:nvPr/>
          </p:nvSpPr>
          <p:spPr>
            <a:xfrm>
              <a:off x="5152644" y="4236053"/>
              <a:ext cx="157544" cy="157544"/>
            </a:xfrm>
            <a:custGeom>
              <a:avLst/>
              <a:gdLst/>
              <a:ahLst/>
              <a:cxnLst/>
              <a:rect l="l" t="t" r="r" b="b"/>
              <a:pathLst>
                <a:path w="102" h="102">
                  <a:moveTo>
                    <a:pt x="86" y="28"/>
                  </a:moveTo>
                  <a:cubicBezTo>
                    <a:pt x="91" y="23"/>
                    <a:pt x="91" y="23"/>
                    <a:pt x="91" y="23"/>
                  </a:cubicBezTo>
                  <a:cubicBezTo>
                    <a:pt x="93" y="20"/>
                    <a:pt x="93" y="17"/>
                    <a:pt x="91" y="14"/>
                  </a:cubicBezTo>
                  <a:cubicBezTo>
                    <a:pt x="87" y="11"/>
                    <a:pt x="87" y="11"/>
                    <a:pt x="87" y="11"/>
                  </a:cubicBezTo>
                  <a:cubicBezTo>
                    <a:pt x="86" y="10"/>
                    <a:pt x="85" y="9"/>
                    <a:pt x="83" y="9"/>
                  </a:cubicBezTo>
                  <a:cubicBezTo>
                    <a:pt x="82" y="9"/>
                    <a:pt x="80" y="10"/>
                    <a:pt x="79" y="11"/>
                  </a:cubicBezTo>
                  <a:cubicBezTo>
                    <a:pt x="74" y="17"/>
                    <a:pt x="74" y="17"/>
                    <a:pt x="74" y="17"/>
                  </a:cubicBezTo>
                  <a:cubicBezTo>
                    <a:pt x="72" y="2"/>
                    <a:pt x="72" y="2"/>
                    <a:pt x="72" y="2"/>
                  </a:cubicBezTo>
                  <a:cubicBezTo>
                    <a:pt x="72" y="0"/>
                    <a:pt x="71" y="0"/>
                    <a:pt x="70" y="0"/>
                  </a:cubicBezTo>
                  <a:cubicBezTo>
                    <a:pt x="70" y="0"/>
                    <a:pt x="69" y="0"/>
                    <a:pt x="69" y="0"/>
                  </a:cubicBezTo>
                  <a:cubicBezTo>
                    <a:pt x="47" y="23"/>
                    <a:pt x="47" y="23"/>
                    <a:pt x="47" y="23"/>
                  </a:cubicBezTo>
                  <a:cubicBezTo>
                    <a:pt x="45" y="25"/>
                    <a:pt x="44" y="28"/>
                    <a:pt x="44" y="30"/>
                  </a:cubicBezTo>
                  <a:cubicBezTo>
                    <a:pt x="44" y="31"/>
                    <a:pt x="44" y="31"/>
                    <a:pt x="44" y="31"/>
                  </a:cubicBezTo>
                  <a:cubicBezTo>
                    <a:pt x="45" y="45"/>
                    <a:pt x="45" y="45"/>
                    <a:pt x="45" y="45"/>
                  </a:cubicBezTo>
                  <a:cubicBezTo>
                    <a:pt x="37" y="53"/>
                    <a:pt x="37" y="53"/>
                    <a:pt x="37" y="53"/>
                  </a:cubicBezTo>
                  <a:cubicBezTo>
                    <a:pt x="22" y="68"/>
                    <a:pt x="22" y="68"/>
                    <a:pt x="22" y="68"/>
                  </a:cubicBezTo>
                  <a:cubicBezTo>
                    <a:pt x="22" y="68"/>
                    <a:pt x="22" y="68"/>
                    <a:pt x="22" y="68"/>
                  </a:cubicBezTo>
                  <a:cubicBezTo>
                    <a:pt x="8" y="82"/>
                    <a:pt x="8" y="82"/>
                    <a:pt x="8" y="82"/>
                  </a:cubicBezTo>
                  <a:cubicBezTo>
                    <a:pt x="2" y="89"/>
                    <a:pt x="2" y="89"/>
                    <a:pt x="2" y="89"/>
                  </a:cubicBezTo>
                  <a:cubicBezTo>
                    <a:pt x="1" y="90"/>
                    <a:pt x="0" y="91"/>
                    <a:pt x="0" y="92"/>
                  </a:cubicBezTo>
                  <a:cubicBezTo>
                    <a:pt x="0" y="97"/>
                    <a:pt x="0" y="97"/>
                    <a:pt x="0" y="97"/>
                  </a:cubicBezTo>
                  <a:cubicBezTo>
                    <a:pt x="0" y="100"/>
                    <a:pt x="2" y="102"/>
                    <a:pt x="5" y="102"/>
                  </a:cubicBezTo>
                  <a:cubicBezTo>
                    <a:pt x="5" y="102"/>
                    <a:pt x="5" y="102"/>
                    <a:pt x="5" y="102"/>
                  </a:cubicBezTo>
                  <a:cubicBezTo>
                    <a:pt x="10" y="102"/>
                    <a:pt x="10" y="102"/>
                    <a:pt x="10" y="102"/>
                  </a:cubicBezTo>
                  <a:cubicBezTo>
                    <a:pt x="11" y="102"/>
                    <a:pt x="12" y="101"/>
                    <a:pt x="13" y="100"/>
                  </a:cubicBezTo>
                  <a:cubicBezTo>
                    <a:pt x="57" y="56"/>
                    <a:pt x="57" y="56"/>
                    <a:pt x="57" y="56"/>
                  </a:cubicBezTo>
                  <a:cubicBezTo>
                    <a:pt x="70" y="57"/>
                    <a:pt x="70" y="57"/>
                    <a:pt x="70" y="57"/>
                  </a:cubicBezTo>
                  <a:cubicBezTo>
                    <a:pt x="71" y="57"/>
                    <a:pt x="71" y="57"/>
                    <a:pt x="71" y="57"/>
                  </a:cubicBezTo>
                  <a:cubicBezTo>
                    <a:pt x="71" y="57"/>
                    <a:pt x="71" y="57"/>
                    <a:pt x="71" y="57"/>
                  </a:cubicBezTo>
                  <a:cubicBezTo>
                    <a:pt x="74" y="57"/>
                    <a:pt x="77" y="56"/>
                    <a:pt x="78" y="54"/>
                  </a:cubicBezTo>
                  <a:cubicBezTo>
                    <a:pt x="101" y="32"/>
                    <a:pt x="101" y="32"/>
                    <a:pt x="101" y="32"/>
                  </a:cubicBezTo>
                  <a:cubicBezTo>
                    <a:pt x="102" y="31"/>
                    <a:pt x="101" y="29"/>
                    <a:pt x="100" y="29"/>
                  </a:cubicBezTo>
                  <a:lnTo>
                    <a:pt x="86" y="28"/>
                  </a:lnTo>
                  <a:close/>
                  <a:moveTo>
                    <a:pt x="86" y="28"/>
                  </a:moveTo>
                  <a:cubicBezTo>
                    <a:pt x="86" y="28"/>
                    <a:pt x="86" y="28"/>
                    <a:pt x="86" y="28"/>
                  </a:cubicBezTo>
                </a:path>
              </a:pathLst>
            </a:custGeom>
            <a:solidFill>
              <a:srgbClr val="FFFFFF">
                <a:alpha val="100000"/>
              </a:srgbClr>
            </a:solidFill>
          </p:spPr>
        </p:sp>
      </p:grpSp>
      <p:sp>
        <p:nvSpPr>
          <p:cNvPr id="17" name="Freeform 17"/>
          <p:cNvSpPr/>
          <p:nvPr/>
        </p:nvSpPr>
        <p:spPr>
          <a:xfrm>
            <a:off x="5664327" y="3097435"/>
            <a:ext cx="856012" cy="2579751"/>
          </a:xfrm>
          <a:custGeom>
            <a:avLst/>
            <a:gdLst/>
            <a:ahLst/>
            <a:cxnLst/>
            <a:rect l="l" t="t" r="r" b="b"/>
            <a:pathLst>
              <a:path w="103" h="309">
                <a:moveTo>
                  <a:pt x="0" y="154"/>
                </a:moveTo>
                <a:cubicBezTo>
                  <a:pt x="0" y="212"/>
                  <a:pt x="19" y="266"/>
                  <a:pt x="51" y="309"/>
                </a:cubicBezTo>
                <a:cubicBezTo>
                  <a:pt x="84" y="266"/>
                  <a:pt x="103" y="212"/>
                  <a:pt x="103" y="154"/>
                </a:cubicBezTo>
                <a:cubicBezTo>
                  <a:pt x="103" y="97"/>
                  <a:pt x="84" y="43"/>
                  <a:pt x="51" y="0"/>
                </a:cubicBezTo>
                <a:cubicBezTo>
                  <a:pt x="19" y="43"/>
                  <a:pt x="0" y="97"/>
                  <a:pt x="0" y="154"/>
                </a:cubicBezTo>
                <a:close/>
              </a:path>
            </a:pathLst>
          </a:custGeom>
          <a:solidFill>
            <a:schemeClr val="accent4">
              <a:alpha val="100000"/>
            </a:schemeClr>
          </a:solidFill>
        </p:spPr>
      </p:sp>
      <p:sp>
        <p:nvSpPr>
          <p:cNvPr id="18" name="Freeform 18"/>
          <p:cNvSpPr/>
          <p:nvPr/>
        </p:nvSpPr>
        <p:spPr>
          <a:xfrm>
            <a:off x="5984843" y="3986974"/>
            <a:ext cx="215074" cy="313658"/>
          </a:xfrm>
          <a:custGeom>
            <a:avLst/>
            <a:gdLst/>
            <a:ahLst/>
            <a:cxnLst/>
            <a:rect l="l" t="t" r="r" b="b"/>
            <a:pathLst>
              <a:path w="107" h="156">
                <a:moveTo>
                  <a:pt x="43" y="156"/>
                </a:moveTo>
                <a:cubicBezTo>
                  <a:pt x="40" y="155"/>
                  <a:pt x="37" y="154"/>
                  <a:pt x="34" y="152"/>
                </a:cubicBezTo>
                <a:cubicBezTo>
                  <a:pt x="31" y="150"/>
                  <a:pt x="29" y="147"/>
                  <a:pt x="27" y="143"/>
                </a:cubicBezTo>
                <a:cubicBezTo>
                  <a:pt x="27" y="142"/>
                  <a:pt x="27" y="142"/>
                  <a:pt x="25" y="141"/>
                </a:cubicBezTo>
                <a:cubicBezTo>
                  <a:pt x="19" y="138"/>
                  <a:pt x="16" y="130"/>
                  <a:pt x="19" y="123"/>
                </a:cubicBezTo>
                <a:cubicBezTo>
                  <a:pt x="19" y="123"/>
                  <a:pt x="19" y="122"/>
                  <a:pt x="19" y="121"/>
                </a:cubicBezTo>
                <a:cubicBezTo>
                  <a:pt x="18" y="118"/>
                  <a:pt x="17" y="115"/>
                  <a:pt x="19" y="111"/>
                </a:cubicBezTo>
                <a:cubicBezTo>
                  <a:pt x="19" y="110"/>
                  <a:pt x="19" y="110"/>
                  <a:pt x="18" y="109"/>
                </a:cubicBezTo>
                <a:cubicBezTo>
                  <a:pt x="18" y="106"/>
                  <a:pt x="17" y="104"/>
                  <a:pt x="17" y="101"/>
                </a:cubicBezTo>
                <a:cubicBezTo>
                  <a:pt x="16" y="96"/>
                  <a:pt x="14" y="91"/>
                  <a:pt x="12" y="86"/>
                </a:cubicBezTo>
                <a:cubicBezTo>
                  <a:pt x="9" y="81"/>
                  <a:pt x="6" y="76"/>
                  <a:pt x="4" y="71"/>
                </a:cubicBezTo>
                <a:cubicBezTo>
                  <a:pt x="1" y="62"/>
                  <a:pt x="0" y="53"/>
                  <a:pt x="1" y="44"/>
                </a:cubicBezTo>
                <a:cubicBezTo>
                  <a:pt x="5" y="25"/>
                  <a:pt x="15" y="12"/>
                  <a:pt x="33" y="4"/>
                </a:cubicBezTo>
                <a:cubicBezTo>
                  <a:pt x="38" y="2"/>
                  <a:pt x="43" y="0"/>
                  <a:pt x="49" y="0"/>
                </a:cubicBezTo>
                <a:cubicBezTo>
                  <a:pt x="49" y="0"/>
                  <a:pt x="50" y="0"/>
                  <a:pt x="50" y="0"/>
                </a:cubicBezTo>
                <a:cubicBezTo>
                  <a:pt x="56" y="0"/>
                  <a:pt x="56" y="0"/>
                  <a:pt x="56" y="0"/>
                </a:cubicBezTo>
                <a:cubicBezTo>
                  <a:pt x="60" y="0"/>
                  <a:pt x="63" y="1"/>
                  <a:pt x="67" y="1"/>
                </a:cubicBezTo>
                <a:cubicBezTo>
                  <a:pt x="76" y="4"/>
                  <a:pt x="84" y="8"/>
                  <a:pt x="90" y="15"/>
                </a:cubicBezTo>
                <a:cubicBezTo>
                  <a:pt x="97" y="22"/>
                  <a:pt x="102" y="30"/>
                  <a:pt x="104" y="40"/>
                </a:cubicBezTo>
                <a:cubicBezTo>
                  <a:pt x="107" y="53"/>
                  <a:pt x="105" y="65"/>
                  <a:pt x="99" y="77"/>
                </a:cubicBezTo>
                <a:cubicBezTo>
                  <a:pt x="97" y="81"/>
                  <a:pt x="95" y="85"/>
                  <a:pt x="93" y="89"/>
                </a:cubicBezTo>
                <a:cubicBezTo>
                  <a:pt x="90" y="94"/>
                  <a:pt x="89" y="99"/>
                  <a:pt x="89" y="105"/>
                </a:cubicBezTo>
                <a:cubicBezTo>
                  <a:pt x="89" y="105"/>
                  <a:pt x="88" y="106"/>
                  <a:pt x="88" y="107"/>
                </a:cubicBezTo>
                <a:cubicBezTo>
                  <a:pt x="88" y="108"/>
                  <a:pt x="88" y="112"/>
                  <a:pt x="88" y="113"/>
                </a:cubicBezTo>
                <a:cubicBezTo>
                  <a:pt x="89" y="116"/>
                  <a:pt x="88" y="119"/>
                  <a:pt x="87" y="121"/>
                </a:cubicBezTo>
                <a:cubicBezTo>
                  <a:pt x="87" y="122"/>
                  <a:pt x="87" y="123"/>
                  <a:pt x="87" y="123"/>
                </a:cubicBezTo>
                <a:cubicBezTo>
                  <a:pt x="90" y="130"/>
                  <a:pt x="87" y="138"/>
                  <a:pt x="80" y="141"/>
                </a:cubicBezTo>
                <a:cubicBezTo>
                  <a:pt x="80" y="142"/>
                  <a:pt x="79" y="142"/>
                  <a:pt x="79" y="143"/>
                </a:cubicBezTo>
                <a:cubicBezTo>
                  <a:pt x="76" y="150"/>
                  <a:pt x="71" y="154"/>
                  <a:pt x="64" y="155"/>
                </a:cubicBezTo>
                <a:cubicBezTo>
                  <a:pt x="64" y="155"/>
                  <a:pt x="63" y="155"/>
                  <a:pt x="63" y="156"/>
                </a:cubicBezTo>
                <a:lnTo>
                  <a:pt x="43" y="156"/>
                </a:lnTo>
                <a:close/>
                <a:moveTo>
                  <a:pt x="53" y="107"/>
                </a:moveTo>
                <a:cubicBezTo>
                  <a:pt x="60" y="107"/>
                  <a:pt x="67" y="107"/>
                  <a:pt x="74" y="107"/>
                </a:cubicBezTo>
                <a:cubicBezTo>
                  <a:pt x="77" y="107"/>
                  <a:pt x="79" y="106"/>
                  <a:pt x="79" y="103"/>
                </a:cubicBezTo>
                <a:cubicBezTo>
                  <a:pt x="79" y="103"/>
                  <a:pt x="79" y="103"/>
                  <a:pt x="79" y="102"/>
                </a:cubicBezTo>
                <a:cubicBezTo>
                  <a:pt x="80" y="98"/>
                  <a:pt x="81" y="93"/>
                  <a:pt x="82" y="89"/>
                </a:cubicBezTo>
                <a:cubicBezTo>
                  <a:pt x="85" y="84"/>
                  <a:pt x="87" y="79"/>
                  <a:pt x="90" y="74"/>
                </a:cubicBezTo>
                <a:cubicBezTo>
                  <a:pt x="95" y="65"/>
                  <a:pt x="97" y="55"/>
                  <a:pt x="95" y="45"/>
                </a:cubicBezTo>
                <a:cubicBezTo>
                  <a:pt x="93" y="33"/>
                  <a:pt x="87" y="23"/>
                  <a:pt x="77" y="17"/>
                </a:cubicBezTo>
                <a:cubicBezTo>
                  <a:pt x="62" y="7"/>
                  <a:pt x="46" y="7"/>
                  <a:pt x="31" y="16"/>
                </a:cubicBezTo>
                <a:cubicBezTo>
                  <a:pt x="15" y="25"/>
                  <a:pt x="8" y="43"/>
                  <a:pt x="11" y="61"/>
                </a:cubicBezTo>
                <a:cubicBezTo>
                  <a:pt x="12" y="67"/>
                  <a:pt x="15" y="72"/>
                  <a:pt x="18" y="77"/>
                </a:cubicBezTo>
                <a:cubicBezTo>
                  <a:pt x="23" y="85"/>
                  <a:pt x="26" y="94"/>
                  <a:pt x="27" y="103"/>
                </a:cubicBezTo>
                <a:cubicBezTo>
                  <a:pt x="27" y="106"/>
                  <a:pt x="29" y="107"/>
                  <a:pt x="32" y="107"/>
                </a:cubicBezTo>
                <a:cubicBezTo>
                  <a:pt x="39" y="107"/>
                  <a:pt x="46" y="107"/>
                  <a:pt x="53" y="107"/>
                </a:cubicBezTo>
                <a:moveTo>
                  <a:pt x="53" y="120"/>
                </a:moveTo>
                <a:cubicBezTo>
                  <a:pt x="60" y="120"/>
                  <a:pt x="67" y="120"/>
                  <a:pt x="74" y="120"/>
                </a:cubicBezTo>
                <a:cubicBezTo>
                  <a:pt x="76" y="120"/>
                  <a:pt x="77" y="119"/>
                  <a:pt x="78" y="118"/>
                </a:cubicBezTo>
                <a:cubicBezTo>
                  <a:pt x="80" y="115"/>
                  <a:pt x="77" y="112"/>
                  <a:pt x="74" y="112"/>
                </a:cubicBezTo>
                <a:cubicBezTo>
                  <a:pt x="64" y="112"/>
                  <a:pt x="54" y="112"/>
                  <a:pt x="44" y="112"/>
                </a:cubicBezTo>
                <a:cubicBezTo>
                  <a:pt x="40" y="112"/>
                  <a:pt x="36" y="112"/>
                  <a:pt x="32" y="112"/>
                </a:cubicBezTo>
                <a:cubicBezTo>
                  <a:pt x="30" y="112"/>
                  <a:pt x="29" y="112"/>
                  <a:pt x="28" y="114"/>
                </a:cubicBezTo>
                <a:cubicBezTo>
                  <a:pt x="27" y="117"/>
                  <a:pt x="29" y="120"/>
                  <a:pt x="32" y="120"/>
                </a:cubicBezTo>
                <a:cubicBezTo>
                  <a:pt x="39" y="120"/>
                  <a:pt x="46" y="120"/>
                  <a:pt x="53" y="120"/>
                </a:cubicBezTo>
                <a:moveTo>
                  <a:pt x="53" y="124"/>
                </a:moveTo>
                <a:cubicBezTo>
                  <a:pt x="46" y="124"/>
                  <a:pt x="39" y="124"/>
                  <a:pt x="32" y="124"/>
                </a:cubicBezTo>
                <a:cubicBezTo>
                  <a:pt x="30" y="124"/>
                  <a:pt x="29" y="125"/>
                  <a:pt x="28" y="127"/>
                </a:cubicBezTo>
                <a:cubicBezTo>
                  <a:pt x="27" y="130"/>
                  <a:pt x="29" y="133"/>
                  <a:pt x="32" y="133"/>
                </a:cubicBezTo>
                <a:cubicBezTo>
                  <a:pt x="42" y="133"/>
                  <a:pt x="52" y="133"/>
                  <a:pt x="62" y="133"/>
                </a:cubicBezTo>
                <a:cubicBezTo>
                  <a:pt x="66" y="133"/>
                  <a:pt x="70" y="133"/>
                  <a:pt x="74" y="133"/>
                </a:cubicBezTo>
                <a:cubicBezTo>
                  <a:pt x="76" y="133"/>
                  <a:pt x="77" y="132"/>
                  <a:pt x="78" y="130"/>
                </a:cubicBezTo>
                <a:cubicBezTo>
                  <a:pt x="80" y="127"/>
                  <a:pt x="77" y="124"/>
                  <a:pt x="74" y="124"/>
                </a:cubicBezTo>
                <a:cubicBezTo>
                  <a:pt x="67" y="124"/>
                  <a:pt x="60" y="124"/>
                  <a:pt x="53" y="124"/>
                </a:cubicBezTo>
                <a:moveTo>
                  <a:pt x="70" y="137"/>
                </a:moveTo>
                <a:cubicBezTo>
                  <a:pt x="36" y="137"/>
                  <a:pt x="36" y="137"/>
                  <a:pt x="36" y="137"/>
                </a:cubicBezTo>
                <a:cubicBezTo>
                  <a:pt x="36" y="142"/>
                  <a:pt x="39" y="146"/>
                  <a:pt x="44" y="146"/>
                </a:cubicBezTo>
                <a:cubicBezTo>
                  <a:pt x="50" y="146"/>
                  <a:pt x="56" y="146"/>
                  <a:pt x="62" y="146"/>
                </a:cubicBezTo>
                <a:cubicBezTo>
                  <a:pt x="67" y="146"/>
                  <a:pt x="70" y="142"/>
                  <a:pt x="70" y="137"/>
                </a:cubicBezTo>
              </a:path>
            </a:pathLst>
          </a:custGeom>
          <a:solidFill>
            <a:srgbClr val="FFFFFF">
              <a:alpha val="100000"/>
            </a:srgbClr>
          </a:solidFill>
        </p:spPr>
      </p:sp>
      <p:grpSp>
        <p:nvGrpSpPr>
          <p:cNvPr id="19" name="Group 19"/>
          <p:cNvGrpSpPr/>
          <p:nvPr/>
        </p:nvGrpSpPr>
        <p:grpSpPr>
          <a:xfrm>
            <a:off x="454963" y="93878"/>
            <a:ext cx="10641129" cy="914400"/>
            <a:chOff x="454963" y="93878"/>
            <a:chExt cx="10641129" cy="914400"/>
          </a:xfrm>
        </p:grpSpPr>
        <p:sp>
          <p:nvSpPr>
            <p:cNvPr id="20" name="AutoShape 20"/>
            <p:cNvSpPr/>
            <p:nvPr/>
          </p:nvSpPr>
          <p:spPr>
            <a:xfrm>
              <a:off x="454963" y="331168"/>
              <a:ext cx="84147" cy="84147"/>
            </a:xfrm>
            <a:prstGeom prst="ellipse">
              <a:avLst/>
            </a:prstGeom>
            <a:solidFill>
              <a:schemeClr val="accent1">
                <a:alpha val="100000"/>
              </a:schemeClr>
            </a:solidFill>
          </p:spPr>
        </p:sp>
        <p:sp>
          <p:nvSpPr>
            <p:cNvPr id="21" name="AutoShape 21"/>
            <p:cNvSpPr/>
            <p:nvPr/>
          </p:nvSpPr>
          <p:spPr>
            <a:xfrm>
              <a:off x="575049" y="337743"/>
              <a:ext cx="78137" cy="78137"/>
            </a:xfrm>
            <a:prstGeom prst="ellipse">
              <a:avLst/>
            </a:prstGeom>
            <a:solidFill>
              <a:schemeClr val="accent1">
                <a:alpha val="80000"/>
              </a:schemeClr>
            </a:solidFill>
          </p:spPr>
        </p:sp>
        <p:sp>
          <p:nvSpPr>
            <p:cNvPr id="22" name="AutoShape 22"/>
            <p:cNvSpPr/>
            <p:nvPr/>
          </p:nvSpPr>
          <p:spPr>
            <a:xfrm>
              <a:off x="689125" y="339460"/>
              <a:ext cx="74704" cy="74704"/>
            </a:xfrm>
            <a:prstGeom prst="ellipse">
              <a:avLst/>
            </a:prstGeom>
            <a:solidFill>
              <a:schemeClr val="accent1">
                <a:alpha val="60000"/>
              </a:schemeClr>
            </a:solidFill>
          </p:spPr>
        </p:sp>
        <p:sp>
          <p:nvSpPr>
            <p:cNvPr id="23" name="AutoShape 23"/>
            <p:cNvSpPr/>
            <p:nvPr/>
          </p:nvSpPr>
          <p:spPr>
            <a:xfrm>
              <a:off x="799768" y="348430"/>
              <a:ext cx="69238" cy="69238"/>
            </a:xfrm>
            <a:prstGeom prst="ellipse">
              <a:avLst/>
            </a:prstGeom>
            <a:solidFill>
              <a:schemeClr val="accent1">
                <a:alpha val="40000"/>
              </a:schemeClr>
            </a:solidFill>
          </p:spPr>
        </p:sp>
        <p:sp>
          <p:nvSpPr>
            <p:cNvPr id="24" name="AutoShape 24"/>
            <p:cNvSpPr/>
            <p:nvPr/>
          </p:nvSpPr>
          <p:spPr>
            <a:xfrm>
              <a:off x="904945" y="344297"/>
              <a:ext cx="65594" cy="65594"/>
            </a:xfrm>
            <a:prstGeom prst="ellipse">
              <a:avLst/>
            </a:prstGeom>
            <a:solidFill>
              <a:schemeClr val="accent1">
                <a:alpha val="20000"/>
              </a:schemeClr>
            </a:solidFill>
          </p:spPr>
        </p:sp>
        <p:sp>
          <p:nvSpPr>
            <p:cNvPr id="25" name="AutoShape 25"/>
            <p:cNvSpPr/>
            <p:nvPr/>
          </p:nvSpPr>
          <p:spPr>
            <a:xfrm>
              <a:off x="454963" y="448942"/>
              <a:ext cx="84147" cy="84147"/>
            </a:xfrm>
            <a:prstGeom prst="ellipse">
              <a:avLst/>
            </a:prstGeom>
            <a:solidFill>
              <a:schemeClr val="accent1">
                <a:alpha val="100000"/>
              </a:schemeClr>
            </a:solidFill>
          </p:spPr>
        </p:sp>
        <p:sp>
          <p:nvSpPr>
            <p:cNvPr id="26" name="AutoShape 26"/>
            <p:cNvSpPr/>
            <p:nvPr/>
          </p:nvSpPr>
          <p:spPr>
            <a:xfrm>
              <a:off x="575049" y="455517"/>
              <a:ext cx="78137" cy="78137"/>
            </a:xfrm>
            <a:prstGeom prst="ellipse">
              <a:avLst/>
            </a:prstGeom>
            <a:solidFill>
              <a:schemeClr val="accent1">
                <a:alpha val="80000"/>
              </a:schemeClr>
            </a:solidFill>
          </p:spPr>
        </p:sp>
        <p:sp>
          <p:nvSpPr>
            <p:cNvPr id="27" name="AutoShape 27"/>
            <p:cNvSpPr/>
            <p:nvPr/>
          </p:nvSpPr>
          <p:spPr>
            <a:xfrm>
              <a:off x="689125" y="457233"/>
              <a:ext cx="74704" cy="74704"/>
            </a:xfrm>
            <a:prstGeom prst="ellipse">
              <a:avLst/>
            </a:prstGeom>
            <a:solidFill>
              <a:schemeClr val="accent1">
                <a:alpha val="60000"/>
              </a:schemeClr>
            </a:solidFill>
          </p:spPr>
        </p:sp>
        <p:sp>
          <p:nvSpPr>
            <p:cNvPr id="28" name="AutoShape 28"/>
            <p:cNvSpPr/>
            <p:nvPr/>
          </p:nvSpPr>
          <p:spPr>
            <a:xfrm>
              <a:off x="799768" y="466203"/>
              <a:ext cx="69238" cy="69238"/>
            </a:xfrm>
            <a:prstGeom prst="ellipse">
              <a:avLst/>
            </a:prstGeom>
            <a:solidFill>
              <a:schemeClr val="accent1">
                <a:alpha val="40000"/>
              </a:schemeClr>
            </a:solidFill>
          </p:spPr>
        </p:sp>
        <p:sp>
          <p:nvSpPr>
            <p:cNvPr id="29" name="AutoShape 29"/>
            <p:cNvSpPr/>
            <p:nvPr/>
          </p:nvSpPr>
          <p:spPr>
            <a:xfrm>
              <a:off x="904945" y="462070"/>
              <a:ext cx="65594" cy="65594"/>
            </a:xfrm>
            <a:prstGeom prst="ellipse">
              <a:avLst/>
            </a:prstGeom>
            <a:solidFill>
              <a:schemeClr val="accent1">
                <a:alpha val="20000"/>
              </a:schemeClr>
            </a:solidFill>
          </p:spPr>
        </p:sp>
        <p:sp>
          <p:nvSpPr>
            <p:cNvPr id="30" name="AutoShape 30"/>
            <p:cNvSpPr/>
            <p:nvPr/>
          </p:nvSpPr>
          <p:spPr>
            <a:xfrm>
              <a:off x="454963" y="566715"/>
              <a:ext cx="84147" cy="84147"/>
            </a:xfrm>
            <a:prstGeom prst="ellipse">
              <a:avLst/>
            </a:prstGeom>
            <a:solidFill>
              <a:schemeClr val="accent1">
                <a:alpha val="100000"/>
              </a:schemeClr>
            </a:solidFill>
          </p:spPr>
        </p:sp>
        <p:sp>
          <p:nvSpPr>
            <p:cNvPr id="31" name="AutoShape 31"/>
            <p:cNvSpPr/>
            <p:nvPr/>
          </p:nvSpPr>
          <p:spPr>
            <a:xfrm>
              <a:off x="575049" y="573291"/>
              <a:ext cx="78137" cy="78137"/>
            </a:xfrm>
            <a:prstGeom prst="ellipse">
              <a:avLst/>
            </a:prstGeom>
            <a:solidFill>
              <a:schemeClr val="accent1">
                <a:alpha val="80000"/>
              </a:schemeClr>
            </a:solidFill>
          </p:spPr>
        </p:sp>
        <p:sp>
          <p:nvSpPr>
            <p:cNvPr id="32" name="AutoShape 32"/>
            <p:cNvSpPr/>
            <p:nvPr/>
          </p:nvSpPr>
          <p:spPr>
            <a:xfrm>
              <a:off x="689125" y="575007"/>
              <a:ext cx="74704" cy="74704"/>
            </a:xfrm>
            <a:prstGeom prst="ellipse">
              <a:avLst/>
            </a:prstGeom>
            <a:solidFill>
              <a:schemeClr val="accent1">
                <a:alpha val="60000"/>
              </a:schemeClr>
            </a:solidFill>
          </p:spPr>
        </p:sp>
        <p:sp>
          <p:nvSpPr>
            <p:cNvPr id="33" name="AutoShape 33"/>
            <p:cNvSpPr/>
            <p:nvPr/>
          </p:nvSpPr>
          <p:spPr>
            <a:xfrm>
              <a:off x="799768" y="583977"/>
              <a:ext cx="69238" cy="69238"/>
            </a:xfrm>
            <a:prstGeom prst="ellipse">
              <a:avLst/>
            </a:prstGeom>
            <a:solidFill>
              <a:schemeClr val="accent1">
                <a:alpha val="40000"/>
              </a:schemeClr>
            </a:solidFill>
          </p:spPr>
        </p:sp>
        <p:sp>
          <p:nvSpPr>
            <p:cNvPr id="34" name="AutoShape 34"/>
            <p:cNvSpPr/>
            <p:nvPr/>
          </p:nvSpPr>
          <p:spPr>
            <a:xfrm>
              <a:off x="904945" y="579844"/>
              <a:ext cx="65594" cy="65594"/>
            </a:xfrm>
            <a:prstGeom prst="ellipse">
              <a:avLst/>
            </a:prstGeom>
            <a:solidFill>
              <a:schemeClr val="accent1">
                <a:alpha val="20000"/>
              </a:schemeClr>
            </a:solidFill>
          </p:spPr>
        </p:sp>
        <p:sp>
          <p:nvSpPr>
            <p:cNvPr id="35" name="AutoShape 35"/>
            <p:cNvSpPr/>
            <p:nvPr/>
          </p:nvSpPr>
          <p:spPr>
            <a:xfrm>
              <a:off x="454963" y="684489"/>
              <a:ext cx="84147" cy="84147"/>
            </a:xfrm>
            <a:prstGeom prst="ellipse">
              <a:avLst/>
            </a:prstGeom>
            <a:solidFill>
              <a:schemeClr val="accent1">
                <a:alpha val="100000"/>
              </a:schemeClr>
            </a:solidFill>
          </p:spPr>
        </p:sp>
        <p:sp>
          <p:nvSpPr>
            <p:cNvPr id="36" name="AutoShape 36"/>
            <p:cNvSpPr/>
            <p:nvPr/>
          </p:nvSpPr>
          <p:spPr>
            <a:xfrm>
              <a:off x="575049" y="691064"/>
              <a:ext cx="78137" cy="78137"/>
            </a:xfrm>
            <a:prstGeom prst="ellipse">
              <a:avLst/>
            </a:prstGeom>
            <a:solidFill>
              <a:schemeClr val="accent1">
                <a:alpha val="80000"/>
              </a:schemeClr>
            </a:solidFill>
          </p:spPr>
        </p:sp>
        <p:sp>
          <p:nvSpPr>
            <p:cNvPr id="37" name="AutoShape 37"/>
            <p:cNvSpPr/>
            <p:nvPr/>
          </p:nvSpPr>
          <p:spPr>
            <a:xfrm>
              <a:off x="689125" y="692781"/>
              <a:ext cx="74704" cy="74704"/>
            </a:xfrm>
            <a:prstGeom prst="ellipse">
              <a:avLst/>
            </a:prstGeom>
            <a:solidFill>
              <a:schemeClr val="accent1">
                <a:alpha val="60000"/>
              </a:schemeClr>
            </a:solidFill>
          </p:spPr>
        </p:sp>
        <p:sp>
          <p:nvSpPr>
            <p:cNvPr id="38" name="AutoShape 38"/>
            <p:cNvSpPr/>
            <p:nvPr/>
          </p:nvSpPr>
          <p:spPr>
            <a:xfrm>
              <a:off x="799768" y="701751"/>
              <a:ext cx="69238" cy="69238"/>
            </a:xfrm>
            <a:prstGeom prst="ellipse">
              <a:avLst/>
            </a:prstGeom>
            <a:solidFill>
              <a:schemeClr val="accent1">
                <a:alpha val="40000"/>
              </a:schemeClr>
            </a:solidFill>
          </p:spPr>
        </p:sp>
        <p:sp>
          <p:nvSpPr>
            <p:cNvPr id="39" name="AutoShape 39"/>
            <p:cNvSpPr/>
            <p:nvPr/>
          </p:nvSpPr>
          <p:spPr>
            <a:xfrm>
              <a:off x="904945" y="697618"/>
              <a:ext cx="65594" cy="65594"/>
            </a:xfrm>
            <a:prstGeom prst="ellipse">
              <a:avLst/>
            </a:prstGeom>
            <a:solidFill>
              <a:schemeClr val="accent1">
                <a:alpha val="20000"/>
              </a:schemeClr>
            </a:solidFill>
          </p:spPr>
        </p:sp>
        <p:sp>
          <p:nvSpPr>
            <p:cNvPr id="40" name="TextBox 4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需求分析</a:t>
              </a:r>
            </a:p>
          </p:txBody>
        </p:sp>
      </p:grpSp>
      <p:grpSp>
        <p:nvGrpSpPr>
          <p:cNvPr id="41" name="Group 41"/>
          <p:cNvGrpSpPr/>
          <p:nvPr/>
        </p:nvGrpSpPr>
        <p:grpSpPr>
          <a:xfrm>
            <a:off x="4398507" y="1008278"/>
            <a:ext cx="3394996" cy="490334"/>
            <a:chOff x="4398507" y="1008278"/>
            <a:chExt cx="3394996" cy="490334"/>
          </a:xfrm>
        </p:grpSpPr>
        <p:sp>
          <p:nvSpPr>
            <p:cNvPr id="42" name="TextBox 42"/>
            <p:cNvSpPr txBox="1"/>
            <p:nvPr/>
          </p:nvSpPr>
          <p:spPr>
            <a:xfrm>
              <a:off x="4398507" y="1008278"/>
              <a:ext cx="3394996" cy="490334"/>
            </a:xfrm>
            <a:prstGeom prst="rect">
              <a:avLst/>
            </a:prstGeom>
          </p:spPr>
          <p:txBody>
            <a:bodyPr vert="horz" wrap="square" lIns="66008" tIns="33052" rIns="66008" bIns="33052" rtlCol="0" anchor="t" anchorCtr="0">
              <a:normAutofit/>
            </a:bodyPr>
            <a:lstStyle/>
            <a:p>
              <a:pPr algn="ctr">
                <a:lnSpc>
                  <a:spcPct val="120000"/>
                </a:lnSpc>
              </a:pPr>
              <a:r>
                <a:rPr lang="en-US" sz="2025" b="1">
                  <a:solidFill>
                    <a:schemeClr val="accent1">
                      <a:alpha val="100000"/>
                    </a:schemeClr>
                  </a:solidFill>
                  <a:latin typeface="微软雅黑" panose="020B0503020204020204" charset="-122"/>
                  <a:ea typeface="微软雅黑" panose="020B0503020204020204" charset="-122"/>
                  <a:cs typeface="微软雅黑" panose="020B0503020204020204" charset="-122"/>
                </a:rPr>
                <a:t>系统分析</a:t>
              </a:r>
            </a:p>
          </p:txBody>
        </p:sp>
      </p:grpSp>
      <p:grpSp>
        <p:nvGrpSpPr>
          <p:cNvPr id="43" name="Group 43"/>
          <p:cNvGrpSpPr/>
          <p:nvPr/>
        </p:nvGrpSpPr>
        <p:grpSpPr>
          <a:xfrm>
            <a:off x="4630337" y="1360840"/>
            <a:ext cx="2931336" cy="1654845"/>
            <a:chOff x="4630337" y="1360840"/>
            <a:chExt cx="2931336" cy="1654845"/>
          </a:xfrm>
        </p:grpSpPr>
        <p:sp>
          <p:nvSpPr>
            <p:cNvPr id="44" name="TextBox 44"/>
            <p:cNvSpPr txBox="1"/>
            <p:nvPr/>
          </p:nvSpPr>
          <p:spPr>
            <a:xfrm>
              <a:off x="4630337" y="1360840"/>
              <a:ext cx="2931336" cy="1654845"/>
            </a:xfrm>
            <a:prstGeom prst="rect">
              <a:avLst/>
            </a:prstGeom>
          </p:spPr>
          <p:txBody>
            <a:bodyPr vert="horz" wrap="square" lIns="66008" tIns="33052" rIns="66008" bIns="33052" rtlCol="0" anchor="ctr"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系统应满足销售团队对客户信息的快速、准确管理的需求，提高工作效率。</a:t>
              </a:r>
            </a:p>
          </p:txBody>
        </p:sp>
      </p:grpSp>
      <p:grpSp>
        <p:nvGrpSpPr>
          <p:cNvPr id="45" name="Group 45"/>
          <p:cNvGrpSpPr/>
          <p:nvPr/>
        </p:nvGrpSpPr>
        <p:grpSpPr>
          <a:xfrm>
            <a:off x="1070038" y="1975579"/>
            <a:ext cx="3394996" cy="490334"/>
            <a:chOff x="1070038" y="1975579"/>
            <a:chExt cx="3394996" cy="490334"/>
          </a:xfrm>
        </p:grpSpPr>
        <p:sp>
          <p:nvSpPr>
            <p:cNvPr id="46" name="TextBox 46"/>
            <p:cNvSpPr txBox="1"/>
            <p:nvPr/>
          </p:nvSpPr>
          <p:spPr>
            <a:xfrm>
              <a:off x="1070038" y="1975579"/>
              <a:ext cx="3394996" cy="490334"/>
            </a:xfrm>
            <a:prstGeom prst="rect">
              <a:avLst/>
            </a:prstGeom>
          </p:spPr>
          <p:txBody>
            <a:bodyPr vert="horz" wrap="square" lIns="66008" tIns="33052" rIns="66008" bIns="33052" rtlCol="0" anchor="t" anchorCtr="0">
              <a:normAutofit/>
            </a:bodyPr>
            <a:lstStyle/>
            <a:p>
              <a:pPr algn="ctr">
                <a:lnSpc>
                  <a:spcPct val="120000"/>
                </a:lnSpc>
              </a:pPr>
              <a:r>
                <a:rPr lang="en-US" sz="2025" b="1">
                  <a:solidFill>
                    <a:schemeClr val="accent1">
                      <a:alpha val="100000"/>
                    </a:schemeClr>
                  </a:solidFill>
                  <a:latin typeface="微软雅黑" panose="020B0503020204020204" charset="-122"/>
                  <a:ea typeface="微软雅黑" panose="020B0503020204020204" charset="-122"/>
                  <a:cs typeface="微软雅黑" panose="020B0503020204020204" charset="-122"/>
                </a:rPr>
                <a:t>业务挑战</a:t>
              </a:r>
            </a:p>
          </p:txBody>
        </p:sp>
      </p:grpSp>
      <p:grpSp>
        <p:nvGrpSpPr>
          <p:cNvPr id="47" name="Group 47"/>
          <p:cNvGrpSpPr/>
          <p:nvPr/>
        </p:nvGrpSpPr>
        <p:grpSpPr>
          <a:xfrm>
            <a:off x="1301868" y="2328140"/>
            <a:ext cx="2931336" cy="1654845"/>
            <a:chOff x="1301868" y="2328140"/>
            <a:chExt cx="2931336" cy="1654845"/>
          </a:xfrm>
        </p:grpSpPr>
        <p:sp>
          <p:nvSpPr>
            <p:cNvPr id="48" name="TextBox 48"/>
            <p:cNvSpPr txBox="1"/>
            <p:nvPr/>
          </p:nvSpPr>
          <p:spPr>
            <a:xfrm>
              <a:off x="1301868" y="2328140"/>
              <a:ext cx="2931336" cy="1654845"/>
            </a:xfrm>
            <a:prstGeom prst="rect">
              <a:avLst/>
            </a:prstGeom>
          </p:spPr>
          <p:txBody>
            <a:bodyPr vert="horz" wrap="square" lIns="66008" tIns="33052" rIns="66008" bIns="33052" rtlCol="0" anchor="ctr"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随着公司规模的扩大，传统的名片管理方式已经难以满足快速发展的需求，因此需要建立一套现代化的名片管理系统。</a:t>
              </a:r>
            </a:p>
          </p:txBody>
        </p:sp>
      </p:grpSp>
      <p:grpSp>
        <p:nvGrpSpPr>
          <p:cNvPr id="49" name="Group 49"/>
          <p:cNvGrpSpPr/>
          <p:nvPr/>
        </p:nvGrpSpPr>
        <p:grpSpPr>
          <a:xfrm>
            <a:off x="303771" y="4161775"/>
            <a:ext cx="3394996" cy="490334"/>
            <a:chOff x="303771" y="4161775"/>
            <a:chExt cx="3394996" cy="490334"/>
          </a:xfrm>
        </p:grpSpPr>
        <p:sp>
          <p:nvSpPr>
            <p:cNvPr id="50" name="TextBox 50"/>
            <p:cNvSpPr txBox="1"/>
            <p:nvPr/>
          </p:nvSpPr>
          <p:spPr>
            <a:xfrm>
              <a:off x="303771" y="4161775"/>
              <a:ext cx="3394996" cy="490334"/>
            </a:xfrm>
            <a:prstGeom prst="rect">
              <a:avLst/>
            </a:prstGeom>
          </p:spPr>
          <p:txBody>
            <a:bodyPr vert="horz" wrap="square" lIns="66008" tIns="33052" rIns="66008" bIns="33052" rtlCol="0" anchor="t" anchorCtr="0">
              <a:normAutofit/>
            </a:bodyPr>
            <a:lstStyle/>
            <a:p>
              <a:pPr algn="ctr">
                <a:lnSpc>
                  <a:spcPct val="120000"/>
                </a:lnSpc>
              </a:pPr>
              <a:r>
                <a:rPr lang="en-US" sz="2025" b="1">
                  <a:solidFill>
                    <a:schemeClr val="accent1">
                      <a:alpha val="100000"/>
                    </a:schemeClr>
                  </a:solidFill>
                  <a:latin typeface="微软雅黑" panose="020B0503020204020204" charset="-122"/>
                  <a:ea typeface="微软雅黑" panose="020B0503020204020204" charset="-122"/>
                  <a:cs typeface="微软雅黑" panose="020B0503020204020204" charset="-122"/>
                </a:rPr>
                <a:t>公司概况</a:t>
              </a:r>
            </a:p>
          </p:txBody>
        </p:sp>
      </p:grpSp>
      <p:grpSp>
        <p:nvGrpSpPr>
          <p:cNvPr id="51" name="Group 51"/>
          <p:cNvGrpSpPr/>
          <p:nvPr/>
        </p:nvGrpSpPr>
        <p:grpSpPr>
          <a:xfrm>
            <a:off x="535601" y="4514336"/>
            <a:ext cx="2931336" cy="1654845"/>
            <a:chOff x="535601" y="4514336"/>
            <a:chExt cx="2931336" cy="1654845"/>
          </a:xfrm>
        </p:grpSpPr>
        <p:sp>
          <p:nvSpPr>
            <p:cNvPr id="52" name="TextBox 52"/>
            <p:cNvSpPr txBox="1"/>
            <p:nvPr/>
          </p:nvSpPr>
          <p:spPr>
            <a:xfrm>
              <a:off x="535601" y="4514336"/>
              <a:ext cx="2931336" cy="1654845"/>
            </a:xfrm>
            <a:prstGeom prst="rect">
              <a:avLst/>
            </a:prstGeom>
          </p:spPr>
          <p:txBody>
            <a:bodyPr vert="horz" wrap="square" lIns="66008" tIns="33052" rIns="66008" bIns="33052" rtlCol="0" anchor="ctr"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××公司是当地知名的房地产销售代理公司，专注代理销售住宅、别墅和商业建筑，业务规模庞大。</a:t>
              </a:r>
            </a:p>
          </p:txBody>
        </p:sp>
      </p:grpSp>
      <p:grpSp>
        <p:nvGrpSpPr>
          <p:cNvPr id="53" name="Group 53"/>
          <p:cNvGrpSpPr/>
          <p:nvPr/>
        </p:nvGrpSpPr>
        <p:grpSpPr>
          <a:xfrm>
            <a:off x="7733442" y="1975579"/>
            <a:ext cx="3394996" cy="490334"/>
            <a:chOff x="7733442" y="1975579"/>
            <a:chExt cx="3394996" cy="490334"/>
          </a:xfrm>
        </p:grpSpPr>
        <p:sp>
          <p:nvSpPr>
            <p:cNvPr id="54" name="TextBox 54"/>
            <p:cNvSpPr txBox="1"/>
            <p:nvPr/>
          </p:nvSpPr>
          <p:spPr>
            <a:xfrm>
              <a:off x="7733442" y="1975579"/>
              <a:ext cx="3394996" cy="490334"/>
            </a:xfrm>
            <a:prstGeom prst="rect">
              <a:avLst/>
            </a:prstGeom>
          </p:spPr>
          <p:txBody>
            <a:bodyPr vert="horz" wrap="square" lIns="66008" tIns="33052" rIns="66008" bIns="33052" rtlCol="0" anchor="t" anchorCtr="0">
              <a:normAutofit/>
            </a:bodyPr>
            <a:lstStyle/>
            <a:p>
              <a:pPr algn="ctr">
                <a:lnSpc>
                  <a:spcPct val="120000"/>
                </a:lnSpc>
              </a:pPr>
              <a:r>
                <a:rPr lang="en-US" sz="2025" b="1">
                  <a:solidFill>
                    <a:schemeClr val="accent1">
                      <a:alpha val="100000"/>
                    </a:schemeClr>
                  </a:solidFill>
                  <a:latin typeface="微软雅黑" panose="020B0503020204020204" charset="-122"/>
                  <a:ea typeface="微软雅黑" panose="020B0503020204020204" charset="-122"/>
                  <a:cs typeface="微软雅黑" panose="020B0503020204020204" charset="-122"/>
                </a:rPr>
                <a:t>业务目标</a:t>
              </a:r>
            </a:p>
          </p:txBody>
        </p:sp>
      </p:grpSp>
      <p:grpSp>
        <p:nvGrpSpPr>
          <p:cNvPr id="55" name="Group 55"/>
          <p:cNvGrpSpPr/>
          <p:nvPr/>
        </p:nvGrpSpPr>
        <p:grpSpPr>
          <a:xfrm>
            <a:off x="7965273" y="2328140"/>
            <a:ext cx="2931336" cy="1654845"/>
            <a:chOff x="7965273" y="2328140"/>
            <a:chExt cx="2931336" cy="1654845"/>
          </a:xfrm>
        </p:grpSpPr>
        <p:sp>
          <p:nvSpPr>
            <p:cNvPr id="56" name="TextBox 56"/>
            <p:cNvSpPr txBox="1"/>
            <p:nvPr/>
          </p:nvSpPr>
          <p:spPr>
            <a:xfrm>
              <a:off x="7965273" y="2328140"/>
              <a:ext cx="2931336" cy="1654845"/>
            </a:xfrm>
            <a:prstGeom prst="rect">
              <a:avLst/>
            </a:prstGeom>
          </p:spPr>
          <p:txBody>
            <a:bodyPr vert="horz" wrap="square" lIns="66008" tIns="33052" rIns="66008" bIns="33052" rtlCol="0" anchor="ctr"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通过系统化、规范化、自动化的名片信息管理工作流程，提高销售团队整体效率和个体效率。</a:t>
              </a:r>
            </a:p>
          </p:txBody>
        </p:sp>
      </p:grpSp>
      <p:grpSp>
        <p:nvGrpSpPr>
          <p:cNvPr id="57" name="Group 57"/>
          <p:cNvGrpSpPr/>
          <p:nvPr/>
        </p:nvGrpSpPr>
        <p:grpSpPr>
          <a:xfrm>
            <a:off x="8451818" y="4161775"/>
            <a:ext cx="3394996" cy="490334"/>
            <a:chOff x="8451818" y="4161775"/>
            <a:chExt cx="3394996" cy="490334"/>
          </a:xfrm>
        </p:grpSpPr>
        <p:sp>
          <p:nvSpPr>
            <p:cNvPr id="58" name="TextBox 58"/>
            <p:cNvSpPr txBox="1"/>
            <p:nvPr/>
          </p:nvSpPr>
          <p:spPr>
            <a:xfrm>
              <a:off x="8451818" y="4161775"/>
              <a:ext cx="3394996" cy="490334"/>
            </a:xfrm>
            <a:prstGeom prst="rect">
              <a:avLst/>
            </a:prstGeom>
          </p:spPr>
          <p:txBody>
            <a:bodyPr vert="horz" wrap="square" lIns="66008" tIns="33052" rIns="66008" bIns="33052" rtlCol="0" anchor="t" anchorCtr="0">
              <a:normAutofit/>
            </a:bodyPr>
            <a:lstStyle/>
            <a:p>
              <a:pPr algn="ctr">
                <a:lnSpc>
                  <a:spcPct val="120000"/>
                </a:lnSpc>
              </a:pPr>
              <a:r>
                <a:rPr lang="en-US" sz="2025" b="1">
                  <a:solidFill>
                    <a:schemeClr val="accent1">
                      <a:alpha val="100000"/>
                    </a:schemeClr>
                  </a:solidFill>
                  <a:latin typeface="微软雅黑" panose="020B0503020204020204" charset="-122"/>
                  <a:ea typeface="微软雅黑" panose="020B0503020204020204" charset="-122"/>
                  <a:cs typeface="微软雅黑" panose="020B0503020204020204" charset="-122"/>
                </a:rPr>
                <a:t>系统总体规划设计</a:t>
              </a:r>
            </a:p>
          </p:txBody>
        </p:sp>
      </p:grpSp>
      <p:grpSp>
        <p:nvGrpSpPr>
          <p:cNvPr id="59" name="Group 59"/>
          <p:cNvGrpSpPr/>
          <p:nvPr/>
        </p:nvGrpSpPr>
        <p:grpSpPr>
          <a:xfrm>
            <a:off x="8683648" y="4514336"/>
            <a:ext cx="2931336" cy="1654845"/>
            <a:chOff x="8683648" y="4514336"/>
            <a:chExt cx="2931336" cy="1654845"/>
          </a:xfrm>
        </p:grpSpPr>
        <p:sp>
          <p:nvSpPr>
            <p:cNvPr id="60" name="TextBox 60"/>
            <p:cNvSpPr txBox="1"/>
            <p:nvPr/>
          </p:nvSpPr>
          <p:spPr>
            <a:xfrm>
              <a:off x="8683648" y="4514336"/>
              <a:ext cx="2931336" cy="1654845"/>
            </a:xfrm>
            <a:prstGeom prst="rect">
              <a:avLst/>
            </a:prstGeom>
          </p:spPr>
          <p:txBody>
            <a:bodyPr vert="horz" wrap="square" lIns="66008" tIns="33052" rIns="66008" bIns="33052" rtlCol="0" anchor="ctr"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系统架构、用户界面、安全性、数据准确性、系统菜单显示模块、名片操作模块。</a:t>
              </a: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8530251" y="2158898"/>
            <a:ext cx="2995145" cy="3834003"/>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背景：××公司是本地的一家著名的房地产营销公司，计划近期建立一个名片管理系统，就是采用计算机对每个客户信息进行管理，进而提高销售团队的整体效率和个体效率，实现名片信息管理工作流程的系统化、规范化和自动化。现委托我公司开发一个名片管理系统，项目名称暂定为：房地产营销名片管理系统。</a:t>
            </a:r>
          </a:p>
        </p:txBody>
      </p:sp>
      <p:sp>
        <p:nvSpPr>
          <p:cNvPr id="3" name="AutoShape 3"/>
          <p:cNvSpPr/>
          <p:nvPr/>
        </p:nvSpPr>
        <p:spPr>
          <a:xfrm>
            <a:off x="539110" y="1433724"/>
            <a:ext cx="674481" cy="674481"/>
          </a:xfrm>
          <a:prstGeom prst="ellipse">
            <a:avLst/>
          </a:prstGeom>
          <a:solidFill>
            <a:schemeClr val="accent1">
              <a:alpha val="30000"/>
            </a:schemeClr>
          </a:solidFill>
        </p:spPr>
      </p:sp>
      <p:sp>
        <p:nvSpPr>
          <p:cNvPr id="4" name="AutoShape 4"/>
          <p:cNvSpPr/>
          <p:nvPr/>
        </p:nvSpPr>
        <p:spPr>
          <a:xfrm>
            <a:off x="635954" y="1531301"/>
            <a:ext cx="468663" cy="468663"/>
          </a:xfrm>
          <a:prstGeom prst="ellipse">
            <a:avLst/>
          </a:prstGeom>
          <a:solidFill>
            <a:schemeClr val="accent1">
              <a:alpha val="100000"/>
            </a:schemeClr>
          </a:solidFill>
        </p:spPr>
      </p:sp>
      <p:sp>
        <p:nvSpPr>
          <p:cNvPr id="5" name="AutoShape 5"/>
          <p:cNvSpPr/>
          <p:nvPr/>
        </p:nvSpPr>
        <p:spPr>
          <a:xfrm>
            <a:off x="850313" y="5750483"/>
            <a:ext cx="363278" cy="363278"/>
          </a:xfrm>
          <a:prstGeom prst="rtTriangle">
            <a:avLst/>
          </a:prstGeom>
          <a:solidFill>
            <a:schemeClr val="accent1">
              <a:alpha val="100000"/>
            </a:schemeClr>
          </a:solidFill>
        </p:spPr>
      </p:sp>
      <p:cxnSp>
        <p:nvCxnSpPr>
          <p:cNvPr id="6" name="Connector 6"/>
          <p:cNvCxnSpPr/>
          <p:nvPr/>
        </p:nvCxnSpPr>
        <p:spPr>
          <a:xfrm>
            <a:off x="851612" y="2027330"/>
            <a:ext cx="10894" cy="4074239"/>
          </a:xfrm>
          <a:prstGeom prst="line">
            <a:avLst/>
          </a:prstGeom>
          <a:ln w="19050">
            <a:solidFill>
              <a:schemeClr val="accent1"/>
            </a:solidFill>
            <a:prstDash val="dash"/>
          </a:ln>
        </p:spPr>
        <p:style>
          <a:lnRef idx="0">
            <a:schemeClr val="accent1"/>
          </a:lnRef>
          <a:fillRef idx="1">
            <a:schemeClr val="accent1"/>
          </a:fillRef>
          <a:effectRef idx="0">
            <a:schemeClr val="accent1"/>
          </a:effectRef>
          <a:fontRef idx="minor">
            <a:schemeClr val="lt1"/>
          </a:fontRef>
        </p:style>
      </p:cxnSp>
      <p:cxnSp>
        <p:nvCxnSpPr>
          <p:cNvPr id="7" name="Connector 7"/>
          <p:cNvCxnSpPr/>
          <p:nvPr/>
        </p:nvCxnSpPr>
        <p:spPr>
          <a:xfrm flipH="1">
            <a:off x="851612" y="6101568"/>
            <a:ext cx="3028272" cy="0"/>
          </a:xfrm>
          <a:prstGeom prst="line">
            <a:avLst/>
          </a:prstGeom>
          <a:ln w="19050">
            <a:solidFill>
              <a:schemeClr val="accent1"/>
            </a:solidFill>
            <a:prstDash val="dash"/>
          </a:ln>
        </p:spPr>
        <p:style>
          <a:lnRef idx="0">
            <a:schemeClr val="accent1"/>
          </a:lnRef>
          <a:fillRef idx="1">
            <a:schemeClr val="accent1"/>
          </a:fillRef>
          <a:effectRef idx="0">
            <a:schemeClr val="accent1"/>
          </a:effectRef>
          <a:fontRef idx="minor">
            <a:schemeClr val="lt1"/>
          </a:fontRef>
        </p:style>
      </p:cxnSp>
      <p:sp>
        <p:nvSpPr>
          <p:cNvPr id="8" name="TextBox 8"/>
          <p:cNvSpPr txBox="1"/>
          <p:nvPr/>
        </p:nvSpPr>
        <p:spPr>
          <a:xfrm>
            <a:off x="1031952" y="2158898"/>
            <a:ext cx="2995145" cy="3834003"/>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引言</a:t>
            </a:r>
          </a:p>
        </p:txBody>
      </p:sp>
      <p:sp>
        <p:nvSpPr>
          <p:cNvPr id="9" name="AutoShape 9"/>
          <p:cNvSpPr/>
          <p:nvPr/>
        </p:nvSpPr>
        <p:spPr>
          <a:xfrm>
            <a:off x="4090774" y="1433724"/>
            <a:ext cx="674481" cy="674481"/>
          </a:xfrm>
          <a:prstGeom prst="ellipse">
            <a:avLst/>
          </a:prstGeom>
          <a:solidFill>
            <a:schemeClr val="accent1">
              <a:alpha val="30000"/>
            </a:schemeClr>
          </a:solidFill>
        </p:spPr>
      </p:sp>
      <p:sp>
        <p:nvSpPr>
          <p:cNvPr id="10" name="AutoShape 10"/>
          <p:cNvSpPr/>
          <p:nvPr/>
        </p:nvSpPr>
        <p:spPr>
          <a:xfrm>
            <a:off x="4187618" y="1531301"/>
            <a:ext cx="468663" cy="468663"/>
          </a:xfrm>
          <a:prstGeom prst="ellipse">
            <a:avLst/>
          </a:prstGeom>
          <a:solidFill>
            <a:schemeClr val="accent1">
              <a:alpha val="100000"/>
            </a:schemeClr>
          </a:solidFill>
        </p:spPr>
      </p:sp>
      <p:sp>
        <p:nvSpPr>
          <p:cNvPr id="11" name="AutoShape 11"/>
          <p:cNvSpPr/>
          <p:nvPr/>
        </p:nvSpPr>
        <p:spPr>
          <a:xfrm>
            <a:off x="4401977" y="5750483"/>
            <a:ext cx="363278" cy="363278"/>
          </a:xfrm>
          <a:prstGeom prst="rtTriangle">
            <a:avLst/>
          </a:prstGeom>
          <a:solidFill>
            <a:schemeClr val="accent1">
              <a:alpha val="100000"/>
            </a:schemeClr>
          </a:solidFill>
        </p:spPr>
      </p:sp>
      <p:cxnSp>
        <p:nvCxnSpPr>
          <p:cNvPr id="12" name="Connector 12"/>
          <p:cNvCxnSpPr/>
          <p:nvPr/>
        </p:nvCxnSpPr>
        <p:spPr>
          <a:xfrm>
            <a:off x="4403275" y="2027330"/>
            <a:ext cx="10894" cy="4074239"/>
          </a:xfrm>
          <a:prstGeom prst="line">
            <a:avLst/>
          </a:prstGeom>
          <a:ln w="19050">
            <a:solidFill>
              <a:schemeClr val="accent1"/>
            </a:solidFill>
            <a:prstDash val="dash"/>
          </a:ln>
        </p:spPr>
        <p:style>
          <a:lnRef idx="0">
            <a:schemeClr val="accent1"/>
          </a:lnRef>
          <a:fillRef idx="1">
            <a:schemeClr val="accent1"/>
          </a:fillRef>
          <a:effectRef idx="0">
            <a:schemeClr val="accent1"/>
          </a:effectRef>
          <a:fontRef idx="minor">
            <a:schemeClr val="lt1"/>
          </a:fontRef>
        </p:style>
      </p:cxnSp>
      <p:cxnSp>
        <p:nvCxnSpPr>
          <p:cNvPr id="13" name="Connector 13"/>
          <p:cNvCxnSpPr/>
          <p:nvPr/>
        </p:nvCxnSpPr>
        <p:spPr>
          <a:xfrm flipH="1">
            <a:off x="4403275" y="6101568"/>
            <a:ext cx="3028272" cy="0"/>
          </a:xfrm>
          <a:prstGeom prst="line">
            <a:avLst/>
          </a:prstGeom>
          <a:ln w="19050">
            <a:solidFill>
              <a:schemeClr val="accent1"/>
            </a:solidFill>
            <a:prstDash val="dash"/>
          </a:ln>
        </p:spPr>
        <p:style>
          <a:lnRef idx="0">
            <a:schemeClr val="accent1"/>
          </a:lnRef>
          <a:fillRef idx="1">
            <a:schemeClr val="accent1"/>
          </a:fillRef>
          <a:effectRef idx="0">
            <a:schemeClr val="accent1"/>
          </a:effectRef>
          <a:fontRef idx="minor">
            <a:schemeClr val="lt1"/>
          </a:fontRef>
        </p:style>
      </p:cxnSp>
      <p:sp>
        <p:nvSpPr>
          <p:cNvPr id="14" name="AutoShape 14"/>
          <p:cNvSpPr/>
          <p:nvPr/>
        </p:nvSpPr>
        <p:spPr>
          <a:xfrm>
            <a:off x="7855770" y="1433724"/>
            <a:ext cx="674481" cy="674481"/>
          </a:xfrm>
          <a:prstGeom prst="ellipse">
            <a:avLst/>
          </a:prstGeom>
          <a:solidFill>
            <a:schemeClr val="accent1">
              <a:alpha val="30000"/>
            </a:schemeClr>
          </a:solidFill>
        </p:spPr>
      </p:sp>
      <p:sp>
        <p:nvSpPr>
          <p:cNvPr id="15" name="AutoShape 15"/>
          <p:cNvSpPr/>
          <p:nvPr/>
        </p:nvSpPr>
        <p:spPr>
          <a:xfrm>
            <a:off x="7952615" y="1531301"/>
            <a:ext cx="468663" cy="468663"/>
          </a:xfrm>
          <a:prstGeom prst="ellipse">
            <a:avLst/>
          </a:prstGeom>
          <a:solidFill>
            <a:schemeClr val="accent1">
              <a:alpha val="100000"/>
            </a:schemeClr>
          </a:solidFill>
        </p:spPr>
      </p:sp>
      <p:sp>
        <p:nvSpPr>
          <p:cNvPr id="16" name="AutoShape 16"/>
          <p:cNvSpPr/>
          <p:nvPr/>
        </p:nvSpPr>
        <p:spPr>
          <a:xfrm>
            <a:off x="8166974" y="5750483"/>
            <a:ext cx="363278" cy="363278"/>
          </a:xfrm>
          <a:prstGeom prst="rtTriangle">
            <a:avLst/>
          </a:prstGeom>
          <a:solidFill>
            <a:schemeClr val="accent1">
              <a:alpha val="100000"/>
            </a:schemeClr>
          </a:solidFill>
        </p:spPr>
      </p:sp>
      <p:cxnSp>
        <p:nvCxnSpPr>
          <p:cNvPr id="17" name="Connector 17"/>
          <p:cNvCxnSpPr/>
          <p:nvPr/>
        </p:nvCxnSpPr>
        <p:spPr>
          <a:xfrm>
            <a:off x="8168272" y="2027330"/>
            <a:ext cx="10894" cy="4074239"/>
          </a:xfrm>
          <a:prstGeom prst="line">
            <a:avLst/>
          </a:prstGeom>
          <a:ln w="19050">
            <a:solidFill>
              <a:schemeClr val="accent1"/>
            </a:solidFill>
            <a:prstDash val="dash"/>
          </a:ln>
        </p:spPr>
        <p:style>
          <a:lnRef idx="0">
            <a:schemeClr val="accent1"/>
          </a:lnRef>
          <a:fillRef idx="1">
            <a:schemeClr val="accent1"/>
          </a:fillRef>
          <a:effectRef idx="0">
            <a:schemeClr val="accent1"/>
          </a:effectRef>
          <a:fontRef idx="minor">
            <a:schemeClr val="lt1"/>
          </a:fontRef>
        </p:style>
      </p:cxnSp>
      <p:cxnSp>
        <p:nvCxnSpPr>
          <p:cNvPr id="18" name="Connector 18"/>
          <p:cNvCxnSpPr/>
          <p:nvPr/>
        </p:nvCxnSpPr>
        <p:spPr>
          <a:xfrm flipH="1">
            <a:off x="8168272" y="6101568"/>
            <a:ext cx="3028272" cy="0"/>
          </a:xfrm>
          <a:prstGeom prst="line">
            <a:avLst/>
          </a:prstGeom>
          <a:ln w="19050">
            <a:solidFill>
              <a:schemeClr val="accent1"/>
            </a:solidFill>
            <a:prstDash val="dash"/>
          </a:ln>
        </p:spPr>
        <p:style>
          <a:lnRef idx="0">
            <a:schemeClr val="accent1"/>
          </a:lnRef>
          <a:fillRef idx="1">
            <a:schemeClr val="accent1"/>
          </a:fillRef>
          <a:effectRef idx="0">
            <a:schemeClr val="accent1"/>
          </a:effectRef>
          <a:fontRef idx="minor">
            <a:schemeClr val="lt1"/>
          </a:fontRef>
        </p:style>
      </p:cxnSp>
      <p:sp>
        <p:nvSpPr>
          <p:cNvPr id="19" name="TextBox 19"/>
          <p:cNvSpPr txBox="1"/>
          <p:nvPr/>
        </p:nvSpPr>
        <p:spPr>
          <a:xfrm>
            <a:off x="4723075" y="2158898"/>
            <a:ext cx="2995145" cy="3834003"/>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编写目的：为了给企业的决策层提供是否进行项目实施的参考依据，现以文件的形式分析项目的风险、项目需要的投资与效益。</a:t>
            </a:r>
          </a:p>
        </p:txBody>
      </p:sp>
      <p:grpSp>
        <p:nvGrpSpPr>
          <p:cNvPr id="20" name="Group 20"/>
          <p:cNvGrpSpPr/>
          <p:nvPr/>
        </p:nvGrpSpPr>
        <p:grpSpPr>
          <a:xfrm>
            <a:off x="454963" y="93878"/>
            <a:ext cx="10641129" cy="914400"/>
            <a:chOff x="454963" y="93878"/>
            <a:chExt cx="10641129" cy="914400"/>
          </a:xfrm>
        </p:grpSpPr>
        <p:sp>
          <p:nvSpPr>
            <p:cNvPr id="21" name="AutoShape 21"/>
            <p:cNvSpPr/>
            <p:nvPr/>
          </p:nvSpPr>
          <p:spPr>
            <a:xfrm>
              <a:off x="454963" y="331168"/>
              <a:ext cx="84147" cy="84147"/>
            </a:xfrm>
            <a:prstGeom prst="ellipse">
              <a:avLst/>
            </a:prstGeom>
            <a:solidFill>
              <a:schemeClr val="accent1">
                <a:alpha val="100000"/>
              </a:schemeClr>
            </a:solidFill>
          </p:spPr>
        </p:sp>
        <p:sp>
          <p:nvSpPr>
            <p:cNvPr id="22" name="AutoShape 22"/>
            <p:cNvSpPr/>
            <p:nvPr/>
          </p:nvSpPr>
          <p:spPr>
            <a:xfrm>
              <a:off x="575049" y="337743"/>
              <a:ext cx="78137" cy="78137"/>
            </a:xfrm>
            <a:prstGeom prst="ellipse">
              <a:avLst/>
            </a:prstGeom>
            <a:solidFill>
              <a:schemeClr val="accent1">
                <a:alpha val="80000"/>
              </a:schemeClr>
            </a:solidFill>
          </p:spPr>
        </p:sp>
        <p:sp>
          <p:nvSpPr>
            <p:cNvPr id="23" name="AutoShape 23"/>
            <p:cNvSpPr/>
            <p:nvPr/>
          </p:nvSpPr>
          <p:spPr>
            <a:xfrm>
              <a:off x="689125" y="339460"/>
              <a:ext cx="74704" cy="74704"/>
            </a:xfrm>
            <a:prstGeom prst="ellipse">
              <a:avLst/>
            </a:prstGeom>
            <a:solidFill>
              <a:schemeClr val="accent1">
                <a:alpha val="60000"/>
              </a:schemeClr>
            </a:solidFill>
          </p:spPr>
        </p:sp>
        <p:sp>
          <p:nvSpPr>
            <p:cNvPr id="24" name="AutoShape 24"/>
            <p:cNvSpPr/>
            <p:nvPr/>
          </p:nvSpPr>
          <p:spPr>
            <a:xfrm>
              <a:off x="799768" y="348430"/>
              <a:ext cx="69238" cy="69238"/>
            </a:xfrm>
            <a:prstGeom prst="ellipse">
              <a:avLst/>
            </a:prstGeom>
            <a:solidFill>
              <a:schemeClr val="accent1">
                <a:alpha val="40000"/>
              </a:schemeClr>
            </a:solidFill>
          </p:spPr>
        </p:sp>
        <p:sp>
          <p:nvSpPr>
            <p:cNvPr id="25" name="AutoShape 25"/>
            <p:cNvSpPr/>
            <p:nvPr/>
          </p:nvSpPr>
          <p:spPr>
            <a:xfrm>
              <a:off x="904945" y="344297"/>
              <a:ext cx="65594" cy="65594"/>
            </a:xfrm>
            <a:prstGeom prst="ellipse">
              <a:avLst/>
            </a:prstGeom>
            <a:solidFill>
              <a:schemeClr val="accent1">
                <a:alpha val="20000"/>
              </a:schemeClr>
            </a:solidFill>
          </p:spPr>
        </p:sp>
        <p:sp>
          <p:nvSpPr>
            <p:cNvPr id="26" name="AutoShape 26"/>
            <p:cNvSpPr/>
            <p:nvPr/>
          </p:nvSpPr>
          <p:spPr>
            <a:xfrm>
              <a:off x="454963" y="448942"/>
              <a:ext cx="84147" cy="84147"/>
            </a:xfrm>
            <a:prstGeom prst="ellipse">
              <a:avLst/>
            </a:prstGeom>
            <a:solidFill>
              <a:schemeClr val="accent1">
                <a:alpha val="100000"/>
              </a:schemeClr>
            </a:solidFill>
          </p:spPr>
        </p:sp>
        <p:sp>
          <p:nvSpPr>
            <p:cNvPr id="27" name="AutoShape 27"/>
            <p:cNvSpPr/>
            <p:nvPr/>
          </p:nvSpPr>
          <p:spPr>
            <a:xfrm>
              <a:off x="575049" y="455517"/>
              <a:ext cx="78137" cy="78137"/>
            </a:xfrm>
            <a:prstGeom prst="ellipse">
              <a:avLst/>
            </a:prstGeom>
            <a:solidFill>
              <a:schemeClr val="accent1">
                <a:alpha val="80000"/>
              </a:schemeClr>
            </a:solidFill>
          </p:spPr>
        </p:sp>
        <p:sp>
          <p:nvSpPr>
            <p:cNvPr id="28" name="AutoShape 28"/>
            <p:cNvSpPr/>
            <p:nvPr/>
          </p:nvSpPr>
          <p:spPr>
            <a:xfrm>
              <a:off x="689125" y="457233"/>
              <a:ext cx="74704" cy="74704"/>
            </a:xfrm>
            <a:prstGeom prst="ellipse">
              <a:avLst/>
            </a:prstGeom>
            <a:solidFill>
              <a:schemeClr val="accent1">
                <a:alpha val="60000"/>
              </a:schemeClr>
            </a:solidFill>
          </p:spPr>
        </p:sp>
        <p:sp>
          <p:nvSpPr>
            <p:cNvPr id="29" name="AutoShape 29"/>
            <p:cNvSpPr/>
            <p:nvPr/>
          </p:nvSpPr>
          <p:spPr>
            <a:xfrm>
              <a:off x="799768" y="466203"/>
              <a:ext cx="69238" cy="69238"/>
            </a:xfrm>
            <a:prstGeom prst="ellipse">
              <a:avLst/>
            </a:prstGeom>
            <a:solidFill>
              <a:schemeClr val="accent1">
                <a:alpha val="40000"/>
              </a:schemeClr>
            </a:solidFill>
          </p:spPr>
        </p:sp>
        <p:sp>
          <p:nvSpPr>
            <p:cNvPr id="30" name="AutoShape 30"/>
            <p:cNvSpPr/>
            <p:nvPr/>
          </p:nvSpPr>
          <p:spPr>
            <a:xfrm>
              <a:off x="904945" y="462070"/>
              <a:ext cx="65594" cy="65594"/>
            </a:xfrm>
            <a:prstGeom prst="ellipse">
              <a:avLst/>
            </a:prstGeom>
            <a:solidFill>
              <a:schemeClr val="accent1">
                <a:alpha val="20000"/>
              </a:schemeClr>
            </a:solidFill>
          </p:spPr>
        </p:sp>
        <p:sp>
          <p:nvSpPr>
            <p:cNvPr id="31" name="AutoShape 31"/>
            <p:cNvSpPr/>
            <p:nvPr/>
          </p:nvSpPr>
          <p:spPr>
            <a:xfrm>
              <a:off x="454963" y="566715"/>
              <a:ext cx="84147" cy="84147"/>
            </a:xfrm>
            <a:prstGeom prst="ellipse">
              <a:avLst/>
            </a:prstGeom>
            <a:solidFill>
              <a:schemeClr val="accent1">
                <a:alpha val="100000"/>
              </a:schemeClr>
            </a:solidFill>
          </p:spPr>
        </p:sp>
        <p:sp>
          <p:nvSpPr>
            <p:cNvPr id="32" name="AutoShape 32"/>
            <p:cNvSpPr/>
            <p:nvPr/>
          </p:nvSpPr>
          <p:spPr>
            <a:xfrm>
              <a:off x="575049" y="573291"/>
              <a:ext cx="78137" cy="78137"/>
            </a:xfrm>
            <a:prstGeom prst="ellipse">
              <a:avLst/>
            </a:prstGeom>
            <a:solidFill>
              <a:schemeClr val="accent1">
                <a:alpha val="80000"/>
              </a:schemeClr>
            </a:solidFill>
          </p:spPr>
        </p:sp>
        <p:sp>
          <p:nvSpPr>
            <p:cNvPr id="33" name="AutoShape 33"/>
            <p:cNvSpPr/>
            <p:nvPr/>
          </p:nvSpPr>
          <p:spPr>
            <a:xfrm>
              <a:off x="689125" y="575007"/>
              <a:ext cx="74704" cy="74704"/>
            </a:xfrm>
            <a:prstGeom prst="ellipse">
              <a:avLst/>
            </a:prstGeom>
            <a:solidFill>
              <a:schemeClr val="accent1">
                <a:alpha val="60000"/>
              </a:schemeClr>
            </a:solidFill>
          </p:spPr>
        </p:sp>
        <p:sp>
          <p:nvSpPr>
            <p:cNvPr id="34" name="AutoShape 34"/>
            <p:cNvSpPr/>
            <p:nvPr/>
          </p:nvSpPr>
          <p:spPr>
            <a:xfrm>
              <a:off x="799768" y="583977"/>
              <a:ext cx="69238" cy="69238"/>
            </a:xfrm>
            <a:prstGeom prst="ellipse">
              <a:avLst/>
            </a:prstGeom>
            <a:solidFill>
              <a:schemeClr val="accent1">
                <a:alpha val="40000"/>
              </a:schemeClr>
            </a:solidFill>
          </p:spPr>
        </p:sp>
        <p:sp>
          <p:nvSpPr>
            <p:cNvPr id="35" name="AutoShape 35"/>
            <p:cNvSpPr/>
            <p:nvPr/>
          </p:nvSpPr>
          <p:spPr>
            <a:xfrm>
              <a:off x="904945" y="579844"/>
              <a:ext cx="65594" cy="65594"/>
            </a:xfrm>
            <a:prstGeom prst="ellipse">
              <a:avLst/>
            </a:prstGeom>
            <a:solidFill>
              <a:schemeClr val="accent1">
                <a:alpha val="20000"/>
              </a:schemeClr>
            </a:solidFill>
          </p:spPr>
        </p:sp>
        <p:sp>
          <p:nvSpPr>
            <p:cNvPr id="36" name="AutoShape 36"/>
            <p:cNvSpPr/>
            <p:nvPr/>
          </p:nvSpPr>
          <p:spPr>
            <a:xfrm>
              <a:off x="454963" y="684489"/>
              <a:ext cx="84147" cy="84147"/>
            </a:xfrm>
            <a:prstGeom prst="ellipse">
              <a:avLst/>
            </a:prstGeom>
            <a:solidFill>
              <a:schemeClr val="accent1">
                <a:alpha val="100000"/>
              </a:schemeClr>
            </a:solidFill>
          </p:spPr>
        </p:sp>
        <p:sp>
          <p:nvSpPr>
            <p:cNvPr id="37" name="AutoShape 37"/>
            <p:cNvSpPr/>
            <p:nvPr/>
          </p:nvSpPr>
          <p:spPr>
            <a:xfrm>
              <a:off x="575049" y="691064"/>
              <a:ext cx="78137" cy="78137"/>
            </a:xfrm>
            <a:prstGeom prst="ellipse">
              <a:avLst/>
            </a:prstGeom>
            <a:solidFill>
              <a:schemeClr val="accent1">
                <a:alpha val="80000"/>
              </a:schemeClr>
            </a:solidFill>
          </p:spPr>
        </p:sp>
        <p:sp>
          <p:nvSpPr>
            <p:cNvPr id="38" name="AutoShape 38"/>
            <p:cNvSpPr/>
            <p:nvPr/>
          </p:nvSpPr>
          <p:spPr>
            <a:xfrm>
              <a:off x="689125" y="692781"/>
              <a:ext cx="74704" cy="74704"/>
            </a:xfrm>
            <a:prstGeom prst="ellipse">
              <a:avLst/>
            </a:prstGeom>
            <a:solidFill>
              <a:schemeClr val="accent1">
                <a:alpha val="60000"/>
              </a:schemeClr>
            </a:solidFill>
          </p:spPr>
        </p:sp>
        <p:sp>
          <p:nvSpPr>
            <p:cNvPr id="39" name="AutoShape 39"/>
            <p:cNvSpPr/>
            <p:nvPr/>
          </p:nvSpPr>
          <p:spPr>
            <a:xfrm>
              <a:off x="799768" y="701751"/>
              <a:ext cx="69238" cy="69238"/>
            </a:xfrm>
            <a:prstGeom prst="ellipse">
              <a:avLst/>
            </a:prstGeom>
            <a:solidFill>
              <a:schemeClr val="accent1">
                <a:alpha val="40000"/>
              </a:schemeClr>
            </a:solidFill>
          </p:spPr>
        </p:sp>
        <p:sp>
          <p:nvSpPr>
            <p:cNvPr id="40" name="AutoShape 40"/>
            <p:cNvSpPr/>
            <p:nvPr/>
          </p:nvSpPr>
          <p:spPr>
            <a:xfrm>
              <a:off x="904945" y="697618"/>
              <a:ext cx="65594" cy="65594"/>
            </a:xfrm>
            <a:prstGeom prst="ellipse">
              <a:avLst/>
            </a:prstGeom>
            <a:solidFill>
              <a:schemeClr val="accent1">
                <a:alpha val="20000"/>
              </a:schemeClr>
            </a:solidFill>
          </p:spPr>
        </p:sp>
        <p:sp>
          <p:nvSpPr>
            <p:cNvPr id="41" name="TextBox 41"/>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可行性分析</a:t>
              </a: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Freeform 2"/>
          <p:cNvSpPr/>
          <p:nvPr/>
        </p:nvSpPr>
        <p:spPr>
          <a:xfrm>
            <a:off x="1477192" y="3522743"/>
            <a:ext cx="1702240" cy="1665358"/>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4">
              <a:alpha val="100000"/>
            </a:schemeClr>
          </a:solidFill>
        </p:spPr>
      </p:sp>
      <p:sp>
        <p:nvSpPr>
          <p:cNvPr id="3" name="Freeform 3"/>
          <p:cNvSpPr/>
          <p:nvPr/>
        </p:nvSpPr>
        <p:spPr>
          <a:xfrm>
            <a:off x="2568117" y="1927706"/>
            <a:ext cx="2204933" cy="2157159"/>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1">
              <a:alpha val="100000"/>
            </a:schemeClr>
          </a:solidFill>
        </p:spPr>
      </p:sp>
      <p:sp>
        <p:nvSpPr>
          <p:cNvPr id="4" name="Freeform 4"/>
          <p:cNvSpPr/>
          <p:nvPr/>
        </p:nvSpPr>
        <p:spPr>
          <a:xfrm>
            <a:off x="4067465" y="3482773"/>
            <a:ext cx="2116735" cy="2070873"/>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4">
              <a:alpha val="100000"/>
            </a:schemeClr>
          </a:solidFill>
        </p:spPr>
      </p:sp>
      <p:sp>
        <p:nvSpPr>
          <p:cNvPr id="5" name="Freeform 5"/>
          <p:cNvSpPr/>
          <p:nvPr/>
        </p:nvSpPr>
        <p:spPr>
          <a:xfrm>
            <a:off x="5566823" y="2336206"/>
            <a:ext cx="1702240" cy="1665358"/>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1">
              <a:alpha val="100000"/>
            </a:schemeClr>
          </a:solidFill>
        </p:spPr>
      </p:sp>
      <p:grpSp>
        <p:nvGrpSpPr>
          <p:cNvPr id="6" name="Group 6"/>
          <p:cNvGrpSpPr/>
          <p:nvPr/>
        </p:nvGrpSpPr>
        <p:grpSpPr>
          <a:xfrm>
            <a:off x="6184200" y="2878170"/>
            <a:ext cx="461677" cy="550831"/>
            <a:chOff x="6184200" y="2878170"/>
            <a:chExt cx="461677" cy="550831"/>
          </a:xfrm>
        </p:grpSpPr>
        <p:sp>
          <p:nvSpPr>
            <p:cNvPr id="7" name="Freeform 7"/>
            <p:cNvSpPr/>
            <p:nvPr/>
          </p:nvSpPr>
          <p:spPr>
            <a:xfrm>
              <a:off x="6350411" y="2984088"/>
              <a:ext cx="147161" cy="176213"/>
            </a:xfrm>
            <a:custGeom>
              <a:avLst/>
              <a:gdLst/>
              <a:ahLst/>
              <a:cxnLst/>
              <a:rect l="l" t="t" r="r" b="b"/>
              <a:pathLst>
                <a:path w="56" h="67">
                  <a:moveTo>
                    <a:pt x="28" y="0"/>
                  </a:moveTo>
                  <a:cubicBezTo>
                    <a:pt x="13" y="0"/>
                    <a:pt x="0" y="13"/>
                    <a:pt x="0" y="28"/>
                  </a:cubicBezTo>
                  <a:cubicBezTo>
                    <a:pt x="0" y="34"/>
                    <a:pt x="2" y="40"/>
                    <a:pt x="7" y="46"/>
                  </a:cubicBezTo>
                  <a:cubicBezTo>
                    <a:pt x="11" y="52"/>
                    <a:pt x="15" y="58"/>
                    <a:pt x="16" y="65"/>
                  </a:cubicBezTo>
                  <a:cubicBezTo>
                    <a:pt x="16" y="67"/>
                    <a:pt x="16" y="67"/>
                    <a:pt x="16" y="67"/>
                  </a:cubicBezTo>
                  <a:cubicBezTo>
                    <a:pt x="25" y="67"/>
                    <a:pt x="25" y="67"/>
                    <a:pt x="25" y="67"/>
                  </a:cubicBezTo>
                  <a:cubicBezTo>
                    <a:pt x="26" y="65"/>
                    <a:pt x="26" y="65"/>
                    <a:pt x="26" y="65"/>
                  </a:cubicBezTo>
                  <a:cubicBezTo>
                    <a:pt x="26" y="61"/>
                    <a:pt x="26" y="50"/>
                    <a:pt x="22" y="42"/>
                  </a:cubicBezTo>
                  <a:cubicBezTo>
                    <a:pt x="24" y="42"/>
                    <a:pt x="26" y="41"/>
                    <a:pt x="28" y="41"/>
                  </a:cubicBezTo>
                  <a:cubicBezTo>
                    <a:pt x="29" y="41"/>
                    <a:pt x="29" y="41"/>
                    <a:pt x="29" y="41"/>
                  </a:cubicBezTo>
                  <a:cubicBezTo>
                    <a:pt x="31" y="41"/>
                    <a:pt x="33" y="42"/>
                    <a:pt x="34" y="42"/>
                  </a:cubicBezTo>
                  <a:cubicBezTo>
                    <a:pt x="32" y="48"/>
                    <a:pt x="31" y="55"/>
                    <a:pt x="31" y="65"/>
                  </a:cubicBezTo>
                  <a:cubicBezTo>
                    <a:pt x="31" y="67"/>
                    <a:pt x="31" y="67"/>
                    <a:pt x="31" y="67"/>
                  </a:cubicBezTo>
                  <a:cubicBezTo>
                    <a:pt x="40" y="67"/>
                    <a:pt x="40" y="67"/>
                    <a:pt x="40" y="67"/>
                  </a:cubicBezTo>
                  <a:cubicBezTo>
                    <a:pt x="41" y="65"/>
                    <a:pt x="41" y="65"/>
                    <a:pt x="41" y="65"/>
                  </a:cubicBezTo>
                  <a:cubicBezTo>
                    <a:pt x="42" y="58"/>
                    <a:pt x="46" y="52"/>
                    <a:pt x="50" y="46"/>
                  </a:cubicBezTo>
                  <a:cubicBezTo>
                    <a:pt x="54" y="41"/>
                    <a:pt x="56" y="34"/>
                    <a:pt x="56" y="28"/>
                  </a:cubicBezTo>
                  <a:cubicBezTo>
                    <a:pt x="56" y="13"/>
                    <a:pt x="44" y="0"/>
                    <a:pt x="28" y="0"/>
                  </a:cubicBezTo>
                  <a:close/>
                </a:path>
              </a:pathLst>
            </a:custGeom>
            <a:solidFill>
              <a:schemeClr val="accent1">
                <a:alpha val="100000"/>
              </a:schemeClr>
            </a:solidFill>
          </p:spPr>
        </p:sp>
        <p:sp>
          <p:nvSpPr>
            <p:cNvPr id="8" name="Freeform 8"/>
            <p:cNvSpPr/>
            <p:nvPr/>
          </p:nvSpPr>
          <p:spPr>
            <a:xfrm>
              <a:off x="6184200" y="2878170"/>
              <a:ext cx="461677" cy="550831"/>
            </a:xfrm>
            <a:custGeom>
              <a:avLst/>
              <a:gdLst/>
              <a:ahLst/>
              <a:cxnLst/>
              <a:rect l="l" t="t" r="r" b="b"/>
              <a:pathLst>
                <a:path w="175" h="209">
                  <a:moveTo>
                    <a:pt x="146" y="24"/>
                  </a:moveTo>
                  <a:cubicBezTo>
                    <a:pt x="126" y="8"/>
                    <a:pt x="100" y="0"/>
                    <a:pt x="66" y="8"/>
                  </a:cubicBezTo>
                  <a:cubicBezTo>
                    <a:pt x="42" y="15"/>
                    <a:pt x="21" y="33"/>
                    <a:pt x="16" y="67"/>
                  </a:cubicBezTo>
                  <a:cubicBezTo>
                    <a:pt x="14" y="78"/>
                    <a:pt x="16" y="84"/>
                    <a:pt x="16" y="85"/>
                  </a:cubicBezTo>
                  <a:cubicBezTo>
                    <a:pt x="18" y="87"/>
                    <a:pt x="20" y="91"/>
                    <a:pt x="20" y="94"/>
                  </a:cubicBezTo>
                  <a:cubicBezTo>
                    <a:pt x="20" y="95"/>
                    <a:pt x="19" y="96"/>
                    <a:pt x="19" y="97"/>
                  </a:cubicBezTo>
                  <a:cubicBezTo>
                    <a:pt x="2" y="121"/>
                    <a:pt x="2" y="121"/>
                    <a:pt x="2" y="121"/>
                  </a:cubicBezTo>
                  <a:cubicBezTo>
                    <a:pt x="1" y="123"/>
                    <a:pt x="0" y="125"/>
                    <a:pt x="1" y="127"/>
                  </a:cubicBezTo>
                  <a:cubicBezTo>
                    <a:pt x="4" y="132"/>
                    <a:pt x="12" y="131"/>
                    <a:pt x="14" y="132"/>
                  </a:cubicBezTo>
                  <a:cubicBezTo>
                    <a:pt x="16" y="133"/>
                    <a:pt x="17" y="136"/>
                    <a:pt x="16" y="139"/>
                  </a:cubicBezTo>
                  <a:cubicBezTo>
                    <a:pt x="15" y="141"/>
                    <a:pt x="13" y="145"/>
                    <a:pt x="15" y="146"/>
                  </a:cubicBezTo>
                  <a:cubicBezTo>
                    <a:pt x="17" y="147"/>
                    <a:pt x="19" y="148"/>
                    <a:pt x="19" y="148"/>
                  </a:cubicBezTo>
                  <a:cubicBezTo>
                    <a:pt x="19" y="148"/>
                    <a:pt x="16" y="149"/>
                    <a:pt x="16" y="151"/>
                  </a:cubicBezTo>
                  <a:cubicBezTo>
                    <a:pt x="15" y="153"/>
                    <a:pt x="16" y="156"/>
                    <a:pt x="19" y="157"/>
                  </a:cubicBezTo>
                  <a:cubicBezTo>
                    <a:pt x="19" y="157"/>
                    <a:pt x="22" y="164"/>
                    <a:pt x="21" y="171"/>
                  </a:cubicBezTo>
                  <a:cubicBezTo>
                    <a:pt x="20" y="177"/>
                    <a:pt x="18" y="183"/>
                    <a:pt x="23" y="187"/>
                  </a:cubicBezTo>
                  <a:cubicBezTo>
                    <a:pt x="28" y="191"/>
                    <a:pt x="48" y="188"/>
                    <a:pt x="60" y="184"/>
                  </a:cubicBezTo>
                  <a:cubicBezTo>
                    <a:pt x="60" y="184"/>
                    <a:pt x="64" y="191"/>
                    <a:pt x="68" y="209"/>
                  </a:cubicBezTo>
                  <a:cubicBezTo>
                    <a:pt x="152" y="183"/>
                    <a:pt x="152" y="183"/>
                    <a:pt x="152" y="183"/>
                  </a:cubicBezTo>
                  <a:cubicBezTo>
                    <a:pt x="147" y="170"/>
                    <a:pt x="145" y="163"/>
                    <a:pt x="145" y="159"/>
                  </a:cubicBezTo>
                  <a:cubicBezTo>
                    <a:pt x="143" y="148"/>
                    <a:pt x="160" y="128"/>
                    <a:pt x="166" y="106"/>
                  </a:cubicBezTo>
                  <a:cubicBezTo>
                    <a:pt x="173" y="81"/>
                    <a:pt x="175" y="48"/>
                    <a:pt x="146" y="24"/>
                  </a:cubicBezTo>
                  <a:close/>
                  <a:moveTo>
                    <a:pt x="118" y="90"/>
                  </a:moveTo>
                  <a:cubicBezTo>
                    <a:pt x="112" y="98"/>
                    <a:pt x="110" y="104"/>
                    <a:pt x="110" y="110"/>
                  </a:cubicBezTo>
                  <a:cubicBezTo>
                    <a:pt x="110" y="128"/>
                    <a:pt x="110" y="128"/>
                    <a:pt x="110" y="128"/>
                  </a:cubicBezTo>
                  <a:cubicBezTo>
                    <a:pt x="110" y="133"/>
                    <a:pt x="107" y="136"/>
                    <a:pt x="104" y="136"/>
                  </a:cubicBezTo>
                  <a:cubicBezTo>
                    <a:pt x="97" y="136"/>
                    <a:pt x="97" y="136"/>
                    <a:pt x="97" y="136"/>
                  </a:cubicBezTo>
                  <a:cubicBezTo>
                    <a:pt x="96" y="136"/>
                    <a:pt x="96" y="136"/>
                    <a:pt x="96" y="136"/>
                  </a:cubicBezTo>
                  <a:cubicBezTo>
                    <a:pt x="95" y="138"/>
                    <a:pt x="93" y="139"/>
                    <a:pt x="91" y="139"/>
                  </a:cubicBezTo>
                  <a:cubicBezTo>
                    <a:pt x="89" y="139"/>
                    <a:pt x="88" y="138"/>
                    <a:pt x="87" y="136"/>
                  </a:cubicBezTo>
                  <a:cubicBezTo>
                    <a:pt x="86" y="136"/>
                    <a:pt x="86" y="136"/>
                    <a:pt x="86" y="136"/>
                  </a:cubicBezTo>
                  <a:cubicBezTo>
                    <a:pt x="79" y="136"/>
                    <a:pt x="79" y="136"/>
                    <a:pt x="79" y="136"/>
                  </a:cubicBezTo>
                  <a:cubicBezTo>
                    <a:pt x="76" y="136"/>
                    <a:pt x="73" y="133"/>
                    <a:pt x="73" y="129"/>
                  </a:cubicBezTo>
                  <a:cubicBezTo>
                    <a:pt x="73" y="110"/>
                    <a:pt x="73" y="110"/>
                    <a:pt x="73" y="110"/>
                  </a:cubicBezTo>
                  <a:cubicBezTo>
                    <a:pt x="73" y="104"/>
                    <a:pt x="70" y="98"/>
                    <a:pt x="65" y="90"/>
                  </a:cubicBezTo>
                  <a:cubicBezTo>
                    <a:pt x="59" y="83"/>
                    <a:pt x="57" y="76"/>
                    <a:pt x="57" y="68"/>
                  </a:cubicBezTo>
                  <a:cubicBezTo>
                    <a:pt x="57" y="49"/>
                    <a:pt x="72" y="34"/>
                    <a:pt x="91" y="34"/>
                  </a:cubicBezTo>
                  <a:cubicBezTo>
                    <a:pt x="110" y="34"/>
                    <a:pt x="126" y="49"/>
                    <a:pt x="126" y="68"/>
                  </a:cubicBezTo>
                  <a:cubicBezTo>
                    <a:pt x="126" y="76"/>
                    <a:pt x="123" y="83"/>
                    <a:pt x="118" y="90"/>
                  </a:cubicBezTo>
                  <a:close/>
                </a:path>
              </a:pathLst>
            </a:custGeom>
            <a:solidFill>
              <a:schemeClr val="accent1">
                <a:alpha val="100000"/>
              </a:schemeClr>
            </a:solidFill>
          </p:spPr>
        </p:sp>
      </p:grpSp>
      <p:grpSp>
        <p:nvGrpSpPr>
          <p:cNvPr id="9" name="Group 9"/>
          <p:cNvGrpSpPr/>
          <p:nvPr/>
        </p:nvGrpSpPr>
        <p:grpSpPr>
          <a:xfrm>
            <a:off x="1996032" y="4065529"/>
            <a:ext cx="664560" cy="579786"/>
            <a:chOff x="1996032" y="4065529"/>
            <a:chExt cx="664560" cy="579786"/>
          </a:xfrm>
        </p:grpSpPr>
        <p:sp>
          <p:nvSpPr>
            <p:cNvPr id="10" name="Freeform 10"/>
            <p:cNvSpPr/>
            <p:nvPr/>
          </p:nvSpPr>
          <p:spPr>
            <a:xfrm>
              <a:off x="1996032" y="4204879"/>
              <a:ext cx="440436" cy="440436"/>
            </a:xfrm>
            <a:custGeom>
              <a:avLst/>
              <a:gdLst/>
              <a:ahLst/>
              <a:cxnLst/>
              <a:rect l="l" t="t" r="r" b="b"/>
              <a:pathLst>
                <a:path w="167" h="167">
                  <a:moveTo>
                    <a:pt x="161" y="71"/>
                  </a:moveTo>
                  <a:cubicBezTo>
                    <a:pt x="148" y="71"/>
                    <a:pt x="148" y="71"/>
                    <a:pt x="148" y="71"/>
                  </a:cubicBezTo>
                  <a:cubicBezTo>
                    <a:pt x="146" y="62"/>
                    <a:pt x="143" y="54"/>
                    <a:pt x="138" y="47"/>
                  </a:cubicBezTo>
                  <a:cubicBezTo>
                    <a:pt x="147" y="38"/>
                    <a:pt x="147" y="38"/>
                    <a:pt x="147" y="38"/>
                  </a:cubicBezTo>
                  <a:cubicBezTo>
                    <a:pt x="149" y="36"/>
                    <a:pt x="150" y="32"/>
                    <a:pt x="148" y="31"/>
                  </a:cubicBezTo>
                  <a:cubicBezTo>
                    <a:pt x="136" y="19"/>
                    <a:pt x="136" y="19"/>
                    <a:pt x="136" y="19"/>
                  </a:cubicBezTo>
                  <a:cubicBezTo>
                    <a:pt x="135" y="17"/>
                    <a:pt x="131" y="18"/>
                    <a:pt x="129" y="20"/>
                  </a:cubicBezTo>
                  <a:cubicBezTo>
                    <a:pt x="120" y="29"/>
                    <a:pt x="120" y="29"/>
                    <a:pt x="120" y="29"/>
                  </a:cubicBezTo>
                  <a:cubicBezTo>
                    <a:pt x="113" y="24"/>
                    <a:pt x="105" y="21"/>
                    <a:pt x="96" y="19"/>
                  </a:cubicBezTo>
                  <a:cubicBezTo>
                    <a:pt x="96" y="6"/>
                    <a:pt x="96" y="6"/>
                    <a:pt x="96" y="6"/>
                  </a:cubicBezTo>
                  <a:cubicBezTo>
                    <a:pt x="96" y="3"/>
                    <a:pt x="94" y="0"/>
                    <a:pt x="92" y="0"/>
                  </a:cubicBezTo>
                  <a:cubicBezTo>
                    <a:pt x="75" y="0"/>
                    <a:pt x="75" y="0"/>
                    <a:pt x="75" y="0"/>
                  </a:cubicBezTo>
                  <a:cubicBezTo>
                    <a:pt x="73" y="0"/>
                    <a:pt x="71" y="3"/>
                    <a:pt x="71" y="6"/>
                  </a:cubicBezTo>
                  <a:cubicBezTo>
                    <a:pt x="71" y="19"/>
                    <a:pt x="71" y="19"/>
                    <a:pt x="71" y="19"/>
                  </a:cubicBezTo>
                  <a:cubicBezTo>
                    <a:pt x="62" y="21"/>
                    <a:pt x="54" y="24"/>
                    <a:pt x="46" y="29"/>
                  </a:cubicBezTo>
                  <a:cubicBezTo>
                    <a:pt x="37" y="20"/>
                    <a:pt x="37" y="20"/>
                    <a:pt x="37" y="20"/>
                  </a:cubicBezTo>
                  <a:cubicBezTo>
                    <a:pt x="35" y="18"/>
                    <a:pt x="32" y="17"/>
                    <a:pt x="30" y="19"/>
                  </a:cubicBezTo>
                  <a:cubicBezTo>
                    <a:pt x="18" y="31"/>
                    <a:pt x="18" y="31"/>
                    <a:pt x="18" y="31"/>
                  </a:cubicBezTo>
                  <a:cubicBezTo>
                    <a:pt x="17" y="32"/>
                    <a:pt x="17" y="36"/>
                    <a:pt x="19" y="38"/>
                  </a:cubicBezTo>
                  <a:cubicBezTo>
                    <a:pt x="29" y="47"/>
                    <a:pt x="29" y="47"/>
                    <a:pt x="29" y="47"/>
                  </a:cubicBezTo>
                  <a:cubicBezTo>
                    <a:pt x="24" y="54"/>
                    <a:pt x="20" y="62"/>
                    <a:pt x="19" y="71"/>
                  </a:cubicBezTo>
                  <a:cubicBezTo>
                    <a:pt x="6" y="71"/>
                    <a:pt x="6" y="71"/>
                    <a:pt x="6" y="71"/>
                  </a:cubicBezTo>
                  <a:cubicBezTo>
                    <a:pt x="2" y="71"/>
                    <a:pt x="0" y="73"/>
                    <a:pt x="0" y="75"/>
                  </a:cubicBezTo>
                  <a:cubicBezTo>
                    <a:pt x="0" y="92"/>
                    <a:pt x="0" y="92"/>
                    <a:pt x="0" y="92"/>
                  </a:cubicBezTo>
                  <a:cubicBezTo>
                    <a:pt x="0" y="94"/>
                    <a:pt x="2" y="96"/>
                    <a:pt x="6" y="96"/>
                  </a:cubicBezTo>
                  <a:cubicBezTo>
                    <a:pt x="19" y="96"/>
                    <a:pt x="19" y="96"/>
                    <a:pt x="19" y="96"/>
                  </a:cubicBezTo>
                  <a:cubicBezTo>
                    <a:pt x="20" y="105"/>
                    <a:pt x="24" y="113"/>
                    <a:pt x="29" y="120"/>
                  </a:cubicBezTo>
                  <a:cubicBezTo>
                    <a:pt x="19" y="130"/>
                    <a:pt x="19" y="130"/>
                    <a:pt x="19" y="130"/>
                  </a:cubicBezTo>
                  <a:cubicBezTo>
                    <a:pt x="17" y="132"/>
                    <a:pt x="17" y="135"/>
                    <a:pt x="18" y="137"/>
                  </a:cubicBezTo>
                  <a:cubicBezTo>
                    <a:pt x="30" y="148"/>
                    <a:pt x="30" y="148"/>
                    <a:pt x="30" y="148"/>
                  </a:cubicBezTo>
                  <a:cubicBezTo>
                    <a:pt x="32" y="150"/>
                    <a:pt x="35" y="150"/>
                    <a:pt x="37" y="147"/>
                  </a:cubicBezTo>
                  <a:cubicBezTo>
                    <a:pt x="46" y="138"/>
                    <a:pt x="46" y="138"/>
                    <a:pt x="46" y="138"/>
                  </a:cubicBezTo>
                  <a:cubicBezTo>
                    <a:pt x="54" y="143"/>
                    <a:pt x="62" y="147"/>
                    <a:pt x="71" y="148"/>
                  </a:cubicBezTo>
                  <a:cubicBezTo>
                    <a:pt x="71" y="161"/>
                    <a:pt x="71" y="161"/>
                    <a:pt x="71" y="161"/>
                  </a:cubicBezTo>
                  <a:cubicBezTo>
                    <a:pt x="71" y="164"/>
                    <a:pt x="73" y="167"/>
                    <a:pt x="75" y="167"/>
                  </a:cubicBezTo>
                  <a:cubicBezTo>
                    <a:pt x="92" y="167"/>
                    <a:pt x="92" y="167"/>
                    <a:pt x="92" y="167"/>
                  </a:cubicBezTo>
                  <a:cubicBezTo>
                    <a:pt x="94" y="167"/>
                    <a:pt x="96" y="164"/>
                    <a:pt x="96" y="161"/>
                  </a:cubicBezTo>
                  <a:cubicBezTo>
                    <a:pt x="96" y="148"/>
                    <a:pt x="96" y="148"/>
                    <a:pt x="96" y="148"/>
                  </a:cubicBezTo>
                  <a:cubicBezTo>
                    <a:pt x="105" y="147"/>
                    <a:pt x="113" y="143"/>
                    <a:pt x="120" y="138"/>
                  </a:cubicBezTo>
                  <a:cubicBezTo>
                    <a:pt x="129" y="147"/>
                    <a:pt x="129" y="147"/>
                    <a:pt x="129" y="147"/>
                  </a:cubicBezTo>
                  <a:cubicBezTo>
                    <a:pt x="131" y="150"/>
                    <a:pt x="135" y="150"/>
                    <a:pt x="136" y="148"/>
                  </a:cubicBezTo>
                  <a:cubicBezTo>
                    <a:pt x="148" y="137"/>
                    <a:pt x="148" y="137"/>
                    <a:pt x="148" y="137"/>
                  </a:cubicBezTo>
                  <a:cubicBezTo>
                    <a:pt x="150" y="135"/>
                    <a:pt x="149" y="132"/>
                    <a:pt x="147" y="130"/>
                  </a:cubicBezTo>
                  <a:cubicBezTo>
                    <a:pt x="138" y="120"/>
                    <a:pt x="138" y="120"/>
                    <a:pt x="138" y="120"/>
                  </a:cubicBezTo>
                  <a:cubicBezTo>
                    <a:pt x="143" y="113"/>
                    <a:pt x="146" y="105"/>
                    <a:pt x="148" y="96"/>
                  </a:cubicBezTo>
                  <a:cubicBezTo>
                    <a:pt x="161" y="96"/>
                    <a:pt x="161" y="96"/>
                    <a:pt x="161" y="96"/>
                  </a:cubicBezTo>
                  <a:cubicBezTo>
                    <a:pt x="164" y="96"/>
                    <a:pt x="167" y="94"/>
                    <a:pt x="167" y="92"/>
                  </a:cubicBezTo>
                  <a:cubicBezTo>
                    <a:pt x="167" y="75"/>
                    <a:pt x="167" y="75"/>
                    <a:pt x="167" y="75"/>
                  </a:cubicBezTo>
                  <a:cubicBezTo>
                    <a:pt x="167" y="73"/>
                    <a:pt x="164" y="71"/>
                    <a:pt x="161" y="71"/>
                  </a:cubicBezTo>
                  <a:close/>
                  <a:moveTo>
                    <a:pt x="83" y="114"/>
                  </a:moveTo>
                  <a:cubicBezTo>
                    <a:pt x="66" y="114"/>
                    <a:pt x="52" y="101"/>
                    <a:pt x="52" y="84"/>
                  </a:cubicBezTo>
                  <a:cubicBezTo>
                    <a:pt x="52" y="67"/>
                    <a:pt x="66" y="53"/>
                    <a:pt x="83" y="53"/>
                  </a:cubicBezTo>
                  <a:cubicBezTo>
                    <a:pt x="100" y="53"/>
                    <a:pt x="114" y="67"/>
                    <a:pt x="114" y="84"/>
                  </a:cubicBezTo>
                  <a:cubicBezTo>
                    <a:pt x="114" y="101"/>
                    <a:pt x="100" y="114"/>
                    <a:pt x="83" y="114"/>
                  </a:cubicBezTo>
                  <a:close/>
                </a:path>
              </a:pathLst>
            </a:custGeom>
            <a:solidFill>
              <a:schemeClr val="accent4">
                <a:alpha val="100000"/>
              </a:schemeClr>
            </a:solidFill>
          </p:spPr>
        </p:sp>
        <p:sp>
          <p:nvSpPr>
            <p:cNvPr id="11" name="Freeform 11"/>
            <p:cNvSpPr/>
            <p:nvPr/>
          </p:nvSpPr>
          <p:spPr>
            <a:xfrm>
              <a:off x="2341695" y="4065529"/>
              <a:ext cx="318897" cy="316706"/>
            </a:xfrm>
            <a:custGeom>
              <a:avLst/>
              <a:gdLst/>
              <a:ahLst/>
              <a:cxnLst/>
              <a:rect l="l" t="t" r="r" b="b"/>
              <a:pathLst>
                <a:path w="121" h="120">
                  <a:moveTo>
                    <a:pt x="117" y="51"/>
                  </a:moveTo>
                  <a:cubicBezTo>
                    <a:pt x="108" y="51"/>
                    <a:pt x="108" y="51"/>
                    <a:pt x="108" y="51"/>
                  </a:cubicBezTo>
                  <a:cubicBezTo>
                    <a:pt x="106" y="44"/>
                    <a:pt x="104" y="38"/>
                    <a:pt x="100" y="33"/>
                  </a:cubicBezTo>
                  <a:cubicBezTo>
                    <a:pt x="107" y="27"/>
                    <a:pt x="107" y="27"/>
                    <a:pt x="107" y="27"/>
                  </a:cubicBezTo>
                  <a:cubicBezTo>
                    <a:pt x="109" y="25"/>
                    <a:pt x="109" y="23"/>
                    <a:pt x="108" y="22"/>
                  </a:cubicBezTo>
                  <a:cubicBezTo>
                    <a:pt x="99" y="13"/>
                    <a:pt x="99" y="13"/>
                    <a:pt x="99" y="13"/>
                  </a:cubicBezTo>
                  <a:cubicBezTo>
                    <a:pt x="98" y="12"/>
                    <a:pt x="96" y="12"/>
                    <a:pt x="94" y="14"/>
                  </a:cubicBezTo>
                  <a:cubicBezTo>
                    <a:pt x="87" y="20"/>
                    <a:pt x="87" y="20"/>
                    <a:pt x="87" y="20"/>
                  </a:cubicBezTo>
                  <a:cubicBezTo>
                    <a:pt x="82" y="17"/>
                    <a:pt x="76" y="14"/>
                    <a:pt x="70" y="13"/>
                  </a:cubicBezTo>
                  <a:cubicBezTo>
                    <a:pt x="70" y="4"/>
                    <a:pt x="70" y="4"/>
                    <a:pt x="70" y="4"/>
                  </a:cubicBezTo>
                  <a:cubicBezTo>
                    <a:pt x="70" y="1"/>
                    <a:pt x="69" y="0"/>
                    <a:pt x="67" y="0"/>
                  </a:cubicBezTo>
                  <a:cubicBezTo>
                    <a:pt x="55" y="0"/>
                    <a:pt x="55" y="0"/>
                    <a:pt x="55" y="0"/>
                  </a:cubicBezTo>
                  <a:cubicBezTo>
                    <a:pt x="53" y="0"/>
                    <a:pt x="52" y="1"/>
                    <a:pt x="52" y="4"/>
                  </a:cubicBezTo>
                  <a:cubicBezTo>
                    <a:pt x="52" y="13"/>
                    <a:pt x="52" y="13"/>
                    <a:pt x="52" y="13"/>
                  </a:cubicBezTo>
                  <a:cubicBezTo>
                    <a:pt x="45" y="14"/>
                    <a:pt x="39" y="17"/>
                    <a:pt x="34" y="20"/>
                  </a:cubicBezTo>
                  <a:cubicBezTo>
                    <a:pt x="28" y="14"/>
                    <a:pt x="28" y="14"/>
                    <a:pt x="28" y="14"/>
                  </a:cubicBezTo>
                  <a:cubicBezTo>
                    <a:pt x="26" y="12"/>
                    <a:pt x="24" y="12"/>
                    <a:pt x="22" y="13"/>
                  </a:cubicBezTo>
                  <a:cubicBezTo>
                    <a:pt x="14" y="22"/>
                    <a:pt x="14" y="22"/>
                    <a:pt x="14" y="22"/>
                  </a:cubicBezTo>
                  <a:cubicBezTo>
                    <a:pt x="13" y="23"/>
                    <a:pt x="13" y="25"/>
                    <a:pt x="15" y="27"/>
                  </a:cubicBezTo>
                  <a:cubicBezTo>
                    <a:pt x="21" y="33"/>
                    <a:pt x="21" y="33"/>
                    <a:pt x="21" y="33"/>
                  </a:cubicBezTo>
                  <a:cubicBezTo>
                    <a:pt x="18" y="38"/>
                    <a:pt x="15" y="44"/>
                    <a:pt x="14" y="51"/>
                  </a:cubicBezTo>
                  <a:cubicBezTo>
                    <a:pt x="5" y="51"/>
                    <a:pt x="5" y="51"/>
                    <a:pt x="5" y="51"/>
                  </a:cubicBezTo>
                  <a:cubicBezTo>
                    <a:pt x="2" y="51"/>
                    <a:pt x="0" y="52"/>
                    <a:pt x="0" y="54"/>
                  </a:cubicBezTo>
                  <a:cubicBezTo>
                    <a:pt x="0" y="66"/>
                    <a:pt x="0" y="66"/>
                    <a:pt x="0" y="66"/>
                  </a:cubicBezTo>
                  <a:cubicBezTo>
                    <a:pt x="0" y="68"/>
                    <a:pt x="2" y="69"/>
                    <a:pt x="5" y="69"/>
                  </a:cubicBezTo>
                  <a:cubicBezTo>
                    <a:pt x="14" y="69"/>
                    <a:pt x="14" y="69"/>
                    <a:pt x="14" y="69"/>
                  </a:cubicBezTo>
                  <a:cubicBezTo>
                    <a:pt x="15" y="76"/>
                    <a:pt x="18" y="81"/>
                    <a:pt x="21" y="87"/>
                  </a:cubicBezTo>
                  <a:cubicBezTo>
                    <a:pt x="15" y="93"/>
                    <a:pt x="15" y="93"/>
                    <a:pt x="15" y="93"/>
                  </a:cubicBezTo>
                  <a:cubicBezTo>
                    <a:pt x="13" y="95"/>
                    <a:pt x="13" y="97"/>
                    <a:pt x="14" y="98"/>
                  </a:cubicBezTo>
                  <a:cubicBezTo>
                    <a:pt x="22" y="107"/>
                    <a:pt x="22" y="107"/>
                    <a:pt x="22" y="107"/>
                  </a:cubicBezTo>
                  <a:cubicBezTo>
                    <a:pt x="24" y="108"/>
                    <a:pt x="26" y="108"/>
                    <a:pt x="28" y="106"/>
                  </a:cubicBezTo>
                  <a:cubicBezTo>
                    <a:pt x="34" y="100"/>
                    <a:pt x="34" y="100"/>
                    <a:pt x="34" y="100"/>
                  </a:cubicBezTo>
                  <a:cubicBezTo>
                    <a:pt x="39" y="103"/>
                    <a:pt x="45" y="106"/>
                    <a:pt x="52" y="107"/>
                  </a:cubicBezTo>
                  <a:cubicBezTo>
                    <a:pt x="52" y="116"/>
                    <a:pt x="52" y="116"/>
                    <a:pt x="52" y="116"/>
                  </a:cubicBezTo>
                  <a:cubicBezTo>
                    <a:pt x="52" y="118"/>
                    <a:pt x="53" y="120"/>
                    <a:pt x="55" y="120"/>
                  </a:cubicBezTo>
                  <a:cubicBezTo>
                    <a:pt x="67" y="120"/>
                    <a:pt x="67" y="120"/>
                    <a:pt x="67" y="120"/>
                  </a:cubicBezTo>
                  <a:cubicBezTo>
                    <a:pt x="69" y="120"/>
                    <a:pt x="70" y="118"/>
                    <a:pt x="70" y="116"/>
                  </a:cubicBezTo>
                  <a:cubicBezTo>
                    <a:pt x="70" y="107"/>
                    <a:pt x="70" y="107"/>
                    <a:pt x="70" y="107"/>
                  </a:cubicBezTo>
                  <a:cubicBezTo>
                    <a:pt x="76" y="106"/>
                    <a:pt x="82" y="103"/>
                    <a:pt x="87" y="100"/>
                  </a:cubicBezTo>
                  <a:cubicBezTo>
                    <a:pt x="94" y="106"/>
                    <a:pt x="94" y="106"/>
                    <a:pt x="94" y="106"/>
                  </a:cubicBezTo>
                  <a:cubicBezTo>
                    <a:pt x="96" y="108"/>
                    <a:pt x="98" y="108"/>
                    <a:pt x="99" y="107"/>
                  </a:cubicBezTo>
                  <a:cubicBezTo>
                    <a:pt x="108" y="98"/>
                    <a:pt x="108" y="98"/>
                    <a:pt x="108" y="98"/>
                  </a:cubicBezTo>
                  <a:cubicBezTo>
                    <a:pt x="109" y="97"/>
                    <a:pt x="109" y="95"/>
                    <a:pt x="107" y="93"/>
                  </a:cubicBezTo>
                  <a:cubicBezTo>
                    <a:pt x="100" y="87"/>
                    <a:pt x="100" y="87"/>
                    <a:pt x="100" y="87"/>
                  </a:cubicBezTo>
                  <a:cubicBezTo>
                    <a:pt x="104" y="81"/>
                    <a:pt x="106" y="76"/>
                    <a:pt x="108" y="69"/>
                  </a:cubicBezTo>
                  <a:cubicBezTo>
                    <a:pt x="117" y="69"/>
                    <a:pt x="117" y="69"/>
                    <a:pt x="117" y="69"/>
                  </a:cubicBezTo>
                  <a:cubicBezTo>
                    <a:pt x="119" y="69"/>
                    <a:pt x="121" y="68"/>
                    <a:pt x="121" y="66"/>
                  </a:cubicBezTo>
                  <a:cubicBezTo>
                    <a:pt x="121" y="54"/>
                    <a:pt x="121" y="54"/>
                    <a:pt x="121" y="54"/>
                  </a:cubicBezTo>
                  <a:cubicBezTo>
                    <a:pt x="121" y="52"/>
                    <a:pt x="119" y="51"/>
                    <a:pt x="117" y="51"/>
                  </a:cubicBezTo>
                  <a:close/>
                  <a:moveTo>
                    <a:pt x="61" y="82"/>
                  </a:moveTo>
                  <a:cubicBezTo>
                    <a:pt x="48" y="82"/>
                    <a:pt x="38" y="72"/>
                    <a:pt x="38" y="60"/>
                  </a:cubicBezTo>
                  <a:cubicBezTo>
                    <a:pt x="38" y="48"/>
                    <a:pt x="48" y="38"/>
                    <a:pt x="61" y="38"/>
                  </a:cubicBezTo>
                  <a:cubicBezTo>
                    <a:pt x="73" y="38"/>
                    <a:pt x="83" y="48"/>
                    <a:pt x="83" y="60"/>
                  </a:cubicBezTo>
                  <a:cubicBezTo>
                    <a:pt x="83" y="72"/>
                    <a:pt x="73" y="82"/>
                    <a:pt x="61" y="82"/>
                  </a:cubicBezTo>
                  <a:close/>
                </a:path>
              </a:pathLst>
            </a:custGeom>
            <a:solidFill>
              <a:schemeClr val="accent4">
                <a:alpha val="100000"/>
              </a:schemeClr>
            </a:solidFill>
          </p:spPr>
        </p:sp>
      </p:grpSp>
      <p:grpSp>
        <p:nvGrpSpPr>
          <p:cNvPr id="12" name="Group 12"/>
          <p:cNvGrpSpPr/>
          <p:nvPr/>
        </p:nvGrpSpPr>
        <p:grpSpPr>
          <a:xfrm>
            <a:off x="4836987" y="4210981"/>
            <a:ext cx="577691" cy="614457"/>
            <a:chOff x="4836987" y="4210981"/>
            <a:chExt cx="577691" cy="614457"/>
          </a:xfrm>
        </p:grpSpPr>
        <p:sp>
          <p:nvSpPr>
            <p:cNvPr id="13" name="Freeform 13"/>
            <p:cNvSpPr/>
            <p:nvPr/>
          </p:nvSpPr>
          <p:spPr>
            <a:xfrm>
              <a:off x="5174934" y="4210981"/>
              <a:ext cx="239744" cy="269843"/>
            </a:xfrm>
            <a:custGeom>
              <a:avLst/>
              <a:gdLst/>
              <a:ahLst/>
              <a:cxnLst/>
              <a:rect l="l" t="t" r="r" b="b"/>
              <a:pathLst>
                <a:path w="91" h="102">
                  <a:moveTo>
                    <a:pt x="76" y="45"/>
                  </a:moveTo>
                  <a:cubicBezTo>
                    <a:pt x="65" y="52"/>
                    <a:pt x="54" y="52"/>
                    <a:pt x="50" y="52"/>
                  </a:cubicBezTo>
                  <a:cubicBezTo>
                    <a:pt x="11" y="102"/>
                    <a:pt x="11" y="102"/>
                    <a:pt x="11" y="102"/>
                  </a:cubicBezTo>
                  <a:cubicBezTo>
                    <a:pt x="0" y="93"/>
                    <a:pt x="0" y="93"/>
                    <a:pt x="0" y="93"/>
                  </a:cubicBezTo>
                  <a:cubicBezTo>
                    <a:pt x="43" y="47"/>
                    <a:pt x="43" y="47"/>
                    <a:pt x="43" y="47"/>
                  </a:cubicBezTo>
                  <a:cubicBezTo>
                    <a:pt x="42" y="43"/>
                    <a:pt x="40" y="32"/>
                    <a:pt x="45" y="19"/>
                  </a:cubicBezTo>
                  <a:cubicBezTo>
                    <a:pt x="52" y="4"/>
                    <a:pt x="70" y="0"/>
                    <a:pt x="70" y="0"/>
                  </a:cubicBezTo>
                  <a:cubicBezTo>
                    <a:pt x="67" y="22"/>
                    <a:pt x="67" y="22"/>
                    <a:pt x="67" y="22"/>
                  </a:cubicBezTo>
                  <a:cubicBezTo>
                    <a:pt x="68" y="21"/>
                    <a:pt x="69" y="21"/>
                    <a:pt x="70" y="22"/>
                  </a:cubicBezTo>
                  <a:cubicBezTo>
                    <a:pt x="70" y="22"/>
                    <a:pt x="70" y="23"/>
                    <a:pt x="70" y="24"/>
                  </a:cubicBezTo>
                  <a:cubicBezTo>
                    <a:pt x="91" y="17"/>
                    <a:pt x="91" y="17"/>
                    <a:pt x="91" y="17"/>
                  </a:cubicBezTo>
                  <a:cubicBezTo>
                    <a:pt x="91" y="17"/>
                    <a:pt x="90" y="36"/>
                    <a:pt x="76" y="45"/>
                  </a:cubicBezTo>
                  <a:close/>
                </a:path>
              </a:pathLst>
            </a:custGeom>
            <a:solidFill>
              <a:schemeClr val="accent4">
                <a:alpha val="100000"/>
              </a:schemeClr>
            </a:solidFill>
          </p:spPr>
        </p:sp>
        <p:sp>
          <p:nvSpPr>
            <p:cNvPr id="14" name="Freeform 14"/>
            <p:cNvSpPr/>
            <p:nvPr/>
          </p:nvSpPr>
          <p:spPr>
            <a:xfrm>
              <a:off x="4836987" y="4396146"/>
              <a:ext cx="461677" cy="429292"/>
            </a:xfrm>
            <a:custGeom>
              <a:avLst/>
              <a:gdLst/>
              <a:ahLst/>
              <a:cxnLst/>
              <a:rect l="l" t="t" r="r" b="b"/>
              <a:pathLst>
                <a:path w="175" h="163">
                  <a:moveTo>
                    <a:pt x="77" y="0"/>
                  </a:moveTo>
                  <a:cubicBezTo>
                    <a:pt x="95" y="0"/>
                    <a:pt x="112" y="6"/>
                    <a:pt x="127" y="16"/>
                  </a:cubicBezTo>
                  <a:cubicBezTo>
                    <a:pt x="107" y="40"/>
                    <a:pt x="107" y="40"/>
                    <a:pt x="107" y="40"/>
                  </a:cubicBezTo>
                  <a:cubicBezTo>
                    <a:pt x="100" y="36"/>
                    <a:pt x="92" y="34"/>
                    <a:pt x="84" y="34"/>
                  </a:cubicBezTo>
                  <a:cubicBezTo>
                    <a:pt x="59" y="34"/>
                    <a:pt x="41" y="54"/>
                    <a:pt x="44" y="80"/>
                  </a:cubicBezTo>
                  <a:cubicBezTo>
                    <a:pt x="47" y="105"/>
                    <a:pt x="70" y="125"/>
                    <a:pt x="96" y="125"/>
                  </a:cubicBezTo>
                  <a:cubicBezTo>
                    <a:pt x="121" y="125"/>
                    <a:pt x="138" y="105"/>
                    <a:pt x="135" y="80"/>
                  </a:cubicBezTo>
                  <a:cubicBezTo>
                    <a:pt x="134" y="71"/>
                    <a:pt x="130" y="63"/>
                    <a:pt x="125" y="56"/>
                  </a:cubicBezTo>
                  <a:cubicBezTo>
                    <a:pt x="145" y="32"/>
                    <a:pt x="145" y="32"/>
                    <a:pt x="145" y="32"/>
                  </a:cubicBezTo>
                  <a:cubicBezTo>
                    <a:pt x="158" y="46"/>
                    <a:pt x="166" y="63"/>
                    <a:pt x="169" y="82"/>
                  </a:cubicBezTo>
                  <a:cubicBezTo>
                    <a:pt x="175" y="127"/>
                    <a:pt x="143" y="163"/>
                    <a:pt x="98" y="163"/>
                  </a:cubicBezTo>
                  <a:cubicBezTo>
                    <a:pt x="53" y="163"/>
                    <a:pt x="12" y="127"/>
                    <a:pt x="6" y="82"/>
                  </a:cubicBezTo>
                  <a:cubicBezTo>
                    <a:pt x="0" y="37"/>
                    <a:pt x="31" y="0"/>
                    <a:pt x="77" y="0"/>
                  </a:cubicBezTo>
                  <a:close/>
                </a:path>
              </a:pathLst>
            </a:custGeom>
            <a:solidFill>
              <a:schemeClr val="accent4">
                <a:alpha val="100000"/>
              </a:schemeClr>
            </a:solidFill>
          </p:spPr>
        </p:sp>
        <p:sp>
          <p:nvSpPr>
            <p:cNvPr id="15" name="Freeform 15"/>
            <p:cNvSpPr/>
            <p:nvPr/>
          </p:nvSpPr>
          <p:spPr>
            <a:xfrm>
              <a:off x="4976433" y="4512066"/>
              <a:ext cx="195167" cy="181737"/>
            </a:xfrm>
            <a:custGeom>
              <a:avLst/>
              <a:gdLst/>
              <a:ahLst/>
              <a:cxnLst/>
              <a:rect l="l" t="t" r="r" b="b"/>
              <a:pathLst>
                <a:path w="74" h="69">
                  <a:moveTo>
                    <a:pt x="42" y="69"/>
                  </a:moveTo>
                  <a:cubicBezTo>
                    <a:pt x="23" y="69"/>
                    <a:pt x="5" y="54"/>
                    <a:pt x="3" y="35"/>
                  </a:cubicBezTo>
                  <a:cubicBezTo>
                    <a:pt x="0" y="16"/>
                    <a:pt x="14" y="0"/>
                    <a:pt x="33" y="0"/>
                  </a:cubicBezTo>
                  <a:cubicBezTo>
                    <a:pt x="38" y="0"/>
                    <a:pt x="44" y="2"/>
                    <a:pt x="49" y="4"/>
                  </a:cubicBezTo>
                  <a:cubicBezTo>
                    <a:pt x="48" y="6"/>
                    <a:pt x="48" y="9"/>
                    <a:pt x="49" y="11"/>
                  </a:cubicBezTo>
                  <a:cubicBezTo>
                    <a:pt x="36" y="30"/>
                    <a:pt x="36" y="30"/>
                    <a:pt x="36" y="30"/>
                  </a:cubicBezTo>
                  <a:cubicBezTo>
                    <a:pt x="42" y="35"/>
                    <a:pt x="42" y="35"/>
                    <a:pt x="42" y="35"/>
                  </a:cubicBezTo>
                  <a:cubicBezTo>
                    <a:pt x="59" y="20"/>
                    <a:pt x="59" y="20"/>
                    <a:pt x="59" y="20"/>
                  </a:cubicBezTo>
                  <a:cubicBezTo>
                    <a:pt x="59" y="20"/>
                    <a:pt x="60" y="20"/>
                    <a:pt x="60" y="20"/>
                  </a:cubicBezTo>
                  <a:cubicBezTo>
                    <a:pt x="62" y="20"/>
                    <a:pt x="64" y="19"/>
                    <a:pt x="66" y="18"/>
                  </a:cubicBezTo>
                  <a:cubicBezTo>
                    <a:pt x="69" y="23"/>
                    <a:pt x="71" y="29"/>
                    <a:pt x="72" y="35"/>
                  </a:cubicBezTo>
                  <a:cubicBezTo>
                    <a:pt x="74" y="54"/>
                    <a:pt x="61" y="69"/>
                    <a:pt x="42" y="69"/>
                  </a:cubicBezTo>
                  <a:close/>
                </a:path>
              </a:pathLst>
            </a:custGeom>
            <a:solidFill>
              <a:schemeClr val="accent4">
                <a:alpha val="100000"/>
              </a:schemeClr>
            </a:solidFill>
          </p:spPr>
        </p:sp>
        <p:sp>
          <p:nvSpPr>
            <p:cNvPr id="16" name="Freeform 16"/>
            <p:cNvSpPr/>
            <p:nvPr/>
          </p:nvSpPr>
          <p:spPr>
            <a:xfrm>
              <a:off x="5084541" y="4461869"/>
              <a:ext cx="113728" cy="129349"/>
            </a:xfrm>
            <a:custGeom>
              <a:avLst/>
              <a:gdLst/>
              <a:ahLst/>
              <a:cxnLst/>
              <a:rect l="l" t="t" r="r" b="b"/>
              <a:pathLst>
                <a:path w="43" h="49">
                  <a:moveTo>
                    <a:pt x="13" y="31"/>
                  </a:moveTo>
                  <a:cubicBezTo>
                    <a:pt x="11" y="28"/>
                    <a:pt x="12" y="25"/>
                    <a:pt x="14" y="22"/>
                  </a:cubicBezTo>
                  <a:cubicBezTo>
                    <a:pt x="32" y="0"/>
                    <a:pt x="32" y="0"/>
                    <a:pt x="32" y="0"/>
                  </a:cubicBezTo>
                  <a:cubicBezTo>
                    <a:pt x="43" y="9"/>
                    <a:pt x="43" y="9"/>
                    <a:pt x="43" y="9"/>
                  </a:cubicBezTo>
                  <a:cubicBezTo>
                    <a:pt x="24" y="32"/>
                    <a:pt x="24" y="32"/>
                    <a:pt x="24" y="32"/>
                  </a:cubicBezTo>
                  <a:cubicBezTo>
                    <a:pt x="22" y="34"/>
                    <a:pt x="19" y="35"/>
                    <a:pt x="17" y="34"/>
                  </a:cubicBezTo>
                  <a:cubicBezTo>
                    <a:pt x="1" y="49"/>
                    <a:pt x="1" y="49"/>
                    <a:pt x="1" y="49"/>
                  </a:cubicBezTo>
                  <a:cubicBezTo>
                    <a:pt x="0" y="48"/>
                    <a:pt x="0" y="48"/>
                    <a:pt x="0" y="48"/>
                  </a:cubicBezTo>
                  <a:lnTo>
                    <a:pt x="13" y="31"/>
                  </a:lnTo>
                  <a:close/>
                </a:path>
              </a:pathLst>
            </a:custGeom>
            <a:solidFill>
              <a:schemeClr val="accent4">
                <a:alpha val="100000"/>
              </a:schemeClr>
            </a:solidFill>
          </p:spPr>
        </p:sp>
      </p:grpSp>
      <p:grpSp>
        <p:nvGrpSpPr>
          <p:cNvPr id="17" name="Group 17"/>
          <p:cNvGrpSpPr/>
          <p:nvPr/>
        </p:nvGrpSpPr>
        <p:grpSpPr>
          <a:xfrm>
            <a:off x="3390861" y="2655299"/>
            <a:ext cx="559445" cy="701973"/>
            <a:chOff x="3390861" y="2655299"/>
            <a:chExt cx="559445" cy="701973"/>
          </a:xfrm>
        </p:grpSpPr>
        <p:sp>
          <p:nvSpPr>
            <p:cNvPr id="18" name="Freeform 18"/>
            <p:cNvSpPr/>
            <p:nvPr/>
          </p:nvSpPr>
          <p:spPr>
            <a:xfrm>
              <a:off x="3782073" y="2655299"/>
              <a:ext cx="168233" cy="183703"/>
            </a:xfrm>
            <a:custGeom>
              <a:avLst/>
              <a:gdLst/>
              <a:ahLst/>
              <a:cxnLst/>
              <a:rect l="l" t="t" r="r" b="b"/>
              <a:pathLst>
                <a:path w="126" h="140">
                  <a:moveTo>
                    <a:pt x="0" y="57"/>
                  </a:moveTo>
                  <a:lnTo>
                    <a:pt x="48" y="0"/>
                  </a:lnTo>
                  <a:lnTo>
                    <a:pt x="126" y="85"/>
                  </a:lnTo>
                  <a:lnTo>
                    <a:pt x="78" y="140"/>
                  </a:lnTo>
                  <a:lnTo>
                    <a:pt x="0" y="57"/>
                  </a:lnTo>
                  <a:close/>
                </a:path>
              </a:pathLst>
            </a:custGeom>
            <a:solidFill>
              <a:schemeClr val="accent1">
                <a:alpha val="100000"/>
              </a:schemeClr>
            </a:solidFill>
          </p:spPr>
        </p:sp>
        <p:sp>
          <p:nvSpPr>
            <p:cNvPr id="19" name="Freeform 19"/>
            <p:cNvSpPr/>
            <p:nvPr/>
          </p:nvSpPr>
          <p:spPr>
            <a:xfrm>
              <a:off x="3564454" y="2751018"/>
              <a:ext cx="296432" cy="326720"/>
            </a:xfrm>
            <a:custGeom>
              <a:avLst/>
              <a:gdLst/>
              <a:ahLst/>
              <a:cxnLst/>
              <a:rect l="l" t="t" r="r" b="b"/>
              <a:pathLst>
                <a:path w="94" h="105">
                  <a:moveTo>
                    <a:pt x="70" y="0"/>
                  </a:moveTo>
                  <a:cubicBezTo>
                    <a:pt x="63" y="9"/>
                    <a:pt x="63" y="9"/>
                    <a:pt x="63" y="9"/>
                  </a:cubicBezTo>
                  <a:cubicBezTo>
                    <a:pt x="21" y="30"/>
                    <a:pt x="21" y="30"/>
                    <a:pt x="21" y="30"/>
                  </a:cubicBezTo>
                  <a:cubicBezTo>
                    <a:pt x="20" y="30"/>
                    <a:pt x="14" y="33"/>
                    <a:pt x="12" y="37"/>
                  </a:cubicBezTo>
                  <a:cubicBezTo>
                    <a:pt x="10" y="40"/>
                    <a:pt x="2" y="67"/>
                    <a:pt x="1" y="70"/>
                  </a:cubicBezTo>
                  <a:cubicBezTo>
                    <a:pt x="0" y="71"/>
                    <a:pt x="0" y="75"/>
                    <a:pt x="0" y="77"/>
                  </a:cubicBezTo>
                  <a:cubicBezTo>
                    <a:pt x="0" y="78"/>
                    <a:pt x="2" y="93"/>
                    <a:pt x="3" y="102"/>
                  </a:cubicBezTo>
                  <a:cubicBezTo>
                    <a:pt x="3" y="103"/>
                    <a:pt x="3" y="103"/>
                    <a:pt x="3" y="103"/>
                  </a:cubicBezTo>
                  <a:cubicBezTo>
                    <a:pt x="3" y="103"/>
                    <a:pt x="3" y="103"/>
                    <a:pt x="3" y="103"/>
                  </a:cubicBezTo>
                  <a:cubicBezTo>
                    <a:pt x="3" y="103"/>
                    <a:pt x="3" y="104"/>
                    <a:pt x="4" y="105"/>
                  </a:cubicBezTo>
                  <a:cubicBezTo>
                    <a:pt x="4" y="81"/>
                    <a:pt x="4" y="81"/>
                    <a:pt x="4" y="81"/>
                  </a:cubicBezTo>
                  <a:cubicBezTo>
                    <a:pt x="20" y="81"/>
                    <a:pt x="20" y="81"/>
                    <a:pt x="20" y="81"/>
                  </a:cubicBezTo>
                  <a:cubicBezTo>
                    <a:pt x="20" y="75"/>
                    <a:pt x="20" y="75"/>
                    <a:pt x="20" y="75"/>
                  </a:cubicBezTo>
                  <a:cubicBezTo>
                    <a:pt x="30" y="58"/>
                    <a:pt x="30" y="58"/>
                    <a:pt x="30" y="58"/>
                  </a:cubicBezTo>
                  <a:cubicBezTo>
                    <a:pt x="32" y="59"/>
                    <a:pt x="37" y="61"/>
                    <a:pt x="40" y="62"/>
                  </a:cubicBezTo>
                  <a:cubicBezTo>
                    <a:pt x="39" y="64"/>
                    <a:pt x="37" y="68"/>
                    <a:pt x="37" y="69"/>
                  </a:cubicBezTo>
                  <a:cubicBezTo>
                    <a:pt x="36" y="71"/>
                    <a:pt x="30" y="78"/>
                    <a:pt x="27" y="83"/>
                  </a:cubicBezTo>
                  <a:cubicBezTo>
                    <a:pt x="25" y="85"/>
                    <a:pt x="24" y="90"/>
                    <a:pt x="28" y="93"/>
                  </a:cubicBezTo>
                  <a:cubicBezTo>
                    <a:pt x="29" y="94"/>
                    <a:pt x="31" y="95"/>
                    <a:pt x="33" y="95"/>
                  </a:cubicBezTo>
                  <a:cubicBezTo>
                    <a:pt x="37" y="95"/>
                    <a:pt x="41" y="92"/>
                    <a:pt x="41" y="92"/>
                  </a:cubicBezTo>
                  <a:cubicBezTo>
                    <a:pt x="41" y="92"/>
                    <a:pt x="41" y="92"/>
                    <a:pt x="41" y="92"/>
                  </a:cubicBezTo>
                  <a:cubicBezTo>
                    <a:pt x="41" y="92"/>
                    <a:pt x="41" y="92"/>
                    <a:pt x="41" y="92"/>
                  </a:cubicBezTo>
                  <a:cubicBezTo>
                    <a:pt x="41" y="91"/>
                    <a:pt x="56" y="74"/>
                    <a:pt x="63" y="71"/>
                  </a:cubicBezTo>
                  <a:cubicBezTo>
                    <a:pt x="69" y="68"/>
                    <a:pt x="87" y="54"/>
                    <a:pt x="87" y="36"/>
                  </a:cubicBezTo>
                  <a:cubicBezTo>
                    <a:pt x="94" y="26"/>
                    <a:pt x="94" y="26"/>
                    <a:pt x="94" y="26"/>
                  </a:cubicBezTo>
                  <a:lnTo>
                    <a:pt x="70" y="0"/>
                  </a:lnTo>
                  <a:close/>
                </a:path>
              </a:pathLst>
            </a:custGeom>
            <a:solidFill>
              <a:schemeClr val="accent1">
                <a:alpha val="100000"/>
              </a:schemeClr>
            </a:solidFill>
          </p:spPr>
        </p:sp>
        <p:sp>
          <p:nvSpPr>
            <p:cNvPr id="20" name="Freeform 20"/>
            <p:cNvSpPr/>
            <p:nvPr/>
          </p:nvSpPr>
          <p:spPr>
            <a:xfrm>
              <a:off x="3390861" y="3012170"/>
              <a:ext cx="467288" cy="345102"/>
            </a:xfrm>
            <a:custGeom>
              <a:avLst/>
              <a:gdLst/>
              <a:ahLst/>
              <a:cxnLst/>
              <a:rect l="l" t="t" r="r" b="b"/>
              <a:pathLst>
                <a:path w="148" h="111">
                  <a:moveTo>
                    <a:pt x="124" y="49"/>
                  </a:moveTo>
                  <a:cubicBezTo>
                    <a:pt x="124" y="104"/>
                    <a:pt x="124" y="104"/>
                    <a:pt x="124" y="104"/>
                  </a:cubicBezTo>
                  <a:cubicBezTo>
                    <a:pt x="117" y="104"/>
                    <a:pt x="117" y="104"/>
                    <a:pt x="117" y="104"/>
                  </a:cubicBezTo>
                  <a:cubicBezTo>
                    <a:pt x="117" y="29"/>
                    <a:pt x="117" y="29"/>
                    <a:pt x="117" y="29"/>
                  </a:cubicBezTo>
                  <a:cubicBezTo>
                    <a:pt x="93" y="29"/>
                    <a:pt x="93" y="29"/>
                    <a:pt x="93" y="29"/>
                  </a:cubicBezTo>
                  <a:cubicBezTo>
                    <a:pt x="93" y="104"/>
                    <a:pt x="93" y="104"/>
                    <a:pt x="93" y="104"/>
                  </a:cubicBezTo>
                  <a:cubicBezTo>
                    <a:pt x="86" y="104"/>
                    <a:pt x="86" y="104"/>
                    <a:pt x="86" y="104"/>
                  </a:cubicBezTo>
                  <a:cubicBezTo>
                    <a:pt x="86" y="14"/>
                    <a:pt x="86" y="14"/>
                    <a:pt x="86" y="14"/>
                  </a:cubicBezTo>
                  <a:cubicBezTo>
                    <a:pt x="83" y="13"/>
                    <a:pt x="81" y="12"/>
                    <a:pt x="80" y="10"/>
                  </a:cubicBezTo>
                  <a:cubicBezTo>
                    <a:pt x="77" y="7"/>
                    <a:pt x="77" y="3"/>
                    <a:pt x="78" y="0"/>
                  </a:cubicBezTo>
                  <a:cubicBezTo>
                    <a:pt x="62" y="0"/>
                    <a:pt x="62" y="0"/>
                    <a:pt x="62" y="0"/>
                  </a:cubicBezTo>
                  <a:cubicBezTo>
                    <a:pt x="62" y="104"/>
                    <a:pt x="62" y="104"/>
                    <a:pt x="62" y="104"/>
                  </a:cubicBezTo>
                  <a:cubicBezTo>
                    <a:pt x="55" y="104"/>
                    <a:pt x="55" y="104"/>
                    <a:pt x="55" y="104"/>
                  </a:cubicBezTo>
                  <a:cubicBezTo>
                    <a:pt x="55" y="36"/>
                    <a:pt x="55" y="36"/>
                    <a:pt x="55" y="36"/>
                  </a:cubicBezTo>
                  <a:cubicBezTo>
                    <a:pt x="31" y="36"/>
                    <a:pt x="31" y="36"/>
                    <a:pt x="31" y="36"/>
                  </a:cubicBezTo>
                  <a:cubicBezTo>
                    <a:pt x="31" y="104"/>
                    <a:pt x="31" y="104"/>
                    <a:pt x="31" y="104"/>
                  </a:cubicBezTo>
                  <a:cubicBezTo>
                    <a:pt x="24" y="104"/>
                    <a:pt x="24" y="104"/>
                    <a:pt x="24" y="104"/>
                  </a:cubicBezTo>
                  <a:cubicBezTo>
                    <a:pt x="24" y="66"/>
                    <a:pt x="24" y="66"/>
                    <a:pt x="24" y="66"/>
                  </a:cubicBezTo>
                  <a:cubicBezTo>
                    <a:pt x="0" y="66"/>
                    <a:pt x="0" y="66"/>
                    <a:pt x="0" y="66"/>
                  </a:cubicBezTo>
                  <a:cubicBezTo>
                    <a:pt x="0" y="104"/>
                    <a:pt x="0" y="104"/>
                    <a:pt x="0" y="104"/>
                  </a:cubicBezTo>
                  <a:cubicBezTo>
                    <a:pt x="0" y="111"/>
                    <a:pt x="0" y="111"/>
                    <a:pt x="0" y="111"/>
                  </a:cubicBezTo>
                  <a:cubicBezTo>
                    <a:pt x="148" y="111"/>
                    <a:pt x="148" y="111"/>
                    <a:pt x="148" y="111"/>
                  </a:cubicBezTo>
                  <a:cubicBezTo>
                    <a:pt x="148" y="104"/>
                    <a:pt x="148" y="104"/>
                    <a:pt x="148" y="104"/>
                  </a:cubicBezTo>
                  <a:cubicBezTo>
                    <a:pt x="148" y="49"/>
                    <a:pt x="148" y="49"/>
                    <a:pt x="148" y="49"/>
                  </a:cubicBezTo>
                  <a:lnTo>
                    <a:pt x="124" y="49"/>
                  </a:lnTo>
                  <a:close/>
                </a:path>
              </a:pathLst>
            </a:custGeom>
            <a:solidFill>
              <a:schemeClr val="accent1">
                <a:alpha val="100000"/>
              </a:schemeClr>
            </a:solidFill>
          </p:spPr>
        </p:sp>
      </p:grpSp>
      <p:grpSp>
        <p:nvGrpSpPr>
          <p:cNvPr id="21" name="Group 21"/>
          <p:cNvGrpSpPr/>
          <p:nvPr/>
        </p:nvGrpSpPr>
        <p:grpSpPr>
          <a:xfrm>
            <a:off x="454963" y="93878"/>
            <a:ext cx="10641129" cy="914400"/>
            <a:chOff x="454963" y="93878"/>
            <a:chExt cx="10641129" cy="914400"/>
          </a:xfrm>
        </p:grpSpPr>
        <p:sp>
          <p:nvSpPr>
            <p:cNvPr id="22" name="AutoShape 22"/>
            <p:cNvSpPr/>
            <p:nvPr/>
          </p:nvSpPr>
          <p:spPr>
            <a:xfrm>
              <a:off x="454963" y="331168"/>
              <a:ext cx="84147" cy="84147"/>
            </a:xfrm>
            <a:prstGeom prst="ellipse">
              <a:avLst/>
            </a:prstGeom>
            <a:solidFill>
              <a:schemeClr val="accent1">
                <a:alpha val="100000"/>
              </a:schemeClr>
            </a:solidFill>
          </p:spPr>
        </p:sp>
        <p:sp>
          <p:nvSpPr>
            <p:cNvPr id="23" name="AutoShape 23"/>
            <p:cNvSpPr/>
            <p:nvPr/>
          </p:nvSpPr>
          <p:spPr>
            <a:xfrm>
              <a:off x="575049" y="337743"/>
              <a:ext cx="78137" cy="78137"/>
            </a:xfrm>
            <a:prstGeom prst="ellipse">
              <a:avLst/>
            </a:prstGeom>
            <a:solidFill>
              <a:schemeClr val="accent1">
                <a:alpha val="80000"/>
              </a:schemeClr>
            </a:solidFill>
          </p:spPr>
        </p:sp>
        <p:sp>
          <p:nvSpPr>
            <p:cNvPr id="24" name="AutoShape 24"/>
            <p:cNvSpPr/>
            <p:nvPr/>
          </p:nvSpPr>
          <p:spPr>
            <a:xfrm>
              <a:off x="689125" y="339460"/>
              <a:ext cx="74704" cy="74704"/>
            </a:xfrm>
            <a:prstGeom prst="ellipse">
              <a:avLst/>
            </a:prstGeom>
            <a:solidFill>
              <a:schemeClr val="accent1">
                <a:alpha val="60000"/>
              </a:schemeClr>
            </a:solidFill>
          </p:spPr>
        </p:sp>
        <p:sp>
          <p:nvSpPr>
            <p:cNvPr id="25" name="AutoShape 25"/>
            <p:cNvSpPr/>
            <p:nvPr/>
          </p:nvSpPr>
          <p:spPr>
            <a:xfrm>
              <a:off x="799768" y="348430"/>
              <a:ext cx="69238" cy="69238"/>
            </a:xfrm>
            <a:prstGeom prst="ellipse">
              <a:avLst/>
            </a:prstGeom>
            <a:solidFill>
              <a:schemeClr val="accent1">
                <a:alpha val="40000"/>
              </a:schemeClr>
            </a:solidFill>
          </p:spPr>
        </p:sp>
        <p:sp>
          <p:nvSpPr>
            <p:cNvPr id="26" name="AutoShape 26"/>
            <p:cNvSpPr/>
            <p:nvPr/>
          </p:nvSpPr>
          <p:spPr>
            <a:xfrm>
              <a:off x="904945" y="344297"/>
              <a:ext cx="65594" cy="65594"/>
            </a:xfrm>
            <a:prstGeom prst="ellipse">
              <a:avLst/>
            </a:prstGeom>
            <a:solidFill>
              <a:schemeClr val="accent1">
                <a:alpha val="20000"/>
              </a:schemeClr>
            </a:solidFill>
          </p:spPr>
        </p:sp>
        <p:sp>
          <p:nvSpPr>
            <p:cNvPr id="27" name="AutoShape 27"/>
            <p:cNvSpPr/>
            <p:nvPr/>
          </p:nvSpPr>
          <p:spPr>
            <a:xfrm>
              <a:off x="454963" y="448942"/>
              <a:ext cx="84147" cy="84147"/>
            </a:xfrm>
            <a:prstGeom prst="ellipse">
              <a:avLst/>
            </a:prstGeom>
            <a:solidFill>
              <a:schemeClr val="accent1">
                <a:alpha val="100000"/>
              </a:schemeClr>
            </a:solidFill>
          </p:spPr>
        </p:sp>
        <p:sp>
          <p:nvSpPr>
            <p:cNvPr id="28" name="AutoShape 28"/>
            <p:cNvSpPr/>
            <p:nvPr/>
          </p:nvSpPr>
          <p:spPr>
            <a:xfrm>
              <a:off x="575049" y="455517"/>
              <a:ext cx="78137" cy="78137"/>
            </a:xfrm>
            <a:prstGeom prst="ellipse">
              <a:avLst/>
            </a:prstGeom>
            <a:solidFill>
              <a:schemeClr val="accent1">
                <a:alpha val="80000"/>
              </a:schemeClr>
            </a:solidFill>
          </p:spPr>
        </p:sp>
        <p:sp>
          <p:nvSpPr>
            <p:cNvPr id="29" name="AutoShape 29"/>
            <p:cNvSpPr/>
            <p:nvPr/>
          </p:nvSpPr>
          <p:spPr>
            <a:xfrm>
              <a:off x="689125" y="457233"/>
              <a:ext cx="74704" cy="74704"/>
            </a:xfrm>
            <a:prstGeom prst="ellipse">
              <a:avLst/>
            </a:prstGeom>
            <a:solidFill>
              <a:schemeClr val="accent1">
                <a:alpha val="60000"/>
              </a:schemeClr>
            </a:solidFill>
          </p:spPr>
        </p:sp>
        <p:sp>
          <p:nvSpPr>
            <p:cNvPr id="30" name="AutoShape 30"/>
            <p:cNvSpPr/>
            <p:nvPr/>
          </p:nvSpPr>
          <p:spPr>
            <a:xfrm>
              <a:off x="799768" y="466203"/>
              <a:ext cx="69238" cy="69238"/>
            </a:xfrm>
            <a:prstGeom prst="ellipse">
              <a:avLst/>
            </a:prstGeom>
            <a:solidFill>
              <a:schemeClr val="accent1">
                <a:alpha val="40000"/>
              </a:schemeClr>
            </a:solidFill>
          </p:spPr>
        </p:sp>
        <p:sp>
          <p:nvSpPr>
            <p:cNvPr id="31" name="AutoShape 31"/>
            <p:cNvSpPr/>
            <p:nvPr/>
          </p:nvSpPr>
          <p:spPr>
            <a:xfrm>
              <a:off x="904945" y="462070"/>
              <a:ext cx="65594" cy="65594"/>
            </a:xfrm>
            <a:prstGeom prst="ellipse">
              <a:avLst/>
            </a:prstGeom>
            <a:solidFill>
              <a:schemeClr val="accent1">
                <a:alpha val="20000"/>
              </a:schemeClr>
            </a:solidFill>
          </p:spPr>
        </p:sp>
        <p:sp>
          <p:nvSpPr>
            <p:cNvPr id="32" name="AutoShape 32"/>
            <p:cNvSpPr/>
            <p:nvPr/>
          </p:nvSpPr>
          <p:spPr>
            <a:xfrm>
              <a:off x="454963" y="566715"/>
              <a:ext cx="84147" cy="84147"/>
            </a:xfrm>
            <a:prstGeom prst="ellipse">
              <a:avLst/>
            </a:prstGeom>
            <a:solidFill>
              <a:schemeClr val="accent1">
                <a:alpha val="100000"/>
              </a:schemeClr>
            </a:solidFill>
          </p:spPr>
        </p:sp>
        <p:sp>
          <p:nvSpPr>
            <p:cNvPr id="33" name="AutoShape 33"/>
            <p:cNvSpPr/>
            <p:nvPr/>
          </p:nvSpPr>
          <p:spPr>
            <a:xfrm>
              <a:off x="575049" y="573291"/>
              <a:ext cx="78137" cy="78137"/>
            </a:xfrm>
            <a:prstGeom prst="ellipse">
              <a:avLst/>
            </a:prstGeom>
            <a:solidFill>
              <a:schemeClr val="accent1">
                <a:alpha val="80000"/>
              </a:schemeClr>
            </a:solidFill>
          </p:spPr>
        </p:sp>
        <p:sp>
          <p:nvSpPr>
            <p:cNvPr id="34" name="AutoShape 34"/>
            <p:cNvSpPr/>
            <p:nvPr/>
          </p:nvSpPr>
          <p:spPr>
            <a:xfrm>
              <a:off x="689125" y="575007"/>
              <a:ext cx="74704" cy="74704"/>
            </a:xfrm>
            <a:prstGeom prst="ellipse">
              <a:avLst/>
            </a:prstGeom>
            <a:solidFill>
              <a:schemeClr val="accent1">
                <a:alpha val="60000"/>
              </a:schemeClr>
            </a:solidFill>
          </p:spPr>
        </p:sp>
        <p:sp>
          <p:nvSpPr>
            <p:cNvPr id="35" name="AutoShape 35"/>
            <p:cNvSpPr/>
            <p:nvPr/>
          </p:nvSpPr>
          <p:spPr>
            <a:xfrm>
              <a:off x="799768" y="583977"/>
              <a:ext cx="69238" cy="69238"/>
            </a:xfrm>
            <a:prstGeom prst="ellipse">
              <a:avLst/>
            </a:prstGeom>
            <a:solidFill>
              <a:schemeClr val="accent1">
                <a:alpha val="40000"/>
              </a:schemeClr>
            </a:solidFill>
          </p:spPr>
        </p:sp>
        <p:sp>
          <p:nvSpPr>
            <p:cNvPr id="36" name="AutoShape 36"/>
            <p:cNvSpPr/>
            <p:nvPr/>
          </p:nvSpPr>
          <p:spPr>
            <a:xfrm>
              <a:off x="904945" y="579844"/>
              <a:ext cx="65594" cy="65594"/>
            </a:xfrm>
            <a:prstGeom prst="ellipse">
              <a:avLst/>
            </a:prstGeom>
            <a:solidFill>
              <a:schemeClr val="accent1">
                <a:alpha val="20000"/>
              </a:schemeClr>
            </a:solidFill>
          </p:spPr>
        </p:sp>
        <p:sp>
          <p:nvSpPr>
            <p:cNvPr id="37" name="AutoShape 37"/>
            <p:cNvSpPr/>
            <p:nvPr/>
          </p:nvSpPr>
          <p:spPr>
            <a:xfrm>
              <a:off x="454963" y="684489"/>
              <a:ext cx="84147" cy="84147"/>
            </a:xfrm>
            <a:prstGeom prst="ellipse">
              <a:avLst/>
            </a:prstGeom>
            <a:solidFill>
              <a:schemeClr val="accent1">
                <a:alpha val="100000"/>
              </a:schemeClr>
            </a:solidFill>
          </p:spPr>
        </p:sp>
        <p:sp>
          <p:nvSpPr>
            <p:cNvPr id="38" name="AutoShape 38"/>
            <p:cNvSpPr/>
            <p:nvPr/>
          </p:nvSpPr>
          <p:spPr>
            <a:xfrm>
              <a:off x="575049" y="691064"/>
              <a:ext cx="78137" cy="78137"/>
            </a:xfrm>
            <a:prstGeom prst="ellipse">
              <a:avLst/>
            </a:prstGeom>
            <a:solidFill>
              <a:schemeClr val="accent1">
                <a:alpha val="80000"/>
              </a:schemeClr>
            </a:solidFill>
          </p:spPr>
        </p:sp>
        <p:sp>
          <p:nvSpPr>
            <p:cNvPr id="39" name="AutoShape 39"/>
            <p:cNvSpPr/>
            <p:nvPr/>
          </p:nvSpPr>
          <p:spPr>
            <a:xfrm>
              <a:off x="689125" y="692781"/>
              <a:ext cx="74704" cy="74704"/>
            </a:xfrm>
            <a:prstGeom prst="ellipse">
              <a:avLst/>
            </a:prstGeom>
            <a:solidFill>
              <a:schemeClr val="accent1">
                <a:alpha val="60000"/>
              </a:schemeClr>
            </a:solidFill>
          </p:spPr>
        </p:sp>
        <p:sp>
          <p:nvSpPr>
            <p:cNvPr id="40" name="AutoShape 40"/>
            <p:cNvSpPr/>
            <p:nvPr/>
          </p:nvSpPr>
          <p:spPr>
            <a:xfrm>
              <a:off x="799768" y="701751"/>
              <a:ext cx="69238" cy="69238"/>
            </a:xfrm>
            <a:prstGeom prst="ellipse">
              <a:avLst/>
            </a:prstGeom>
            <a:solidFill>
              <a:schemeClr val="accent1">
                <a:alpha val="40000"/>
              </a:schemeClr>
            </a:solidFill>
          </p:spPr>
        </p:sp>
        <p:sp>
          <p:nvSpPr>
            <p:cNvPr id="41" name="AutoShape 41"/>
            <p:cNvSpPr/>
            <p:nvPr/>
          </p:nvSpPr>
          <p:spPr>
            <a:xfrm>
              <a:off x="904945" y="697618"/>
              <a:ext cx="65594" cy="65594"/>
            </a:xfrm>
            <a:prstGeom prst="ellipse">
              <a:avLst/>
            </a:prstGeom>
            <a:solidFill>
              <a:schemeClr val="accent1">
                <a:alpha val="20000"/>
              </a:schemeClr>
            </a:solidFill>
          </p:spPr>
        </p:sp>
        <p:sp>
          <p:nvSpPr>
            <p:cNvPr id="42" name="TextBox 4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可行性分析</a:t>
              </a:r>
            </a:p>
          </p:txBody>
        </p:sp>
      </p:grpSp>
      <p:grpSp>
        <p:nvGrpSpPr>
          <p:cNvPr id="43" name="Group 43"/>
          <p:cNvGrpSpPr/>
          <p:nvPr/>
        </p:nvGrpSpPr>
        <p:grpSpPr>
          <a:xfrm>
            <a:off x="7809821" y="1388973"/>
            <a:ext cx="2987778" cy="490334"/>
            <a:chOff x="7809821" y="1388973"/>
            <a:chExt cx="2987778" cy="490334"/>
          </a:xfrm>
        </p:grpSpPr>
        <p:sp>
          <p:nvSpPr>
            <p:cNvPr id="44" name="TextBox 44"/>
            <p:cNvSpPr txBox="1"/>
            <p:nvPr/>
          </p:nvSpPr>
          <p:spPr>
            <a:xfrm>
              <a:off x="7809821" y="1388973"/>
              <a:ext cx="2987778" cy="490334"/>
            </a:xfrm>
            <a:prstGeom prst="rect">
              <a:avLst/>
            </a:prstGeom>
          </p:spPr>
          <p:txBody>
            <a:bodyPr vert="horz" wrap="square" lIns="66008" tIns="33052" rIns="66008" bIns="33052" rtlCol="0" anchor="t" anchorCtr="0">
              <a:normAutofit/>
            </a:bodyPr>
            <a:lstStyle/>
            <a:p>
              <a:pPr algn="l">
                <a:lnSpc>
                  <a:spcPct val="120000"/>
                </a:lnSpc>
              </a:pPr>
              <a:r>
                <a:rPr lang="en-US" sz="2025" b="1">
                  <a:solidFill>
                    <a:schemeClr val="accent1">
                      <a:alpha val="100000"/>
                    </a:schemeClr>
                  </a:solidFill>
                  <a:latin typeface="微软雅黑" panose="020B0503020204020204" charset="-122"/>
                  <a:ea typeface="微软雅黑" panose="020B0503020204020204" charset="-122"/>
                  <a:cs typeface="微软雅黑" panose="020B0503020204020204" charset="-122"/>
                </a:rPr>
                <a:t>要求</a:t>
              </a:r>
            </a:p>
          </p:txBody>
        </p:sp>
      </p:grpSp>
      <p:grpSp>
        <p:nvGrpSpPr>
          <p:cNvPr id="45" name="Group 45"/>
          <p:cNvGrpSpPr/>
          <p:nvPr/>
        </p:nvGrpSpPr>
        <p:grpSpPr>
          <a:xfrm>
            <a:off x="7809821" y="1823726"/>
            <a:ext cx="3286271" cy="1875094"/>
            <a:chOff x="7809821" y="1823726"/>
            <a:chExt cx="3286271" cy="1875094"/>
          </a:xfrm>
        </p:grpSpPr>
        <p:sp>
          <p:nvSpPr>
            <p:cNvPr id="46" name="TextBox 46"/>
            <p:cNvSpPr txBox="1"/>
            <p:nvPr/>
          </p:nvSpPr>
          <p:spPr>
            <a:xfrm>
              <a:off x="7809821" y="1823726"/>
              <a:ext cx="3286271" cy="1875094"/>
            </a:xfrm>
            <a:prstGeom prst="rect">
              <a:avLst/>
            </a:prstGeom>
          </p:spPr>
          <p:txBody>
            <a:bodyPr vert="horz" wrap="square" lIns="66008" tIns="33052" rIns="66008" bIns="33052" rtlCol="0" anchor="ctr"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系统能够实现完整的名片信息管理功能，并且要充分考虑权限和社会问题。</a:t>
              </a:r>
            </a:p>
          </p:txBody>
        </p:sp>
      </p:grpSp>
      <p:grpSp>
        <p:nvGrpSpPr>
          <p:cNvPr id="47" name="Group 47"/>
          <p:cNvGrpSpPr/>
          <p:nvPr/>
        </p:nvGrpSpPr>
        <p:grpSpPr>
          <a:xfrm>
            <a:off x="7809821" y="3814445"/>
            <a:ext cx="2987778" cy="490334"/>
            <a:chOff x="7809821" y="3814445"/>
            <a:chExt cx="2987778" cy="490334"/>
          </a:xfrm>
        </p:grpSpPr>
        <p:sp>
          <p:nvSpPr>
            <p:cNvPr id="48" name="TextBox 48"/>
            <p:cNvSpPr txBox="1"/>
            <p:nvPr/>
          </p:nvSpPr>
          <p:spPr>
            <a:xfrm>
              <a:off x="7809821" y="3814445"/>
              <a:ext cx="2987778" cy="490334"/>
            </a:xfrm>
            <a:prstGeom prst="rect">
              <a:avLst/>
            </a:prstGeom>
          </p:spPr>
          <p:txBody>
            <a:bodyPr vert="horz" wrap="square" lIns="66008" tIns="33052" rIns="66008" bIns="33052" rtlCol="0" anchor="t" anchorCtr="0">
              <a:normAutofit/>
            </a:bodyPr>
            <a:lstStyle/>
            <a:p>
              <a:pPr algn="l">
                <a:lnSpc>
                  <a:spcPct val="120000"/>
                </a:lnSpc>
              </a:pPr>
              <a:r>
                <a:rPr lang="en-US" sz="2025" b="1">
                  <a:solidFill>
                    <a:schemeClr val="accent1">
                      <a:alpha val="100000"/>
                    </a:schemeClr>
                  </a:solidFill>
                  <a:latin typeface="微软雅黑" panose="020B0503020204020204" charset="-122"/>
                  <a:ea typeface="微软雅黑" panose="020B0503020204020204" charset="-122"/>
                  <a:cs typeface="微软雅黑" panose="020B0503020204020204" charset="-122"/>
                </a:rPr>
                <a:t>目标</a:t>
              </a:r>
            </a:p>
          </p:txBody>
        </p:sp>
      </p:grpSp>
      <p:grpSp>
        <p:nvGrpSpPr>
          <p:cNvPr id="49" name="Group 49"/>
          <p:cNvGrpSpPr/>
          <p:nvPr/>
        </p:nvGrpSpPr>
        <p:grpSpPr>
          <a:xfrm>
            <a:off x="7809821" y="4249198"/>
            <a:ext cx="3286271" cy="1875094"/>
            <a:chOff x="7809821" y="4249198"/>
            <a:chExt cx="3286271" cy="1875094"/>
          </a:xfrm>
        </p:grpSpPr>
        <p:sp>
          <p:nvSpPr>
            <p:cNvPr id="50" name="TextBox 50"/>
            <p:cNvSpPr txBox="1"/>
            <p:nvPr/>
          </p:nvSpPr>
          <p:spPr>
            <a:xfrm>
              <a:off x="7809821" y="4249198"/>
              <a:ext cx="3286271" cy="1875094"/>
            </a:xfrm>
            <a:prstGeom prst="rect">
              <a:avLst/>
            </a:prstGeom>
          </p:spPr>
          <p:txBody>
            <a:bodyPr vert="horz" wrap="square" lIns="66008" tIns="33052" rIns="66008" bIns="33052" rtlCol="0" anchor="ctr"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开发一个名片管理程序，能够进行名片添加、名片修改、名片查找、名片删除、名片浏览、名片输出备份。</a:t>
              </a: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6185766" y="1751287"/>
            <a:ext cx="5242663" cy="4234459"/>
          </a:xfrm>
          <a:prstGeom prst="roundRect">
            <a:avLst/>
          </a:prstGeom>
          <a:solidFill>
            <a:schemeClr val="accent2">
              <a:lumMod val="20000"/>
              <a:lumOff val="80000"/>
              <a:alpha val="100000"/>
            </a:schemeClr>
          </a:solidFill>
        </p:spPr>
      </p:sp>
      <p:sp>
        <p:nvSpPr>
          <p:cNvPr id="3" name="AutoShape 3"/>
          <p:cNvSpPr/>
          <p:nvPr/>
        </p:nvSpPr>
        <p:spPr>
          <a:xfrm>
            <a:off x="763571" y="1751287"/>
            <a:ext cx="5242663" cy="4234459"/>
          </a:xfrm>
          <a:prstGeom prst="roundRect">
            <a:avLst/>
          </a:prstGeom>
          <a:solidFill>
            <a:schemeClr val="accent1">
              <a:alpha val="100000"/>
            </a:schemeClr>
          </a:solidFill>
        </p:spPr>
      </p:sp>
      <p:sp>
        <p:nvSpPr>
          <p:cNvPr id="4" name="AutoShape 4"/>
          <p:cNvSpPr/>
          <p:nvPr/>
        </p:nvSpPr>
        <p:spPr>
          <a:xfrm>
            <a:off x="4530718" y="2430558"/>
            <a:ext cx="3130564" cy="3130564"/>
          </a:xfrm>
          <a:prstGeom prst="ellipse">
            <a:avLst/>
          </a:prstGeom>
          <a:solidFill>
            <a:srgbClr val="FFFFFF">
              <a:alpha val="50000"/>
            </a:srgbClr>
          </a:solidFill>
        </p:spPr>
      </p:sp>
      <p:sp>
        <p:nvSpPr>
          <p:cNvPr id="5" name="AutoShape 5"/>
          <p:cNvSpPr/>
          <p:nvPr/>
        </p:nvSpPr>
        <p:spPr>
          <a:xfrm>
            <a:off x="4721546" y="2621386"/>
            <a:ext cx="2748908" cy="2748908"/>
          </a:xfrm>
          <a:prstGeom prst="ellipse">
            <a:avLst/>
          </a:prstGeom>
          <a:solidFill>
            <a:schemeClr val="accent3">
              <a:alpha val="100000"/>
            </a:schemeClr>
          </a:solidFill>
        </p:spPr>
      </p:sp>
      <p:sp>
        <p:nvSpPr>
          <p:cNvPr id="6" name="TextBox 6"/>
          <p:cNvSpPr txBox="1"/>
          <p:nvPr/>
        </p:nvSpPr>
        <p:spPr>
          <a:xfrm>
            <a:off x="4879259" y="2959520"/>
            <a:ext cx="2253950" cy="2072640"/>
          </a:xfrm>
          <a:prstGeom prst="rect">
            <a:avLst/>
          </a:prstGeom>
        </p:spPr>
        <p:txBody>
          <a:bodyPr vert="horz" wrap="square" lIns="123825" tIns="123825" rIns="57150" bIns="123825" rtlCol="0" anchor="t" anchorCtr="0">
            <a:spAutoFit/>
          </a:bodyPr>
          <a:lstStyle/>
          <a:p>
            <a:pPr algn="ctr">
              <a:lnSpc>
                <a:spcPct val="150000"/>
              </a:lnSpc>
            </a:pPr>
            <a:r>
              <a:rPr lang="en-US" sz="7650" b="1">
                <a:solidFill>
                  <a:srgbClr val="FFFFFF">
                    <a:alpha val="100000"/>
                  </a:srgbClr>
                </a:solidFill>
                <a:latin typeface="微软雅黑" panose="020B0503020204020204" charset="-122"/>
                <a:ea typeface="微软雅黑" panose="020B0503020204020204" charset="-122"/>
                <a:cs typeface="微软雅黑" panose="020B0503020204020204" charset="-122"/>
              </a:rPr>
              <a:t>VS</a:t>
            </a:r>
          </a:p>
        </p:txBody>
      </p:sp>
      <p:cxnSp>
        <p:nvCxnSpPr>
          <p:cNvPr id="7" name="Connector 7"/>
          <p:cNvCxnSpPr/>
          <p:nvPr/>
        </p:nvCxnSpPr>
        <p:spPr>
          <a:xfrm>
            <a:off x="1214515" y="2855191"/>
            <a:ext cx="2856056" cy="0"/>
          </a:xfrm>
          <a:prstGeom prst="line">
            <a:avLst/>
          </a:prstGeom>
          <a:ln w="9525">
            <a:solidFill>
              <a:srgbClr val="FFFFFF">
                <a:alpha val="100000"/>
              </a:srgbClr>
            </a:solidFill>
            <a:prstDash val="solid"/>
          </a:ln>
        </p:spPr>
      </p:cxnSp>
      <p:sp>
        <p:nvSpPr>
          <p:cNvPr id="8" name="TextBox 8"/>
          <p:cNvSpPr txBox="1"/>
          <p:nvPr/>
        </p:nvSpPr>
        <p:spPr>
          <a:xfrm>
            <a:off x="1085072" y="2931894"/>
            <a:ext cx="3263018" cy="2804160"/>
          </a:xfrm>
          <a:prstGeom prst="rect">
            <a:avLst/>
          </a:prstGeom>
        </p:spPr>
        <p:txBody>
          <a:bodyPr vert="horz" wrap="square" lIns="123825" tIns="123825" rIns="57150" bIns="123825" rtlCol="0" anchor="t" anchorCtr="0">
            <a:spAutoFit/>
          </a:bodyPr>
          <a:lstStyle/>
          <a:p>
            <a:pPr>
              <a:lnSpc>
                <a:spcPct val="15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要求整个项目在立项后的1个月内交付用户使用。系统分析人员需要3天内到位，用户需要2天时间确认需求分析文档。去除其中可能出现的问题，例如，用户可能临时有事，占用5天时间确认需求分析。那么程序开发人员需要在20天的时间内进行系统设计、程序编码、系统测试和程序调试工作。其间还包括了员工每周的休息时间。</a:t>
            </a:r>
          </a:p>
        </p:txBody>
      </p:sp>
      <p:sp>
        <p:nvSpPr>
          <p:cNvPr id="9" name="TextBox 9"/>
          <p:cNvSpPr txBox="1"/>
          <p:nvPr/>
        </p:nvSpPr>
        <p:spPr>
          <a:xfrm>
            <a:off x="6389233" y="2064798"/>
            <a:ext cx="4714875" cy="723900"/>
          </a:xfrm>
          <a:prstGeom prst="rect">
            <a:avLst/>
          </a:prstGeom>
        </p:spPr>
        <p:txBody>
          <a:bodyPr vert="horz" wrap="square" lIns="123825" tIns="123825" rIns="57150" bIns="123825" rtlCol="0" anchor="t" anchorCtr="0">
            <a:spAutoFit/>
          </a:bodyPr>
          <a:lstStyle/>
          <a:p>
            <a:pPr algn="r">
              <a:lnSpc>
                <a:spcPct val="150000"/>
              </a:lnSpc>
            </a:pPr>
            <a:r>
              <a:rPr lang="en-US" sz="2015" b="1">
                <a:solidFill>
                  <a:schemeClr val="accent1">
                    <a:alpha val="100000"/>
                  </a:schemeClr>
                </a:solidFill>
                <a:latin typeface="微软雅黑" panose="020B0503020204020204" charset="-122"/>
                <a:ea typeface="微软雅黑" panose="020B0503020204020204" charset="-122"/>
                <a:cs typeface="微软雅黑" panose="020B0503020204020204" charset="-122"/>
              </a:rPr>
              <a:t>评价尺度</a:t>
            </a:r>
          </a:p>
        </p:txBody>
      </p:sp>
      <p:cxnSp>
        <p:nvCxnSpPr>
          <p:cNvPr id="10" name="Connector 10"/>
          <p:cNvCxnSpPr/>
          <p:nvPr/>
        </p:nvCxnSpPr>
        <p:spPr>
          <a:xfrm>
            <a:off x="8117660" y="2855191"/>
            <a:ext cx="2856056" cy="0"/>
          </a:xfrm>
          <a:prstGeom prst="line">
            <a:avLst/>
          </a:prstGeom>
          <a:ln w="9525">
            <a:solidFill>
              <a:schemeClr val="accent1"/>
            </a:solidFill>
            <a:prstDash val="solid"/>
          </a:ln>
        </p:spPr>
        <p:style>
          <a:lnRef idx="0">
            <a:schemeClr val="accent1"/>
          </a:lnRef>
          <a:fillRef idx="1">
            <a:schemeClr val="accent1"/>
          </a:fillRef>
          <a:effectRef idx="0">
            <a:schemeClr val="accent1"/>
          </a:effectRef>
          <a:fontRef idx="minor">
            <a:schemeClr val="lt1"/>
          </a:fontRef>
        </p:style>
      </p:cxnSp>
      <p:sp>
        <p:nvSpPr>
          <p:cNvPr id="11" name="TextBox 11"/>
          <p:cNvSpPr txBox="1"/>
          <p:nvPr/>
        </p:nvSpPr>
        <p:spPr>
          <a:xfrm>
            <a:off x="7817683" y="2931894"/>
            <a:ext cx="3286125" cy="2819400"/>
          </a:xfrm>
          <a:prstGeom prst="rect">
            <a:avLst/>
          </a:prstGeom>
        </p:spPr>
        <p:txBody>
          <a:bodyPr vert="horz" wrap="square" lIns="123825" tIns="123825" rIns="57150" bIns="123825" rtlCol="0" anchor="t" anchorCtr="0">
            <a:spAutoFit/>
          </a:bodyPr>
          <a:lstStyle/>
          <a:p>
            <a:pPr>
              <a:lnSpc>
                <a:spcPct val="150000"/>
              </a:lnSpc>
            </a:pPr>
            <a:r>
              <a:rPr lang="en-US" sz="1350">
                <a:solidFill>
                  <a:schemeClr val="accent1">
                    <a:lumMod val="50000"/>
                    <a:alpha val="100000"/>
                  </a:schemeClr>
                </a:solidFill>
                <a:latin typeface="微软雅黑" panose="020B0503020204020204" charset="-122"/>
                <a:ea typeface="微软雅黑" panose="020B0503020204020204" charset="-122"/>
                <a:cs typeface="微软雅黑" panose="020B0503020204020204" charset="-122"/>
              </a:rPr>
              <a:t>根据客户的要求，系统应能按照规定正确地根据使用者的要求提供名片管理功能。因为系统的信息数量需求不大，系统应能快速、有效地对名片数据进行操作。</a:t>
            </a:r>
          </a:p>
        </p:txBody>
      </p:sp>
      <p:sp>
        <p:nvSpPr>
          <p:cNvPr id="12" name="TextBox 12"/>
          <p:cNvSpPr txBox="1"/>
          <p:nvPr/>
        </p:nvSpPr>
        <p:spPr>
          <a:xfrm>
            <a:off x="1085072" y="2064798"/>
            <a:ext cx="4150786" cy="853250"/>
          </a:xfrm>
          <a:prstGeom prst="rect">
            <a:avLst/>
          </a:prstGeom>
        </p:spPr>
        <p:txBody>
          <a:bodyPr vert="horz" wrap="square" lIns="123825" tIns="123825" rIns="57150" bIns="123825" rtlCol="0" anchor="t" anchorCtr="0">
            <a:spAutoFit/>
          </a:bodyPr>
          <a:lstStyle/>
          <a:p>
            <a:pPr>
              <a:lnSpc>
                <a:spcPct val="150000"/>
              </a:lnSpc>
            </a:pPr>
            <a:r>
              <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rPr>
              <a:t>条件、假定和限制</a:t>
            </a:r>
          </a:p>
        </p:txBody>
      </p:sp>
      <p:grpSp>
        <p:nvGrpSpPr>
          <p:cNvPr id="13" name="Group 13"/>
          <p:cNvGrpSpPr/>
          <p:nvPr/>
        </p:nvGrpSpPr>
        <p:grpSpPr>
          <a:xfrm>
            <a:off x="454963" y="93878"/>
            <a:ext cx="10641129" cy="914400"/>
            <a:chOff x="454963" y="93878"/>
            <a:chExt cx="10641129" cy="914400"/>
          </a:xfrm>
        </p:grpSpPr>
        <p:sp>
          <p:nvSpPr>
            <p:cNvPr id="14" name="AutoShape 14"/>
            <p:cNvSpPr/>
            <p:nvPr/>
          </p:nvSpPr>
          <p:spPr>
            <a:xfrm>
              <a:off x="454963" y="331168"/>
              <a:ext cx="84147" cy="84147"/>
            </a:xfrm>
            <a:prstGeom prst="ellipse">
              <a:avLst/>
            </a:prstGeom>
            <a:solidFill>
              <a:schemeClr val="accent1">
                <a:alpha val="100000"/>
              </a:schemeClr>
            </a:solidFill>
          </p:spPr>
        </p:sp>
        <p:sp>
          <p:nvSpPr>
            <p:cNvPr id="15" name="AutoShape 15"/>
            <p:cNvSpPr/>
            <p:nvPr/>
          </p:nvSpPr>
          <p:spPr>
            <a:xfrm>
              <a:off x="575049" y="337743"/>
              <a:ext cx="78137" cy="78137"/>
            </a:xfrm>
            <a:prstGeom prst="ellipse">
              <a:avLst/>
            </a:prstGeom>
            <a:solidFill>
              <a:schemeClr val="accent1">
                <a:alpha val="80000"/>
              </a:schemeClr>
            </a:solidFill>
          </p:spPr>
        </p:sp>
        <p:sp>
          <p:nvSpPr>
            <p:cNvPr id="16" name="AutoShape 16"/>
            <p:cNvSpPr/>
            <p:nvPr/>
          </p:nvSpPr>
          <p:spPr>
            <a:xfrm>
              <a:off x="689125" y="339460"/>
              <a:ext cx="74704" cy="74704"/>
            </a:xfrm>
            <a:prstGeom prst="ellipse">
              <a:avLst/>
            </a:prstGeom>
            <a:solidFill>
              <a:schemeClr val="accent1">
                <a:alpha val="60000"/>
              </a:schemeClr>
            </a:solidFill>
          </p:spPr>
        </p:sp>
        <p:sp>
          <p:nvSpPr>
            <p:cNvPr id="17" name="AutoShape 17"/>
            <p:cNvSpPr/>
            <p:nvPr/>
          </p:nvSpPr>
          <p:spPr>
            <a:xfrm>
              <a:off x="799768" y="348430"/>
              <a:ext cx="69238" cy="69238"/>
            </a:xfrm>
            <a:prstGeom prst="ellipse">
              <a:avLst/>
            </a:prstGeom>
            <a:solidFill>
              <a:schemeClr val="accent1">
                <a:alpha val="40000"/>
              </a:schemeClr>
            </a:solidFill>
          </p:spPr>
        </p:sp>
        <p:sp>
          <p:nvSpPr>
            <p:cNvPr id="18" name="AutoShape 18"/>
            <p:cNvSpPr/>
            <p:nvPr/>
          </p:nvSpPr>
          <p:spPr>
            <a:xfrm>
              <a:off x="904945" y="344297"/>
              <a:ext cx="65594" cy="65594"/>
            </a:xfrm>
            <a:prstGeom prst="ellipse">
              <a:avLst/>
            </a:prstGeom>
            <a:solidFill>
              <a:schemeClr val="accent1">
                <a:alpha val="20000"/>
              </a:schemeClr>
            </a:solidFill>
          </p:spPr>
        </p:sp>
        <p:sp>
          <p:nvSpPr>
            <p:cNvPr id="19" name="AutoShape 19"/>
            <p:cNvSpPr/>
            <p:nvPr/>
          </p:nvSpPr>
          <p:spPr>
            <a:xfrm>
              <a:off x="454963" y="448942"/>
              <a:ext cx="84147" cy="84147"/>
            </a:xfrm>
            <a:prstGeom prst="ellipse">
              <a:avLst/>
            </a:prstGeom>
            <a:solidFill>
              <a:schemeClr val="accent1">
                <a:alpha val="100000"/>
              </a:schemeClr>
            </a:solidFill>
          </p:spPr>
        </p:sp>
        <p:sp>
          <p:nvSpPr>
            <p:cNvPr id="20" name="AutoShape 20"/>
            <p:cNvSpPr/>
            <p:nvPr/>
          </p:nvSpPr>
          <p:spPr>
            <a:xfrm>
              <a:off x="575049" y="455517"/>
              <a:ext cx="78137" cy="78137"/>
            </a:xfrm>
            <a:prstGeom prst="ellipse">
              <a:avLst/>
            </a:prstGeom>
            <a:solidFill>
              <a:schemeClr val="accent1">
                <a:alpha val="80000"/>
              </a:schemeClr>
            </a:solidFill>
          </p:spPr>
        </p:sp>
        <p:sp>
          <p:nvSpPr>
            <p:cNvPr id="21" name="AutoShape 21"/>
            <p:cNvSpPr/>
            <p:nvPr/>
          </p:nvSpPr>
          <p:spPr>
            <a:xfrm>
              <a:off x="689125" y="457233"/>
              <a:ext cx="74704" cy="74704"/>
            </a:xfrm>
            <a:prstGeom prst="ellipse">
              <a:avLst/>
            </a:prstGeom>
            <a:solidFill>
              <a:schemeClr val="accent1">
                <a:alpha val="60000"/>
              </a:schemeClr>
            </a:solidFill>
          </p:spPr>
        </p:sp>
        <p:sp>
          <p:nvSpPr>
            <p:cNvPr id="22" name="AutoShape 22"/>
            <p:cNvSpPr/>
            <p:nvPr/>
          </p:nvSpPr>
          <p:spPr>
            <a:xfrm>
              <a:off x="799768" y="466203"/>
              <a:ext cx="69238" cy="69238"/>
            </a:xfrm>
            <a:prstGeom prst="ellipse">
              <a:avLst/>
            </a:prstGeom>
            <a:solidFill>
              <a:schemeClr val="accent1">
                <a:alpha val="40000"/>
              </a:schemeClr>
            </a:solidFill>
          </p:spPr>
        </p:sp>
        <p:sp>
          <p:nvSpPr>
            <p:cNvPr id="23" name="AutoShape 23"/>
            <p:cNvSpPr/>
            <p:nvPr/>
          </p:nvSpPr>
          <p:spPr>
            <a:xfrm>
              <a:off x="904945" y="462070"/>
              <a:ext cx="65594" cy="65594"/>
            </a:xfrm>
            <a:prstGeom prst="ellipse">
              <a:avLst/>
            </a:prstGeom>
            <a:solidFill>
              <a:schemeClr val="accent1">
                <a:alpha val="20000"/>
              </a:schemeClr>
            </a:solidFill>
          </p:spPr>
        </p:sp>
        <p:sp>
          <p:nvSpPr>
            <p:cNvPr id="24" name="AutoShape 24"/>
            <p:cNvSpPr/>
            <p:nvPr/>
          </p:nvSpPr>
          <p:spPr>
            <a:xfrm>
              <a:off x="454963" y="566715"/>
              <a:ext cx="84147" cy="84147"/>
            </a:xfrm>
            <a:prstGeom prst="ellipse">
              <a:avLst/>
            </a:prstGeom>
            <a:solidFill>
              <a:schemeClr val="accent1">
                <a:alpha val="100000"/>
              </a:schemeClr>
            </a:solidFill>
          </p:spPr>
        </p:sp>
        <p:sp>
          <p:nvSpPr>
            <p:cNvPr id="25" name="AutoShape 25"/>
            <p:cNvSpPr/>
            <p:nvPr/>
          </p:nvSpPr>
          <p:spPr>
            <a:xfrm>
              <a:off x="575049" y="573291"/>
              <a:ext cx="78137" cy="78137"/>
            </a:xfrm>
            <a:prstGeom prst="ellipse">
              <a:avLst/>
            </a:prstGeom>
            <a:solidFill>
              <a:schemeClr val="accent1">
                <a:alpha val="80000"/>
              </a:schemeClr>
            </a:solidFill>
          </p:spPr>
        </p:sp>
        <p:sp>
          <p:nvSpPr>
            <p:cNvPr id="26" name="AutoShape 26"/>
            <p:cNvSpPr/>
            <p:nvPr/>
          </p:nvSpPr>
          <p:spPr>
            <a:xfrm>
              <a:off x="689125" y="575007"/>
              <a:ext cx="74704" cy="74704"/>
            </a:xfrm>
            <a:prstGeom prst="ellipse">
              <a:avLst/>
            </a:prstGeom>
            <a:solidFill>
              <a:schemeClr val="accent1">
                <a:alpha val="60000"/>
              </a:schemeClr>
            </a:solidFill>
          </p:spPr>
        </p:sp>
        <p:sp>
          <p:nvSpPr>
            <p:cNvPr id="27" name="AutoShape 27"/>
            <p:cNvSpPr/>
            <p:nvPr/>
          </p:nvSpPr>
          <p:spPr>
            <a:xfrm>
              <a:off x="799768" y="583977"/>
              <a:ext cx="69238" cy="69238"/>
            </a:xfrm>
            <a:prstGeom prst="ellipse">
              <a:avLst/>
            </a:prstGeom>
            <a:solidFill>
              <a:schemeClr val="accent1">
                <a:alpha val="40000"/>
              </a:schemeClr>
            </a:solidFill>
          </p:spPr>
        </p:sp>
        <p:sp>
          <p:nvSpPr>
            <p:cNvPr id="28" name="AutoShape 28"/>
            <p:cNvSpPr/>
            <p:nvPr/>
          </p:nvSpPr>
          <p:spPr>
            <a:xfrm>
              <a:off x="904945" y="579844"/>
              <a:ext cx="65594" cy="65594"/>
            </a:xfrm>
            <a:prstGeom prst="ellipse">
              <a:avLst/>
            </a:prstGeom>
            <a:solidFill>
              <a:schemeClr val="accent1">
                <a:alpha val="20000"/>
              </a:schemeClr>
            </a:solidFill>
          </p:spPr>
        </p:sp>
        <p:sp>
          <p:nvSpPr>
            <p:cNvPr id="29" name="AutoShape 29"/>
            <p:cNvSpPr/>
            <p:nvPr/>
          </p:nvSpPr>
          <p:spPr>
            <a:xfrm>
              <a:off x="454963" y="684489"/>
              <a:ext cx="84147" cy="84147"/>
            </a:xfrm>
            <a:prstGeom prst="ellipse">
              <a:avLst/>
            </a:prstGeom>
            <a:solidFill>
              <a:schemeClr val="accent1">
                <a:alpha val="100000"/>
              </a:schemeClr>
            </a:solidFill>
          </p:spPr>
        </p:sp>
        <p:sp>
          <p:nvSpPr>
            <p:cNvPr id="30" name="AutoShape 30"/>
            <p:cNvSpPr/>
            <p:nvPr/>
          </p:nvSpPr>
          <p:spPr>
            <a:xfrm>
              <a:off x="575049" y="691064"/>
              <a:ext cx="78137" cy="78137"/>
            </a:xfrm>
            <a:prstGeom prst="ellipse">
              <a:avLst/>
            </a:prstGeom>
            <a:solidFill>
              <a:schemeClr val="accent1">
                <a:alpha val="80000"/>
              </a:schemeClr>
            </a:solidFill>
          </p:spPr>
        </p:sp>
        <p:sp>
          <p:nvSpPr>
            <p:cNvPr id="31" name="AutoShape 31"/>
            <p:cNvSpPr/>
            <p:nvPr/>
          </p:nvSpPr>
          <p:spPr>
            <a:xfrm>
              <a:off x="689125" y="692781"/>
              <a:ext cx="74704" cy="74704"/>
            </a:xfrm>
            <a:prstGeom prst="ellipse">
              <a:avLst/>
            </a:prstGeom>
            <a:solidFill>
              <a:schemeClr val="accent1">
                <a:alpha val="60000"/>
              </a:schemeClr>
            </a:solidFill>
          </p:spPr>
        </p:sp>
        <p:sp>
          <p:nvSpPr>
            <p:cNvPr id="32" name="AutoShape 32"/>
            <p:cNvSpPr/>
            <p:nvPr/>
          </p:nvSpPr>
          <p:spPr>
            <a:xfrm>
              <a:off x="799768" y="701751"/>
              <a:ext cx="69238" cy="69238"/>
            </a:xfrm>
            <a:prstGeom prst="ellipse">
              <a:avLst/>
            </a:prstGeom>
            <a:solidFill>
              <a:schemeClr val="accent1">
                <a:alpha val="40000"/>
              </a:schemeClr>
            </a:solidFill>
          </p:spPr>
        </p:sp>
        <p:sp>
          <p:nvSpPr>
            <p:cNvPr id="33" name="AutoShape 33"/>
            <p:cNvSpPr/>
            <p:nvPr/>
          </p:nvSpPr>
          <p:spPr>
            <a:xfrm>
              <a:off x="904945" y="697618"/>
              <a:ext cx="65594" cy="65594"/>
            </a:xfrm>
            <a:prstGeom prst="ellipse">
              <a:avLst/>
            </a:prstGeom>
            <a:solidFill>
              <a:schemeClr val="accent1">
                <a:alpha val="20000"/>
              </a:schemeClr>
            </a:solidFill>
          </p:spPr>
        </p:sp>
        <p:sp>
          <p:nvSpPr>
            <p:cNvPr id="34" name="TextBox 34"/>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可行性分析</a:t>
              </a:r>
            </a:p>
          </p:txBody>
        </p:sp>
      </p:gr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PP_MARK_KEY" val="34268e5a-9ef1-4490-ac79-fdd5d1a12d39"/>
  <p:tag name="COMMONDATA" val="eyJoZGlkIjoiYjEzODRkZWViM2QzYWI0YjllZTNhMWE5YzM0MGNmNWYifQ=="/>
</p:tagLst>
</file>

<file path=ppt/tags/tag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5555,&quot;width&quot;:4329}"/>
</p:tagLst>
</file>

<file path=ppt/theme/theme1.xml><?xml version="1.0" encoding="utf-8"?>
<a:theme xmlns:a="http://schemas.openxmlformats.org/drawingml/2006/main" name="Office Theme">
  <a:themeElements>
    <a:clrScheme name="Office">
      <a:dk1>
        <a:srgbClr val="000000"/>
      </a:dk1>
      <a:lt1>
        <a:srgbClr val="EFFBFF"/>
      </a:lt1>
      <a:dk2>
        <a:srgbClr val="002F40"/>
      </a:dk2>
      <a:lt2>
        <a:srgbClr val="FFFFFF"/>
      </a:lt2>
      <a:accent1>
        <a:srgbClr val="3045FD"/>
      </a:accent1>
      <a:accent2>
        <a:srgbClr val="0085FF"/>
      </a:accent2>
      <a:accent3>
        <a:srgbClr val="2947E8"/>
      </a:accent3>
      <a:accent4>
        <a:srgbClr val="3CD6DF"/>
      </a:accent4>
      <a:accent5>
        <a:srgbClr val="73DDE3"/>
      </a:accent5>
      <a:accent6>
        <a:srgbClr val="FFC67C"/>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810</Words>
  <Application>Microsoft Office PowerPoint</Application>
  <PresentationFormat>宽屏</PresentationFormat>
  <Paragraphs>192</Paragraphs>
  <Slides>38</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38</vt:i4>
      </vt:variant>
    </vt:vector>
  </HeadingPairs>
  <TitlesOfParts>
    <vt:vector size="42" baseType="lpstr">
      <vt:lpstr>微软雅黑</vt:lpstr>
      <vt:lpstr>Arial</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weiying</cp:lastModifiedBy>
  <cp:revision>3</cp:revision>
  <dcterms:created xsi:type="dcterms:W3CDTF">2006-08-16T00:00:00Z</dcterms:created>
  <dcterms:modified xsi:type="dcterms:W3CDTF">2025-03-27T09:31:07Z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238A23CF1A444F7D8AE9481D4451C4A6</vt:lpwstr>
  </property>
  <property fmtid="{D5CDD505-2E9C-101B-9397-08002B2CF9AE}" pid="3" name="KSOProductBuildVer">
    <vt:lpwstr>2052-11.1.0.12165</vt:lpwstr>
  </property>
</Properties>
</file>