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Lst>
  <p:sldSz cx="12192000" cy="6858000"/>
  <p:notesSz cx="6858000" cy="9144000"/>
  <p:custDataLst>
    <p:tags r:id="rId5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109" d="100"/>
          <a:sy n="109" d="100"/>
        </p:scale>
        <p:origin x="636"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tags" Target="tags/tag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t>3/27/2025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t>3/27/2025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t>3/27/2025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t>3/27/2025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t>3/27/2025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t>3/27/2025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t>3/27/2025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t>3/27/2025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t>3/27/2025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t>3/27/2025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t>3/27/2025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t>3/27/2025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799021" y="1336929"/>
            <a:ext cx="10593957" cy="2092071"/>
          </a:xfrm>
          <a:prstGeom prst="rect">
            <a:avLst/>
          </a:prstGeom>
        </p:spPr>
        <p:txBody>
          <a:bodyPr vert="horz" wrap="square" lIns="114300" tIns="57150" rIns="114300" bIns="57150" rtlCol="0" anchor="t" anchorCtr="0">
            <a:spAutoFit/>
          </a:bodyPr>
          <a:lstStyle/>
          <a:p>
            <a:pPr>
              <a:lnSpc>
                <a:spcPct val="120000"/>
              </a:lnSpc>
              <a:spcBef>
                <a:spcPts val="450"/>
              </a:spcBef>
            </a:pPr>
            <a:r>
              <a:rPr lang="en-US" sz="5175" b="1">
                <a:solidFill>
                  <a:schemeClr val="accent1">
                    <a:alpha val="100000"/>
                  </a:schemeClr>
                </a:solidFill>
                <a:latin typeface="微软雅黑" panose="020B0503020204020204" charset="-122"/>
                <a:ea typeface="微软雅黑" panose="020B0503020204020204" charset="-122"/>
                <a:cs typeface="微软雅黑" panose="020B0503020204020204" charset="-122"/>
              </a:rPr>
              <a:t>第4章  三江化工薪资管理系统</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6303259" y="1394815"/>
            <a:ext cx="5242560" cy="2194560"/>
          </a:xfrm>
          <a:prstGeom prst="roundRect">
            <a:avLst/>
          </a:prstGeom>
          <a:solidFill>
            <a:schemeClr val="accent2">
              <a:alpha val="100000"/>
            </a:schemeClr>
          </a:solidFill>
        </p:spPr>
      </p:sp>
      <p:sp>
        <p:nvSpPr>
          <p:cNvPr id="3" name="AutoShape 3"/>
          <p:cNvSpPr/>
          <p:nvPr/>
        </p:nvSpPr>
        <p:spPr>
          <a:xfrm>
            <a:off x="6303259" y="3911005"/>
            <a:ext cx="5242560" cy="2194560"/>
          </a:xfrm>
          <a:prstGeom prst="roundRect">
            <a:avLst/>
          </a:prstGeom>
          <a:solidFill>
            <a:schemeClr val="accent2">
              <a:lumMod val="20000"/>
              <a:lumOff val="80000"/>
              <a:alpha val="100000"/>
            </a:schemeClr>
          </a:solidFill>
        </p:spPr>
      </p:sp>
      <p:sp>
        <p:nvSpPr>
          <p:cNvPr id="4" name="AutoShape 4"/>
          <p:cNvSpPr/>
          <p:nvPr/>
        </p:nvSpPr>
        <p:spPr>
          <a:xfrm>
            <a:off x="715856" y="3911005"/>
            <a:ext cx="5242560" cy="2194560"/>
          </a:xfrm>
          <a:prstGeom prst="roundRect">
            <a:avLst/>
          </a:prstGeom>
          <a:solidFill>
            <a:schemeClr val="accent2">
              <a:alpha val="100000"/>
            </a:schemeClr>
          </a:solidFill>
        </p:spPr>
      </p:sp>
      <p:sp>
        <p:nvSpPr>
          <p:cNvPr id="5" name="AutoShape 5"/>
          <p:cNvSpPr/>
          <p:nvPr/>
        </p:nvSpPr>
        <p:spPr>
          <a:xfrm>
            <a:off x="715856" y="1378942"/>
            <a:ext cx="5242560" cy="2194560"/>
          </a:xfrm>
          <a:prstGeom prst="roundRect">
            <a:avLst/>
          </a:prstGeom>
          <a:solidFill>
            <a:schemeClr val="accent2">
              <a:lumMod val="20000"/>
              <a:lumOff val="80000"/>
              <a:alpha val="100000"/>
            </a:schemeClr>
          </a:solidFill>
        </p:spPr>
      </p:sp>
      <p:sp>
        <p:nvSpPr>
          <p:cNvPr id="6" name="TextBox 6"/>
          <p:cNvSpPr txBox="1"/>
          <p:nvPr/>
        </p:nvSpPr>
        <p:spPr>
          <a:xfrm>
            <a:off x="6703007" y="4126373"/>
            <a:ext cx="4293172" cy="731520"/>
          </a:xfrm>
          <a:prstGeom prst="rect">
            <a:avLst/>
          </a:prstGeom>
        </p:spPr>
        <p:txBody>
          <a:bodyPr vert="horz" wrap="square" lIns="123825" tIns="123825" rIns="57150" bIns="123825" rtlCol="0" anchor="t" anchorCtr="0">
            <a:spAutoFit/>
          </a:bodyPr>
          <a:lstStyle/>
          <a:p>
            <a:pPr>
              <a:lnSpc>
                <a:spcPct val="150000"/>
              </a:lnSpc>
            </a:pPr>
            <a:r>
              <a:rPr lang="en-US" sz="1605" b="1">
                <a:solidFill>
                  <a:schemeClr val="accent2">
                    <a:lumMod val="50000"/>
                    <a:alpha val="100000"/>
                  </a:schemeClr>
                </a:solidFill>
                <a:latin typeface="微软雅黑" panose="020B0503020204020204" charset="-122"/>
                <a:ea typeface="微软雅黑" panose="020B0503020204020204" charset="-122"/>
                <a:cs typeface="微软雅黑" panose="020B0503020204020204" charset="-122"/>
              </a:rPr>
              <a:t>统计记录模块</a:t>
            </a:r>
          </a:p>
        </p:txBody>
      </p:sp>
      <p:sp>
        <p:nvSpPr>
          <p:cNvPr id="7" name="TextBox 7"/>
          <p:cNvSpPr txBox="1"/>
          <p:nvPr/>
        </p:nvSpPr>
        <p:spPr>
          <a:xfrm>
            <a:off x="6703007" y="4705286"/>
            <a:ext cx="4476867" cy="1203960"/>
          </a:xfrm>
          <a:prstGeom prst="rect">
            <a:avLst/>
          </a:prstGeom>
        </p:spPr>
        <p:txBody>
          <a:bodyPr vert="horz" wrap="square" lIns="123825" tIns="123825" rIns="57150" bIns="123825" rtlCol="0" anchor="t" anchorCtr="0">
            <a:spAutoFit/>
          </a:bodyPr>
          <a:lstStyle/>
          <a:p>
            <a:pPr>
              <a:lnSpc>
                <a:spcPct val="150000"/>
              </a:lnSpc>
            </a:pPr>
            <a:r>
              <a:rPr lang="en-US" sz="1350">
                <a:solidFill>
                  <a:schemeClr val="accent2">
                    <a:lumMod val="50000"/>
                    <a:alpha val="100000"/>
                  </a:schemeClr>
                </a:solidFill>
                <a:latin typeface="微软雅黑" panose="020B0503020204020204" charset="-122"/>
                <a:ea typeface="微软雅黑" panose="020B0503020204020204" charset="-122"/>
                <a:cs typeface="微软雅黑" panose="020B0503020204020204" charset="-122"/>
              </a:rPr>
              <a:t>此模块的功能是实现对企业员工的工资在各等级人数的统计。</a:t>
            </a:r>
          </a:p>
        </p:txBody>
      </p:sp>
      <p:sp>
        <p:nvSpPr>
          <p:cNvPr id="8" name="TextBox 8"/>
          <p:cNvSpPr txBox="1"/>
          <p:nvPr/>
        </p:nvSpPr>
        <p:spPr>
          <a:xfrm>
            <a:off x="1098702" y="1610183"/>
            <a:ext cx="4293172" cy="731520"/>
          </a:xfrm>
          <a:prstGeom prst="rect">
            <a:avLst/>
          </a:prstGeom>
        </p:spPr>
        <p:txBody>
          <a:bodyPr vert="horz" wrap="square" lIns="123825" tIns="123825" rIns="57150" bIns="123825" rtlCol="0" anchor="t" anchorCtr="0">
            <a:spAutoFit/>
          </a:bodyPr>
          <a:lstStyle/>
          <a:p>
            <a:pPr>
              <a:lnSpc>
                <a:spcPct val="150000"/>
              </a:lnSpc>
            </a:pPr>
            <a:r>
              <a:rPr lang="en-US" sz="1605" b="1">
                <a:solidFill>
                  <a:schemeClr val="accent2">
                    <a:lumMod val="50000"/>
                    <a:alpha val="100000"/>
                  </a:schemeClr>
                </a:solidFill>
                <a:latin typeface="微软雅黑" panose="020B0503020204020204" charset="-122"/>
                <a:ea typeface="微软雅黑" panose="020B0503020204020204" charset="-122"/>
                <a:cs typeface="微软雅黑" panose="020B0503020204020204" charset="-122"/>
              </a:rPr>
              <a:t>输入记录模块</a:t>
            </a:r>
          </a:p>
        </p:txBody>
      </p:sp>
      <p:sp>
        <p:nvSpPr>
          <p:cNvPr id="9" name="TextBox 9"/>
          <p:cNvSpPr txBox="1"/>
          <p:nvPr/>
        </p:nvSpPr>
        <p:spPr>
          <a:xfrm>
            <a:off x="1098702" y="2189096"/>
            <a:ext cx="4476867" cy="1203960"/>
          </a:xfrm>
          <a:prstGeom prst="rect">
            <a:avLst/>
          </a:prstGeom>
        </p:spPr>
        <p:txBody>
          <a:bodyPr vert="horz" wrap="square" lIns="123825" tIns="123825" rIns="57150" bIns="123825" rtlCol="0" anchor="t" anchorCtr="0">
            <a:spAutoFit/>
          </a:bodyPr>
          <a:lstStyle/>
          <a:p>
            <a:pPr>
              <a:lnSpc>
                <a:spcPct val="150000"/>
              </a:lnSpc>
            </a:pPr>
            <a:r>
              <a:rPr lang="en-US" sz="1350">
                <a:solidFill>
                  <a:schemeClr val="accent2">
                    <a:lumMod val="50000"/>
                    <a:alpha val="100000"/>
                  </a:schemeClr>
                </a:solidFill>
                <a:latin typeface="微软雅黑" panose="020B0503020204020204" charset="-122"/>
                <a:ea typeface="微软雅黑" panose="020B0503020204020204" charset="-122"/>
                <a:cs typeface="微软雅黑" panose="020B0503020204020204" charset="-122"/>
              </a:rPr>
              <a:t>此模块的功能是将数据保存到存储数组中，项目中的记录信息可以以二进制形式存储的数据文件中读入，也可以从键盘中逐个输入记录。</a:t>
            </a:r>
          </a:p>
        </p:txBody>
      </p:sp>
      <p:sp>
        <p:nvSpPr>
          <p:cNvPr id="10" name="TextBox 10"/>
          <p:cNvSpPr txBox="1"/>
          <p:nvPr/>
        </p:nvSpPr>
        <p:spPr>
          <a:xfrm>
            <a:off x="6686105" y="1610183"/>
            <a:ext cx="4293172" cy="731520"/>
          </a:xfrm>
          <a:prstGeom prst="rect">
            <a:avLst/>
          </a:prstGeom>
        </p:spPr>
        <p:txBody>
          <a:bodyPr vert="horz" wrap="square" lIns="123825" tIns="123825" rIns="57150" bIns="123825" rtlCol="0" anchor="t" anchorCtr="0">
            <a:spAutoFit/>
          </a:bodyPr>
          <a:lstStyle/>
          <a:p>
            <a:pPr>
              <a:lnSpc>
                <a:spcPct val="150000"/>
              </a:lnSpc>
            </a:pPr>
            <a:r>
              <a:rPr lang="en-US" sz="1605" b="1">
                <a:solidFill>
                  <a:srgbClr val="FFFFFF">
                    <a:alpha val="100000"/>
                  </a:srgbClr>
                </a:solidFill>
                <a:latin typeface="微软雅黑" panose="020B0503020204020204" charset="-122"/>
                <a:ea typeface="微软雅黑" panose="020B0503020204020204" charset="-122"/>
                <a:cs typeface="微软雅黑" panose="020B0503020204020204" charset="-122"/>
              </a:rPr>
              <a:t>查询记录模块</a:t>
            </a:r>
          </a:p>
        </p:txBody>
      </p:sp>
      <p:sp>
        <p:nvSpPr>
          <p:cNvPr id="11" name="TextBox 11"/>
          <p:cNvSpPr txBox="1"/>
          <p:nvPr/>
        </p:nvSpPr>
        <p:spPr>
          <a:xfrm>
            <a:off x="6686105" y="2189096"/>
            <a:ext cx="4476867" cy="1203960"/>
          </a:xfrm>
          <a:prstGeom prst="rect">
            <a:avLst/>
          </a:prstGeom>
        </p:spPr>
        <p:txBody>
          <a:bodyPr vert="horz" wrap="square" lIns="123825" tIns="123825" rIns="57150" bIns="123825" rtlCol="0" anchor="t" anchorCtr="0">
            <a:spAutoFit/>
          </a:bodyPr>
          <a:lstStyle/>
          <a:p>
            <a:pPr>
              <a:lnSpc>
                <a:spcPct val="150000"/>
              </a:lnSpc>
            </a:pPr>
            <a:r>
              <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rPr>
              <a:t>此模块的功能是实现在数组中查找满足指定条件的记录信息，按照员工的编号、姓名在系统中快速查找指定的信息。</a:t>
            </a:r>
          </a:p>
        </p:txBody>
      </p:sp>
      <p:sp>
        <p:nvSpPr>
          <p:cNvPr id="12" name="TextBox 12"/>
          <p:cNvSpPr txBox="1"/>
          <p:nvPr/>
        </p:nvSpPr>
        <p:spPr>
          <a:xfrm>
            <a:off x="1098702" y="4126373"/>
            <a:ext cx="4293172" cy="731520"/>
          </a:xfrm>
          <a:prstGeom prst="rect">
            <a:avLst/>
          </a:prstGeom>
        </p:spPr>
        <p:txBody>
          <a:bodyPr vert="horz" wrap="square" lIns="123825" tIns="123825" rIns="57150" bIns="123825" rtlCol="0" anchor="t" anchorCtr="0">
            <a:spAutoFit/>
          </a:bodyPr>
          <a:lstStyle/>
          <a:p>
            <a:pPr>
              <a:lnSpc>
                <a:spcPct val="150000"/>
              </a:lnSpc>
            </a:pPr>
            <a:r>
              <a:rPr lang="en-US" sz="1605" b="1">
                <a:solidFill>
                  <a:srgbClr val="FFFFFF">
                    <a:alpha val="100000"/>
                  </a:srgbClr>
                </a:solidFill>
                <a:latin typeface="微软雅黑" panose="020B0503020204020204" charset="-122"/>
                <a:ea typeface="微软雅黑" panose="020B0503020204020204" charset="-122"/>
                <a:cs typeface="微软雅黑" panose="020B0503020204020204" charset="-122"/>
              </a:rPr>
              <a:t>更新记录模块</a:t>
            </a:r>
          </a:p>
        </p:txBody>
      </p:sp>
      <p:sp>
        <p:nvSpPr>
          <p:cNvPr id="13" name="TextBox 13"/>
          <p:cNvSpPr txBox="1"/>
          <p:nvPr/>
        </p:nvSpPr>
        <p:spPr>
          <a:xfrm>
            <a:off x="1098702" y="4705286"/>
            <a:ext cx="4476867" cy="1203960"/>
          </a:xfrm>
          <a:prstGeom prst="rect">
            <a:avLst/>
          </a:prstGeom>
        </p:spPr>
        <p:txBody>
          <a:bodyPr vert="horz" wrap="square" lIns="123825" tIns="123825" rIns="57150" bIns="123825" rtlCol="0" anchor="t" anchorCtr="0">
            <a:spAutoFit/>
          </a:bodyPr>
          <a:lstStyle/>
          <a:p>
            <a:pPr>
              <a:lnSpc>
                <a:spcPct val="150000"/>
              </a:lnSpc>
            </a:pPr>
            <a:r>
              <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rPr>
              <a:t>此模块的功能是完成对记录的维护工作，系统完成上述操作之后，需要将修改的数据存入到数据源文件中。</a:t>
            </a:r>
          </a:p>
        </p:txBody>
      </p:sp>
      <p:grpSp>
        <p:nvGrpSpPr>
          <p:cNvPr id="14" name="Group 14"/>
          <p:cNvGrpSpPr/>
          <p:nvPr/>
        </p:nvGrpSpPr>
        <p:grpSpPr>
          <a:xfrm>
            <a:off x="454963" y="93878"/>
            <a:ext cx="10641129" cy="914400"/>
            <a:chOff x="454963" y="93878"/>
            <a:chExt cx="10641129" cy="914400"/>
          </a:xfrm>
        </p:grpSpPr>
        <p:sp>
          <p:nvSpPr>
            <p:cNvPr id="15" name="AutoShape 15"/>
            <p:cNvSpPr/>
            <p:nvPr/>
          </p:nvSpPr>
          <p:spPr>
            <a:xfrm>
              <a:off x="454963" y="331168"/>
              <a:ext cx="84147" cy="84147"/>
            </a:xfrm>
            <a:prstGeom prst="ellipse">
              <a:avLst/>
            </a:prstGeom>
            <a:solidFill>
              <a:schemeClr val="accent1">
                <a:alpha val="100000"/>
              </a:schemeClr>
            </a:solidFill>
          </p:spPr>
        </p:sp>
        <p:sp>
          <p:nvSpPr>
            <p:cNvPr id="16" name="AutoShape 16"/>
            <p:cNvSpPr/>
            <p:nvPr/>
          </p:nvSpPr>
          <p:spPr>
            <a:xfrm>
              <a:off x="575049" y="337743"/>
              <a:ext cx="78137" cy="78137"/>
            </a:xfrm>
            <a:prstGeom prst="ellipse">
              <a:avLst/>
            </a:prstGeom>
            <a:solidFill>
              <a:schemeClr val="accent1">
                <a:alpha val="80000"/>
              </a:schemeClr>
            </a:solidFill>
          </p:spPr>
        </p:sp>
        <p:sp>
          <p:nvSpPr>
            <p:cNvPr id="17" name="AutoShape 17"/>
            <p:cNvSpPr/>
            <p:nvPr/>
          </p:nvSpPr>
          <p:spPr>
            <a:xfrm>
              <a:off x="689125" y="339460"/>
              <a:ext cx="74704" cy="74704"/>
            </a:xfrm>
            <a:prstGeom prst="ellipse">
              <a:avLst/>
            </a:prstGeom>
            <a:solidFill>
              <a:schemeClr val="accent1">
                <a:alpha val="60000"/>
              </a:schemeClr>
            </a:solidFill>
          </p:spPr>
        </p:sp>
        <p:sp>
          <p:nvSpPr>
            <p:cNvPr id="18" name="AutoShape 18"/>
            <p:cNvSpPr/>
            <p:nvPr/>
          </p:nvSpPr>
          <p:spPr>
            <a:xfrm>
              <a:off x="799768" y="348430"/>
              <a:ext cx="69238" cy="69238"/>
            </a:xfrm>
            <a:prstGeom prst="ellipse">
              <a:avLst/>
            </a:prstGeom>
            <a:solidFill>
              <a:schemeClr val="accent1">
                <a:alpha val="40000"/>
              </a:schemeClr>
            </a:solidFill>
          </p:spPr>
        </p:sp>
        <p:sp>
          <p:nvSpPr>
            <p:cNvPr id="19" name="AutoShape 19"/>
            <p:cNvSpPr/>
            <p:nvPr/>
          </p:nvSpPr>
          <p:spPr>
            <a:xfrm>
              <a:off x="904945" y="344297"/>
              <a:ext cx="65594" cy="65594"/>
            </a:xfrm>
            <a:prstGeom prst="ellipse">
              <a:avLst/>
            </a:prstGeom>
            <a:solidFill>
              <a:schemeClr val="accent1">
                <a:alpha val="20000"/>
              </a:schemeClr>
            </a:solidFill>
          </p:spPr>
        </p:sp>
        <p:sp>
          <p:nvSpPr>
            <p:cNvPr id="20" name="AutoShape 20"/>
            <p:cNvSpPr/>
            <p:nvPr/>
          </p:nvSpPr>
          <p:spPr>
            <a:xfrm>
              <a:off x="454963" y="448942"/>
              <a:ext cx="84147" cy="84147"/>
            </a:xfrm>
            <a:prstGeom prst="ellipse">
              <a:avLst/>
            </a:prstGeom>
            <a:solidFill>
              <a:schemeClr val="accent1">
                <a:alpha val="100000"/>
              </a:schemeClr>
            </a:solidFill>
          </p:spPr>
        </p:sp>
        <p:sp>
          <p:nvSpPr>
            <p:cNvPr id="21" name="AutoShape 21"/>
            <p:cNvSpPr/>
            <p:nvPr/>
          </p:nvSpPr>
          <p:spPr>
            <a:xfrm>
              <a:off x="575049" y="455517"/>
              <a:ext cx="78137" cy="78137"/>
            </a:xfrm>
            <a:prstGeom prst="ellipse">
              <a:avLst/>
            </a:prstGeom>
            <a:solidFill>
              <a:schemeClr val="accent1">
                <a:alpha val="80000"/>
              </a:schemeClr>
            </a:solidFill>
          </p:spPr>
        </p:sp>
        <p:sp>
          <p:nvSpPr>
            <p:cNvPr id="22" name="AutoShape 22"/>
            <p:cNvSpPr/>
            <p:nvPr/>
          </p:nvSpPr>
          <p:spPr>
            <a:xfrm>
              <a:off x="689125" y="457233"/>
              <a:ext cx="74704" cy="74704"/>
            </a:xfrm>
            <a:prstGeom prst="ellipse">
              <a:avLst/>
            </a:prstGeom>
            <a:solidFill>
              <a:schemeClr val="accent1">
                <a:alpha val="60000"/>
              </a:schemeClr>
            </a:solidFill>
          </p:spPr>
        </p:sp>
        <p:sp>
          <p:nvSpPr>
            <p:cNvPr id="23" name="AutoShape 23"/>
            <p:cNvSpPr/>
            <p:nvPr/>
          </p:nvSpPr>
          <p:spPr>
            <a:xfrm>
              <a:off x="799768" y="466203"/>
              <a:ext cx="69238" cy="69238"/>
            </a:xfrm>
            <a:prstGeom prst="ellipse">
              <a:avLst/>
            </a:prstGeom>
            <a:solidFill>
              <a:schemeClr val="accent1">
                <a:alpha val="40000"/>
              </a:schemeClr>
            </a:solidFill>
          </p:spPr>
        </p:sp>
        <p:sp>
          <p:nvSpPr>
            <p:cNvPr id="24" name="AutoShape 24"/>
            <p:cNvSpPr/>
            <p:nvPr/>
          </p:nvSpPr>
          <p:spPr>
            <a:xfrm>
              <a:off x="904945" y="462070"/>
              <a:ext cx="65594" cy="65594"/>
            </a:xfrm>
            <a:prstGeom prst="ellipse">
              <a:avLst/>
            </a:prstGeom>
            <a:solidFill>
              <a:schemeClr val="accent1">
                <a:alpha val="20000"/>
              </a:schemeClr>
            </a:solidFill>
          </p:spPr>
        </p:sp>
        <p:sp>
          <p:nvSpPr>
            <p:cNvPr id="25" name="AutoShape 25"/>
            <p:cNvSpPr/>
            <p:nvPr/>
          </p:nvSpPr>
          <p:spPr>
            <a:xfrm>
              <a:off x="454963" y="566715"/>
              <a:ext cx="84147" cy="84147"/>
            </a:xfrm>
            <a:prstGeom prst="ellipse">
              <a:avLst/>
            </a:prstGeom>
            <a:solidFill>
              <a:schemeClr val="accent1">
                <a:alpha val="100000"/>
              </a:schemeClr>
            </a:solidFill>
          </p:spPr>
        </p:sp>
        <p:sp>
          <p:nvSpPr>
            <p:cNvPr id="26" name="AutoShape 26"/>
            <p:cNvSpPr/>
            <p:nvPr/>
          </p:nvSpPr>
          <p:spPr>
            <a:xfrm>
              <a:off x="575049" y="573291"/>
              <a:ext cx="78137" cy="78137"/>
            </a:xfrm>
            <a:prstGeom prst="ellipse">
              <a:avLst/>
            </a:prstGeom>
            <a:solidFill>
              <a:schemeClr val="accent1">
                <a:alpha val="80000"/>
              </a:schemeClr>
            </a:solidFill>
          </p:spPr>
        </p:sp>
        <p:sp>
          <p:nvSpPr>
            <p:cNvPr id="27" name="AutoShape 27"/>
            <p:cNvSpPr/>
            <p:nvPr/>
          </p:nvSpPr>
          <p:spPr>
            <a:xfrm>
              <a:off x="689125" y="575007"/>
              <a:ext cx="74704" cy="74704"/>
            </a:xfrm>
            <a:prstGeom prst="ellipse">
              <a:avLst/>
            </a:prstGeom>
            <a:solidFill>
              <a:schemeClr val="accent1">
                <a:alpha val="60000"/>
              </a:schemeClr>
            </a:solidFill>
          </p:spPr>
        </p:sp>
        <p:sp>
          <p:nvSpPr>
            <p:cNvPr id="28" name="AutoShape 28"/>
            <p:cNvSpPr/>
            <p:nvPr/>
          </p:nvSpPr>
          <p:spPr>
            <a:xfrm>
              <a:off x="799768" y="583977"/>
              <a:ext cx="69238" cy="69238"/>
            </a:xfrm>
            <a:prstGeom prst="ellipse">
              <a:avLst/>
            </a:prstGeom>
            <a:solidFill>
              <a:schemeClr val="accent1">
                <a:alpha val="40000"/>
              </a:schemeClr>
            </a:solidFill>
          </p:spPr>
        </p:sp>
        <p:sp>
          <p:nvSpPr>
            <p:cNvPr id="29" name="AutoShape 29"/>
            <p:cNvSpPr/>
            <p:nvPr/>
          </p:nvSpPr>
          <p:spPr>
            <a:xfrm>
              <a:off x="904945" y="579844"/>
              <a:ext cx="65594" cy="65594"/>
            </a:xfrm>
            <a:prstGeom prst="ellipse">
              <a:avLst/>
            </a:prstGeom>
            <a:solidFill>
              <a:schemeClr val="accent1">
                <a:alpha val="20000"/>
              </a:schemeClr>
            </a:solidFill>
          </p:spPr>
        </p:sp>
        <p:sp>
          <p:nvSpPr>
            <p:cNvPr id="30" name="AutoShape 30"/>
            <p:cNvSpPr/>
            <p:nvPr/>
          </p:nvSpPr>
          <p:spPr>
            <a:xfrm>
              <a:off x="454963" y="684489"/>
              <a:ext cx="84147" cy="84147"/>
            </a:xfrm>
            <a:prstGeom prst="ellipse">
              <a:avLst/>
            </a:prstGeom>
            <a:solidFill>
              <a:schemeClr val="accent1">
                <a:alpha val="100000"/>
              </a:schemeClr>
            </a:solidFill>
          </p:spPr>
        </p:sp>
        <p:sp>
          <p:nvSpPr>
            <p:cNvPr id="31" name="AutoShape 31"/>
            <p:cNvSpPr/>
            <p:nvPr/>
          </p:nvSpPr>
          <p:spPr>
            <a:xfrm>
              <a:off x="575049" y="691064"/>
              <a:ext cx="78137" cy="78137"/>
            </a:xfrm>
            <a:prstGeom prst="ellipse">
              <a:avLst/>
            </a:prstGeom>
            <a:solidFill>
              <a:schemeClr val="accent1">
                <a:alpha val="80000"/>
              </a:schemeClr>
            </a:solidFill>
          </p:spPr>
        </p:sp>
        <p:sp>
          <p:nvSpPr>
            <p:cNvPr id="32" name="AutoShape 32"/>
            <p:cNvSpPr/>
            <p:nvPr/>
          </p:nvSpPr>
          <p:spPr>
            <a:xfrm>
              <a:off x="689125" y="692781"/>
              <a:ext cx="74704" cy="74704"/>
            </a:xfrm>
            <a:prstGeom prst="ellipse">
              <a:avLst/>
            </a:prstGeom>
            <a:solidFill>
              <a:schemeClr val="accent1">
                <a:alpha val="60000"/>
              </a:schemeClr>
            </a:solidFill>
          </p:spPr>
        </p:sp>
        <p:sp>
          <p:nvSpPr>
            <p:cNvPr id="33" name="AutoShape 33"/>
            <p:cNvSpPr/>
            <p:nvPr/>
          </p:nvSpPr>
          <p:spPr>
            <a:xfrm>
              <a:off x="799768" y="701751"/>
              <a:ext cx="69238" cy="69238"/>
            </a:xfrm>
            <a:prstGeom prst="ellipse">
              <a:avLst/>
            </a:prstGeom>
            <a:solidFill>
              <a:schemeClr val="accent1">
                <a:alpha val="40000"/>
              </a:schemeClr>
            </a:solidFill>
          </p:spPr>
        </p:sp>
        <p:sp>
          <p:nvSpPr>
            <p:cNvPr id="34" name="AutoShape 34"/>
            <p:cNvSpPr/>
            <p:nvPr/>
          </p:nvSpPr>
          <p:spPr>
            <a:xfrm>
              <a:off x="904945" y="697618"/>
              <a:ext cx="65594" cy="65594"/>
            </a:xfrm>
            <a:prstGeom prst="ellipse">
              <a:avLst/>
            </a:prstGeom>
            <a:solidFill>
              <a:schemeClr val="accent1">
                <a:alpha val="20000"/>
              </a:schemeClr>
            </a:solidFill>
          </p:spPr>
        </p:sp>
        <p:sp>
          <p:nvSpPr>
            <p:cNvPr id="35" name="TextBox 35"/>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功能模块分析</a:t>
              </a: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378798" y="3644837"/>
            <a:ext cx="9429750" cy="1104900"/>
          </a:xfrm>
          <a:prstGeom prst="rect">
            <a:avLst/>
          </a:prstGeom>
        </p:spPr>
        <p:txBody>
          <a:bodyPr vert="horz" wrap="square" lIns="114300" tIns="57150" rIns="114300" bIns="57150" rtlCol="0" anchor="t" anchorCtr="0">
            <a:spAutoFit/>
          </a:bodyPr>
          <a:lstStyle/>
          <a:p>
            <a:pPr algn="ctr">
              <a:lnSpc>
                <a:spcPct val="120000"/>
              </a:lnSpc>
            </a:pPr>
            <a:r>
              <a:rPr lang="en-US" sz="5175" b="1">
                <a:solidFill>
                  <a:schemeClr val="accent2">
                    <a:alpha val="100000"/>
                  </a:schemeClr>
                </a:solidFill>
                <a:latin typeface="微软雅黑" panose="020B0503020204020204" charset="-122"/>
                <a:ea typeface="微软雅黑" panose="020B0503020204020204" charset="-122"/>
                <a:cs typeface="微软雅黑" panose="020B0503020204020204" charset="-122"/>
              </a:rPr>
              <a:t>系统设计</a:t>
            </a:r>
          </a:p>
        </p:txBody>
      </p:sp>
      <p:sp>
        <p:nvSpPr>
          <p:cNvPr id="3" name="TextBox 3"/>
          <p:cNvSpPr txBox="1"/>
          <p:nvPr/>
        </p:nvSpPr>
        <p:spPr>
          <a:xfrm>
            <a:off x="2060858" y="2108645"/>
            <a:ext cx="7677150" cy="1571625"/>
          </a:xfrm>
          <a:prstGeom prst="rect">
            <a:avLst/>
          </a:prstGeom>
        </p:spPr>
        <p:txBody>
          <a:bodyPr vert="horz" wrap="square" lIns="114300" tIns="57150" rIns="114300" bIns="57150" rtlCol="0" anchor="t" anchorCtr="0">
            <a:spAutoFit/>
          </a:bodyPr>
          <a:lstStyle/>
          <a:p>
            <a:pPr algn="ctr">
              <a:lnSpc>
                <a:spcPct val="120000"/>
              </a:lnSpc>
              <a:spcBef>
                <a:spcPts val="450"/>
              </a:spcBef>
            </a:pPr>
            <a:r>
              <a:rPr lang="en-US" sz="7650" b="1">
                <a:solidFill>
                  <a:schemeClr val="accent2">
                    <a:alpha val="100000"/>
                  </a:schemeClr>
                </a:solidFill>
                <a:latin typeface="微软雅黑" panose="020B0503020204020204" charset="-122"/>
                <a:ea typeface="微软雅黑" panose="020B0503020204020204" charset="-122"/>
                <a:cs typeface="微软雅黑" panose="020B0503020204020204" charset="-122"/>
              </a:rPr>
              <a:t>03</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4876773" y="2562728"/>
            <a:ext cx="2438400" cy="2438400"/>
          </a:xfrm>
          <a:prstGeom prst="ellipse">
            <a:avLst/>
          </a:prstGeom>
          <a:solidFill>
            <a:schemeClr val="accent1">
              <a:alpha val="100000"/>
            </a:schemeClr>
          </a:solidFill>
        </p:spPr>
      </p:sp>
      <p:sp>
        <p:nvSpPr>
          <p:cNvPr id="3" name="TextBox 3"/>
          <p:cNvSpPr txBox="1"/>
          <p:nvPr/>
        </p:nvSpPr>
        <p:spPr>
          <a:xfrm>
            <a:off x="376903" y="1099688"/>
            <a:ext cx="4352925" cy="609600"/>
          </a:xfrm>
          <a:prstGeom prst="rect">
            <a:avLst/>
          </a:prstGeom>
        </p:spPr>
        <p:txBody>
          <a:bodyPr vert="horz" wrap="square" lIns="123825" tIns="123825" rIns="57150" bIns="123825" rtlCol="0" anchor="t" anchorCtr="0">
            <a:spAutoFit/>
          </a:bodyPr>
          <a:lstStyle/>
          <a:p>
            <a:pPr>
              <a:lnSpc>
                <a:spcPct val="125000"/>
              </a:lnSpc>
              <a:spcBef>
                <a:spcPts val="450"/>
              </a:spcBef>
            </a:pPr>
            <a:r>
              <a:rPr lang="en-US" sz="1800" b="1">
                <a:solidFill>
                  <a:schemeClr val="accent1">
                    <a:alpha val="100000"/>
                  </a:schemeClr>
                </a:solidFill>
                <a:latin typeface="微软雅黑" panose="020B0503020204020204" charset="-122"/>
                <a:ea typeface="微软雅黑" panose="020B0503020204020204" charset="-122"/>
                <a:cs typeface="微软雅黑" panose="020B0503020204020204" charset="-122"/>
              </a:rPr>
              <a:t>在此添加您的文本17字</a:t>
            </a:r>
          </a:p>
        </p:txBody>
      </p:sp>
      <p:sp>
        <p:nvSpPr>
          <p:cNvPr id="4" name="TextBox 4"/>
          <p:cNvSpPr txBox="1"/>
          <p:nvPr/>
        </p:nvSpPr>
        <p:spPr>
          <a:xfrm>
            <a:off x="7334724" y="1099688"/>
            <a:ext cx="4495800" cy="609600"/>
          </a:xfrm>
          <a:prstGeom prst="rect">
            <a:avLst/>
          </a:prstGeom>
        </p:spPr>
        <p:txBody>
          <a:bodyPr vert="horz" wrap="square" lIns="123825" tIns="123825" rIns="57150" bIns="123825" rtlCol="0" anchor="t" anchorCtr="0">
            <a:spAutoFit/>
          </a:bodyPr>
          <a:lstStyle/>
          <a:p>
            <a:pPr>
              <a:lnSpc>
                <a:spcPct val="125000"/>
              </a:lnSpc>
              <a:spcBef>
                <a:spcPts val="450"/>
              </a:spcBef>
            </a:pPr>
            <a:r>
              <a:rPr lang="en-US" sz="1800" b="1">
                <a:solidFill>
                  <a:schemeClr val="accent1">
                    <a:alpha val="100000"/>
                  </a:schemeClr>
                </a:solidFill>
                <a:latin typeface="微软雅黑" panose="020B0503020204020204" charset="-122"/>
                <a:ea typeface="微软雅黑" panose="020B0503020204020204" charset="-122"/>
                <a:cs typeface="微软雅黑" panose="020B0503020204020204" charset="-122"/>
              </a:rPr>
              <a:t>在此添加您的文本16字</a:t>
            </a:r>
          </a:p>
        </p:txBody>
      </p:sp>
      <p:sp>
        <p:nvSpPr>
          <p:cNvPr id="5" name="TextBox 5"/>
          <p:cNvSpPr txBox="1"/>
          <p:nvPr/>
        </p:nvSpPr>
        <p:spPr>
          <a:xfrm>
            <a:off x="7334724" y="2964493"/>
            <a:ext cx="4495800" cy="609600"/>
          </a:xfrm>
          <a:prstGeom prst="rect">
            <a:avLst/>
          </a:prstGeom>
        </p:spPr>
        <p:txBody>
          <a:bodyPr vert="horz" wrap="square" lIns="123825" tIns="123825" rIns="57150" bIns="123825" rtlCol="0" anchor="t" anchorCtr="0">
            <a:spAutoFit/>
          </a:bodyPr>
          <a:lstStyle/>
          <a:p>
            <a:pPr>
              <a:lnSpc>
                <a:spcPct val="125000"/>
              </a:lnSpc>
              <a:spcBef>
                <a:spcPts val="450"/>
              </a:spcBef>
            </a:pPr>
            <a:r>
              <a:rPr lang="en-US" sz="1800" b="1">
                <a:solidFill>
                  <a:schemeClr val="accent1">
                    <a:alpha val="100000"/>
                  </a:schemeClr>
                </a:solidFill>
                <a:latin typeface="微软雅黑" panose="020B0503020204020204" charset="-122"/>
                <a:ea typeface="微软雅黑" panose="020B0503020204020204" charset="-122"/>
                <a:cs typeface="微软雅黑" panose="020B0503020204020204" charset="-122"/>
              </a:rPr>
              <a:t>在此添加您的文本16字</a:t>
            </a:r>
          </a:p>
        </p:txBody>
      </p:sp>
      <p:sp>
        <p:nvSpPr>
          <p:cNvPr id="6" name="TextBox 6"/>
          <p:cNvSpPr txBox="1"/>
          <p:nvPr/>
        </p:nvSpPr>
        <p:spPr>
          <a:xfrm>
            <a:off x="7334724" y="4921535"/>
            <a:ext cx="4495800" cy="609600"/>
          </a:xfrm>
          <a:prstGeom prst="rect">
            <a:avLst/>
          </a:prstGeom>
        </p:spPr>
        <p:txBody>
          <a:bodyPr vert="horz" wrap="square" lIns="123825" tIns="123825" rIns="57150" bIns="123825" rtlCol="0" anchor="t" anchorCtr="0">
            <a:spAutoFit/>
          </a:bodyPr>
          <a:lstStyle/>
          <a:p>
            <a:pPr>
              <a:lnSpc>
                <a:spcPct val="125000"/>
              </a:lnSpc>
              <a:spcBef>
                <a:spcPts val="450"/>
              </a:spcBef>
            </a:pPr>
            <a:r>
              <a:rPr lang="en-US" sz="1800" b="1">
                <a:solidFill>
                  <a:schemeClr val="accent1">
                    <a:alpha val="100000"/>
                  </a:schemeClr>
                </a:solidFill>
                <a:latin typeface="微软雅黑" panose="020B0503020204020204" charset="-122"/>
                <a:ea typeface="微软雅黑" panose="020B0503020204020204" charset="-122"/>
                <a:cs typeface="微软雅黑" panose="020B0503020204020204" charset="-122"/>
              </a:rPr>
              <a:t>在此添加您的文本16字</a:t>
            </a:r>
          </a:p>
        </p:txBody>
      </p:sp>
      <p:sp>
        <p:nvSpPr>
          <p:cNvPr id="7" name="TextBox 7"/>
          <p:cNvSpPr txBox="1"/>
          <p:nvPr/>
        </p:nvSpPr>
        <p:spPr>
          <a:xfrm>
            <a:off x="376903" y="4921535"/>
            <a:ext cx="4410075" cy="638175"/>
          </a:xfrm>
          <a:prstGeom prst="rect">
            <a:avLst/>
          </a:prstGeom>
        </p:spPr>
        <p:txBody>
          <a:bodyPr vert="horz" wrap="square" lIns="123825" tIns="123825" rIns="57150" bIns="123825" rtlCol="0" anchor="t" anchorCtr="0">
            <a:spAutoFit/>
          </a:bodyPr>
          <a:lstStyle/>
          <a:p>
            <a:pPr>
              <a:lnSpc>
                <a:spcPct val="125000"/>
              </a:lnSpc>
              <a:spcBef>
                <a:spcPts val="450"/>
              </a:spcBef>
            </a:pPr>
            <a:r>
              <a:rPr lang="en-US" sz="1950" b="1">
                <a:solidFill>
                  <a:schemeClr val="accent1">
                    <a:alpha val="100000"/>
                  </a:schemeClr>
                </a:solidFill>
                <a:latin typeface="微软雅黑" panose="020B0503020204020204" charset="-122"/>
                <a:ea typeface="微软雅黑" panose="020B0503020204020204" charset="-122"/>
                <a:cs typeface="微软雅黑" panose="020B0503020204020204" charset="-122"/>
              </a:rPr>
              <a:t>在此添加您的文本16字</a:t>
            </a:r>
          </a:p>
        </p:txBody>
      </p:sp>
      <p:sp>
        <p:nvSpPr>
          <p:cNvPr id="8" name="TextBox 8"/>
          <p:cNvSpPr txBox="1"/>
          <p:nvPr/>
        </p:nvSpPr>
        <p:spPr>
          <a:xfrm>
            <a:off x="376903" y="2964493"/>
            <a:ext cx="4352925" cy="609600"/>
          </a:xfrm>
          <a:prstGeom prst="rect">
            <a:avLst/>
          </a:prstGeom>
        </p:spPr>
        <p:txBody>
          <a:bodyPr vert="horz" wrap="square" lIns="123825" tIns="123825" rIns="57150" bIns="123825" rtlCol="0" anchor="t" anchorCtr="0">
            <a:spAutoFit/>
          </a:bodyPr>
          <a:lstStyle/>
          <a:p>
            <a:pPr>
              <a:lnSpc>
                <a:spcPct val="125000"/>
              </a:lnSpc>
              <a:spcBef>
                <a:spcPts val="450"/>
              </a:spcBef>
            </a:pPr>
            <a:r>
              <a:rPr lang="en-US" sz="1800" b="1">
                <a:solidFill>
                  <a:schemeClr val="accent1">
                    <a:alpha val="100000"/>
                  </a:schemeClr>
                </a:solidFill>
                <a:latin typeface="微软雅黑" panose="020B0503020204020204" charset="-122"/>
                <a:ea typeface="微软雅黑" panose="020B0503020204020204" charset="-122"/>
                <a:cs typeface="微软雅黑" panose="020B0503020204020204" charset="-122"/>
              </a:rPr>
              <a:t>在此添加您的文本16字</a:t>
            </a:r>
          </a:p>
        </p:txBody>
      </p:sp>
      <p:sp>
        <p:nvSpPr>
          <p:cNvPr id="9" name="TextBox 9"/>
          <p:cNvSpPr txBox="1"/>
          <p:nvPr/>
        </p:nvSpPr>
        <p:spPr>
          <a:xfrm>
            <a:off x="376903" y="1462400"/>
            <a:ext cx="4486275"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在项目正式编码之前，客户提出要求：要用尽量简单的代码实现整个项目，这样便于后期维护。</a:t>
            </a:r>
          </a:p>
        </p:txBody>
      </p:sp>
      <p:sp>
        <p:nvSpPr>
          <p:cNvPr id="10" name="TextBox 10"/>
          <p:cNvSpPr txBox="1"/>
          <p:nvPr/>
        </p:nvSpPr>
        <p:spPr>
          <a:xfrm>
            <a:off x="376903" y="3348767"/>
            <a:ext cx="4486275"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原计划用链表来存储数据，但是考虑到代码简单和易于维护的要求，项目经理提出使用数组实现数据存储。</a:t>
            </a:r>
          </a:p>
        </p:txBody>
      </p:sp>
      <p:sp>
        <p:nvSpPr>
          <p:cNvPr id="11" name="TextBox 11"/>
          <p:cNvSpPr txBox="1"/>
          <p:nvPr/>
        </p:nvSpPr>
        <p:spPr>
          <a:xfrm>
            <a:off x="376903" y="5308631"/>
            <a:ext cx="4486275"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将结构体类型作为数组的元素，并用一个文件来存储系统的数据。并设定将文件命名为charge，保存在C盘中。</a:t>
            </a:r>
          </a:p>
        </p:txBody>
      </p:sp>
      <p:sp>
        <p:nvSpPr>
          <p:cNvPr id="12" name="TextBox 12"/>
          <p:cNvSpPr txBox="1"/>
          <p:nvPr/>
        </p:nvSpPr>
        <p:spPr>
          <a:xfrm>
            <a:off x="7334724" y="1462400"/>
            <a:ext cx="4486275"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可以使用可读写的方式打开这个文件，如果此文件不存在，则新创建这个文件。</a:t>
            </a:r>
          </a:p>
        </p:txBody>
      </p:sp>
      <p:sp>
        <p:nvSpPr>
          <p:cNvPr id="13" name="TextBox 13"/>
          <p:cNvSpPr txBox="1"/>
          <p:nvPr/>
        </p:nvSpPr>
        <p:spPr>
          <a:xfrm>
            <a:off x="7334724" y="3348767"/>
            <a:ext cx="4486275"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当打开此文件成功之后，则从文件中一次读取一条记录，并将读取的记录添加到新建的数组中。</a:t>
            </a:r>
          </a:p>
        </p:txBody>
      </p:sp>
      <p:sp>
        <p:nvSpPr>
          <p:cNvPr id="14" name="TextBox 14"/>
          <p:cNvSpPr txBox="1"/>
          <p:nvPr/>
        </p:nvSpPr>
        <p:spPr>
          <a:xfrm>
            <a:off x="7334724" y="5308631"/>
            <a:ext cx="4486275"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显示主菜单并进入主循环操作，从而进行按键判断。</a:t>
            </a:r>
          </a:p>
        </p:txBody>
      </p:sp>
      <p:sp>
        <p:nvSpPr>
          <p:cNvPr id="15" name="Freeform 15"/>
          <p:cNvSpPr/>
          <p:nvPr/>
        </p:nvSpPr>
        <p:spPr>
          <a:xfrm>
            <a:off x="5496912" y="3182867"/>
            <a:ext cx="1198122" cy="1198122"/>
          </a:xfrm>
          <a:custGeom>
            <a:avLst/>
            <a:gdLst/>
            <a:ahLst/>
            <a:cxnLst/>
            <a:rect l="l" t="t" r="r" b="b"/>
            <a:pathLst>
              <a:path w="304800" h="304800">
                <a:moveTo>
                  <a:pt x="288693" y="85468"/>
                </a:moveTo>
                <a:lnTo>
                  <a:pt x="193700" y="180461"/>
                </a:lnTo>
                <a:lnTo>
                  <a:pt x="301971" y="180461"/>
                </a:lnTo>
                <a:cubicBezTo>
                  <a:pt x="303686" y="171298"/>
                  <a:pt x="304800" y="162001"/>
                  <a:pt x="304800" y="152400"/>
                </a:cubicBezTo>
                <a:cubicBezTo>
                  <a:pt x="304800" y="128273"/>
                  <a:pt x="298694" y="105747"/>
                  <a:pt x="288693" y="85468"/>
                </a:cubicBezTo>
                <a:close/>
                <a:moveTo>
                  <a:pt x="200549" y="145161"/>
                </a:moveTo>
                <a:lnTo>
                  <a:pt x="278682" y="67066"/>
                </a:lnTo>
                <a:cubicBezTo>
                  <a:pt x="260080" y="39643"/>
                  <a:pt x="232543" y="19241"/>
                  <a:pt x="200549" y="8525"/>
                </a:cubicBezTo>
                <a:lnTo>
                  <a:pt x="200549" y="145161"/>
                </a:lnTo>
                <a:close/>
                <a:moveTo>
                  <a:pt x="159525" y="200549"/>
                </a:moveTo>
                <a:lnTo>
                  <a:pt x="237677" y="278721"/>
                </a:lnTo>
                <a:cubicBezTo>
                  <a:pt x="265138" y="260156"/>
                  <a:pt x="285560" y="232581"/>
                  <a:pt x="296275" y="200549"/>
                </a:cubicBezTo>
                <a:lnTo>
                  <a:pt x="159525" y="200549"/>
                </a:lnTo>
                <a:close/>
                <a:moveTo>
                  <a:pt x="180432" y="111862"/>
                </a:moveTo>
                <a:lnTo>
                  <a:pt x="180432" y="2829"/>
                </a:lnTo>
                <a:cubicBezTo>
                  <a:pt x="171317" y="1133"/>
                  <a:pt x="162001" y="0"/>
                  <a:pt x="152400" y="0"/>
                </a:cubicBezTo>
                <a:cubicBezTo>
                  <a:pt x="128064" y="0"/>
                  <a:pt x="105366" y="6229"/>
                  <a:pt x="84963" y="16393"/>
                </a:cubicBezTo>
                <a:lnTo>
                  <a:pt x="180432" y="111862"/>
                </a:lnTo>
                <a:close/>
                <a:moveTo>
                  <a:pt x="124368" y="193853"/>
                </a:moveTo>
                <a:lnTo>
                  <a:pt x="124368" y="301981"/>
                </a:lnTo>
                <a:cubicBezTo>
                  <a:pt x="133483" y="303686"/>
                  <a:pt x="142799" y="304800"/>
                  <a:pt x="152400" y="304800"/>
                </a:cubicBezTo>
                <a:cubicBezTo>
                  <a:pt x="176508" y="304800"/>
                  <a:pt x="198987" y="298694"/>
                  <a:pt x="219266" y="288722"/>
                </a:cubicBezTo>
                <a:lnTo>
                  <a:pt x="124368" y="193853"/>
                </a:lnTo>
                <a:close/>
                <a:moveTo>
                  <a:pt x="104232" y="159763"/>
                </a:moveTo>
                <a:lnTo>
                  <a:pt x="26194" y="237792"/>
                </a:lnTo>
                <a:cubicBezTo>
                  <a:pt x="44758" y="265176"/>
                  <a:pt x="72276" y="285569"/>
                  <a:pt x="104232" y="296285"/>
                </a:cubicBezTo>
                <a:lnTo>
                  <a:pt x="104232" y="159763"/>
                </a:lnTo>
                <a:close/>
                <a:moveTo>
                  <a:pt x="2829" y="124368"/>
                </a:moveTo>
                <a:cubicBezTo>
                  <a:pt x="1133" y="133483"/>
                  <a:pt x="0" y="142799"/>
                  <a:pt x="0" y="152400"/>
                </a:cubicBezTo>
                <a:cubicBezTo>
                  <a:pt x="0" y="176584"/>
                  <a:pt x="6144" y="199130"/>
                  <a:pt x="16145" y="219408"/>
                </a:cubicBezTo>
                <a:lnTo>
                  <a:pt x="111195" y="124358"/>
                </a:lnTo>
                <a:lnTo>
                  <a:pt x="2829" y="124358"/>
                </a:lnTo>
                <a:close/>
                <a:moveTo>
                  <a:pt x="66637" y="26489"/>
                </a:moveTo>
                <a:cubicBezTo>
                  <a:pt x="39443" y="45053"/>
                  <a:pt x="19183" y="72428"/>
                  <a:pt x="8525" y="104232"/>
                </a:cubicBezTo>
                <a:lnTo>
                  <a:pt x="144389" y="104232"/>
                </a:lnTo>
                <a:lnTo>
                  <a:pt x="66637" y="26489"/>
                </a:lnTo>
                <a:close/>
              </a:path>
            </a:pathLst>
          </a:custGeom>
          <a:solidFill>
            <a:schemeClr val="accent1">
              <a:lumMod val="20000"/>
              <a:lumOff val="80000"/>
              <a:alpha val="100000"/>
            </a:schemeClr>
          </a:solidFill>
        </p:spPr>
      </p:sp>
      <p:grpSp>
        <p:nvGrpSpPr>
          <p:cNvPr id="16" name="Group 16"/>
          <p:cNvGrpSpPr/>
          <p:nvPr/>
        </p:nvGrpSpPr>
        <p:grpSpPr>
          <a:xfrm>
            <a:off x="454963" y="93878"/>
            <a:ext cx="10641129" cy="914400"/>
            <a:chOff x="454963" y="93878"/>
            <a:chExt cx="10641129" cy="914400"/>
          </a:xfrm>
        </p:grpSpPr>
        <p:sp>
          <p:nvSpPr>
            <p:cNvPr id="17" name="AutoShape 17"/>
            <p:cNvSpPr/>
            <p:nvPr/>
          </p:nvSpPr>
          <p:spPr>
            <a:xfrm>
              <a:off x="454963" y="331168"/>
              <a:ext cx="84147" cy="84147"/>
            </a:xfrm>
            <a:prstGeom prst="ellipse">
              <a:avLst/>
            </a:prstGeom>
            <a:solidFill>
              <a:schemeClr val="accent1">
                <a:alpha val="100000"/>
              </a:schemeClr>
            </a:solidFill>
          </p:spPr>
        </p:sp>
        <p:sp>
          <p:nvSpPr>
            <p:cNvPr id="18" name="AutoShape 18"/>
            <p:cNvSpPr/>
            <p:nvPr/>
          </p:nvSpPr>
          <p:spPr>
            <a:xfrm>
              <a:off x="575049" y="337743"/>
              <a:ext cx="78137" cy="78137"/>
            </a:xfrm>
            <a:prstGeom prst="ellipse">
              <a:avLst/>
            </a:prstGeom>
            <a:solidFill>
              <a:schemeClr val="accent1">
                <a:alpha val="80000"/>
              </a:schemeClr>
            </a:solidFill>
          </p:spPr>
        </p:sp>
        <p:sp>
          <p:nvSpPr>
            <p:cNvPr id="19" name="AutoShape 19"/>
            <p:cNvSpPr/>
            <p:nvPr/>
          </p:nvSpPr>
          <p:spPr>
            <a:xfrm>
              <a:off x="689125" y="339460"/>
              <a:ext cx="74704" cy="74704"/>
            </a:xfrm>
            <a:prstGeom prst="ellipse">
              <a:avLst/>
            </a:prstGeom>
            <a:solidFill>
              <a:schemeClr val="accent1">
                <a:alpha val="60000"/>
              </a:schemeClr>
            </a:solidFill>
          </p:spPr>
        </p:sp>
        <p:sp>
          <p:nvSpPr>
            <p:cNvPr id="20" name="AutoShape 20"/>
            <p:cNvSpPr/>
            <p:nvPr/>
          </p:nvSpPr>
          <p:spPr>
            <a:xfrm>
              <a:off x="799768" y="348430"/>
              <a:ext cx="69238" cy="69238"/>
            </a:xfrm>
            <a:prstGeom prst="ellipse">
              <a:avLst/>
            </a:prstGeom>
            <a:solidFill>
              <a:schemeClr val="accent1">
                <a:alpha val="40000"/>
              </a:schemeClr>
            </a:solidFill>
          </p:spPr>
        </p:sp>
        <p:sp>
          <p:nvSpPr>
            <p:cNvPr id="21" name="AutoShape 21"/>
            <p:cNvSpPr/>
            <p:nvPr/>
          </p:nvSpPr>
          <p:spPr>
            <a:xfrm>
              <a:off x="904945" y="344297"/>
              <a:ext cx="65594" cy="65594"/>
            </a:xfrm>
            <a:prstGeom prst="ellipse">
              <a:avLst/>
            </a:prstGeom>
            <a:solidFill>
              <a:schemeClr val="accent1">
                <a:alpha val="20000"/>
              </a:schemeClr>
            </a:solidFill>
          </p:spPr>
        </p:sp>
        <p:sp>
          <p:nvSpPr>
            <p:cNvPr id="22" name="AutoShape 22"/>
            <p:cNvSpPr/>
            <p:nvPr/>
          </p:nvSpPr>
          <p:spPr>
            <a:xfrm>
              <a:off x="454963" y="448942"/>
              <a:ext cx="84147" cy="84147"/>
            </a:xfrm>
            <a:prstGeom prst="ellipse">
              <a:avLst/>
            </a:prstGeom>
            <a:solidFill>
              <a:schemeClr val="accent1">
                <a:alpha val="100000"/>
              </a:schemeClr>
            </a:solidFill>
          </p:spPr>
        </p:sp>
        <p:sp>
          <p:nvSpPr>
            <p:cNvPr id="23" name="AutoShape 23"/>
            <p:cNvSpPr/>
            <p:nvPr/>
          </p:nvSpPr>
          <p:spPr>
            <a:xfrm>
              <a:off x="575049" y="455517"/>
              <a:ext cx="78137" cy="78137"/>
            </a:xfrm>
            <a:prstGeom prst="ellipse">
              <a:avLst/>
            </a:prstGeom>
            <a:solidFill>
              <a:schemeClr val="accent1">
                <a:alpha val="80000"/>
              </a:schemeClr>
            </a:solidFill>
          </p:spPr>
        </p:sp>
        <p:sp>
          <p:nvSpPr>
            <p:cNvPr id="24" name="AutoShape 24"/>
            <p:cNvSpPr/>
            <p:nvPr/>
          </p:nvSpPr>
          <p:spPr>
            <a:xfrm>
              <a:off x="689125" y="457233"/>
              <a:ext cx="74704" cy="74704"/>
            </a:xfrm>
            <a:prstGeom prst="ellipse">
              <a:avLst/>
            </a:prstGeom>
            <a:solidFill>
              <a:schemeClr val="accent1">
                <a:alpha val="60000"/>
              </a:schemeClr>
            </a:solidFill>
          </p:spPr>
        </p:sp>
        <p:sp>
          <p:nvSpPr>
            <p:cNvPr id="25" name="AutoShape 25"/>
            <p:cNvSpPr/>
            <p:nvPr/>
          </p:nvSpPr>
          <p:spPr>
            <a:xfrm>
              <a:off x="799768" y="466203"/>
              <a:ext cx="69238" cy="69238"/>
            </a:xfrm>
            <a:prstGeom prst="ellipse">
              <a:avLst/>
            </a:prstGeom>
            <a:solidFill>
              <a:schemeClr val="accent1">
                <a:alpha val="40000"/>
              </a:schemeClr>
            </a:solidFill>
          </p:spPr>
        </p:sp>
        <p:sp>
          <p:nvSpPr>
            <p:cNvPr id="26" name="AutoShape 26"/>
            <p:cNvSpPr/>
            <p:nvPr/>
          </p:nvSpPr>
          <p:spPr>
            <a:xfrm>
              <a:off x="904945" y="462070"/>
              <a:ext cx="65594" cy="65594"/>
            </a:xfrm>
            <a:prstGeom prst="ellipse">
              <a:avLst/>
            </a:prstGeom>
            <a:solidFill>
              <a:schemeClr val="accent1">
                <a:alpha val="20000"/>
              </a:schemeClr>
            </a:solidFill>
          </p:spPr>
        </p:sp>
        <p:sp>
          <p:nvSpPr>
            <p:cNvPr id="27" name="AutoShape 27"/>
            <p:cNvSpPr/>
            <p:nvPr/>
          </p:nvSpPr>
          <p:spPr>
            <a:xfrm>
              <a:off x="454963" y="566715"/>
              <a:ext cx="84147" cy="84147"/>
            </a:xfrm>
            <a:prstGeom prst="ellipse">
              <a:avLst/>
            </a:prstGeom>
            <a:solidFill>
              <a:schemeClr val="accent1">
                <a:alpha val="100000"/>
              </a:schemeClr>
            </a:solidFill>
          </p:spPr>
        </p:sp>
        <p:sp>
          <p:nvSpPr>
            <p:cNvPr id="28" name="AutoShape 28"/>
            <p:cNvSpPr/>
            <p:nvPr/>
          </p:nvSpPr>
          <p:spPr>
            <a:xfrm>
              <a:off x="575049" y="573291"/>
              <a:ext cx="78137" cy="78137"/>
            </a:xfrm>
            <a:prstGeom prst="ellipse">
              <a:avLst/>
            </a:prstGeom>
            <a:solidFill>
              <a:schemeClr val="accent1">
                <a:alpha val="80000"/>
              </a:schemeClr>
            </a:solidFill>
          </p:spPr>
        </p:sp>
        <p:sp>
          <p:nvSpPr>
            <p:cNvPr id="29" name="AutoShape 29"/>
            <p:cNvSpPr/>
            <p:nvPr/>
          </p:nvSpPr>
          <p:spPr>
            <a:xfrm>
              <a:off x="689125" y="575007"/>
              <a:ext cx="74704" cy="74704"/>
            </a:xfrm>
            <a:prstGeom prst="ellipse">
              <a:avLst/>
            </a:prstGeom>
            <a:solidFill>
              <a:schemeClr val="accent1">
                <a:alpha val="60000"/>
              </a:schemeClr>
            </a:solidFill>
          </p:spPr>
        </p:sp>
        <p:sp>
          <p:nvSpPr>
            <p:cNvPr id="30" name="AutoShape 30"/>
            <p:cNvSpPr/>
            <p:nvPr/>
          </p:nvSpPr>
          <p:spPr>
            <a:xfrm>
              <a:off x="799768" y="583977"/>
              <a:ext cx="69238" cy="69238"/>
            </a:xfrm>
            <a:prstGeom prst="ellipse">
              <a:avLst/>
            </a:prstGeom>
            <a:solidFill>
              <a:schemeClr val="accent1">
                <a:alpha val="40000"/>
              </a:schemeClr>
            </a:solidFill>
          </p:spPr>
        </p:sp>
        <p:sp>
          <p:nvSpPr>
            <p:cNvPr id="31" name="AutoShape 31"/>
            <p:cNvSpPr/>
            <p:nvPr/>
          </p:nvSpPr>
          <p:spPr>
            <a:xfrm>
              <a:off x="904945" y="579844"/>
              <a:ext cx="65594" cy="65594"/>
            </a:xfrm>
            <a:prstGeom prst="ellipse">
              <a:avLst/>
            </a:prstGeom>
            <a:solidFill>
              <a:schemeClr val="accent1">
                <a:alpha val="20000"/>
              </a:schemeClr>
            </a:solidFill>
          </p:spPr>
        </p:sp>
        <p:sp>
          <p:nvSpPr>
            <p:cNvPr id="32" name="AutoShape 32"/>
            <p:cNvSpPr/>
            <p:nvPr/>
          </p:nvSpPr>
          <p:spPr>
            <a:xfrm>
              <a:off x="454963" y="684489"/>
              <a:ext cx="84147" cy="84147"/>
            </a:xfrm>
            <a:prstGeom prst="ellipse">
              <a:avLst/>
            </a:prstGeom>
            <a:solidFill>
              <a:schemeClr val="accent1">
                <a:alpha val="100000"/>
              </a:schemeClr>
            </a:solidFill>
          </p:spPr>
        </p:sp>
        <p:sp>
          <p:nvSpPr>
            <p:cNvPr id="33" name="AutoShape 33"/>
            <p:cNvSpPr/>
            <p:nvPr/>
          </p:nvSpPr>
          <p:spPr>
            <a:xfrm>
              <a:off x="575049" y="691064"/>
              <a:ext cx="78137" cy="78137"/>
            </a:xfrm>
            <a:prstGeom prst="ellipse">
              <a:avLst/>
            </a:prstGeom>
            <a:solidFill>
              <a:schemeClr val="accent1">
                <a:alpha val="80000"/>
              </a:schemeClr>
            </a:solidFill>
          </p:spPr>
        </p:sp>
        <p:sp>
          <p:nvSpPr>
            <p:cNvPr id="34" name="AutoShape 34"/>
            <p:cNvSpPr/>
            <p:nvPr/>
          </p:nvSpPr>
          <p:spPr>
            <a:xfrm>
              <a:off x="689125" y="692781"/>
              <a:ext cx="74704" cy="74704"/>
            </a:xfrm>
            <a:prstGeom prst="ellipse">
              <a:avLst/>
            </a:prstGeom>
            <a:solidFill>
              <a:schemeClr val="accent1">
                <a:alpha val="60000"/>
              </a:schemeClr>
            </a:solidFill>
          </p:spPr>
        </p:sp>
        <p:sp>
          <p:nvSpPr>
            <p:cNvPr id="35" name="AutoShape 35"/>
            <p:cNvSpPr/>
            <p:nvPr/>
          </p:nvSpPr>
          <p:spPr>
            <a:xfrm>
              <a:off x="799768" y="701751"/>
              <a:ext cx="69238" cy="69238"/>
            </a:xfrm>
            <a:prstGeom prst="ellipse">
              <a:avLst/>
            </a:prstGeom>
            <a:solidFill>
              <a:schemeClr val="accent1">
                <a:alpha val="40000"/>
              </a:schemeClr>
            </a:solidFill>
          </p:spPr>
        </p:sp>
        <p:sp>
          <p:nvSpPr>
            <p:cNvPr id="36" name="AutoShape 36"/>
            <p:cNvSpPr/>
            <p:nvPr/>
          </p:nvSpPr>
          <p:spPr>
            <a:xfrm>
              <a:off x="904945" y="697618"/>
              <a:ext cx="65594" cy="65594"/>
            </a:xfrm>
            <a:prstGeom prst="ellipse">
              <a:avLst/>
            </a:prstGeom>
            <a:solidFill>
              <a:schemeClr val="accent1">
                <a:alpha val="20000"/>
              </a:schemeClr>
            </a:solidFill>
          </p:spPr>
        </p:sp>
        <p:sp>
          <p:nvSpPr>
            <p:cNvPr id="37" name="TextBox 37"/>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使用数组存储数据</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2596324" y="1798767"/>
            <a:ext cx="2754316" cy="646984"/>
          </a:xfrm>
          <a:prstGeom prst="roundRect">
            <a:avLst>
              <a:gd name="adj" fmla="val 50000"/>
            </a:avLst>
          </a:prstGeom>
          <a:solidFill>
            <a:schemeClr val="accent1">
              <a:alpha val="100000"/>
            </a:schemeClr>
          </a:solidFill>
        </p:spPr>
      </p:sp>
      <p:sp>
        <p:nvSpPr>
          <p:cNvPr id="3" name="AutoShape 3"/>
          <p:cNvSpPr/>
          <p:nvPr/>
        </p:nvSpPr>
        <p:spPr>
          <a:xfrm>
            <a:off x="2642414" y="1798767"/>
            <a:ext cx="2708226" cy="646984"/>
          </a:xfrm>
          <a:prstGeom prst="rect">
            <a:avLst/>
          </a:prstGeom>
        </p:spPr>
        <p:txBody>
          <a:bodyPr vert="horz" wrap="square" lIns="91345" tIns="45720" rIns="91345" bIns="45720" rtlCol="0" anchor="ctr" anchorCtr="0">
            <a:noAutofit/>
          </a:bodyPr>
          <a:lstStyle/>
          <a:p>
            <a:pPr algn="ctr">
              <a:spcBef>
                <a:spcPts val="270"/>
              </a:spcBef>
              <a:defRPr/>
            </a:pPr>
            <a:r>
              <a:rPr lang="en-US" sz="3000" b="1">
                <a:solidFill>
                  <a:srgbClr val="FFFFFF">
                    <a:alpha val="100000"/>
                  </a:srgbClr>
                </a:solidFill>
                <a:latin typeface="微软雅黑" panose="020B0503020204020204" charset="-122"/>
                <a:ea typeface="微软雅黑" panose="020B0503020204020204" charset="-122"/>
                <a:cs typeface="微软雅黑" panose="020B0503020204020204" charset="-122"/>
              </a:rPr>
              <a:t>01</a:t>
            </a:r>
            <a:endParaRPr lang="en-US" sz="1100"/>
          </a:p>
        </p:txBody>
      </p:sp>
      <p:sp>
        <p:nvSpPr>
          <p:cNvPr id="4" name="Freeform 4"/>
          <p:cNvSpPr/>
          <p:nvPr/>
        </p:nvSpPr>
        <p:spPr>
          <a:xfrm>
            <a:off x="1810403" y="1798767"/>
            <a:ext cx="559947" cy="562395"/>
          </a:xfrm>
          <a:custGeom>
            <a:avLst/>
            <a:gdLst/>
            <a:ahLst/>
            <a:cxnLst/>
            <a:rect l="l" t="t"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chemeClr val="accent1">
              <a:alpha val="100000"/>
            </a:schemeClr>
          </a:solidFill>
        </p:spPr>
      </p:sp>
      <p:sp>
        <p:nvSpPr>
          <p:cNvPr id="5" name="AutoShape 5"/>
          <p:cNvSpPr/>
          <p:nvPr/>
        </p:nvSpPr>
        <p:spPr>
          <a:xfrm>
            <a:off x="2642414" y="2932252"/>
            <a:ext cx="2753936" cy="645148"/>
          </a:xfrm>
          <a:prstGeom prst="roundRect">
            <a:avLst>
              <a:gd name="adj" fmla="val 50000"/>
            </a:avLst>
          </a:prstGeom>
          <a:solidFill>
            <a:schemeClr val="accent1">
              <a:lumMod val="75000"/>
              <a:alpha val="100000"/>
            </a:schemeClr>
          </a:solidFill>
        </p:spPr>
      </p:sp>
      <p:sp>
        <p:nvSpPr>
          <p:cNvPr id="6" name="AutoShape 6"/>
          <p:cNvSpPr/>
          <p:nvPr/>
        </p:nvSpPr>
        <p:spPr>
          <a:xfrm>
            <a:off x="2654004" y="4055207"/>
            <a:ext cx="2752792" cy="644697"/>
          </a:xfrm>
          <a:prstGeom prst="roundRect">
            <a:avLst>
              <a:gd name="adj" fmla="val 50000"/>
            </a:avLst>
          </a:prstGeom>
          <a:solidFill>
            <a:schemeClr val="accent1">
              <a:alpha val="100000"/>
            </a:schemeClr>
          </a:solidFill>
        </p:spPr>
      </p:sp>
      <p:sp>
        <p:nvSpPr>
          <p:cNvPr id="7" name="Freeform 7"/>
          <p:cNvSpPr/>
          <p:nvPr/>
        </p:nvSpPr>
        <p:spPr>
          <a:xfrm>
            <a:off x="1781996" y="4110075"/>
            <a:ext cx="644511" cy="521244"/>
          </a:xfrm>
          <a:custGeom>
            <a:avLst/>
            <a:gdLst/>
            <a:ahLst/>
            <a:cxnLst/>
            <a:rect l="l" t="t"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accent1">
              <a:alpha val="100000"/>
            </a:schemeClr>
          </a:solidFill>
        </p:spPr>
      </p:sp>
      <p:sp>
        <p:nvSpPr>
          <p:cNvPr id="8" name="AutoShape 8"/>
          <p:cNvSpPr/>
          <p:nvPr/>
        </p:nvSpPr>
        <p:spPr>
          <a:xfrm>
            <a:off x="2619378" y="5177711"/>
            <a:ext cx="2754121" cy="647099"/>
          </a:xfrm>
          <a:prstGeom prst="roundRect">
            <a:avLst>
              <a:gd name="adj" fmla="val 50000"/>
            </a:avLst>
          </a:prstGeom>
          <a:solidFill>
            <a:schemeClr val="accent1">
              <a:lumMod val="75000"/>
              <a:alpha val="100000"/>
            </a:schemeClr>
          </a:solidFill>
        </p:spPr>
      </p:sp>
      <p:sp>
        <p:nvSpPr>
          <p:cNvPr id="9" name="Freeform 9"/>
          <p:cNvSpPr/>
          <p:nvPr/>
        </p:nvSpPr>
        <p:spPr>
          <a:xfrm>
            <a:off x="1776120" y="5179997"/>
            <a:ext cx="628513" cy="649269"/>
          </a:xfrm>
          <a:custGeom>
            <a:avLst/>
            <a:gdLst/>
            <a:ahLst/>
            <a:cxnLst/>
            <a:rect l="l" t="t"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chemeClr val="accent1">
              <a:lumMod val="75000"/>
              <a:alpha val="100000"/>
            </a:schemeClr>
          </a:solidFill>
        </p:spPr>
      </p:sp>
      <p:sp>
        <p:nvSpPr>
          <p:cNvPr id="10" name="AutoShape 10"/>
          <p:cNvSpPr/>
          <p:nvPr/>
        </p:nvSpPr>
        <p:spPr>
          <a:xfrm>
            <a:off x="5590556" y="2936787"/>
            <a:ext cx="5364583" cy="582295"/>
          </a:xfrm>
          <a:prstGeom prst="rect">
            <a:avLst/>
          </a:prstGeom>
        </p:spPr>
        <p:txBody>
          <a:bodyPr vert="horz" wrap="square" lIns="91345" tIns="45720" rIns="91345" bIns="45720" rtlCol="0" anchor="ctr" anchorCtr="0">
            <a:noAutofit/>
          </a:bodyPr>
          <a:lstStyle/>
          <a:p>
            <a:pPr algn="ctr">
              <a:lnSpc>
                <a:spcPct val="150000"/>
              </a:lnSpc>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在结构体中，可以定义一些数据成员，如`name`、`age`、`salary`等，用于保存员工的不同信息。</a:t>
            </a:r>
            <a:endParaRPr lang="en-US" sz="1100"/>
          </a:p>
        </p:txBody>
      </p:sp>
      <p:sp>
        <p:nvSpPr>
          <p:cNvPr id="11" name="AutoShape 11"/>
          <p:cNvSpPr/>
          <p:nvPr/>
        </p:nvSpPr>
        <p:spPr>
          <a:xfrm>
            <a:off x="5590556" y="4059741"/>
            <a:ext cx="5364583" cy="582295"/>
          </a:xfrm>
          <a:prstGeom prst="rect">
            <a:avLst/>
          </a:prstGeom>
        </p:spPr>
        <p:txBody>
          <a:bodyPr vert="horz" wrap="square" lIns="91345" tIns="45720" rIns="91345" bIns="45720" rtlCol="0" anchor="ctr" anchorCtr="0">
            <a:noAutofit/>
          </a:bodyPr>
          <a:lstStyle/>
          <a:p>
            <a:pPr algn="ctr">
              <a:lnSpc>
                <a:spcPct val="150000"/>
              </a:lnSpc>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可以通过定义一个`get_employee_info`函数或方法，来获取员工的信息。</a:t>
            </a:r>
            <a:endParaRPr lang="en-US" sz="1100"/>
          </a:p>
        </p:txBody>
      </p:sp>
      <p:sp>
        <p:nvSpPr>
          <p:cNvPr id="12" name="AutoShape 12"/>
          <p:cNvSpPr/>
          <p:nvPr/>
        </p:nvSpPr>
        <p:spPr>
          <a:xfrm>
            <a:off x="5590556" y="5182247"/>
            <a:ext cx="5364583" cy="582295"/>
          </a:xfrm>
          <a:prstGeom prst="rect">
            <a:avLst/>
          </a:prstGeom>
        </p:spPr>
        <p:txBody>
          <a:bodyPr vert="horz" wrap="square" lIns="91345" tIns="45720" rIns="91345" bIns="45720" rtlCol="0" anchor="ctr" anchorCtr="0">
            <a:noAutofit/>
          </a:bodyPr>
          <a:lstStyle/>
          <a:p>
            <a:pPr algn="ctr">
              <a:lnSpc>
                <a:spcPct val="150000"/>
              </a:lnSpc>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在函数或方法中，可以调用结构体中的数据成员，如`name`、`age`、`salary`等，来获取员工的不同信息。</a:t>
            </a:r>
            <a:endParaRPr lang="en-US" sz="1100"/>
          </a:p>
        </p:txBody>
      </p:sp>
      <p:sp>
        <p:nvSpPr>
          <p:cNvPr id="13" name="AutoShape 13"/>
          <p:cNvSpPr/>
          <p:nvPr/>
        </p:nvSpPr>
        <p:spPr>
          <a:xfrm>
            <a:off x="5590556" y="1803301"/>
            <a:ext cx="5364583" cy="582295"/>
          </a:xfrm>
          <a:prstGeom prst="rect">
            <a:avLst/>
          </a:prstGeom>
        </p:spPr>
        <p:txBody>
          <a:bodyPr vert="horz" wrap="square" lIns="91345" tIns="45720" rIns="91345" bIns="45720" rtlCol="0" anchor="ctr" anchorCtr="0">
            <a:noAutofit/>
          </a:bodyPr>
          <a:lstStyle/>
          <a:p>
            <a:pPr algn="ctr">
              <a:lnSpc>
                <a:spcPct val="150000"/>
              </a:lnSpc>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定义一个结构体`employee`，用于保存员工的基本信息和工资信息。</a:t>
            </a:r>
            <a:endParaRPr lang="en-US" sz="1100"/>
          </a:p>
        </p:txBody>
      </p:sp>
      <p:sp>
        <p:nvSpPr>
          <p:cNvPr id="14" name="AutoShape 14"/>
          <p:cNvSpPr/>
          <p:nvPr/>
        </p:nvSpPr>
        <p:spPr>
          <a:xfrm>
            <a:off x="2642414" y="2923559"/>
            <a:ext cx="2708226" cy="646984"/>
          </a:xfrm>
          <a:prstGeom prst="rect">
            <a:avLst/>
          </a:prstGeom>
        </p:spPr>
        <p:txBody>
          <a:bodyPr vert="horz" wrap="square" lIns="91345" tIns="45720" rIns="91345" bIns="45720" rtlCol="0" anchor="ctr" anchorCtr="0">
            <a:noAutofit/>
          </a:bodyPr>
          <a:lstStyle/>
          <a:p>
            <a:pPr algn="ctr">
              <a:spcBef>
                <a:spcPts val="270"/>
              </a:spcBef>
              <a:defRPr/>
            </a:pPr>
            <a:r>
              <a:rPr lang="en-US" sz="3000" b="1">
                <a:solidFill>
                  <a:srgbClr val="FFFFFF">
                    <a:alpha val="100000"/>
                  </a:srgbClr>
                </a:solidFill>
                <a:latin typeface="微软雅黑" panose="020B0503020204020204" charset="-122"/>
                <a:ea typeface="微软雅黑" panose="020B0503020204020204" charset="-122"/>
                <a:cs typeface="微软雅黑" panose="020B0503020204020204" charset="-122"/>
              </a:rPr>
              <a:t>02</a:t>
            </a:r>
            <a:endParaRPr lang="en-US" sz="1100"/>
          </a:p>
        </p:txBody>
      </p:sp>
      <p:sp>
        <p:nvSpPr>
          <p:cNvPr id="15" name="AutoShape 15"/>
          <p:cNvSpPr/>
          <p:nvPr/>
        </p:nvSpPr>
        <p:spPr>
          <a:xfrm>
            <a:off x="2642414" y="4055207"/>
            <a:ext cx="2708226" cy="646984"/>
          </a:xfrm>
          <a:prstGeom prst="rect">
            <a:avLst/>
          </a:prstGeom>
        </p:spPr>
        <p:txBody>
          <a:bodyPr vert="horz" wrap="square" lIns="91345" tIns="45720" rIns="91345" bIns="45720" rtlCol="0" anchor="ctr" anchorCtr="0">
            <a:noAutofit/>
          </a:bodyPr>
          <a:lstStyle/>
          <a:p>
            <a:pPr algn="ctr">
              <a:spcBef>
                <a:spcPts val="270"/>
              </a:spcBef>
              <a:defRPr/>
            </a:pPr>
            <a:r>
              <a:rPr lang="en-US" sz="3000" b="1">
                <a:solidFill>
                  <a:srgbClr val="FFFFFF">
                    <a:alpha val="100000"/>
                  </a:srgbClr>
                </a:solidFill>
                <a:latin typeface="微软雅黑" panose="020B0503020204020204" charset="-122"/>
                <a:ea typeface="微软雅黑" panose="020B0503020204020204" charset="-122"/>
                <a:cs typeface="微软雅黑" panose="020B0503020204020204" charset="-122"/>
              </a:rPr>
              <a:t>03</a:t>
            </a:r>
            <a:endParaRPr lang="en-US" sz="1100"/>
          </a:p>
        </p:txBody>
      </p:sp>
      <p:sp>
        <p:nvSpPr>
          <p:cNvPr id="16" name="AutoShape 16"/>
          <p:cNvSpPr/>
          <p:nvPr/>
        </p:nvSpPr>
        <p:spPr>
          <a:xfrm>
            <a:off x="2642414" y="5177711"/>
            <a:ext cx="2708226" cy="646984"/>
          </a:xfrm>
          <a:prstGeom prst="rect">
            <a:avLst/>
          </a:prstGeom>
        </p:spPr>
        <p:txBody>
          <a:bodyPr vert="horz" wrap="square" lIns="91345" tIns="45720" rIns="91345" bIns="45720" rtlCol="0" anchor="ctr" anchorCtr="0">
            <a:noAutofit/>
          </a:bodyPr>
          <a:lstStyle/>
          <a:p>
            <a:pPr algn="ctr">
              <a:spcBef>
                <a:spcPts val="270"/>
              </a:spcBef>
              <a:defRPr/>
            </a:pPr>
            <a:r>
              <a:rPr lang="en-US" sz="3000" b="1">
                <a:solidFill>
                  <a:srgbClr val="FFFFFF">
                    <a:alpha val="100000"/>
                  </a:srgbClr>
                </a:solidFill>
                <a:latin typeface="微软雅黑" panose="020B0503020204020204" charset="-122"/>
                <a:ea typeface="微软雅黑" panose="020B0503020204020204" charset="-122"/>
                <a:cs typeface="微软雅黑" panose="020B0503020204020204" charset="-122"/>
              </a:rPr>
              <a:t>04</a:t>
            </a:r>
            <a:endParaRPr lang="en-US" sz="1100"/>
          </a:p>
        </p:txBody>
      </p:sp>
      <p:sp>
        <p:nvSpPr>
          <p:cNvPr id="17" name="Freeform 17"/>
          <p:cNvSpPr/>
          <p:nvPr/>
        </p:nvSpPr>
        <p:spPr>
          <a:xfrm>
            <a:off x="1810403" y="2932252"/>
            <a:ext cx="568288" cy="568288"/>
          </a:xfrm>
          <a:custGeom>
            <a:avLst/>
            <a:gdLst/>
            <a:ahLst/>
            <a:cxnLst/>
            <a:rect l="l" t="t" r="r" b="b"/>
            <a:pathLst>
              <a:path w="304800" h="304800">
                <a:moveTo>
                  <a:pt x="247650" y="38100"/>
                </a:moveTo>
                <a:lnTo>
                  <a:pt x="247650" y="57598"/>
                </a:lnTo>
                <a:cubicBezTo>
                  <a:pt x="247650" y="78657"/>
                  <a:pt x="230610" y="95698"/>
                  <a:pt x="209550" y="95698"/>
                </a:cubicBezTo>
                <a:cubicBezTo>
                  <a:pt x="188490" y="95698"/>
                  <a:pt x="171450" y="78657"/>
                  <a:pt x="171450" y="57598"/>
                </a:cubicBezTo>
                <a:lnTo>
                  <a:pt x="171450" y="38100"/>
                </a:lnTo>
                <a:lnTo>
                  <a:pt x="133350" y="38100"/>
                </a:lnTo>
                <a:lnTo>
                  <a:pt x="133350" y="57598"/>
                </a:lnTo>
                <a:cubicBezTo>
                  <a:pt x="133350" y="78657"/>
                  <a:pt x="116310" y="95698"/>
                  <a:pt x="95250" y="95698"/>
                </a:cubicBezTo>
                <a:cubicBezTo>
                  <a:pt x="74190" y="95698"/>
                  <a:pt x="57150" y="78657"/>
                  <a:pt x="57150" y="57598"/>
                </a:cubicBezTo>
                <a:lnTo>
                  <a:pt x="57150" y="38100"/>
                </a:lnTo>
                <a:lnTo>
                  <a:pt x="0" y="38100"/>
                </a:lnTo>
                <a:lnTo>
                  <a:pt x="0" y="304800"/>
                </a:lnTo>
                <a:lnTo>
                  <a:pt x="304800" y="304800"/>
                </a:lnTo>
                <a:lnTo>
                  <a:pt x="304800" y="38100"/>
                </a:lnTo>
                <a:lnTo>
                  <a:pt x="247650" y="38100"/>
                </a:lnTo>
                <a:close/>
                <a:moveTo>
                  <a:pt x="95250" y="266700"/>
                </a:moveTo>
                <a:lnTo>
                  <a:pt x="57150" y="266700"/>
                </a:lnTo>
                <a:lnTo>
                  <a:pt x="57150" y="228600"/>
                </a:lnTo>
                <a:lnTo>
                  <a:pt x="95250" y="228600"/>
                </a:lnTo>
                <a:lnTo>
                  <a:pt x="95250" y="266700"/>
                </a:lnTo>
                <a:close/>
                <a:moveTo>
                  <a:pt x="95250" y="190500"/>
                </a:moveTo>
                <a:lnTo>
                  <a:pt x="57150" y="190500"/>
                </a:lnTo>
                <a:lnTo>
                  <a:pt x="57150" y="152400"/>
                </a:lnTo>
                <a:lnTo>
                  <a:pt x="95250" y="152400"/>
                </a:lnTo>
                <a:lnTo>
                  <a:pt x="95250" y="190500"/>
                </a:lnTo>
                <a:close/>
                <a:moveTo>
                  <a:pt x="171450" y="266700"/>
                </a:moveTo>
                <a:lnTo>
                  <a:pt x="133350" y="266700"/>
                </a:lnTo>
                <a:lnTo>
                  <a:pt x="133350" y="228600"/>
                </a:lnTo>
                <a:lnTo>
                  <a:pt x="171450" y="228600"/>
                </a:lnTo>
                <a:lnTo>
                  <a:pt x="171450" y="266700"/>
                </a:lnTo>
                <a:close/>
                <a:moveTo>
                  <a:pt x="171450" y="190500"/>
                </a:moveTo>
                <a:lnTo>
                  <a:pt x="133350" y="190500"/>
                </a:lnTo>
                <a:lnTo>
                  <a:pt x="133350" y="152400"/>
                </a:lnTo>
                <a:lnTo>
                  <a:pt x="171450" y="152400"/>
                </a:lnTo>
                <a:lnTo>
                  <a:pt x="171450" y="190500"/>
                </a:lnTo>
                <a:close/>
                <a:moveTo>
                  <a:pt x="209550" y="266700"/>
                </a:moveTo>
                <a:lnTo>
                  <a:pt x="209550" y="228600"/>
                </a:lnTo>
                <a:lnTo>
                  <a:pt x="247650" y="228600"/>
                </a:lnTo>
                <a:lnTo>
                  <a:pt x="209550" y="266700"/>
                </a:lnTo>
                <a:close/>
                <a:moveTo>
                  <a:pt x="247650" y="190500"/>
                </a:moveTo>
                <a:lnTo>
                  <a:pt x="209550" y="190500"/>
                </a:lnTo>
                <a:lnTo>
                  <a:pt x="209550" y="152400"/>
                </a:lnTo>
                <a:lnTo>
                  <a:pt x="247650" y="152400"/>
                </a:lnTo>
                <a:lnTo>
                  <a:pt x="247650" y="190500"/>
                </a:lnTo>
                <a:close/>
                <a:moveTo>
                  <a:pt x="76200" y="57150"/>
                </a:moveTo>
                <a:lnTo>
                  <a:pt x="76200" y="19050"/>
                </a:lnTo>
                <a:cubicBezTo>
                  <a:pt x="76200" y="8525"/>
                  <a:pt x="84725" y="0"/>
                  <a:pt x="95250" y="0"/>
                </a:cubicBezTo>
                <a:cubicBezTo>
                  <a:pt x="105775" y="0"/>
                  <a:pt x="114300" y="8525"/>
                  <a:pt x="114300" y="19050"/>
                </a:cubicBezTo>
                <a:lnTo>
                  <a:pt x="114300" y="57150"/>
                </a:lnTo>
                <a:cubicBezTo>
                  <a:pt x="114300" y="67675"/>
                  <a:pt x="105775" y="76200"/>
                  <a:pt x="95250" y="76200"/>
                </a:cubicBezTo>
                <a:cubicBezTo>
                  <a:pt x="84725" y="76200"/>
                  <a:pt x="76200" y="67675"/>
                  <a:pt x="76200" y="57150"/>
                </a:cubicBezTo>
                <a:close/>
                <a:moveTo>
                  <a:pt x="190500" y="57150"/>
                </a:moveTo>
                <a:lnTo>
                  <a:pt x="190500" y="19050"/>
                </a:lnTo>
                <a:cubicBezTo>
                  <a:pt x="190500" y="8525"/>
                  <a:pt x="199025" y="0"/>
                  <a:pt x="209550" y="0"/>
                </a:cubicBezTo>
                <a:cubicBezTo>
                  <a:pt x="220075" y="0"/>
                  <a:pt x="228600" y="8525"/>
                  <a:pt x="228600" y="19050"/>
                </a:cubicBezTo>
                <a:lnTo>
                  <a:pt x="228600" y="57150"/>
                </a:lnTo>
                <a:cubicBezTo>
                  <a:pt x="228600" y="67675"/>
                  <a:pt x="220075" y="76200"/>
                  <a:pt x="209550" y="76200"/>
                </a:cubicBezTo>
                <a:cubicBezTo>
                  <a:pt x="199025" y="76200"/>
                  <a:pt x="190500" y="67675"/>
                  <a:pt x="190500" y="57150"/>
                </a:cubicBezTo>
                <a:close/>
              </a:path>
            </a:pathLst>
          </a:custGeom>
          <a:solidFill>
            <a:schemeClr val="accent1">
              <a:lumMod val="75000"/>
              <a:alpha val="100000"/>
            </a:schemeClr>
          </a:solidFill>
        </p:spPr>
      </p:sp>
      <p:grpSp>
        <p:nvGrpSpPr>
          <p:cNvPr id="18" name="Group 18"/>
          <p:cNvGrpSpPr/>
          <p:nvPr/>
        </p:nvGrpSpPr>
        <p:grpSpPr>
          <a:xfrm>
            <a:off x="454963" y="93878"/>
            <a:ext cx="10641129" cy="914400"/>
            <a:chOff x="454963" y="93878"/>
            <a:chExt cx="10641129" cy="914400"/>
          </a:xfrm>
        </p:grpSpPr>
        <p:sp>
          <p:nvSpPr>
            <p:cNvPr id="19" name="AutoShape 19"/>
            <p:cNvSpPr/>
            <p:nvPr/>
          </p:nvSpPr>
          <p:spPr>
            <a:xfrm>
              <a:off x="454963" y="331168"/>
              <a:ext cx="84147" cy="84147"/>
            </a:xfrm>
            <a:prstGeom prst="ellipse">
              <a:avLst/>
            </a:prstGeom>
            <a:solidFill>
              <a:schemeClr val="accent1">
                <a:alpha val="100000"/>
              </a:schemeClr>
            </a:solidFill>
          </p:spPr>
        </p:sp>
        <p:sp>
          <p:nvSpPr>
            <p:cNvPr id="20" name="AutoShape 20"/>
            <p:cNvSpPr/>
            <p:nvPr/>
          </p:nvSpPr>
          <p:spPr>
            <a:xfrm>
              <a:off x="575049" y="337743"/>
              <a:ext cx="78137" cy="78137"/>
            </a:xfrm>
            <a:prstGeom prst="ellipse">
              <a:avLst/>
            </a:prstGeom>
            <a:solidFill>
              <a:schemeClr val="accent1">
                <a:alpha val="80000"/>
              </a:schemeClr>
            </a:solidFill>
          </p:spPr>
        </p:sp>
        <p:sp>
          <p:nvSpPr>
            <p:cNvPr id="21" name="AutoShape 21"/>
            <p:cNvSpPr/>
            <p:nvPr/>
          </p:nvSpPr>
          <p:spPr>
            <a:xfrm>
              <a:off x="689125" y="339460"/>
              <a:ext cx="74704" cy="74704"/>
            </a:xfrm>
            <a:prstGeom prst="ellipse">
              <a:avLst/>
            </a:prstGeom>
            <a:solidFill>
              <a:schemeClr val="accent1">
                <a:alpha val="60000"/>
              </a:schemeClr>
            </a:solidFill>
          </p:spPr>
        </p:sp>
        <p:sp>
          <p:nvSpPr>
            <p:cNvPr id="22" name="AutoShape 22"/>
            <p:cNvSpPr/>
            <p:nvPr/>
          </p:nvSpPr>
          <p:spPr>
            <a:xfrm>
              <a:off x="799768" y="348430"/>
              <a:ext cx="69238" cy="69238"/>
            </a:xfrm>
            <a:prstGeom prst="ellipse">
              <a:avLst/>
            </a:prstGeom>
            <a:solidFill>
              <a:schemeClr val="accent1">
                <a:alpha val="40000"/>
              </a:schemeClr>
            </a:solidFill>
          </p:spPr>
        </p:sp>
        <p:sp>
          <p:nvSpPr>
            <p:cNvPr id="23" name="AutoShape 23"/>
            <p:cNvSpPr/>
            <p:nvPr/>
          </p:nvSpPr>
          <p:spPr>
            <a:xfrm>
              <a:off x="904945" y="344297"/>
              <a:ext cx="65594" cy="65594"/>
            </a:xfrm>
            <a:prstGeom prst="ellipse">
              <a:avLst/>
            </a:prstGeom>
            <a:solidFill>
              <a:schemeClr val="accent1">
                <a:alpha val="20000"/>
              </a:schemeClr>
            </a:solidFill>
          </p:spPr>
        </p:sp>
        <p:sp>
          <p:nvSpPr>
            <p:cNvPr id="24" name="AutoShape 24"/>
            <p:cNvSpPr/>
            <p:nvPr/>
          </p:nvSpPr>
          <p:spPr>
            <a:xfrm>
              <a:off x="454963" y="448942"/>
              <a:ext cx="84147" cy="84147"/>
            </a:xfrm>
            <a:prstGeom prst="ellipse">
              <a:avLst/>
            </a:prstGeom>
            <a:solidFill>
              <a:schemeClr val="accent1">
                <a:alpha val="100000"/>
              </a:schemeClr>
            </a:solidFill>
          </p:spPr>
        </p:sp>
        <p:sp>
          <p:nvSpPr>
            <p:cNvPr id="25" name="AutoShape 25"/>
            <p:cNvSpPr/>
            <p:nvPr/>
          </p:nvSpPr>
          <p:spPr>
            <a:xfrm>
              <a:off x="575049" y="455517"/>
              <a:ext cx="78137" cy="78137"/>
            </a:xfrm>
            <a:prstGeom prst="ellipse">
              <a:avLst/>
            </a:prstGeom>
            <a:solidFill>
              <a:schemeClr val="accent1">
                <a:alpha val="80000"/>
              </a:schemeClr>
            </a:solidFill>
          </p:spPr>
        </p:sp>
        <p:sp>
          <p:nvSpPr>
            <p:cNvPr id="26" name="AutoShape 26"/>
            <p:cNvSpPr/>
            <p:nvPr/>
          </p:nvSpPr>
          <p:spPr>
            <a:xfrm>
              <a:off x="689125" y="457233"/>
              <a:ext cx="74704" cy="74704"/>
            </a:xfrm>
            <a:prstGeom prst="ellipse">
              <a:avLst/>
            </a:prstGeom>
            <a:solidFill>
              <a:schemeClr val="accent1">
                <a:alpha val="60000"/>
              </a:schemeClr>
            </a:solidFill>
          </p:spPr>
        </p:sp>
        <p:sp>
          <p:nvSpPr>
            <p:cNvPr id="27" name="AutoShape 27"/>
            <p:cNvSpPr/>
            <p:nvPr/>
          </p:nvSpPr>
          <p:spPr>
            <a:xfrm>
              <a:off x="799768" y="466203"/>
              <a:ext cx="69238" cy="69238"/>
            </a:xfrm>
            <a:prstGeom prst="ellipse">
              <a:avLst/>
            </a:prstGeom>
            <a:solidFill>
              <a:schemeClr val="accent1">
                <a:alpha val="40000"/>
              </a:schemeClr>
            </a:solidFill>
          </p:spPr>
        </p:sp>
        <p:sp>
          <p:nvSpPr>
            <p:cNvPr id="28" name="AutoShape 28"/>
            <p:cNvSpPr/>
            <p:nvPr/>
          </p:nvSpPr>
          <p:spPr>
            <a:xfrm>
              <a:off x="904945" y="462070"/>
              <a:ext cx="65594" cy="65594"/>
            </a:xfrm>
            <a:prstGeom prst="ellipse">
              <a:avLst/>
            </a:prstGeom>
            <a:solidFill>
              <a:schemeClr val="accent1">
                <a:alpha val="20000"/>
              </a:schemeClr>
            </a:solidFill>
          </p:spPr>
        </p:sp>
        <p:sp>
          <p:nvSpPr>
            <p:cNvPr id="29" name="AutoShape 29"/>
            <p:cNvSpPr/>
            <p:nvPr/>
          </p:nvSpPr>
          <p:spPr>
            <a:xfrm>
              <a:off x="454963" y="566715"/>
              <a:ext cx="84147" cy="84147"/>
            </a:xfrm>
            <a:prstGeom prst="ellipse">
              <a:avLst/>
            </a:prstGeom>
            <a:solidFill>
              <a:schemeClr val="accent1">
                <a:alpha val="100000"/>
              </a:schemeClr>
            </a:solidFill>
          </p:spPr>
        </p:sp>
        <p:sp>
          <p:nvSpPr>
            <p:cNvPr id="30" name="AutoShape 30"/>
            <p:cNvSpPr/>
            <p:nvPr/>
          </p:nvSpPr>
          <p:spPr>
            <a:xfrm>
              <a:off x="575049" y="573291"/>
              <a:ext cx="78137" cy="78137"/>
            </a:xfrm>
            <a:prstGeom prst="ellipse">
              <a:avLst/>
            </a:prstGeom>
            <a:solidFill>
              <a:schemeClr val="accent1">
                <a:alpha val="80000"/>
              </a:schemeClr>
            </a:solidFill>
          </p:spPr>
        </p:sp>
        <p:sp>
          <p:nvSpPr>
            <p:cNvPr id="31" name="AutoShape 31"/>
            <p:cNvSpPr/>
            <p:nvPr/>
          </p:nvSpPr>
          <p:spPr>
            <a:xfrm>
              <a:off x="689125" y="575007"/>
              <a:ext cx="74704" cy="74704"/>
            </a:xfrm>
            <a:prstGeom prst="ellipse">
              <a:avLst/>
            </a:prstGeom>
            <a:solidFill>
              <a:schemeClr val="accent1">
                <a:alpha val="60000"/>
              </a:schemeClr>
            </a:solidFill>
          </p:spPr>
        </p:sp>
        <p:sp>
          <p:nvSpPr>
            <p:cNvPr id="32" name="AutoShape 32"/>
            <p:cNvSpPr/>
            <p:nvPr/>
          </p:nvSpPr>
          <p:spPr>
            <a:xfrm>
              <a:off x="799768" y="583977"/>
              <a:ext cx="69238" cy="69238"/>
            </a:xfrm>
            <a:prstGeom prst="ellipse">
              <a:avLst/>
            </a:prstGeom>
            <a:solidFill>
              <a:schemeClr val="accent1">
                <a:alpha val="40000"/>
              </a:schemeClr>
            </a:solidFill>
          </p:spPr>
        </p:sp>
        <p:sp>
          <p:nvSpPr>
            <p:cNvPr id="33" name="AutoShape 33"/>
            <p:cNvSpPr/>
            <p:nvPr/>
          </p:nvSpPr>
          <p:spPr>
            <a:xfrm>
              <a:off x="904945" y="579844"/>
              <a:ext cx="65594" cy="65594"/>
            </a:xfrm>
            <a:prstGeom prst="ellipse">
              <a:avLst/>
            </a:prstGeom>
            <a:solidFill>
              <a:schemeClr val="accent1">
                <a:alpha val="20000"/>
              </a:schemeClr>
            </a:solidFill>
          </p:spPr>
        </p:sp>
        <p:sp>
          <p:nvSpPr>
            <p:cNvPr id="34" name="AutoShape 34"/>
            <p:cNvSpPr/>
            <p:nvPr/>
          </p:nvSpPr>
          <p:spPr>
            <a:xfrm>
              <a:off x="454963" y="684489"/>
              <a:ext cx="84147" cy="84147"/>
            </a:xfrm>
            <a:prstGeom prst="ellipse">
              <a:avLst/>
            </a:prstGeom>
            <a:solidFill>
              <a:schemeClr val="accent1">
                <a:alpha val="100000"/>
              </a:schemeClr>
            </a:solidFill>
          </p:spPr>
        </p:sp>
        <p:sp>
          <p:nvSpPr>
            <p:cNvPr id="35" name="AutoShape 35"/>
            <p:cNvSpPr/>
            <p:nvPr/>
          </p:nvSpPr>
          <p:spPr>
            <a:xfrm>
              <a:off x="575049" y="691064"/>
              <a:ext cx="78137" cy="78137"/>
            </a:xfrm>
            <a:prstGeom prst="ellipse">
              <a:avLst/>
            </a:prstGeom>
            <a:solidFill>
              <a:schemeClr val="accent1">
                <a:alpha val="80000"/>
              </a:schemeClr>
            </a:solidFill>
          </p:spPr>
        </p:sp>
        <p:sp>
          <p:nvSpPr>
            <p:cNvPr id="36" name="AutoShape 36"/>
            <p:cNvSpPr/>
            <p:nvPr/>
          </p:nvSpPr>
          <p:spPr>
            <a:xfrm>
              <a:off x="689125" y="692781"/>
              <a:ext cx="74704" cy="74704"/>
            </a:xfrm>
            <a:prstGeom prst="ellipse">
              <a:avLst/>
            </a:prstGeom>
            <a:solidFill>
              <a:schemeClr val="accent1">
                <a:alpha val="60000"/>
              </a:schemeClr>
            </a:solidFill>
          </p:spPr>
        </p:sp>
        <p:sp>
          <p:nvSpPr>
            <p:cNvPr id="37" name="AutoShape 37"/>
            <p:cNvSpPr/>
            <p:nvPr/>
          </p:nvSpPr>
          <p:spPr>
            <a:xfrm>
              <a:off x="799768" y="701751"/>
              <a:ext cx="69238" cy="69238"/>
            </a:xfrm>
            <a:prstGeom prst="ellipse">
              <a:avLst/>
            </a:prstGeom>
            <a:solidFill>
              <a:schemeClr val="accent1">
                <a:alpha val="40000"/>
              </a:schemeClr>
            </a:solidFill>
          </p:spPr>
        </p:sp>
        <p:sp>
          <p:nvSpPr>
            <p:cNvPr id="38" name="AutoShape 38"/>
            <p:cNvSpPr/>
            <p:nvPr/>
          </p:nvSpPr>
          <p:spPr>
            <a:xfrm>
              <a:off x="904945" y="697618"/>
              <a:ext cx="65594" cy="65594"/>
            </a:xfrm>
            <a:prstGeom prst="ellipse">
              <a:avLst/>
            </a:prstGeom>
            <a:solidFill>
              <a:schemeClr val="accent1">
                <a:alpha val="20000"/>
              </a:schemeClr>
            </a:solidFill>
          </p:spPr>
        </p:sp>
        <p:sp>
          <p:nvSpPr>
            <p:cNvPr id="39" name="TextBox 39"/>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设计数据结构</a:t>
              </a: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a:off x="6197479" y="2448496"/>
            <a:ext cx="1568482" cy="1639538"/>
            <a:chOff x="6197479" y="2448496"/>
            <a:chExt cx="1568482" cy="1639538"/>
          </a:xfrm>
        </p:grpSpPr>
        <p:sp>
          <p:nvSpPr>
            <p:cNvPr id="3" name="Freeform 3"/>
            <p:cNvSpPr/>
            <p:nvPr/>
          </p:nvSpPr>
          <p:spPr>
            <a:xfrm rot="15417784">
              <a:off x="6197479" y="2448496"/>
              <a:ext cx="1568482" cy="1639538"/>
            </a:xfrm>
            <a:custGeom>
              <a:avLst/>
              <a:gdLst/>
              <a:ahLst/>
              <a:cxnLst/>
              <a:rect l="l" t="t" r="r" b="b"/>
              <a:pathLst>
                <a:path w="3790824" h="3962533">
                  <a:moveTo>
                    <a:pt x="2850411" y="1980294"/>
                  </a:moveTo>
                  <a:cubicBezTo>
                    <a:pt x="2850411" y="1463429"/>
                    <a:pt x="2431409" y="1044427"/>
                    <a:pt x="1914544" y="1044427"/>
                  </a:cubicBezTo>
                  <a:cubicBezTo>
                    <a:pt x="1397679" y="1044427"/>
                    <a:pt x="978677" y="1463429"/>
                    <a:pt x="978677" y="1980294"/>
                  </a:cubicBezTo>
                  <a:cubicBezTo>
                    <a:pt x="978677" y="2497159"/>
                    <a:pt x="1397679" y="2916161"/>
                    <a:pt x="1914544" y="2916161"/>
                  </a:cubicBezTo>
                  <a:cubicBezTo>
                    <a:pt x="2431409" y="2916161"/>
                    <a:pt x="2850411" y="2497159"/>
                    <a:pt x="2850411" y="1980294"/>
                  </a:cubicBezTo>
                  <a:close/>
                  <a:moveTo>
                    <a:pt x="3790824" y="1792726"/>
                  </a:moveTo>
                  <a:lnTo>
                    <a:pt x="3790824" y="2083454"/>
                  </a:lnTo>
                  <a:cubicBezTo>
                    <a:pt x="3790824" y="2158559"/>
                    <a:pt x="3729939" y="2219444"/>
                    <a:pt x="3654834" y="2219444"/>
                  </a:cubicBezTo>
                  <a:lnTo>
                    <a:pt x="3255083" y="2219444"/>
                  </a:lnTo>
                  <a:lnTo>
                    <a:pt x="3249665" y="2254949"/>
                  </a:lnTo>
                  <a:cubicBezTo>
                    <a:pt x="3204280" y="2476737"/>
                    <a:pt x="3105019" y="2678901"/>
                    <a:pt x="2966153" y="2847168"/>
                  </a:cubicBezTo>
                  <a:lnTo>
                    <a:pt x="2938885" y="2877170"/>
                  </a:lnTo>
                  <a:lnTo>
                    <a:pt x="3224970" y="3266562"/>
                  </a:lnTo>
                  <a:cubicBezTo>
                    <a:pt x="3247204" y="3296825"/>
                    <a:pt x="3255067" y="3333235"/>
                    <a:pt x="3249805" y="3367637"/>
                  </a:cubicBezTo>
                  <a:cubicBezTo>
                    <a:pt x="3244544" y="3402040"/>
                    <a:pt x="3226158" y="3434436"/>
                    <a:pt x="3195895" y="3456670"/>
                  </a:cubicBezTo>
                  <a:lnTo>
                    <a:pt x="2961603" y="3628803"/>
                  </a:lnTo>
                  <a:cubicBezTo>
                    <a:pt x="2901078" y="3673271"/>
                    <a:pt x="2815963" y="3660254"/>
                    <a:pt x="2771495" y="3599728"/>
                  </a:cubicBezTo>
                  <a:lnTo>
                    <a:pt x="2488779" y="3214923"/>
                  </a:lnTo>
                  <a:lnTo>
                    <a:pt x="2445010" y="3236007"/>
                  </a:lnTo>
                  <a:cubicBezTo>
                    <a:pt x="2322727" y="3287728"/>
                    <a:pt x="2191324" y="3322109"/>
                    <a:pt x="2053883" y="3336067"/>
                  </a:cubicBezTo>
                  <a:lnTo>
                    <a:pt x="2037562" y="3336891"/>
                  </a:lnTo>
                  <a:lnTo>
                    <a:pt x="2037562" y="3826543"/>
                  </a:lnTo>
                  <a:cubicBezTo>
                    <a:pt x="2037562" y="3901648"/>
                    <a:pt x="1976677" y="3962533"/>
                    <a:pt x="1901572" y="3962533"/>
                  </a:cubicBezTo>
                  <a:lnTo>
                    <a:pt x="1610844" y="3962533"/>
                  </a:lnTo>
                  <a:cubicBezTo>
                    <a:pt x="1535739" y="3962533"/>
                    <a:pt x="1474854" y="3901648"/>
                    <a:pt x="1474854" y="3826543"/>
                  </a:cubicBezTo>
                  <a:lnTo>
                    <a:pt x="1474854" y="3269232"/>
                  </a:lnTo>
                  <a:lnTo>
                    <a:pt x="1384078" y="3236007"/>
                  </a:lnTo>
                  <a:cubicBezTo>
                    <a:pt x="1261794" y="3184286"/>
                    <a:pt x="1148631" y="3115224"/>
                    <a:pt x="1047671" y="3031904"/>
                  </a:cubicBezTo>
                  <a:lnTo>
                    <a:pt x="997214" y="2986046"/>
                  </a:lnTo>
                  <a:lnTo>
                    <a:pt x="710082" y="3250899"/>
                  </a:lnTo>
                  <a:cubicBezTo>
                    <a:pt x="654876" y="3301821"/>
                    <a:pt x="568842" y="3298349"/>
                    <a:pt x="517920" y="3243143"/>
                  </a:cubicBezTo>
                  <a:lnTo>
                    <a:pt x="320802" y="3029444"/>
                  </a:lnTo>
                  <a:cubicBezTo>
                    <a:pt x="269879" y="2974238"/>
                    <a:pt x="273352" y="2888204"/>
                    <a:pt x="328558" y="2837282"/>
                  </a:cubicBezTo>
                  <a:lnTo>
                    <a:pt x="666127" y="2525905"/>
                  </a:lnTo>
                  <a:lnTo>
                    <a:pt x="658832" y="2510762"/>
                  </a:lnTo>
                  <a:cubicBezTo>
                    <a:pt x="624351" y="2429240"/>
                    <a:pt x="597577" y="2343664"/>
                    <a:pt x="579423" y="2254949"/>
                  </a:cubicBezTo>
                  <a:lnTo>
                    <a:pt x="574005" y="2219445"/>
                  </a:lnTo>
                  <a:lnTo>
                    <a:pt x="135990" y="2219445"/>
                  </a:lnTo>
                  <a:cubicBezTo>
                    <a:pt x="60885" y="2219445"/>
                    <a:pt x="0" y="2158560"/>
                    <a:pt x="0" y="2083455"/>
                  </a:cubicBezTo>
                  <a:lnTo>
                    <a:pt x="0" y="1792727"/>
                  </a:lnTo>
                  <a:cubicBezTo>
                    <a:pt x="0" y="1717622"/>
                    <a:pt x="60885" y="1656737"/>
                    <a:pt x="135990" y="1656737"/>
                  </a:cubicBezTo>
                  <a:lnTo>
                    <a:pt x="591998" y="1656737"/>
                  </a:lnTo>
                  <a:lnTo>
                    <a:pt x="613005" y="1575038"/>
                  </a:lnTo>
                  <a:cubicBezTo>
                    <a:pt x="652823" y="1447017"/>
                    <a:pt x="711010" y="1327089"/>
                    <a:pt x="784482" y="1218336"/>
                  </a:cubicBezTo>
                  <a:lnTo>
                    <a:pt x="848257" y="1133051"/>
                  </a:lnTo>
                  <a:lnTo>
                    <a:pt x="538492" y="735456"/>
                  </a:lnTo>
                  <a:cubicBezTo>
                    <a:pt x="492333" y="676210"/>
                    <a:pt x="502943" y="590761"/>
                    <a:pt x="562189" y="544603"/>
                  </a:cubicBezTo>
                  <a:lnTo>
                    <a:pt x="791529" y="365924"/>
                  </a:lnTo>
                  <a:cubicBezTo>
                    <a:pt x="850776" y="319765"/>
                    <a:pt x="936224" y="330375"/>
                    <a:pt x="982383" y="389621"/>
                  </a:cubicBezTo>
                  <a:lnTo>
                    <a:pt x="1281754" y="773875"/>
                  </a:lnTo>
                  <a:lnTo>
                    <a:pt x="1384078" y="724584"/>
                  </a:lnTo>
                  <a:lnTo>
                    <a:pt x="1474853" y="691359"/>
                  </a:lnTo>
                  <a:lnTo>
                    <a:pt x="1474853" y="135990"/>
                  </a:lnTo>
                  <a:cubicBezTo>
                    <a:pt x="1474853" y="60885"/>
                    <a:pt x="1535738" y="0"/>
                    <a:pt x="1610843" y="0"/>
                  </a:cubicBezTo>
                  <a:lnTo>
                    <a:pt x="1901571" y="0"/>
                  </a:lnTo>
                  <a:cubicBezTo>
                    <a:pt x="1976676" y="0"/>
                    <a:pt x="2037561" y="60885"/>
                    <a:pt x="2037561" y="135990"/>
                  </a:cubicBezTo>
                  <a:lnTo>
                    <a:pt x="2037561" y="623699"/>
                  </a:lnTo>
                  <a:lnTo>
                    <a:pt x="2053883" y="624523"/>
                  </a:lnTo>
                  <a:cubicBezTo>
                    <a:pt x="2191324" y="638481"/>
                    <a:pt x="2322727" y="672862"/>
                    <a:pt x="2445010" y="724584"/>
                  </a:cubicBezTo>
                  <a:lnTo>
                    <a:pt x="2559802" y="779881"/>
                  </a:lnTo>
                  <a:lnTo>
                    <a:pt x="2876923" y="455906"/>
                  </a:lnTo>
                  <a:cubicBezTo>
                    <a:pt x="2929460" y="402234"/>
                    <a:pt x="3015559" y="401314"/>
                    <a:pt x="3069231" y="453850"/>
                  </a:cubicBezTo>
                  <a:lnTo>
                    <a:pt x="3276993" y="657217"/>
                  </a:lnTo>
                  <a:cubicBezTo>
                    <a:pt x="3303829" y="683485"/>
                    <a:pt x="3317477" y="718144"/>
                    <a:pt x="3317849" y="752945"/>
                  </a:cubicBezTo>
                  <a:cubicBezTo>
                    <a:pt x="3318221" y="787746"/>
                    <a:pt x="3305317" y="822689"/>
                    <a:pt x="3279048" y="849525"/>
                  </a:cubicBezTo>
                  <a:lnTo>
                    <a:pt x="2989791" y="1145034"/>
                  </a:lnTo>
                  <a:lnTo>
                    <a:pt x="3044606" y="1218336"/>
                  </a:lnTo>
                  <a:cubicBezTo>
                    <a:pt x="3118078" y="1327089"/>
                    <a:pt x="3176264" y="1447017"/>
                    <a:pt x="3216083" y="1575038"/>
                  </a:cubicBezTo>
                  <a:lnTo>
                    <a:pt x="3237090" y="1656736"/>
                  </a:lnTo>
                  <a:lnTo>
                    <a:pt x="3654834" y="1656736"/>
                  </a:lnTo>
                  <a:cubicBezTo>
                    <a:pt x="3729939" y="1656736"/>
                    <a:pt x="3790824" y="1717621"/>
                    <a:pt x="3790824" y="1792726"/>
                  </a:cubicBezTo>
                  <a:close/>
                </a:path>
              </a:pathLst>
            </a:custGeom>
            <a:solidFill>
              <a:schemeClr val="accent2">
                <a:alpha val="100000"/>
              </a:schemeClr>
            </a:solidFill>
          </p:spPr>
        </p:sp>
        <p:sp>
          <p:nvSpPr>
            <p:cNvPr id="4" name="AutoShape 4"/>
            <p:cNvSpPr/>
            <p:nvPr/>
          </p:nvSpPr>
          <p:spPr>
            <a:xfrm rot="20817784">
              <a:off x="6791744" y="3078289"/>
              <a:ext cx="380048" cy="380048"/>
            </a:xfrm>
            <a:prstGeom prst="ellipse">
              <a:avLst/>
            </a:prstGeom>
            <a:solidFill>
              <a:schemeClr val="accent2">
                <a:alpha val="100000"/>
              </a:schemeClr>
            </a:solidFill>
          </p:spPr>
        </p:sp>
      </p:grpSp>
      <p:grpSp>
        <p:nvGrpSpPr>
          <p:cNvPr id="5" name="Group 5"/>
          <p:cNvGrpSpPr/>
          <p:nvPr/>
        </p:nvGrpSpPr>
        <p:grpSpPr>
          <a:xfrm>
            <a:off x="7798918" y="1874806"/>
            <a:ext cx="3224117" cy="3370231"/>
            <a:chOff x="7798918" y="1874806"/>
            <a:chExt cx="3224117" cy="3370231"/>
          </a:xfrm>
        </p:grpSpPr>
        <p:sp>
          <p:nvSpPr>
            <p:cNvPr id="6" name="Freeform 6"/>
            <p:cNvSpPr/>
            <p:nvPr/>
          </p:nvSpPr>
          <p:spPr>
            <a:xfrm rot="16200000">
              <a:off x="7798918" y="1874806"/>
              <a:ext cx="3224117" cy="3370231"/>
            </a:xfrm>
            <a:custGeom>
              <a:avLst/>
              <a:gdLst/>
              <a:ahLst/>
              <a:cxnLst/>
              <a:rect l="l" t="t" r="r" b="b"/>
              <a:pathLst>
                <a:path w="3790824" h="3962533">
                  <a:moveTo>
                    <a:pt x="2850411" y="1980294"/>
                  </a:moveTo>
                  <a:cubicBezTo>
                    <a:pt x="2850411" y="1463429"/>
                    <a:pt x="2431409" y="1044427"/>
                    <a:pt x="1914544" y="1044427"/>
                  </a:cubicBezTo>
                  <a:cubicBezTo>
                    <a:pt x="1397679" y="1044427"/>
                    <a:pt x="978677" y="1463429"/>
                    <a:pt x="978677" y="1980294"/>
                  </a:cubicBezTo>
                  <a:cubicBezTo>
                    <a:pt x="978677" y="2497159"/>
                    <a:pt x="1397679" y="2916161"/>
                    <a:pt x="1914544" y="2916161"/>
                  </a:cubicBezTo>
                  <a:cubicBezTo>
                    <a:pt x="2431409" y="2916161"/>
                    <a:pt x="2850411" y="2497159"/>
                    <a:pt x="2850411" y="1980294"/>
                  </a:cubicBezTo>
                  <a:close/>
                  <a:moveTo>
                    <a:pt x="3790824" y="1792726"/>
                  </a:moveTo>
                  <a:lnTo>
                    <a:pt x="3790824" y="2083454"/>
                  </a:lnTo>
                  <a:cubicBezTo>
                    <a:pt x="3790824" y="2158559"/>
                    <a:pt x="3729939" y="2219444"/>
                    <a:pt x="3654834" y="2219444"/>
                  </a:cubicBezTo>
                  <a:lnTo>
                    <a:pt x="3255083" y="2219444"/>
                  </a:lnTo>
                  <a:lnTo>
                    <a:pt x="3249665" y="2254949"/>
                  </a:lnTo>
                  <a:cubicBezTo>
                    <a:pt x="3204280" y="2476737"/>
                    <a:pt x="3105019" y="2678901"/>
                    <a:pt x="2966153" y="2847168"/>
                  </a:cubicBezTo>
                  <a:lnTo>
                    <a:pt x="2938885" y="2877170"/>
                  </a:lnTo>
                  <a:lnTo>
                    <a:pt x="3224970" y="3266562"/>
                  </a:lnTo>
                  <a:cubicBezTo>
                    <a:pt x="3247204" y="3296825"/>
                    <a:pt x="3255067" y="3333235"/>
                    <a:pt x="3249805" y="3367637"/>
                  </a:cubicBezTo>
                  <a:cubicBezTo>
                    <a:pt x="3244544" y="3402040"/>
                    <a:pt x="3226158" y="3434436"/>
                    <a:pt x="3195895" y="3456670"/>
                  </a:cubicBezTo>
                  <a:lnTo>
                    <a:pt x="2961603" y="3628803"/>
                  </a:lnTo>
                  <a:cubicBezTo>
                    <a:pt x="2901078" y="3673271"/>
                    <a:pt x="2815963" y="3660254"/>
                    <a:pt x="2771495" y="3599728"/>
                  </a:cubicBezTo>
                  <a:lnTo>
                    <a:pt x="2488779" y="3214923"/>
                  </a:lnTo>
                  <a:lnTo>
                    <a:pt x="2445010" y="3236007"/>
                  </a:lnTo>
                  <a:cubicBezTo>
                    <a:pt x="2322727" y="3287728"/>
                    <a:pt x="2191324" y="3322109"/>
                    <a:pt x="2053883" y="3336067"/>
                  </a:cubicBezTo>
                  <a:lnTo>
                    <a:pt x="2037562" y="3336891"/>
                  </a:lnTo>
                  <a:lnTo>
                    <a:pt x="2037562" y="3826543"/>
                  </a:lnTo>
                  <a:cubicBezTo>
                    <a:pt x="2037562" y="3901648"/>
                    <a:pt x="1976677" y="3962533"/>
                    <a:pt x="1901572" y="3962533"/>
                  </a:cubicBezTo>
                  <a:lnTo>
                    <a:pt x="1610844" y="3962533"/>
                  </a:lnTo>
                  <a:cubicBezTo>
                    <a:pt x="1535739" y="3962533"/>
                    <a:pt x="1474854" y="3901648"/>
                    <a:pt x="1474854" y="3826543"/>
                  </a:cubicBezTo>
                  <a:lnTo>
                    <a:pt x="1474854" y="3269232"/>
                  </a:lnTo>
                  <a:lnTo>
                    <a:pt x="1384078" y="3236007"/>
                  </a:lnTo>
                  <a:cubicBezTo>
                    <a:pt x="1261794" y="3184286"/>
                    <a:pt x="1148631" y="3115224"/>
                    <a:pt x="1047671" y="3031904"/>
                  </a:cubicBezTo>
                  <a:lnTo>
                    <a:pt x="997214" y="2986046"/>
                  </a:lnTo>
                  <a:lnTo>
                    <a:pt x="710082" y="3250899"/>
                  </a:lnTo>
                  <a:cubicBezTo>
                    <a:pt x="654876" y="3301821"/>
                    <a:pt x="568842" y="3298349"/>
                    <a:pt x="517920" y="3243143"/>
                  </a:cubicBezTo>
                  <a:lnTo>
                    <a:pt x="320802" y="3029444"/>
                  </a:lnTo>
                  <a:cubicBezTo>
                    <a:pt x="269879" y="2974238"/>
                    <a:pt x="273352" y="2888204"/>
                    <a:pt x="328558" y="2837282"/>
                  </a:cubicBezTo>
                  <a:lnTo>
                    <a:pt x="666127" y="2525905"/>
                  </a:lnTo>
                  <a:lnTo>
                    <a:pt x="658832" y="2510762"/>
                  </a:lnTo>
                  <a:cubicBezTo>
                    <a:pt x="624351" y="2429240"/>
                    <a:pt x="597577" y="2343664"/>
                    <a:pt x="579423" y="2254949"/>
                  </a:cubicBezTo>
                  <a:lnTo>
                    <a:pt x="574005" y="2219445"/>
                  </a:lnTo>
                  <a:lnTo>
                    <a:pt x="135990" y="2219445"/>
                  </a:lnTo>
                  <a:cubicBezTo>
                    <a:pt x="60885" y="2219445"/>
                    <a:pt x="0" y="2158560"/>
                    <a:pt x="0" y="2083455"/>
                  </a:cubicBezTo>
                  <a:lnTo>
                    <a:pt x="0" y="1792727"/>
                  </a:lnTo>
                  <a:cubicBezTo>
                    <a:pt x="0" y="1717622"/>
                    <a:pt x="60885" y="1656737"/>
                    <a:pt x="135990" y="1656737"/>
                  </a:cubicBezTo>
                  <a:lnTo>
                    <a:pt x="591998" y="1656737"/>
                  </a:lnTo>
                  <a:lnTo>
                    <a:pt x="613005" y="1575038"/>
                  </a:lnTo>
                  <a:cubicBezTo>
                    <a:pt x="652823" y="1447017"/>
                    <a:pt x="711010" y="1327089"/>
                    <a:pt x="784482" y="1218336"/>
                  </a:cubicBezTo>
                  <a:lnTo>
                    <a:pt x="848257" y="1133051"/>
                  </a:lnTo>
                  <a:lnTo>
                    <a:pt x="538492" y="735456"/>
                  </a:lnTo>
                  <a:cubicBezTo>
                    <a:pt x="492333" y="676210"/>
                    <a:pt x="502943" y="590761"/>
                    <a:pt x="562189" y="544603"/>
                  </a:cubicBezTo>
                  <a:lnTo>
                    <a:pt x="791529" y="365924"/>
                  </a:lnTo>
                  <a:cubicBezTo>
                    <a:pt x="850776" y="319765"/>
                    <a:pt x="936224" y="330375"/>
                    <a:pt x="982383" y="389621"/>
                  </a:cubicBezTo>
                  <a:lnTo>
                    <a:pt x="1281754" y="773875"/>
                  </a:lnTo>
                  <a:lnTo>
                    <a:pt x="1384078" y="724584"/>
                  </a:lnTo>
                  <a:lnTo>
                    <a:pt x="1474853" y="691359"/>
                  </a:lnTo>
                  <a:lnTo>
                    <a:pt x="1474853" y="135990"/>
                  </a:lnTo>
                  <a:cubicBezTo>
                    <a:pt x="1474853" y="60885"/>
                    <a:pt x="1535738" y="0"/>
                    <a:pt x="1610843" y="0"/>
                  </a:cubicBezTo>
                  <a:lnTo>
                    <a:pt x="1901571" y="0"/>
                  </a:lnTo>
                  <a:cubicBezTo>
                    <a:pt x="1976676" y="0"/>
                    <a:pt x="2037561" y="60885"/>
                    <a:pt x="2037561" y="135990"/>
                  </a:cubicBezTo>
                  <a:lnTo>
                    <a:pt x="2037561" y="623699"/>
                  </a:lnTo>
                  <a:lnTo>
                    <a:pt x="2053883" y="624523"/>
                  </a:lnTo>
                  <a:cubicBezTo>
                    <a:pt x="2191324" y="638481"/>
                    <a:pt x="2322727" y="672862"/>
                    <a:pt x="2445010" y="724584"/>
                  </a:cubicBezTo>
                  <a:lnTo>
                    <a:pt x="2559802" y="779881"/>
                  </a:lnTo>
                  <a:lnTo>
                    <a:pt x="2876923" y="455906"/>
                  </a:lnTo>
                  <a:cubicBezTo>
                    <a:pt x="2929460" y="402234"/>
                    <a:pt x="3015559" y="401314"/>
                    <a:pt x="3069231" y="453850"/>
                  </a:cubicBezTo>
                  <a:lnTo>
                    <a:pt x="3276993" y="657217"/>
                  </a:lnTo>
                  <a:cubicBezTo>
                    <a:pt x="3303829" y="683485"/>
                    <a:pt x="3317477" y="718144"/>
                    <a:pt x="3317849" y="752945"/>
                  </a:cubicBezTo>
                  <a:cubicBezTo>
                    <a:pt x="3318221" y="787746"/>
                    <a:pt x="3305317" y="822689"/>
                    <a:pt x="3279048" y="849525"/>
                  </a:cubicBezTo>
                  <a:lnTo>
                    <a:pt x="2989791" y="1145034"/>
                  </a:lnTo>
                  <a:lnTo>
                    <a:pt x="3044606" y="1218336"/>
                  </a:lnTo>
                  <a:cubicBezTo>
                    <a:pt x="3118078" y="1327089"/>
                    <a:pt x="3176264" y="1447017"/>
                    <a:pt x="3216083" y="1575038"/>
                  </a:cubicBezTo>
                  <a:lnTo>
                    <a:pt x="3237090" y="1656736"/>
                  </a:lnTo>
                  <a:lnTo>
                    <a:pt x="3654834" y="1656736"/>
                  </a:lnTo>
                  <a:cubicBezTo>
                    <a:pt x="3729939" y="1656736"/>
                    <a:pt x="3790824" y="1717621"/>
                    <a:pt x="3790824" y="1792726"/>
                  </a:cubicBezTo>
                  <a:close/>
                </a:path>
              </a:pathLst>
            </a:custGeom>
            <a:solidFill>
              <a:schemeClr val="accent1">
                <a:alpha val="100000"/>
              </a:schemeClr>
            </a:solidFill>
          </p:spPr>
        </p:sp>
        <p:sp>
          <p:nvSpPr>
            <p:cNvPr id="7" name="AutoShape 7"/>
            <p:cNvSpPr/>
            <p:nvPr/>
          </p:nvSpPr>
          <p:spPr>
            <a:xfrm rot="20817784">
              <a:off x="9070791" y="3201543"/>
              <a:ext cx="680371" cy="680371"/>
            </a:xfrm>
            <a:prstGeom prst="ellipse">
              <a:avLst/>
            </a:prstGeom>
            <a:solidFill>
              <a:schemeClr val="accent1">
                <a:alpha val="100000"/>
              </a:schemeClr>
            </a:solidFill>
          </p:spPr>
        </p:sp>
      </p:grpSp>
      <p:grpSp>
        <p:nvGrpSpPr>
          <p:cNvPr id="8" name="Group 8"/>
          <p:cNvGrpSpPr/>
          <p:nvPr/>
        </p:nvGrpSpPr>
        <p:grpSpPr>
          <a:xfrm>
            <a:off x="6979101" y="4077938"/>
            <a:ext cx="977456" cy="1021747"/>
            <a:chOff x="6979101" y="4077938"/>
            <a:chExt cx="977456" cy="1021747"/>
          </a:xfrm>
        </p:grpSpPr>
        <p:sp>
          <p:nvSpPr>
            <p:cNvPr id="9" name="Freeform 9"/>
            <p:cNvSpPr/>
            <p:nvPr/>
          </p:nvSpPr>
          <p:spPr>
            <a:xfrm rot="16200000">
              <a:off x="6979101" y="4077938"/>
              <a:ext cx="977456" cy="1021747"/>
            </a:xfrm>
            <a:custGeom>
              <a:avLst/>
              <a:gdLst/>
              <a:ahLst/>
              <a:cxnLst/>
              <a:rect l="l" t="t" r="r" b="b"/>
              <a:pathLst>
                <a:path w="3790824" h="3962533">
                  <a:moveTo>
                    <a:pt x="2850411" y="1980294"/>
                  </a:moveTo>
                  <a:cubicBezTo>
                    <a:pt x="2850411" y="1463429"/>
                    <a:pt x="2431409" y="1044427"/>
                    <a:pt x="1914544" y="1044427"/>
                  </a:cubicBezTo>
                  <a:cubicBezTo>
                    <a:pt x="1397679" y="1044427"/>
                    <a:pt x="978677" y="1463429"/>
                    <a:pt x="978677" y="1980294"/>
                  </a:cubicBezTo>
                  <a:cubicBezTo>
                    <a:pt x="978677" y="2497159"/>
                    <a:pt x="1397679" y="2916161"/>
                    <a:pt x="1914544" y="2916161"/>
                  </a:cubicBezTo>
                  <a:cubicBezTo>
                    <a:pt x="2431409" y="2916161"/>
                    <a:pt x="2850411" y="2497159"/>
                    <a:pt x="2850411" y="1980294"/>
                  </a:cubicBezTo>
                  <a:close/>
                  <a:moveTo>
                    <a:pt x="3790824" y="1792726"/>
                  </a:moveTo>
                  <a:lnTo>
                    <a:pt x="3790824" y="2083454"/>
                  </a:lnTo>
                  <a:cubicBezTo>
                    <a:pt x="3790824" y="2158559"/>
                    <a:pt x="3729939" y="2219444"/>
                    <a:pt x="3654834" y="2219444"/>
                  </a:cubicBezTo>
                  <a:lnTo>
                    <a:pt x="3255083" y="2219444"/>
                  </a:lnTo>
                  <a:lnTo>
                    <a:pt x="3249665" y="2254949"/>
                  </a:lnTo>
                  <a:cubicBezTo>
                    <a:pt x="3204280" y="2476737"/>
                    <a:pt x="3105019" y="2678901"/>
                    <a:pt x="2966153" y="2847168"/>
                  </a:cubicBezTo>
                  <a:lnTo>
                    <a:pt x="2938885" y="2877170"/>
                  </a:lnTo>
                  <a:lnTo>
                    <a:pt x="3224970" y="3266562"/>
                  </a:lnTo>
                  <a:cubicBezTo>
                    <a:pt x="3247204" y="3296825"/>
                    <a:pt x="3255067" y="3333235"/>
                    <a:pt x="3249805" y="3367637"/>
                  </a:cubicBezTo>
                  <a:cubicBezTo>
                    <a:pt x="3244544" y="3402040"/>
                    <a:pt x="3226158" y="3434436"/>
                    <a:pt x="3195895" y="3456670"/>
                  </a:cubicBezTo>
                  <a:lnTo>
                    <a:pt x="2961603" y="3628803"/>
                  </a:lnTo>
                  <a:cubicBezTo>
                    <a:pt x="2901078" y="3673271"/>
                    <a:pt x="2815963" y="3660254"/>
                    <a:pt x="2771495" y="3599728"/>
                  </a:cubicBezTo>
                  <a:lnTo>
                    <a:pt x="2488779" y="3214923"/>
                  </a:lnTo>
                  <a:lnTo>
                    <a:pt x="2445010" y="3236007"/>
                  </a:lnTo>
                  <a:cubicBezTo>
                    <a:pt x="2322727" y="3287728"/>
                    <a:pt x="2191324" y="3322109"/>
                    <a:pt x="2053883" y="3336067"/>
                  </a:cubicBezTo>
                  <a:lnTo>
                    <a:pt x="2037562" y="3336891"/>
                  </a:lnTo>
                  <a:lnTo>
                    <a:pt x="2037562" y="3826543"/>
                  </a:lnTo>
                  <a:cubicBezTo>
                    <a:pt x="2037562" y="3901648"/>
                    <a:pt x="1976677" y="3962533"/>
                    <a:pt x="1901572" y="3962533"/>
                  </a:cubicBezTo>
                  <a:lnTo>
                    <a:pt x="1610844" y="3962533"/>
                  </a:lnTo>
                  <a:cubicBezTo>
                    <a:pt x="1535739" y="3962533"/>
                    <a:pt x="1474854" y="3901648"/>
                    <a:pt x="1474854" y="3826543"/>
                  </a:cubicBezTo>
                  <a:lnTo>
                    <a:pt x="1474854" y="3269232"/>
                  </a:lnTo>
                  <a:lnTo>
                    <a:pt x="1384078" y="3236007"/>
                  </a:lnTo>
                  <a:cubicBezTo>
                    <a:pt x="1261794" y="3184286"/>
                    <a:pt x="1148631" y="3115224"/>
                    <a:pt x="1047671" y="3031904"/>
                  </a:cubicBezTo>
                  <a:lnTo>
                    <a:pt x="997214" y="2986046"/>
                  </a:lnTo>
                  <a:lnTo>
                    <a:pt x="710082" y="3250899"/>
                  </a:lnTo>
                  <a:cubicBezTo>
                    <a:pt x="654876" y="3301821"/>
                    <a:pt x="568842" y="3298349"/>
                    <a:pt x="517920" y="3243143"/>
                  </a:cubicBezTo>
                  <a:lnTo>
                    <a:pt x="320802" y="3029444"/>
                  </a:lnTo>
                  <a:cubicBezTo>
                    <a:pt x="269879" y="2974238"/>
                    <a:pt x="273352" y="2888204"/>
                    <a:pt x="328558" y="2837282"/>
                  </a:cubicBezTo>
                  <a:lnTo>
                    <a:pt x="666127" y="2525905"/>
                  </a:lnTo>
                  <a:lnTo>
                    <a:pt x="658832" y="2510762"/>
                  </a:lnTo>
                  <a:cubicBezTo>
                    <a:pt x="624351" y="2429240"/>
                    <a:pt x="597577" y="2343664"/>
                    <a:pt x="579423" y="2254949"/>
                  </a:cubicBezTo>
                  <a:lnTo>
                    <a:pt x="574005" y="2219445"/>
                  </a:lnTo>
                  <a:lnTo>
                    <a:pt x="135990" y="2219445"/>
                  </a:lnTo>
                  <a:cubicBezTo>
                    <a:pt x="60885" y="2219445"/>
                    <a:pt x="0" y="2158560"/>
                    <a:pt x="0" y="2083455"/>
                  </a:cubicBezTo>
                  <a:lnTo>
                    <a:pt x="0" y="1792727"/>
                  </a:lnTo>
                  <a:cubicBezTo>
                    <a:pt x="0" y="1717622"/>
                    <a:pt x="60885" y="1656737"/>
                    <a:pt x="135990" y="1656737"/>
                  </a:cubicBezTo>
                  <a:lnTo>
                    <a:pt x="591998" y="1656737"/>
                  </a:lnTo>
                  <a:lnTo>
                    <a:pt x="613005" y="1575038"/>
                  </a:lnTo>
                  <a:cubicBezTo>
                    <a:pt x="652823" y="1447017"/>
                    <a:pt x="711010" y="1327089"/>
                    <a:pt x="784482" y="1218336"/>
                  </a:cubicBezTo>
                  <a:lnTo>
                    <a:pt x="848257" y="1133051"/>
                  </a:lnTo>
                  <a:lnTo>
                    <a:pt x="538492" y="735456"/>
                  </a:lnTo>
                  <a:cubicBezTo>
                    <a:pt x="492333" y="676210"/>
                    <a:pt x="502943" y="590761"/>
                    <a:pt x="562189" y="544603"/>
                  </a:cubicBezTo>
                  <a:lnTo>
                    <a:pt x="791529" y="365924"/>
                  </a:lnTo>
                  <a:cubicBezTo>
                    <a:pt x="850776" y="319765"/>
                    <a:pt x="936224" y="330375"/>
                    <a:pt x="982383" y="389621"/>
                  </a:cubicBezTo>
                  <a:lnTo>
                    <a:pt x="1281754" y="773875"/>
                  </a:lnTo>
                  <a:lnTo>
                    <a:pt x="1384078" y="724584"/>
                  </a:lnTo>
                  <a:lnTo>
                    <a:pt x="1474853" y="691359"/>
                  </a:lnTo>
                  <a:lnTo>
                    <a:pt x="1474853" y="135990"/>
                  </a:lnTo>
                  <a:cubicBezTo>
                    <a:pt x="1474853" y="60885"/>
                    <a:pt x="1535738" y="0"/>
                    <a:pt x="1610843" y="0"/>
                  </a:cubicBezTo>
                  <a:lnTo>
                    <a:pt x="1901571" y="0"/>
                  </a:lnTo>
                  <a:cubicBezTo>
                    <a:pt x="1976676" y="0"/>
                    <a:pt x="2037561" y="60885"/>
                    <a:pt x="2037561" y="135990"/>
                  </a:cubicBezTo>
                  <a:lnTo>
                    <a:pt x="2037561" y="623699"/>
                  </a:lnTo>
                  <a:lnTo>
                    <a:pt x="2053883" y="624523"/>
                  </a:lnTo>
                  <a:cubicBezTo>
                    <a:pt x="2191324" y="638481"/>
                    <a:pt x="2322727" y="672862"/>
                    <a:pt x="2445010" y="724584"/>
                  </a:cubicBezTo>
                  <a:lnTo>
                    <a:pt x="2559802" y="779881"/>
                  </a:lnTo>
                  <a:lnTo>
                    <a:pt x="2876923" y="455906"/>
                  </a:lnTo>
                  <a:cubicBezTo>
                    <a:pt x="2929460" y="402234"/>
                    <a:pt x="3015559" y="401314"/>
                    <a:pt x="3069231" y="453850"/>
                  </a:cubicBezTo>
                  <a:lnTo>
                    <a:pt x="3276993" y="657217"/>
                  </a:lnTo>
                  <a:cubicBezTo>
                    <a:pt x="3303829" y="683485"/>
                    <a:pt x="3317477" y="718144"/>
                    <a:pt x="3317849" y="752945"/>
                  </a:cubicBezTo>
                  <a:cubicBezTo>
                    <a:pt x="3318221" y="787746"/>
                    <a:pt x="3305317" y="822689"/>
                    <a:pt x="3279048" y="849525"/>
                  </a:cubicBezTo>
                  <a:lnTo>
                    <a:pt x="2989791" y="1145034"/>
                  </a:lnTo>
                  <a:lnTo>
                    <a:pt x="3044606" y="1218336"/>
                  </a:lnTo>
                  <a:cubicBezTo>
                    <a:pt x="3118078" y="1327089"/>
                    <a:pt x="3176264" y="1447017"/>
                    <a:pt x="3216083" y="1575038"/>
                  </a:cubicBezTo>
                  <a:lnTo>
                    <a:pt x="3237090" y="1656736"/>
                  </a:lnTo>
                  <a:lnTo>
                    <a:pt x="3654834" y="1656736"/>
                  </a:lnTo>
                  <a:cubicBezTo>
                    <a:pt x="3729939" y="1656736"/>
                    <a:pt x="3790824" y="1717621"/>
                    <a:pt x="3790824" y="1792726"/>
                  </a:cubicBezTo>
                  <a:close/>
                </a:path>
              </a:pathLst>
            </a:custGeom>
            <a:solidFill>
              <a:schemeClr val="accent3">
                <a:alpha val="100000"/>
              </a:schemeClr>
            </a:solidFill>
          </p:spPr>
        </p:sp>
        <p:sp>
          <p:nvSpPr>
            <p:cNvPr id="10" name="AutoShape 10"/>
            <p:cNvSpPr/>
            <p:nvPr/>
          </p:nvSpPr>
          <p:spPr>
            <a:xfrm>
              <a:off x="7349433" y="4470368"/>
              <a:ext cx="236887" cy="236887"/>
            </a:xfrm>
            <a:prstGeom prst="ellipse">
              <a:avLst/>
            </a:prstGeom>
            <a:solidFill>
              <a:schemeClr val="accent3">
                <a:alpha val="100000"/>
              </a:schemeClr>
            </a:solidFill>
          </p:spPr>
        </p:sp>
      </p:grpSp>
      <p:grpSp>
        <p:nvGrpSpPr>
          <p:cNvPr id="11" name="Group 11"/>
          <p:cNvGrpSpPr/>
          <p:nvPr/>
        </p:nvGrpSpPr>
        <p:grpSpPr>
          <a:xfrm>
            <a:off x="454963" y="93878"/>
            <a:ext cx="10641129" cy="914400"/>
            <a:chOff x="454963" y="93878"/>
            <a:chExt cx="10641129" cy="914400"/>
          </a:xfrm>
        </p:grpSpPr>
        <p:sp>
          <p:nvSpPr>
            <p:cNvPr id="12" name="AutoShape 12"/>
            <p:cNvSpPr/>
            <p:nvPr/>
          </p:nvSpPr>
          <p:spPr>
            <a:xfrm>
              <a:off x="454963" y="331168"/>
              <a:ext cx="84147" cy="84147"/>
            </a:xfrm>
            <a:prstGeom prst="ellipse">
              <a:avLst/>
            </a:prstGeom>
            <a:solidFill>
              <a:schemeClr val="accent1">
                <a:alpha val="100000"/>
              </a:schemeClr>
            </a:solidFill>
          </p:spPr>
        </p:sp>
        <p:sp>
          <p:nvSpPr>
            <p:cNvPr id="13" name="AutoShape 13"/>
            <p:cNvSpPr/>
            <p:nvPr/>
          </p:nvSpPr>
          <p:spPr>
            <a:xfrm>
              <a:off x="575049" y="337743"/>
              <a:ext cx="78137" cy="78137"/>
            </a:xfrm>
            <a:prstGeom prst="ellipse">
              <a:avLst/>
            </a:prstGeom>
            <a:solidFill>
              <a:schemeClr val="accent1">
                <a:alpha val="80000"/>
              </a:schemeClr>
            </a:solidFill>
          </p:spPr>
        </p:sp>
        <p:sp>
          <p:nvSpPr>
            <p:cNvPr id="14" name="AutoShape 14"/>
            <p:cNvSpPr/>
            <p:nvPr/>
          </p:nvSpPr>
          <p:spPr>
            <a:xfrm>
              <a:off x="689125" y="339460"/>
              <a:ext cx="74704" cy="74704"/>
            </a:xfrm>
            <a:prstGeom prst="ellipse">
              <a:avLst/>
            </a:prstGeom>
            <a:solidFill>
              <a:schemeClr val="accent1">
                <a:alpha val="60000"/>
              </a:schemeClr>
            </a:solidFill>
          </p:spPr>
        </p:sp>
        <p:sp>
          <p:nvSpPr>
            <p:cNvPr id="15" name="AutoShape 15"/>
            <p:cNvSpPr/>
            <p:nvPr/>
          </p:nvSpPr>
          <p:spPr>
            <a:xfrm>
              <a:off x="799768" y="348430"/>
              <a:ext cx="69238" cy="69238"/>
            </a:xfrm>
            <a:prstGeom prst="ellipse">
              <a:avLst/>
            </a:prstGeom>
            <a:solidFill>
              <a:schemeClr val="accent1">
                <a:alpha val="40000"/>
              </a:schemeClr>
            </a:solidFill>
          </p:spPr>
        </p:sp>
        <p:sp>
          <p:nvSpPr>
            <p:cNvPr id="16" name="AutoShape 16"/>
            <p:cNvSpPr/>
            <p:nvPr/>
          </p:nvSpPr>
          <p:spPr>
            <a:xfrm>
              <a:off x="904945" y="344297"/>
              <a:ext cx="65594" cy="65594"/>
            </a:xfrm>
            <a:prstGeom prst="ellipse">
              <a:avLst/>
            </a:prstGeom>
            <a:solidFill>
              <a:schemeClr val="accent1">
                <a:alpha val="20000"/>
              </a:schemeClr>
            </a:solidFill>
          </p:spPr>
        </p:sp>
        <p:sp>
          <p:nvSpPr>
            <p:cNvPr id="17" name="AutoShape 17"/>
            <p:cNvSpPr/>
            <p:nvPr/>
          </p:nvSpPr>
          <p:spPr>
            <a:xfrm>
              <a:off x="454963" y="448942"/>
              <a:ext cx="84147" cy="84147"/>
            </a:xfrm>
            <a:prstGeom prst="ellipse">
              <a:avLst/>
            </a:prstGeom>
            <a:solidFill>
              <a:schemeClr val="accent1">
                <a:alpha val="100000"/>
              </a:schemeClr>
            </a:solidFill>
          </p:spPr>
        </p:sp>
        <p:sp>
          <p:nvSpPr>
            <p:cNvPr id="18" name="AutoShape 18"/>
            <p:cNvSpPr/>
            <p:nvPr/>
          </p:nvSpPr>
          <p:spPr>
            <a:xfrm>
              <a:off x="575049" y="455517"/>
              <a:ext cx="78137" cy="78137"/>
            </a:xfrm>
            <a:prstGeom prst="ellipse">
              <a:avLst/>
            </a:prstGeom>
            <a:solidFill>
              <a:schemeClr val="accent1">
                <a:alpha val="80000"/>
              </a:schemeClr>
            </a:solidFill>
          </p:spPr>
        </p:sp>
        <p:sp>
          <p:nvSpPr>
            <p:cNvPr id="19" name="AutoShape 19"/>
            <p:cNvSpPr/>
            <p:nvPr/>
          </p:nvSpPr>
          <p:spPr>
            <a:xfrm>
              <a:off x="689125" y="457233"/>
              <a:ext cx="74704" cy="74704"/>
            </a:xfrm>
            <a:prstGeom prst="ellipse">
              <a:avLst/>
            </a:prstGeom>
            <a:solidFill>
              <a:schemeClr val="accent1">
                <a:alpha val="60000"/>
              </a:schemeClr>
            </a:solidFill>
          </p:spPr>
        </p:sp>
        <p:sp>
          <p:nvSpPr>
            <p:cNvPr id="20" name="AutoShape 20"/>
            <p:cNvSpPr/>
            <p:nvPr/>
          </p:nvSpPr>
          <p:spPr>
            <a:xfrm>
              <a:off x="799768" y="466203"/>
              <a:ext cx="69238" cy="69238"/>
            </a:xfrm>
            <a:prstGeom prst="ellipse">
              <a:avLst/>
            </a:prstGeom>
            <a:solidFill>
              <a:schemeClr val="accent1">
                <a:alpha val="40000"/>
              </a:schemeClr>
            </a:solidFill>
          </p:spPr>
        </p:sp>
        <p:sp>
          <p:nvSpPr>
            <p:cNvPr id="21" name="AutoShape 21"/>
            <p:cNvSpPr/>
            <p:nvPr/>
          </p:nvSpPr>
          <p:spPr>
            <a:xfrm>
              <a:off x="904945" y="462070"/>
              <a:ext cx="65594" cy="65594"/>
            </a:xfrm>
            <a:prstGeom prst="ellipse">
              <a:avLst/>
            </a:prstGeom>
            <a:solidFill>
              <a:schemeClr val="accent1">
                <a:alpha val="20000"/>
              </a:schemeClr>
            </a:solidFill>
          </p:spPr>
        </p:sp>
        <p:sp>
          <p:nvSpPr>
            <p:cNvPr id="22" name="AutoShape 22"/>
            <p:cNvSpPr/>
            <p:nvPr/>
          </p:nvSpPr>
          <p:spPr>
            <a:xfrm>
              <a:off x="454963" y="566715"/>
              <a:ext cx="84147" cy="84147"/>
            </a:xfrm>
            <a:prstGeom prst="ellipse">
              <a:avLst/>
            </a:prstGeom>
            <a:solidFill>
              <a:schemeClr val="accent1">
                <a:alpha val="100000"/>
              </a:schemeClr>
            </a:solidFill>
          </p:spPr>
        </p:sp>
        <p:sp>
          <p:nvSpPr>
            <p:cNvPr id="23" name="AutoShape 23"/>
            <p:cNvSpPr/>
            <p:nvPr/>
          </p:nvSpPr>
          <p:spPr>
            <a:xfrm>
              <a:off x="575049" y="573291"/>
              <a:ext cx="78137" cy="78137"/>
            </a:xfrm>
            <a:prstGeom prst="ellipse">
              <a:avLst/>
            </a:prstGeom>
            <a:solidFill>
              <a:schemeClr val="accent1">
                <a:alpha val="80000"/>
              </a:schemeClr>
            </a:solidFill>
          </p:spPr>
        </p:sp>
        <p:sp>
          <p:nvSpPr>
            <p:cNvPr id="24" name="AutoShape 24"/>
            <p:cNvSpPr/>
            <p:nvPr/>
          </p:nvSpPr>
          <p:spPr>
            <a:xfrm>
              <a:off x="689125" y="575007"/>
              <a:ext cx="74704" cy="74704"/>
            </a:xfrm>
            <a:prstGeom prst="ellipse">
              <a:avLst/>
            </a:prstGeom>
            <a:solidFill>
              <a:schemeClr val="accent1">
                <a:alpha val="60000"/>
              </a:schemeClr>
            </a:solidFill>
          </p:spPr>
        </p:sp>
        <p:sp>
          <p:nvSpPr>
            <p:cNvPr id="25" name="AutoShape 25"/>
            <p:cNvSpPr/>
            <p:nvPr/>
          </p:nvSpPr>
          <p:spPr>
            <a:xfrm>
              <a:off x="799768" y="583977"/>
              <a:ext cx="69238" cy="69238"/>
            </a:xfrm>
            <a:prstGeom prst="ellipse">
              <a:avLst/>
            </a:prstGeom>
            <a:solidFill>
              <a:schemeClr val="accent1">
                <a:alpha val="40000"/>
              </a:schemeClr>
            </a:solidFill>
          </p:spPr>
        </p:sp>
        <p:sp>
          <p:nvSpPr>
            <p:cNvPr id="26" name="AutoShape 26"/>
            <p:cNvSpPr/>
            <p:nvPr/>
          </p:nvSpPr>
          <p:spPr>
            <a:xfrm>
              <a:off x="904945" y="579844"/>
              <a:ext cx="65594" cy="65594"/>
            </a:xfrm>
            <a:prstGeom prst="ellipse">
              <a:avLst/>
            </a:prstGeom>
            <a:solidFill>
              <a:schemeClr val="accent1">
                <a:alpha val="20000"/>
              </a:schemeClr>
            </a:solidFill>
          </p:spPr>
        </p:sp>
        <p:sp>
          <p:nvSpPr>
            <p:cNvPr id="27" name="AutoShape 27"/>
            <p:cNvSpPr/>
            <p:nvPr/>
          </p:nvSpPr>
          <p:spPr>
            <a:xfrm>
              <a:off x="454963" y="684489"/>
              <a:ext cx="84147" cy="84147"/>
            </a:xfrm>
            <a:prstGeom prst="ellipse">
              <a:avLst/>
            </a:prstGeom>
            <a:solidFill>
              <a:schemeClr val="accent1">
                <a:alpha val="100000"/>
              </a:schemeClr>
            </a:solidFill>
          </p:spPr>
        </p:sp>
        <p:sp>
          <p:nvSpPr>
            <p:cNvPr id="28" name="AutoShape 28"/>
            <p:cNvSpPr/>
            <p:nvPr/>
          </p:nvSpPr>
          <p:spPr>
            <a:xfrm>
              <a:off x="575049" y="691064"/>
              <a:ext cx="78137" cy="78137"/>
            </a:xfrm>
            <a:prstGeom prst="ellipse">
              <a:avLst/>
            </a:prstGeom>
            <a:solidFill>
              <a:schemeClr val="accent1">
                <a:alpha val="80000"/>
              </a:schemeClr>
            </a:solidFill>
          </p:spPr>
        </p:sp>
        <p:sp>
          <p:nvSpPr>
            <p:cNvPr id="29" name="AutoShape 29"/>
            <p:cNvSpPr/>
            <p:nvPr/>
          </p:nvSpPr>
          <p:spPr>
            <a:xfrm>
              <a:off x="689125" y="692781"/>
              <a:ext cx="74704" cy="74704"/>
            </a:xfrm>
            <a:prstGeom prst="ellipse">
              <a:avLst/>
            </a:prstGeom>
            <a:solidFill>
              <a:schemeClr val="accent1">
                <a:alpha val="60000"/>
              </a:schemeClr>
            </a:solidFill>
          </p:spPr>
        </p:sp>
        <p:sp>
          <p:nvSpPr>
            <p:cNvPr id="30" name="AutoShape 30"/>
            <p:cNvSpPr/>
            <p:nvPr/>
          </p:nvSpPr>
          <p:spPr>
            <a:xfrm>
              <a:off x="799768" y="701751"/>
              <a:ext cx="69238" cy="69238"/>
            </a:xfrm>
            <a:prstGeom prst="ellipse">
              <a:avLst/>
            </a:prstGeom>
            <a:solidFill>
              <a:schemeClr val="accent1">
                <a:alpha val="40000"/>
              </a:schemeClr>
            </a:solidFill>
          </p:spPr>
        </p:sp>
        <p:sp>
          <p:nvSpPr>
            <p:cNvPr id="31" name="AutoShape 31"/>
            <p:cNvSpPr/>
            <p:nvPr/>
          </p:nvSpPr>
          <p:spPr>
            <a:xfrm>
              <a:off x="904945" y="697618"/>
              <a:ext cx="65594" cy="65594"/>
            </a:xfrm>
            <a:prstGeom prst="ellipse">
              <a:avLst/>
            </a:prstGeom>
            <a:solidFill>
              <a:schemeClr val="accent1">
                <a:alpha val="20000"/>
              </a:schemeClr>
            </a:solidFill>
          </p:spPr>
        </p:sp>
        <p:sp>
          <p:nvSpPr>
            <p:cNvPr id="32" name="TextBox 3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规划项目函数</a:t>
              </a:r>
            </a:p>
          </p:txBody>
        </p:sp>
      </p:grpSp>
      <p:sp>
        <p:nvSpPr>
          <p:cNvPr id="33" name="AutoShape 33"/>
          <p:cNvSpPr/>
          <p:nvPr/>
        </p:nvSpPr>
        <p:spPr>
          <a:xfrm>
            <a:off x="579283" y="2049017"/>
            <a:ext cx="584258" cy="584258"/>
          </a:xfrm>
          <a:prstGeom prst="ellipse">
            <a:avLst/>
          </a:prstGeom>
          <a:ln w="19050">
            <a:solidFill>
              <a:schemeClr val="accent1">
                <a:alpha val="100000"/>
              </a:schemeClr>
            </a:solidFill>
            <a:prstDash val="solid"/>
          </a:ln>
        </p:spPr>
        <p:style>
          <a:lnRef idx="0">
            <a:schemeClr val="accent1"/>
          </a:lnRef>
          <a:fillRef idx="1">
            <a:schemeClr val="accent1"/>
          </a:fillRef>
          <a:effectRef idx="0">
            <a:schemeClr val="accent1"/>
          </a:effectRef>
          <a:fontRef idx="minor">
            <a:schemeClr val="lt1"/>
          </a:fontRef>
        </p:style>
      </p:sp>
      <p:sp>
        <p:nvSpPr>
          <p:cNvPr id="34" name="AutoShape 34"/>
          <p:cNvSpPr/>
          <p:nvPr/>
        </p:nvSpPr>
        <p:spPr>
          <a:xfrm>
            <a:off x="674589" y="2156678"/>
            <a:ext cx="395855" cy="368935"/>
          </a:xfrm>
          <a:prstGeom prst="rect">
            <a:avLst/>
          </a:prstGeom>
        </p:spPr>
        <p:txBody>
          <a:bodyPr vert="horz" wrap="square" lIns="0" tIns="0" rIns="0" bIns="0" rtlCol="0" anchor="t" anchorCtr="0">
            <a:noAutofit/>
          </a:bodyPr>
          <a:lstStyle/>
          <a:p>
            <a:pPr algn="ctr">
              <a:lnSpc>
                <a:spcPct val="120000"/>
              </a:lnSpc>
              <a:spcBef>
                <a:spcPct val="20000"/>
              </a:spcBef>
              <a:defRPr/>
            </a:pPr>
            <a:r>
              <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01</a:t>
            </a:r>
            <a:endParaRPr lang="en-US" sz="1100"/>
          </a:p>
        </p:txBody>
      </p:sp>
      <p:sp>
        <p:nvSpPr>
          <p:cNvPr id="35" name="TextBox 35"/>
          <p:cNvSpPr txBox="1"/>
          <p:nvPr/>
        </p:nvSpPr>
        <p:spPr>
          <a:xfrm>
            <a:off x="1350983" y="1947863"/>
            <a:ext cx="4120112" cy="786566"/>
          </a:xfrm>
          <a:prstGeom prst="rect">
            <a:avLst/>
          </a:prstGeom>
        </p:spPr>
        <p:txBody>
          <a:bodyPr vert="horz" wrap="square" lIns="95250" tIns="95250" rIns="47625" bIns="95250" rtlCol="0" anchor="ctr" anchorCtr="0">
            <a:noAutofit/>
          </a:bodyPr>
          <a:lstStyle/>
          <a:p>
            <a:pPr>
              <a:lnSpc>
                <a:spcPct val="150000"/>
              </a:lnSpc>
              <a:spcBef>
                <a:spcPct val="0"/>
              </a:spcBef>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函数printheader()：当以表格的形式显示记录时，打印输出表头的信息。</a:t>
            </a:r>
          </a:p>
        </p:txBody>
      </p:sp>
      <p:sp>
        <p:nvSpPr>
          <p:cNvPr id="36" name="AutoShape 36"/>
          <p:cNvSpPr/>
          <p:nvPr/>
        </p:nvSpPr>
        <p:spPr>
          <a:xfrm>
            <a:off x="579283" y="3218181"/>
            <a:ext cx="584258" cy="584258"/>
          </a:xfrm>
          <a:prstGeom prst="ellipse">
            <a:avLst/>
          </a:prstGeom>
          <a:ln w="19050">
            <a:solidFill>
              <a:schemeClr val="accent2">
                <a:alpha val="100000"/>
              </a:schemeClr>
            </a:solidFill>
            <a:prstDash val="solid"/>
          </a:ln>
        </p:spPr>
        <p:style>
          <a:lnRef idx="0">
            <a:schemeClr val="accent2"/>
          </a:lnRef>
          <a:fillRef idx="1">
            <a:schemeClr val="accent2"/>
          </a:fillRef>
          <a:effectRef idx="0">
            <a:schemeClr val="accent2"/>
          </a:effectRef>
          <a:fontRef idx="minor">
            <a:schemeClr val="lt1"/>
          </a:fontRef>
        </p:style>
      </p:sp>
      <p:sp>
        <p:nvSpPr>
          <p:cNvPr id="37" name="AutoShape 37"/>
          <p:cNvSpPr/>
          <p:nvPr/>
        </p:nvSpPr>
        <p:spPr>
          <a:xfrm>
            <a:off x="655539" y="3325842"/>
            <a:ext cx="453011" cy="368935"/>
          </a:xfrm>
          <a:prstGeom prst="rect">
            <a:avLst/>
          </a:prstGeom>
        </p:spPr>
        <p:txBody>
          <a:bodyPr vert="horz" wrap="square" lIns="0" tIns="0" rIns="0" bIns="0" rtlCol="0" anchor="t" anchorCtr="0">
            <a:noAutofit/>
          </a:bodyPr>
          <a:lstStyle/>
          <a:p>
            <a:pPr algn="ctr">
              <a:lnSpc>
                <a:spcPct val="120000"/>
              </a:lnSpc>
              <a:spcBef>
                <a:spcPct val="20000"/>
              </a:spcBef>
              <a:defRPr/>
            </a:pPr>
            <a:r>
              <a:rPr lang="en-US" sz="2000" b="1">
                <a:solidFill>
                  <a:schemeClr val="accent2">
                    <a:alpha val="100000"/>
                  </a:schemeClr>
                </a:solidFill>
                <a:latin typeface="微软雅黑" panose="020B0503020204020204" charset="-122"/>
                <a:ea typeface="微软雅黑" panose="020B0503020204020204" charset="-122"/>
                <a:cs typeface="微软雅黑" panose="020B0503020204020204" charset="-122"/>
              </a:rPr>
              <a:t>02</a:t>
            </a:r>
            <a:endParaRPr lang="en-US" sz="1100"/>
          </a:p>
        </p:txBody>
      </p:sp>
      <p:sp>
        <p:nvSpPr>
          <p:cNvPr id="38" name="TextBox 38"/>
          <p:cNvSpPr txBox="1"/>
          <p:nvPr/>
        </p:nvSpPr>
        <p:spPr>
          <a:xfrm>
            <a:off x="1350983" y="3110437"/>
            <a:ext cx="4114800" cy="799744"/>
          </a:xfrm>
          <a:prstGeom prst="rect">
            <a:avLst/>
          </a:prstGeom>
        </p:spPr>
        <p:txBody>
          <a:bodyPr vert="horz" wrap="square" lIns="95250" tIns="95250" rIns="47625" bIns="95250" rtlCol="0" anchor="ctr" anchorCtr="0">
            <a:noAutofit/>
          </a:bodyPr>
          <a:lstStyle/>
          <a:p>
            <a:pPr>
              <a:lnSpc>
                <a:spcPct val="150000"/>
              </a:lnSpc>
              <a:spcBef>
                <a:spcPct val="0"/>
              </a:spcBef>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函数printdata(ZGGZ pp)：以表格的形式打印输出单个元素中记录的信息。</a:t>
            </a:r>
          </a:p>
        </p:txBody>
      </p:sp>
      <p:sp>
        <p:nvSpPr>
          <p:cNvPr id="39" name="AutoShape 39"/>
          <p:cNvSpPr/>
          <p:nvPr/>
        </p:nvSpPr>
        <p:spPr>
          <a:xfrm>
            <a:off x="575049" y="4441785"/>
            <a:ext cx="584258" cy="584258"/>
          </a:xfrm>
          <a:prstGeom prst="ellipse">
            <a:avLst/>
          </a:prstGeom>
          <a:ln w="19050">
            <a:solidFill>
              <a:schemeClr val="accent3">
                <a:alpha val="100000"/>
              </a:schemeClr>
            </a:solidFill>
            <a:prstDash val="solid"/>
          </a:ln>
        </p:spPr>
        <p:style>
          <a:lnRef idx="0">
            <a:schemeClr val="accent3"/>
          </a:lnRef>
          <a:fillRef idx="1">
            <a:schemeClr val="accent3"/>
          </a:fillRef>
          <a:effectRef idx="0">
            <a:schemeClr val="accent3"/>
          </a:effectRef>
          <a:fontRef idx="minor">
            <a:schemeClr val="lt1"/>
          </a:fontRef>
        </p:style>
      </p:sp>
      <p:sp>
        <p:nvSpPr>
          <p:cNvPr id="40" name="AutoShape 40"/>
          <p:cNvSpPr/>
          <p:nvPr/>
        </p:nvSpPr>
        <p:spPr>
          <a:xfrm>
            <a:off x="642204" y="4549446"/>
            <a:ext cx="453011" cy="368935"/>
          </a:xfrm>
          <a:prstGeom prst="rect">
            <a:avLst/>
          </a:prstGeom>
        </p:spPr>
        <p:txBody>
          <a:bodyPr vert="horz" wrap="square" lIns="0" tIns="0" rIns="0" bIns="0" rtlCol="0" anchor="t" anchorCtr="0">
            <a:noAutofit/>
          </a:bodyPr>
          <a:lstStyle/>
          <a:p>
            <a:pPr algn="ctr">
              <a:lnSpc>
                <a:spcPct val="120000"/>
              </a:lnSpc>
              <a:spcBef>
                <a:spcPct val="20000"/>
              </a:spcBef>
              <a:defRPr/>
            </a:pPr>
            <a:r>
              <a:rPr lang="en-US" sz="2000" b="1">
                <a:solidFill>
                  <a:schemeClr val="accent3">
                    <a:alpha val="100000"/>
                  </a:schemeClr>
                </a:solidFill>
                <a:latin typeface="微软雅黑" panose="020B0503020204020204" charset="-122"/>
                <a:ea typeface="微软雅黑" panose="020B0503020204020204" charset="-122"/>
                <a:cs typeface="微软雅黑" panose="020B0503020204020204" charset="-122"/>
              </a:rPr>
              <a:t>03</a:t>
            </a:r>
            <a:endParaRPr lang="en-US" sz="1100"/>
          </a:p>
        </p:txBody>
      </p:sp>
      <p:sp>
        <p:nvSpPr>
          <p:cNvPr id="41" name="TextBox 41"/>
          <p:cNvSpPr txBox="1"/>
          <p:nvPr/>
        </p:nvSpPr>
        <p:spPr>
          <a:xfrm>
            <a:off x="1350983" y="4340631"/>
            <a:ext cx="4114800" cy="786566"/>
          </a:xfrm>
          <a:prstGeom prst="rect">
            <a:avLst/>
          </a:prstGeom>
        </p:spPr>
        <p:txBody>
          <a:bodyPr vert="horz" wrap="square" lIns="95250" tIns="95250" rIns="47625" bIns="95250" rtlCol="0" anchor="ctr" anchorCtr="0">
            <a:noAutofit/>
          </a:bodyPr>
          <a:lstStyle/>
          <a:p>
            <a:pPr>
              <a:lnSpc>
                <a:spcPct val="150000"/>
              </a:lnSpc>
              <a:spcBef>
                <a:spcPts val="375"/>
              </a:spcBef>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函数Disp(ZGGZ tp[],int n)：显示tp数组中存储的n个记录信息。</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3444001" y="1600152"/>
            <a:ext cx="6918594" cy="1211501"/>
          </a:xfrm>
          <a:prstGeom prst="rect">
            <a:avLst/>
          </a:prstGeom>
          <a:solidFill>
            <a:schemeClr val="accent1">
              <a:lumMod val="20000"/>
              <a:lumOff val="80000"/>
              <a:alpha val="100000"/>
            </a:schemeClr>
          </a:solidFill>
        </p:spPr>
      </p:sp>
      <p:sp>
        <p:nvSpPr>
          <p:cNvPr id="3" name="AutoShape 3"/>
          <p:cNvSpPr/>
          <p:nvPr/>
        </p:nvSpPr>
        <p:spPr>
          <a:xfrm>
            <a:off x="2079755" y="1600151"/>
            <a:ext cx="1922776" cy="1612594"/>
          </a:xfrm>
          <a:prstGeom prst="rect">
            <a:avLst/>
          </a:prstGeom>
          <a:solidFill>
            <a:schemeClr val="accent1">
              <a:alpha val="100000"/>
            </a:schemeClr>
          </a:solidFill>
        </p:spPr>
      </p:sp>
      <p:sp>
        <p:nvSpPr>
          <p:cNvPr id="4" name="AutoShape 4"/>
          <p:cNvSpPr/>
          <p:nvPr/>
        </p:nvSpPr>
        <p:spPr>
          <a:xfrm>
            <a:off x="2079755" y="3212750"/>
            <a:ext cx="6918594" cy="1211501"/>
          </a:xfrm>
          <a:prstGeom prst="rect">
            <a:avLst/>
          </a:prstGeom>
          <a:solidFill>
            <a:schemeClr val="accent1">
              <a:lumMod val="20000"/>
              <a:lumOff val="80000"/>
              <a:alpha val="100000"/>
            </a:schemeClr>
          </a:solidFill>
        </p:spPr>
      </p:sp>
      <p:sp>
        <p:nvSpPr>
          <p:cNvPr id="5" name="AutoShape 5"/>
          <p:cNvSpPr/>
          <p:nvPr/>
        </p:nvSpPr>
        <p:spPr>
          <a:xfrm>
            <a:off x="8439820" y="3012201"/>
            <a:ext cx="1922776" cy="1612594"/>
          </a:xfrm>
          <a:prstGeom prst="rect">
            <a:avLst/>
          </a:prstGeom>
          <a:solidFill>
            <a:schemeClr val="accent1">
              <a:alpha val="100000"/>
            </a:schemeClr>
          </a:solidFill>
        </p:spPr>
      </p:sp>
      <p:sp>
        <p:nvSpPr>
          <p:cNvPr id="6" name="AutoShape 6"/>
          <p:cNvSpPr/>
          <p:nvPr/>
        </p:nvSpPr>
        <p:spPr>
          <a:xfrm>
            <a:off x="3444001" y="4825344"/>
            <a:ext cx="6918594" cy="1211501"/>
          </a:xfrm>
          <a:prstGeom prst="rect">
            <a:avLst/>
          </a:prstGeom>
          <a:solidFill>
            <a:schemeClr val="accent1">
              <a:lumMod val="20000"/>
              <a:lumOff val="80000"/>
              <a:alpha val="100000"/>
            </a:schemeClr>
          </a:solidFill>
        </p:spPr>
      </p:sp>
      <p:sp>
        <p:nvSpPr>
          <p:cNvPr id="7" name="AutoShape 7"/>
          <p:cNvSpPr/>
          <p:nvPr/>
        </p:nvSpPr>
        <p:spPr>
          <a:xfrm>
            <a:off x="2079755" y="4424248"/>
            <a:ext cx="1922776" cy="1612594"/>
          </a:xfrm>
          <a:prstGeom prst="rect">
            <a:avLst/>
          </a:prstGeom>
          <a:solidFill>
            <a:schemeClr val="accent1">
              <a:alpha val="100000"/>
            </a:schemeClr>
          </a:solidFill>
        </p:spPr>
      </p:sp>
      <p:grpSp>
        <p:nvGrpSpPr>
          <p:cNvPr id="8" name="Group 8"/>
          <p:cNvGrpSpPr/>
          <p:nvPr/>
        </p:nvGrpSpPr>
        <p:grpSpPr>
          <a:xfrm>
            <a:off x="454963" y="93878"/>
            <a:ext cx="10641129" cy="914400"/>
            <a:chOff x="454963" y="93878"/>
            <a:chExt cx="10641129" cy="914400"/>
          </a:xfrm>
        </p:grpSpPr>
        <p:sp>
          <p:nvSpPr>
            <p:cNvPr id="9" name="AutoShape 9"/>
            <p:cNvSpPr/>
            <p:nvPr/>
          </p:nvSpPr>
          <p:spPr>
            <a:xfrm>
              <a:off x="454963" y="331168"/>
              <a:ext cx="84147" cy="84147"/>
            </a:xfrm>
            <a:prstGeom prst="ellipse">
              <a:avLst/>
            </a:prstGeom>
            <a:solidFill>
              <a:schemeClr val="accent1">
                <a:alpha val="100000"/>
              </a:schemeClr>
            </a:solidFill>
          </p:spPr>
        </p:sp>
        <p:sp>
          <p:nvSpPr>
            <p:cNvPr id="10" name="AutoShape 10"/>
            <p:cNvSpPr/>
            <p:nvPr/>
          </p:nvSpPr>
          <p:spPr>
            <a:xfrm>
              <a:off x="575049" y="337743"/>
              <a:ext cx="78137" cy="78137"/>
            </a:xfrm>
            <a:prstGeom prst="ellipse">
              <a:avLst/>
            </a:prstGeom>
            <a:solidFill>
              <a:schemeClr val="accent1">
                <a:alpha val="80000"/>
              </a:schemeClr>
            </a:solidFill>
          </p:spPr>
        </p:sp>
        <p:sp>
          <p:nvSpPr>
            <p:cNvPr id="11" name="AutoShape 11"/>
            <p:cNvSpPr/>
            <p:nvPr/>
          </p:nvSpPr>
          <p:spPr>
            <a:xfrm>
              <a:off x="689125" y="339460"/>
              <a:ext cx="74704" cy="74704"/>
            </a:xfrm>
            <a:prstGeom prst="ellipse">
              <a:avLst/>
            </a:prstGeom>
            <a:solidFill>
              <a:schemeClr val="accent1">
                <a:alpha val="60000"/>
              </a:schemeClr>
            </a:solidFill>
          </p:spPr>
        </p:sp>
        <p:sp>
          <p:nvSpPr>
            <p:cNvPr id="12" name="AutoShape 12"/>
            <p:cNvSpPr/>
            <p:nvPr/>
          </p:nvSpPr>
          <p:spPr>
            <a:xfrm>
              <a:off x="799768" y="348430"/>
              <a:ext cx="69238" cy="69238"/>
            </a:xfrm>
            <a:prstGeom prst="ellipse">
              <a:avLst/>
            </a:prstGeom>
            <a:solidFill>
              <a:schemeClr val="accent1">
                <a:alpha val="40000"/>
              </a:schemeClr>
            </a:solidFill>
          </p:spPr>
        </p:sp>
        <p:sp>
          <p:nvSpPr>
            <p:cNvPr id="13" name="AutoShape 13"/>
            <p:cNvSpPr/>
            <p:nvPr/>
          </p:nvSpPr>
          <p:spPr>
            <a:xfrm>
              <a:off x="904945" y="344297"/>
              <a:ext cx="65594" cy="65594"/>
            </a:xfrm>
            <a:prstGeom prst="ellipse">
              <a:avLst/>
            </a:prstGeom>
            <a:solidFill>
              <a:schemeClr val="accent1">
                <a:alpha val="20000"/>
              </a:schemeClr>
            </a:solidFill>
          </p:spPr>
        </p:sp>
        <p:sp>
          <p:nvSpPr>
            <p:cNvPr id="14" name="AutoShape 14"/>
            <p:cNvSpPr/>
            <p:nvPr/>
          </p:nvSpPr>
          <p:spPr>
            <a:xfrm>
              <a:off x="454963" y="448942"/>
              <a:ext cx="84147" cy="84147"/>
            </a:xfrm>
            <a:prstGeom prst="ellipse">
              <a:avLst/>
            </a:prstGeom>
            <a:solidFill>
              <a:schemeClr val="accent1">
                <a:alpha val="100000"/>
              </a:schemeClr>
            </a:solidFill>
          </p:spPr>
        </p:sp>
        <p:sp>
          <p:nvSpPr>
            <p:cNvPr id="15" name="AutoShape 15"/>
            <p:cNvSpPr/>
            <p:nvPr/>
          </p:nvSpPr>
          <p:spPr>
            <a:xfrm>
              <a:off x="575049" y="455517"/>
              <a:ext cx="78137" cy="78137"/>
            </a:xfrm>
            <a:prstGeom prst="ellipse">
              <a:avLst/>
            </a:prstGeom>
            <a:solidFill>
              <a:schemeClr val="accent1">
                <a:alpha val="80000"/>
              </a:schemeClr>
            </a:solidFill>
          </p:spPr>
        </p:sp>
        <p:sp>
          <p:nvSpPr>
            <p:cNvPr id="16" name="AutoShape 16"/>
            <p:cNvSpPr/>
            <p:nvPr/>
          </p:nvSpPr>
          <p:spPr>
            <a:xfrm>
              <a:off x="689125" y="457233"/>
              <a:ext cx="74704" cy="74704"/>
            </a:xfrm>
            <a:prstGeom prst="ellipse">
              <a:avLst/>
            </a:prstGeom>
            <a:solidFill>
              <a:schemeClr val="accent1">
                <a:alpha val="60000"/>
              </a:schemeClr>
            </a:solidFill>
          </p:spPr>
        </p:sp>
        <p:sp>
          <p:nvSpPr>
            <p:cNvPr id="17" name="AutoShape 17"/>
            <p:cNvSpPr/>
            <p:nvPr/>
          </p:nvSpPr>
          <p:spPr>
            <a:xfrm>
              <a:off x="799768" y="466203"/>
              <a:ext cx="69238" cy="69238"/>
            </a:xfrm>
            <a:prstGeom prst="ellipse">
              <a:avLst/>
            </a:prstGeom>
            <a:solidFill>
              <a:schemeClr val="accent1">
                <a:alpha val="40000"/>
              </a:schemeClr>
            </a:solidFill>
          </p:spPr>
        </p:sp>
        <p:sp>
          <p:nvSpPr>
            <p:cNvPr id="18" name="AutoShape 18"/>
            <p:cNvSpPr/>
            <p:nvPr/>
          </p:nvSpPr>
          <p:spPr>
            <a:xfrm>
              <a:off x="904945" y="462070"/>
              <a:ext cx="65594" cy="65594"/>
            </a:xfrm>
            <a:prstGeom prst="ellipse">
              <a:avLst/>
            </a:prstGeom>
            <a:solidFill>
              <a:schemeClr val="accent1">
                <a:alpha val="20000"/>
              </a:schemeClr>
            </a:solidFill>
          </p:spPr>
        </p:sp>
        <p:sp>
          <p:nvSpPr>
            <p:cNvPr id="19" name="AutoShape 19"/>
            <p:cNvSpPr/>
            <p:nvPr/>
          </p:nvSpPr>
          <p:spPr>
            <a:xfrm>
              <a:off x="454963" y="566715"/>
              <a:ext cx="84147" cy="84147"/>
            </a:xfrm>
            <a:prstGeom prst="ellipse">
              <a:avLst/>
            </a:prstGeom>
            <a:solidFill>
              <a:schemeClr val="accent1">
                <a:alpha val="100000"/>
              </a:schemeClr>
            </a:solidFill>
          </p:spPr>
        </p:sp>
        <p:sp>
          <p:nvSpPr>
            <p:cNvPr id="20" name="AutoShape 20"/>
            <p:cNvSpPr/>
            <p:nvPr/>
          </p:nvSpPr>
          <p:spPr>
            <a:xfrm>
              <a:off x="575049" y="573291"/>
              <a:ext cx="78137" cy="78137"/>
            </a:xfrm>
            <a:prstGeom prst="ellipse">
              <a:avLst/>
            </a:prstGeom>
            <a:solidFill>
              <a:schemeClr val="accent1">
                <a:alpha val="80000"/>
              </a:schemeClr>
            </a:solidFill>
          </p:spPr>
        </p:sp>
        <p:sp>
          <p:nvSpPr>
            <p:cNvPr id="21" name="AutoShape 21"/>
            <p:cNvSpPr/>
            <p:nvPr/>
          </p:nvSpPr>
          <p:spPr>
            <a:xfrm>
              <a:off x="689125" y="575007"/>
              <a:ext cx="74704" cy="74704"/>
            </a:xfrm>
            <a:prstGeom prst="ellipse">
              <a:avLst/>
            </a:prstGeom>
            <a:solidFill>
              <a:schemeClr val="accent1">
                <a:alpha val="60000"/>
              </a:schemeClr>
            </a:solidFill>
          </p:spPr>
        </p:sp>
        <p:sp>
          <p:nvSpPr>
            <p:cNvPr id="22" name="AutoShape 22"/>
            <p:cNvSpPr/>
            <p:nvPr/>
          </p:nvSpPr>
          <p:spPr>
            <a:xfrm>
              <a:off x="799768" y="583977"/>
              <a:ext cx="69238" cy="69238"/>
            </a:xfrm>
            <a:prstGeom prst="ellipse">
              <a:avLst/>
            </a:prstGeom>
            <a:solidFill>
              <a:schemeClr val="accent1">
                <a:alpha val="40000"/>
              </a:schemeClr>
            </a:solidFill>
          </p:spPr>
        </p:sp>
        <p:sp>
          <p:nvSpPr>
            <p:cNvPr id="23" name="AutoShape 23"/>
            <p:cNvSpPr/>
            <p:nvPr/>
          </p:nvSpPr>
          <p:spPr>
            <a:xfrm>
              <a:off x="904945" y="579844"/>
              <a:ext cx="65594" cy="65594"/>
            </a:xfrm>
            <a:prstGeom prst="ellipse">
              <a:avLst/>
            </a:prstGeom>
            <a:solidFill>
              <a:schemeClr val="accent1">
                <a:alpha val="20000"/>
              </a:schemeClr>
            </a:solidFill>
          </p:spPr>
        </p:sp>
        <p:sp>
          <p:nvSpPr>
            <p:cNvPr id="24" name="AutoShape 24"/>
            <p:cNvSpPr/>
            <p:nvPr/>
          </p:nvSpPr>
          <p:spPr>
            <a:xfrm>
              <a:off x="454963" y="684489"/>
              <a:ext cx="84147" cy="84147"/>
            </a:xfrm>
            <a:prstGeom prst="ellipse">
              <a:avLst/>
            </a:prstGeom>
            <a:solidFill>
              <a:schemeClr val="accent1">
                <a:alpha val="100000"/>
              </a:schemeClr>
            </a:solidFill>
          </p:spPr>
        </p:sp>
        <p:sp>
          <p:nvSpPr>
            <p:cNvPr id="25" name="AutoShape 25"/>
            <p:cNvSpPr/>
            <p:nvPr/>
          </p:nvSpPr>
          <p:spPr>
            <a:xfrm>
              <a:off x="575049" y="691064"/>
              <a:ext cx="78137" cy="78137"/>
            </a:xfrm>
            <a:prstGeom prst="ellipse">
              <a:avLst/>
            </a:prstGeom>
            <a:solidFill>
              <a:schemeClr val="accent1">
                <a:alpha val="80000"/>
              </a:schemeClr>
            </a:solidFill>
          </p:spPr>
        </p:sp>
        <p:sp>
          <p:nvSpPr>
            <p:cNvPr id="26" name="AutoShape 26"/>
            <p:cNvSpPr/>
            <p:nvPr/>
          </p:nvSpPr>
          <p:spPr>
            <a:xfrm>
              <a:off x="689125" y="692781"/>
              <a:ext cx="74704" cy="74704"/>
            </a:xfrm>
            <a:prstGeom prst="ellipse">
              <a:avLst/>
            </a:prstGeom>
            <a:solidFill>
              <a:schemeClr val="accent1">
                <a:alpha val="60000"/>
              </a:schemeClr>
            </a:solidFill>
          </p:spPr>
        </p:sp>
        <p:sp>
          <p:nvSpPr>
            <p:cNvPr id="27" name="AutoShape 27"/>
            <p:cNvSpPr/>
            <p:nvPr/>
          </p:nvSpPr>
          <p:spPr>
            <a:xfrm>
              <a:off x="799768" y="701751"/>
              <a:ext cx="69238" cy="69238"/>
            </a:xfrm>
            <a:prstGeom prst="ellipse">
              <a:avLst/>
            </a:prstGeom>
            <a:solidFill>
              <a:schemeClr val="accent1">
                <a:alpha val="40000"/>
              </a:schemeClr>
            </a:solidFill>
          </p:spPr>
        </p:sp>
        <p:sp>
          <p:nvSpPr>
            <p:cNvPr id="28" name="AutoShape 28"/>
            <p:cNvSpPr/>
            <p:nvPr/>
          </p:nvSpPr>
          <p:spPr>
            <a:xfrm>
              <a:off x="904945" y="697618"/>
              <a:ext cx="65594" cy="65594"/>
            </a:xfrm>
            <a:prstGeom prst="ellipse">
              <a:avLst/>
            </a:prstGeom>
            <a:solidFill>
              <a:schemeClr val="accent1">
                <a:alpha val="20000"/>
              </a:schemeClr>
            </a:solidFill>
          </p:spPr>
        </p:sp>
        <p:sp>
          <p:nvSpPr>
            <p:cNvPr id="29" name="TextBox 29"/>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规划项目函数</a:t>
              </a:r>
            </a:p>
          </p:txBody>
        </p:sp>
      </p:grpSp>
      <p:sp>
        <p:nvSpPr>
          <p:cNvPr id="30" name="Freeform 30"/>
          <p:cNvSpPr/>
          <p:nvPr/>
        </p:nvSpPr>
        <p:spPr>
          <a:xfrm>
            <a:off x="2600086" y="1951546"/>
            <a:ext cx="843915" cy="860108"/>
          </a:xfrm>
          <a:custGeom>
            <a:avLst/>
            <a:gdLst/>
            <a:ahLst/>
            <a:cxnLst/>
            <a:rect l="l" t="t" r="r" b="b"/>
            <a:pathLst>
              <a:path w="68" h="69">
                <a:moveTo>
                  <a:pt x="65" y="29"/>
                </a:moveTo>
                <a:cubicBezTo>
                  <a:pt x="67" y="30"/>
                  <a:pt x="68" y="32"/>
                  <a:pt x="68" y="34"/>
                </a:cubicBezTo>
                <a:cubicBezTo>
                  <a:pt x="68" y="63"/>
                  <a:pt x="68" y="63"/>
                  <a:pt x="68" y="63"/>
                </a:cubicBezTo>
                <a:cubicBezTo>
                  <a:pt x="68" y="66"/>
                  <a:pt x="65" y="69"/>
                  <a:pt x="61" y="69"/>
                </a:cubicBezTo>
                <a:cubicBezTo>
                  <a:pt x="7" y="69"/>
                  <a:pt x="7" y="69"/>
                  <a:pt x="7" y="69"/>
                </a:cubicBezTo>
                <a:cubicBezTo>
                  <a:pt x="3" y="69"/>
                  <a:pt x="0" y="66"/>
                  <a:pt x="0" y="63"/>
                </a:cubicBezTo>
                <a:cubicBezTo>
                  <a:pt x="0" y="34"/>
                  <a:pt x="0" y="34"/>
                  <a:pt x="0" y="34"/>
                </a:cubicBezTo>
                <a:cubicBezTo>
                  <a:pt x="0" y="33"/>
                  <a:pt x="1" y="31"/>
                  <a:pt x="2" y="30"/>
                </a:cubicBezTo>
                <a:cubicBezTo>
                  <a:pt x="2" y="30"/>
                  <a:pt x="2" y="30"/>
                  <a:pt x="2" y="30"/>
                </a:cubicBezTo>
                <a:cubicBezTo>
                  <a:pt x="2" y="30"/>
                  <a:pt x="2" y="30"/>
                  <a:pt x="2" y="30"/>
                </a:cubicBezTo>
                <a:cubicBezTo>
                  <a:pt x="2" y="29"/>
                  <a:pt x="2" y="29"/>
                  <a:pt x="2" y="29"/>
                </a:cubicBezTo>
                <a:cubicBezTo>
                  <a:pt x="30" y="2"/>
                  <a:pt x="30" y="2"/>
                  <a:pt x="30" y="2"/>
                </a:cubicBezTo>
                <a:cubicBezTo>
                  <a:pt x="33" y="0"/>
                  <a:pt x="35" y="0"/>
                  <a:pt x="38" y="2"/>
                </a:cubicBezTo>
                <a:cubicBezTo>
                  <a:pt x="65" y="29"/>
                  <a:pt x="65" y="29"/>
                  <a:pt x="65" y="29"/>
                </a:cubicBezTo>
                <a:close/>
                <a:moveTo>
                  <a:pt x="12" y="22"/>
                </a:moveTo>
                <a:cubicBezTo>
                  <a:pt x="12" y="39"/>
                  <a:pt x="12" y="39"/>
                  <a:pt x="12" y="39"/>
                </a:cubicBezTo>
                <a:cubicBezTo>
                  <a:pt x="34" y="56"/>
                  <a:pt x="34" y="56"/>
                  <a:pt x="34" y="56"/>
                </a:cubicBezTo>
                <a:cubicBezTo>
                  <a:pt x="55" y="40"/>
                  <a:pt x="55" y="40"/>
                  <a:pt x="55" y="40"/>
                </a:cubicBezTo>
                <a:cubicBezTo>
                  <a:pt x="55" y="22"/>
                  <a:pt x="55" y="22"/>
                  <a:pt x="55" y="22"/>
                </a:cubicBezTo>
                <a:cubicBezTo>
                  <a:pt x="12" y="22"/>
                  <a:pt x="12" y="22"/>
                  <a:pt x="12" y="22"/>
                </a:cubicBezTo>
                <a:close/>
                <a:moveTo>
                  <a:pt x="19" y="26"/>
                </a:moveTo>
                <a:cubicBezTo>
                  <a:pt x="19" y="29"/>
                  <a:pt x="19" y="29"/>
                  <a:pt x="19" y="29"/>
                </a:cubicBezTo>
                <a:cubicBezTo>
                  <a:pt x="48" y="29"/>
                  <a:pt x="48" y="29"/>
                  <a:pt x="48" y="29"/>
                </a:cubicBezTo>
                <a:cubicBezTo>
                  <a:pt x="48" y="26"/>
                  <a:pt x="48" y="26"/>
                  <a:pt x="48" y="26"/>
                </a:cubicBezTo>
                <a:cubicBezTo>
                  <a:pt x="19" y="26"/>
                  <a:pt x="19" y="26"/>
                  <a:pt x="19" y="26"/>
                </a:cubicBezTo>
                <a:close/>
                <a:moveTo>
                  <a:pt x="19" y="38"/>
                </a:moveTo>
                <a:cubicBezTo>
                  <a:pt x="19" y="41"/>
                  <a:pt x="19" y="41"/>
                  <a:pt x="19" y="41"/>
                </a:cubicBezTo>
                <a:cubicBezTo>
                  <a:pt x="48" y="41"/>
                  <a:pt x="48" y="41"/>
                  <a:pt x="48" y="41"/>
                </a:cubicBezTo>
                <a:cubicBezTo>
                  <a:pt x="48" y="38"/>
                  <a:pt x="48" y="38"/>
                  <a:pt x="48" y="38"/>
                </a:cubicBezTo>
                <a:cubicBezTo>
                  <a:pt x="19" y="38"/>
                  <a:pt x="19" y="38"/>
                  <a:pt x="19" y="38"/>
                </a:cubicBezTo>
                <a:close/>
                <a:moveTo>
                  <a:pt x="19" y="32"/>
                </a:moveTo>
                <a:cubicBezTo>
                  <a:pt x="19" y="35"/>
                  <a:pt x="19" y="35"/>
                  <a:pt x="19" y="35"/>
                </a:cubicBezTo>
                <a:cubicBezTo>
                  <a:pt x="48" y="35"/>
                  <a:pt x="48" y="35"/>
                  <a:pt x="48" y="35"/>
                </a:cubicBezTo>
                <a:cubicBezTo>
                  <a:pt x="48" y="32"/>
                  <a:pt x="48" y="32"/>
                  <a:pt x="48" y="32"/>
                </a:cubicBezTo>
                <a:cubicBezTo>
                  <a:pt x="19" y="32"/>
                  <a:pt x="19" y="32"/>
                  <a:pt x="19" y="32"/>
                </a:cubicBezTo>
                <a:close/>
                <a:moveTo>
                  <a:pt x="8" y="65"/>
                </a:moveTo>
                <a:cubicBezTo>
                  <a:pt x="21" y="52"/>
                  <a:pt x="21" y="52"/>
                  <a:pt x="21" y="52"/>
                </a:cubicBezTo>
                <a:cubicBezTo>
                  <a:pt x="22" y="52"/>
                  <a:pt x="22" y="51"/>
                  <a:pt x="21" y="50"/>
                </a:cubicBezTo>
                <a:cubicBezTo>
                  <a:pt x="21" y="49"/>
                  <a:pt x="20" y="49"/>
                  <a:pt x="19" y="50"/>
                </a:cubicBezTo>
                <a:cubicBezTo>
                  <a:pt x="6" y="63"/>
                  <a:pt x="6" y="63"/>
                  <a:pt x="6" y="63"/>
                </a:cubicBezTo>
                <a:cubicBezTo>
                  <a:pt x="5" y="64"/>
                  <a:pt x="5" y="64"/>
                  <a:pt x="6" y="65"/>
                </a:cubicBezTo>
                <a:cubicBezTo>
                  <a:pt x="6" y="66"/>
                  <a:pt x="7" y="66"/>
                  <a:pt x="8" y="65"/>
                </a:cubicBezTo>
                <a:close/>
                <a:moveTo>
                  <a:pt x="63" y="63"/>
                </a:moveTo>
                <a:cubicBezTo>
                  <a:pt x="50" y="50"/>
                  <a:pt x="50" y="50"/>
                  <a:pt x="50" y="50"/>
                </a:cubicBezTo>
                <a:cubicBezTo>
                  <a:pt x="49" y="49"/>
                  <a:pt x="48" y="49"/>
                  <a:pt x="48" y="50"/>
                </a:cubicBezTo>
                <a:cubicBezTo>
                  <a:pt x="47" y="51"/>
                  <a:pt x="47" y="52"/>
                  <a:pt x="48" y="52"/>
                </a:cubicBezTo>
                <a:cubicBezTo>
                  <a:pt x="61" y="65"/>
                  <a:pt x="61" y="65"/>
                  <a:pt x="61" y="65"/>
                </a:cubicBezTo>
                <a:cubicBezTo>
                  <a:pt x="62" y="66"/>
                  <a:pt x="63" y="66"/>
                  <a:pt x="64" y="65"/>
                </a:cubicBezTo>
                <a:cubicBezTo>
                  <a:pt x="64" y="64"/>
                  <a:pt x="64" y="64"/>
                  <a:pt x="63" y="63"/>
                </a:cubicBezTo>
                <a:close/>
              </a:path>
            </a:pathLst>
          </a:custGeom>
          <a:solidFill>
            <a:srgbClr val="FFFFFF">
              <a:alpha val="100000"/>
            </a:srgbClr>
          </a:solidFill>
        </p:spPr>
      </p:sp>
      <p:sp>
        <p:nvSpPr>
          <p:cNvPr id="31" name="Freeform 31"/>
          <p:cNvSpPr/>
          <p:nvPr/>
        </p:nvSpPr>
        <p:spPr>
          <a:xfrm>
            <a:off x="8998349" y="3304525"/>
            <a:ext cx="857250" cy="857250"/>
          </a:xfrm>
          <a:custGeom>
            <a:avLst/>
            <a:gdLst/>
            <a:ahLst/>
            <a:cxnLst/>
            <a:rect l="l" t="t" r="r" b="b"/>
            <a:pathLst>
              <a:path w="304800" h="304800">
                <a:moveTo>
                  <a:pt x="152400" y="190500"/>
                </a:moveTo>
                <a:cubicBezTo>
                  <a:pt x="152400" y="169459"/>
                  <a:pt x="169459" y="152400"/>
                  <a:pt x="190500" y="152400"/>
                </a:cubicBezTo>
                <a:cubicBezTo>
                  <a:pt x="211541" y="152400"/>
                  <a:pt x="228600" y="169459"/>
                  <a:pt x="228600" y="190500"/>
                </a:cubicBezTo>
                <a:cubicBezTo>
                  <a:pt x="228600" y="211541"/>
                  <a:pt x="211541" y="228600"/>
                  <a:pt x="190500" y="228600"/>
                </a:cubicBezTo>
                <a:cubicBezTo>
                  <a:pt x="169459" y="228600"/>
                  <a:pt x="152400" y="211541"/>
                  <a:pt x="152400" y="190500"/>
                </a:cubicBezTo>
                <a:close/>
                <a:moveTo>
                  <a:pt x="266700" y="76200"/>
                </a:moveTo>
                <a:lnTo>
                  <a:pt x="235372" y="12925"/>
                </a:lnTo>
                <a:cubicBezTo>
                  <a:pt x="232801" y="5410"/>
                  <a:pt x="225695" y="0"/>
                  <a:pt x="217284" y="0"/>
                </a:cubicBezTo>
                <a:lnTo>
                  <a:pt x="164973" y="0"/>
                </a:lnTo>
                <a:cubicBezTo>
                  <a:pt x="156467" y="0"/>
                  <a:pt x="149295" y="5544"/>
                  <a:pt x="146837" y="13192"/>
                </a:cubicBezTo>
                <a:lnTo>
                  <a:pt x="114338" y="76200"/>
                </a:lnTo>
                <a:lnTo>
                  <a:pt x="38100" y="76200"/>
                </a:lnTo>
                <a:cubicBezTo>
                  <a:pt x="17059" y="76200"/>
                  <a:pt x="0" y="93259"/>
                  <a:pt x="0" y="114300"/>
                </a:cubicBezTo>
                <a:lnTo>
                  <a:pt x="0" y="304800"/>
                </a:lnTo>
                <a:lnTo>
                  <a:pt x="304800" y="304800"/>
                </a:lnTo>
                <a:lnTo>
                  <a:pt x="304800" y="114300"/>
                </a:lnTo>
                <a:cubicBezTo>
                  <a:pt x="304800" y="93259"/>
                  <a:pt x="287760" y="76200"/>
                  <a:pt x="266700" y="76200"/>
                </a:cubicBezTo>
                <a:close/>
                <a:moveTo>
                  <a:pt x="57150" y="152400"/>
                </a:moveTo>
                <a:cubicBezTo>
                  <a:pt x="46625" y="152400"/>
                  <a:pt x="38100" y="143875"/>
                  <a:pt x="38100" y="133350"/>
                </a:cubicBezTo>
                <a:cubicBezTo>
                  <a:pt x="38100" y="122825"/>
                  <a:pt x="46625" y="114300"/>
                  <a:pt x="57150" y="114300"/>
                </a:cubicBezTo>
                <a:cubicBezTo>
                  <a:pt x="67675" y="114300"/>
                  <a:pt x="76200" y="122825"/>
                  <a:pt x="76200" y="133350"/>
                </a:cubicBezTo>
                <a:cubicBezTo>
                  <a:pt x="76200" y="143875"/>
                  <a:pt x="67675" y="152400"/>
                  <a:pt x="57150" y="152400"/>
                </a:cubicBezTo>
                <a:close/>
                <a:moveTo>
                  <a:pt x="190500" y="266700"/>
                </a:moveTo>
                <a:cubicBezTo>
                  <a:pt x="148419" y="266700"/>
                  <a:pt x="114300" y="232581"/>
                  <a:pt x="114300" y="190500"/>
                </a:cubicBezTo>
                <a:cubicBezTo>
                  <a:pt x="114300" y="148419"/>
                  <a:pt x="148419" y="114300"/>
                  <a:pt x="190500" y="114300"/>
                </a:cubicBezTo>
                <a:cubicBezTo>
                  <a:pt x="232581" y="114300"/>
                  <a:pt x="266700" y="148419"/>
                  <a:pt x="266700" y="190500"/>
                </a:cubicBezTo>
                <a:cubicBezTo>
                  <a:pt x="266700" y="232581"/>
                  <a:pt x="232581" y="266700"/>
                  <a:pt x="190500" y="266700"/>
                </a:cubicBezTo>
                <a:close/>
              </a:path>
            </a:pathLst>
          </a:custGeom>
          <a:solidFill>
            <a:srgbClr val="FFFFFF">
              <a:alpha val="100000"/>
            </a:srgbClr>
          </a:solidFill>
        </p:spPr>
      </p:sp>
      <p:sp>
        <p:nvSpPr>
          <p:cNvPr id="32" name="Freeform 32"/>
          <p:cNvSpPr/>
          <p:nvPr/>
        </p:nvSpPr>
        <p:spPr>
          <a:xfrm>
            <a:off x="2648637" y="4816650"/>
            <a:ext cx="857250" cy="857250"/>
          </a:xfrm>
          <a:custGeom>
            <a:avLst/>
            <a:gdLst/>
            <a:ahLst/>
            <a:cxnLst/>
            <a:rect l="l" t="t" r="r" b="b"/>
            <a:pathLst>
              <a:path w="304800" h="304800">
                <a:moveTo>
                  <a:pt x="81229" y="194615"/>
                </a:moveTo>
                <a:cubicBezTo>
                  <a:pt x="74981" y="196987"/>
                  <a:pt x="67751" y="198358"/>
                  <a:pt x="60208" y="198358"/>
                </a:cubicBezTo>
                <a:cubicBezTo>
                  <a:pt x="26537" y="198358"/>
                  <a:pt x="-752" y="171069"/>
                  <a:pt x="-752" y="137398"/>
                </a:cubicBezTo>
                <a:cubicBezTo>
                  <a:pt x="-752" y="108871"/>
                  <a:pt x="18840" y="84925"/>
                  <a:pt x="45301" y="78276"/>
                </a:cubicBezTo>
                <a:lnTo>
                  <a:pt x="45720" y="78191"/>
                </a:lnTo>
                <a:lnTo>
                  <a:pt x="45720" y="76210"/>
                </a:lnTo>
                <a:cubicBezTo>
                  <a:pt x="45720" y="76190"/>
                  <a:pt x="45720" y="76171"/>
                  <a:pt x="45720" y="76152"/>
                </a:cubicBezTo>
                <a:cubicBezTo>
                  <a:pt x="45720" y="42481"/>
                  <a:pt x="73009" y="15192"/>
                  <a:pt x="106680" y="15192"/>
                </a:cubicBezTo>
                <a:cubicBezTo>
                  <a:pt x="116148" y="15192"/>
                  <a:pt x="125111" y="17355"/>
                  <a:pt x="133102" y="21203"/>
                </a:cubicBezTo>
                <a:lnTo>
                  <a:pt x="132740" y="21041"/>
                </a:lnTo>
                <a:cubicBezTo>
                  <a:pt x="142580" y="8153"/>
                  <a:pt x="157953" y="-86"/>
                  <a:pt x="175250" y="-86"/>
                </a:cubicBezTo>
                <a:cubicBezTo>
                  <a:pt x="202273" y="-86"/>
                  <a:pt x="224600" y="20002"/>
                  <a:pt x="228114" y="46063"/>
                </a:cubicBezTo>
                <a:lnTo>
                  <a:pt x="228143" y="46339"/>
                </a:lnTo>
                <a:cubicBezTo>
                  <a:pt x="243964" y="49454"/>
                  <a:pt x="256127" y="62036"/>
                  <a:pt x="258594" y="77819"/>
                </a:cubicBezTo>
                <a:lnTo>
                  <a:pt x="258623" y="78038"/>
                </a:lnTo>
                <a:cubicBezTo>
                  <a:pt x="285255" y="84953"/>
                  <a:pt x="304610" y="108785"/>
                  <a:pt x="304610" y="137131"/>
                </a:cubicBezTo>
                <a:cubicBezTo>
                  <a:pt x="304610" y="170802"/>
                  <a:pt x="277320" y="198091"/>
                  <a:pt x="243649" y="198091"/>
                </a:cubicBezTo>
                <a:cubicBezTo>
                  <a:pt x="234134" y="198091"/>
                  <a:pt x="225133" y="195910"/>
                  <a:pt x="217113" y="192024"/>
                </a:cubicBezTo>
                <a:lnTo>
                  <a:pt x="217475" y="192186"/>
                </a:lnTo>
                <a:cubicBezTo>
                  <a:pt x="209226" y="205435"/>
                  <a:pt x="197406" y="215779"/>
                  <a:pt x="183366" y="222018"/>
                </a:cubicBezTo>
                <a:lnTo>
                  <a:pt x="182880" y="222209"/>
                </a:lnTo>
                <a:lnTo>
                  <a:pt x="182880" y="274330"/>
                </a:lnTo>
                <a:lnTo>
                  <a:pt x="213360" y="289570"/>
                </a:lnTo>
                <a:lnTo>
                  <a:pt x="213360" y="304810"/>
                </a:lnTo>
                <a:lnTo>
                  <a:pt x="91440" y="304810"/>
                </a:lnTo>
                <a:lnTo>
                  <a:pt x="91440" y="289570"/>
                </a:lnTo>
                <a:lnTo>
                  <a:pt x="121920" y="274330"/>
                </a:lnTo>
                <a:lnTo>
                  <a:pt x="121920" y="228610"/>
                </a:lnTo>
                <a:lnTo>
                  <a:pt x="81229" y="194624"/>
                </a:lnTo>
                <a:close/>
                <a:moveTo>
                  <a:pt x="76200" y="152400"/>
                </a:moveTo>
                <a:lnTo>
                  <a:pt x="121920" y="198120"/>
                </a:lnTo>
                <a:lnTo>
                  <a:pt x="121920" y="152400"/>
                </a:lnTo>
                <a:lnTo>
                  <a:pt x="76200" y="152400"/>
                </a:lnTo>
                <a:close/>
              </a:path>
            </a:pathLst>
          </a:custGeom>
          <a:solidFill>
            <a:srgbClr val="FFFFFF">
              <a:alpha val="100000"/>
            </a:srgbClr>
          </a:solidFill>
        </p:spPr>
      </p:sp>
      <p:grpSp>
        <p:nvGrpSpPr>
          <p:cNvPr id="33" name="Group 33"/>
          <p:cNvGrpSpPr/>
          <p:nvPr/>
        </p:nvGrpSpPr>
        <p:grpSpPr>
          <a:xfrm>
            <a:off x="4068198" y="1804533"/>
            <a:ext cx="6294397" cy="802744"/>
            <a:chOff x="4068198" y="1804533"/>
            <a:chExt cx="6294397" cy="802744"/>
          </a:xfrm>
        </p:grpSpPr>
        <p:sp>
          <p:nvSpPr>
            <p:cNvPr id="34" name="TextBox 34"/>
            <p:cNvSpPr txBox="1"/>
            <p:nvPr/>
          </p:nvSpPr>
          <p:spPr>
            <a:xfrm>
              <a:off x="4068198" y="1804533"/>
              <a:ext cx="6294397" cy="802744"/>
            </a:xfrm>
            <a:prstGeom prst="rect">
              <a:avLst/>
            </a:prstGeom>
          </p:spPr>
          <p:txBody>
            <a:bodyPr vert="horz" wrap="square" lIns="66008" tIns="33052" rIns="66008" bIns="33052" rtlCol="0" anchor="ctr" anchorCtr="1">
              <a:normAutofit/>
            </a:bodyPr>
            <a:lstStyle/>
            <a:p>
              <a:pPr algn="l">
                <a:lnSpc>
                  <a:spcPct val="120000"/>
                </a:lnSpc>
              </a:pPr>
              <a:r>
                <a:rPr lang="en-US" sz="1500">
                  <a:solidFill>
                    <a:srgbClr val="060001">
                      <a:alpha val="100000"/>
                    </a:srgbClr>
                  </a:solidFill>
                  <a:latin typeface="微软雅黑" panose="020B0503020204020204" charset="-122"/>
                  <a:ea typeface="微软雅黑" panose="020B0503020204020204" charset="-122"/>
                  <a:cs typeface="微软雅黑" panose="020B0503020204020204" charset="-122"/>
                </a:rPr>
                <a:t>函数stringinput(char *t,int lens,char *notice)：实现字符串输入，并进行字符串长度检查。</a:t>
              </a:r>
            </a:p>
          </p:txBody>
        </p:sp>
      </p:grpSp>
      <p:grpSp>
        <p:nvGrpSpPr>
          <p:cNvPr id="35" name="Group 35"/>
          <p:cNvGrpSpPr/>
          <p:nvPr/>
        </p:nvGrpSpPr>
        <p:grpSpPr>
          <a:xfrm>
            <a:off x="2102790" y="3417125"/>
            <a:ext cx="6294397" cy="802744"/>
            <a:chOff x="2102790" y="3417125"/>
            <a:chExt cx="6294397" cy="802744"/>
          </a:xfrm>
        </p:grpSpPr>
        <p:sp>
          <p:nvSpPr>
            <p:cNvPr id="36" name="TextBox 36"/>
            <p:cNvSpPr txBox="1"/>
            <p:nvPr/>
          </p:nvSpPr>
          <p:spPr>
            <a:xfrm>
              <a:off x="2102790" y="3417125"/>
              <a:ext cx="6294397" cy="802744"/>
            </a:xfrm>
            <a:prstGeom prst="rect">
              <a:avLst/>
            </a:prstGeom>
          </p:spPr>
          <p:txBody>
            <a:bodyPr vert="horz" wrap="square" lIns="66008" tIns="33052" rIns="66008" bIns="33052" rtlCol="0" anchor="ctr" anchorCtr="1">
              <a:normAutofit/>
            </a:bodyPr>
            <a:lstStyle/>
            <a:p>
              <a:pPr algn="l">
                <a:lnSpc>
                  <a:spcPct val="120000"/>
                </a:lnSpc>
              </a:pPr>
              <a:r>
                <a:rPr lang="en-US" sz="1500">
                  <a:solidFill>
                    <a:srgbClr val="060001">
                      <a:alpha val="100000"/>
                    </a:srgbClr>
                  </a:solidFill>
                  <a:latin typeface="微软雅黑" panose="020B0503020204020204" charset="-122"/>
                  <a:ea typeface="微软雅黑" panose="020B0503020204020204" charset="-122"/>
                  <a:cs typeface="微软雅黑" panose="020B0503020204020204" charset="-122"/>
                </a:rPr>
                <a:t>函数numberinput(char *notice)：输入数值型数据，此函数返回用户输入的浮点类型数据值。</a:t>
              </a:r>
            </a:p>
          </p:txBody>
        </p:sp>
      </p:grpSp>
      <p:grpSp>
        <p:nvGrpSpPr>
          <p:cNvPr id="37" name="Group 37"/>
          <p:cNvGrpSpPr/>
          <p:nvPr/>
        </p:nvGrpSpPr>
        <p:grpSpPr>
          <a:xfrm>
            <a:off x="4025566" y="5029724"/>
            <a:ext cx="6294397" cy="802744"/>
            <a:chOff x="4025566" y="5029724"/>
            <a:chExt cx="6294397" cy="802744"/>
          </a:xfrm>
        </p:grpSpPr>
        <p:sp>
          <p:nvSpPr>
            <p:cNvPr id="38" name="TextBox 38"/>
            <p:cNvSpPr txBox="1"/>
            <p:nvPr/>
          </p:nvSpPr>
          <p:spPr>
            <a:xfrm>
              <a:off x="4025566" y="5029724"/>
              <a:ext cx="6294397" cy="802744"/>
            </a:xfrm>
            <a:prstGeom prst="rect">
              <a:avLst/>
            </a:prstGeom>
          </p:spPr>
          <p:txBody>
            <a:bodyPr vert="horz" wrap="square" lIns="66008" tIns="33052" rIns="66008" bIns="33052" rtlCol="0" anchor="ctr" anchorCtr="1">
              <a:normAutofit/>
            </a:bodyPr>
            <a:lstStyle/>
            <a:p>
              <a:pPr algn="l">
                <a:lnSpc>
                  <a:spcPct val="120000"/>
                </a:lnSpc>
              </a:pPr>
              <a:r>
                <a:rPr lang="en-US" sz="1500">
                  <a:solidFill>
                    <a:srgbClr val="060001">
                      <a:alpha val="100000"/>
                    </a:srgbClr>
                  </a:solidFill>
                  <a:latin typeface="微软雅黑" panose="020B0503020204020204" charset="-122"/>
                  <a:ea typeface="微软雅黑" panose="020B0503020204020204" charset="-122"/>
                  <a:cs typeface="微软雅黑" panose="020B0503020204020204" charset="-122"/>
                </a:rPr>
                <a:t>函数Locate(ZGGZ tp[],int n,char findmess[],char nameornum[])：用于定位数组中符合要求的元素。</a:t>
              </a: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a:off x="454963" y="93878"/>
            <a:ext cx="10641129" cy="914400"/>
            <a:chOff x="454963" y="93878"/>
            <a:chExt cx="10641129" cy="914400"/>
          </a:xfrm>
        </p:grpSpPr>
        <p:sp>
          <p:nvSpPr>
            <p:cNvPr id="3" name="AutoShape 3"/>
            <p:cNvSpPr/>
            <p:nvPr/>
          </p:nvSpPr>
          <p:spPr>
            <a:xfrm>
              <a:off x="454963" y="331168"/>
              <a:ext cx="84147" cy="84147"/>
            </a:xfrm>
            <a:prstGeom prst="ellipse">
              <a:avLst/>
            </a:prstGeom>
            <a:solidFill>
              <a:schemeClr val="accent1">
                <a:alpha val="100000"/>
              </a:schemeClr>
            </a:solidFill>
          </p:spPr>
        </p:sp>
        <p:sp>
          <p:nvSpPr>
            <p:cNvPr id="4" name="AutoShape 4"/>
            <p:cNvSpPr/>
            <p:nvPr/>
          </p:nvSpPr>
          <p:spPr>
            <a:xfrm>
              <a:off x="575049" y="337743"/>
              <a:ext cx="78137" cy="78137"/>
            </a:xfrm>
            <a:prstGeom prst="ellipse">
              <a:avLst/>
            </a:prstGeom>
            <a:solidFill>
              <a:schemeClr val="accent1">
                <a:alpha val="80000"/>
              </a:schemeClr>
            </a:solidFill>
          </p:spPr>
        </p:sp>
        <p:sp>
          <p:nvSpPr>
            <p:cNvPr id="5" name="AutoShape 5"/>
            <p:cNvSpPr/>
            <p:nvPr/>
          </p:nvSpPr>
          <p:spPr>
            <a:xfrm>
              <a:off x="689125" y="339460"/>
              <a:ext cx="74704" cy="74704"/>
            </a:xfrm>
            <a:prstGeom prst="ellipse">
              <a:avLst/>
            </a:prstGeom>
            <a:solidFill>
              <a:schemeClr val="accent1">
                <a:alpha val="60000"/>
              </a:schemeClr>
            </a:solidFill>
          </p:spPr>
        </p:sp>
        <p:sp>
          <p:nvSpPr>
            <p:cNvPr id="6" name="AutoShape 6"/>
            <p:cNvSpPr/>
            <p:nvPr/>
          </p:nvSpPr>
          <p:spPr>
            <a:xfrm>
              <a:off x="799768" y="348430"/>
              <a:ext cx="69238" cy="69238"/>
            </a:xfrm>
            <a:prstGeom prst="ellipse">
              <a:avLst/>
            </a:prstGeom>
            <a:solidFill>
              <a:schemeClr val="accent1">
                <a:alpha val="40000"/>
              </a:schemeClr>
            </a:solidFill>
          </p:spPr>
        </p:sp>
        <p:sp>
          <p:nvSpPr>
            <p:cNvPr id="7" name="AutoShape 7"/>
            <p:cNvSpPr/>
            <p:nvPr/>
          </p:nvSpPr>
          <p:spPr>
            <a:xfrm>
              <a:off x="904945" y="344297"/>
              <a:ext cx="65594" cy="65594"/>
            </a:xfrm>
            <a:prstGeom prst="ellipse">
              <a:avLst/>
            </a:prstGeom>
            <a:solidFill>
              <a:schemeClr val="accent1">
                <a:alpha val="20000"/>
              </a:schemeClr>
            </a:solidFill>
          </p:spPr>
        </p:sp>
        <p:sp>
          <p:nvSpPr>
            <p:cNvPr id="8" name="AutoShape 8"/>
            <p:cNvSpPr/>
            <p:nvPr/>
          </p:nvSpPr>
          <p:spPr>
            <a:xfrm>
              <a:off x="454963" y="448942"/>
              <a:ext cx="84147" cy="84147"/>
            </a:xfrm>
            <a:prstGeom prst="ellipse">
              <a:avLst/>
            </a:prstGeom>
            <a:solidFill>
              <a:schemeClr val="accent1">
                <a:alpha val="100000"/>
              </a:schemeClr>
            </a:solidFill>
          </p:spPr>
        </p:sp>
        <p:sp>
          <p:nvSpPr>
            <p:cNvPr id="9" name="AutoShape 9"/>
            <p:cNvSpPr/>
            <p:nvPr/>
          </p:nvSpPr>
          <p:spPr>
            <a:xfrm>
              <a:off x="575049" y="455517"/>
              <a:ext cx="78137" cy="78137"/>
            </a:xfrm>
            <a:prstGeom prst="ellipse">
              <a:avLst/>
            </a:prstGeom>
            <a:solidFill>
              <a:schemeClr val="accent1">
                <a:alpha val="80000"/>
              </a:schemeClr>
            </a:solidFill>
          </p:spPr>
        </p:sp>
        <p:sp>
          <p:nvSpPr>
            <p:cNvPr id="10" name="AutoShape 10"/>
            <p:cNvSpPr/>
            <p:nvPr/>
          </p:nvSpPr>
          <p:spPr>
            <a:xfrm>
              <a:off x="689125" y="457233"/>
              <a:ext cx="74704" cy="74704"/>
            </a:xfrm>
            <a:prstGeom prst="ellipse">
              <a:avLst/>
            </a:prstGeom>
            <a:solidFill>
              <a:schemeClr val="accent1">
                <a:alpha val="60000"/>
              </a:schemeClr>
            </a:solidFill>
          </p:spPr>
        </p:sp>
        <p:sp>
          <p:nvSpPr>
            <p:cNvPr id="11" name="AutoShape 11"/>
            <p:cNvSpPr/>
            <p:nvPr/>
          </p:nvSpPr>
          <p:spPr>
            <a:xfrm>
              <a:off x="799768" y="466203"/>
              <a:ext cx="69238" cy="69238"/>
            </a:xfrm>
            <a:prstGeom prst="ellipse">
              <a:avLst/>
            </a:prstGeom>
            <a:solidFill>
              <a:schemeClr val="accent1">
                <a:alpha val="40000"/>
              </a:schemeClr>
            </a:solidFill>
          </p:spPr>
        </p:sp>
        <p:sp>
          <p:nvSpPr>
            <p:cNvPr id="12" name="AutoShape 12"/>
            <p:cNvSpPr/>
            <p:nvPr/>
          </p:nvSpPr>
          <p:spPr>
            <a:xfrm>
              <a:off x="904945" y="462070"/>
              <a:ext cx="65594" cy="65594"/>
            </a:xfrm>
            <a:prstGeom prst="ellipse">
              <a:avLst/>
            </a:prstGeom>
            <a:solidFill>
              <a:schemeClr val="accent1">
                <a:alpha val="20000"/>
              </a:schemeClr>
            </a:solidFill>
          </p:spPr>
        </p:sp>
        <p:sp>
          <p:nvSpPr>
            <p:cNvPr id="13" name="AutoShape 13"/>
            <p:cNvSpPr/>
            <p:nvPr/>
          </p:nvSpPr>
          <p:spPr>
            <a:xfrm>
              <a:off x="454963" y="566715"/>
              <a:ext cx="84147" cy="84147"/>
            </a:xfrm>
            <a:prstGeom prst="ellipse">
              <a:avLst/>
            </a:prstGeom>
            <a:solidFill>
              <a:schemeClr val="accent1">
                <a:alpha val="100000"/>
              </a:schemeClr>
            </a:solidFill>
          </p:spPr>
        </p:sp>
        <p:sp>
          <p:nvSpPr>
            <p:cNvPr id="14" name="AutoShape 14"/>
            <p:cNvSpPr/>
            <p:nvPr/>
          </p:nvSpPr>
          <p:spPr>
            <a:xfrm>
              <a:off x="575049" y="573291"/>
              <a:ext cx="78137" cy="78137"/>
            </a:xfrm>
            <a:prstGeom prst="ellipse">
              <a:avLst/>
            </a:prstGeom>
            <a:solidFill>
              <a:schemeClr val="accent1">
                <a:alpha val="80000"/>
              </a:schemeClr>
            </a:solidFill>
          </p:spPr>
        </p:sp>
        <p:sp>
          <p:nvSpPr>
            <p:cNvPr id="15" name="AutoShape 15"/>
            <p:cNvSpPr/>
            <p:nvPr/>
          </p:nvSpPr>
          <p:spPr>
            <a:xfrm>
              <a:off x="689125" y="575007"/>
              <a:ext cx="74704" cy="74704"/>
            </a:xfrm>
            <a:prstGeom prst="ellipse">
              <a:avLst/>
            </a:prstGeom>
            <a:solidFill>
              <a:schemeClr val="accent1">
                <a:alpha val="60000"/>
              </a:schemeClr>
            </a:solidFill>
          </p:spPr>
        </p:sp>
        <p:sp>
          <p:nvSpPr>
            <p:cNvPr id="16" name="AutoShape 16"/>
            <p:cNvSpPr/>
            <p:nvPr/>
          </p:nvSpPr>
          <p:spPr>
            <a:xfrm>
              <a:off x="799768" y="583977"/>
              <a:ext cx="69238" cy="69238"/>
            </a:xfrm>
            <a:prstGeom prst="ellipse">
              <a:avLst/>
            </a:prstGeom>
            <a:solidFill>
              <a:schemeClr val="accent1">
                <a:alpha val="40000"/>
              </a:schemeClr>
            </a:solidFill>
          </p:spPr>
        </p:sp>
        <p:sp>
          <p:nvSpPr>
            <p:cNvPr id="17" name="AutoShape 17"/>
            <p:cNvSpPr/>
            <p:nvPr/>
          </p:nvSpPr>
          <p:spPr>
            <a:xfrm>
              <a:off x="904945" y="579844"/>
              <a:ext cx="65594" cy="65594"/>
            </a:xfrm>
            <a:prstGeom prst="ellipse">
              <a:avLst/>
            </a:prstGeom>
            <a:solidFill>
              <a:schemeClr val="accent1">
                <a:alpha val="20000"/>
              </a:schemeClr>
            </a:solidFill>
          </p:spPr>
        </p:sp>
        <p:sp>
          <p:nvSpPr>
            <p:cNvPr id="18" name="AutoShape 18"/>
            <p:cNvSpPr/>
            <p:nvPr/>
          </p:nvSpPr>
          <p:spPr>
            <a:xfrm>
              <a:off x="454963" y="684489"/>
              <a:ext cx="84147" cy="84147"/>
            </a:xfrm>
            <a:prstGeom prst="ellipse">
              <a:avLst/>
            </a:prstGeom>
            <a:solidFill>
              <a:schemeClr val="accent1">
                <a:alpha val="100000"/>
              </a:schemeClr>
            </a:solidFill>
          </p:spPr>
        </p:sp>
        <p:sp>
          <p:nvSpPr>
            <p:cNvPr id="19" name="AutoShape 19"/>
            <p:cNvSpPr/>
            <p:nvPr/>
          </p:nvSpPr>
          <p:spPr>
            <a:xfrm>
              <a:off x="575049" y="691064"/>
              <a:ext cx="78137" cy="78137"/>
            </a:xfrm>
            <a:prstGeom prst="ellipse">
              <a:avLst/>
            </a:prstGeom>
            <a:solidFill>
              <a:schemeClr val="accent1">
                <a:alpha val="80000"/>
              </a:schemeClr>
            </a:solidFill>
          </p:spPr>
        </p:sp>
        <p:sp>
          <p:nvSpPr>
            <p:cNvPr id="20" name="AutoShape 20"/>
            <p:cNvSpPr/>
            <p:nvPr/>
          </p:nvSpPr>
          <p:spPr>
            <a:xfrm>
              <a:off x="689125" y="692781"/>
              <a:ext cx="74704" cy="74704"/>
            </a:xfrm>
            <a:prstGeom prst="ellipse">
              <a:avLst/>
            </a:prstGeom>
            <a:solidFill>
              <a:schemeClr val="accent1">
                <a:alpha val="60000"/>
              </a:schemeClr>
            </a:solidFill>
          </p:spPr>
        </p:sp>
        <p:sp>
          <p:nvSpPr>
            <p:cNvPr id="21" name="AutoShape 21"/>
            <p:cNvSpPr/>
            <p:nvPr/>
          </p:nvSpPr>
          <p:spPr>
            <a:xfrm>
              <a:off x="799768" y="701751"/>
              <a:ext cx="69238" cy="69238"/>
            </a:xfrm>
            <a:prstGeom prst="ellipse">
              <a:avLst/>
            </a:prstGeom>
            <a:solidFill>
              <a:schemeClr val="accent1">
                <a:alpha val="40000"/>
              </a:schemeClr>
            </a:solidFill>
          </p:spPr>
        </p:sp>
        <p:sp>
          <p:nvSpPr>
            <p:cNvPr id="22" name="AutoShape 22"/>
            <p:cNvSpPr/>
            <p:nvPr/>
          </p:nvSpPr>
          <p:spPr>
            <a:xfrm>
              <a:off x="904945" y="697618"/>
              <a:ext cx="65594" cy="65594"/>
            </a:xfrm>
            <a:prstGeom prst="ellipse">
              <a:avLst/>
            </a:prstGeom>
            <a:solidFill>
              <a:schemeClr val="accent1">
                <a:alpha val="20000"/>
              </a:schemeClr>
            </a:solidFill>
          </p:spPr>
        </p:sp>
        <p:sp>
          <p:nvSpPr>
            <p:cNvPr id="23" name="TextBox 23"/>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规划项目函数</a:t>
              </a:r>
            </a:p>
          </p:txBody>
        </p:sp>
      </p:grpSp>
      <p:sp>
        <p:nvSpPr>
          <p:cNvPr id="24" name="Freeform 24"/>
          <p:cNvSpPr/>
          <p:nvPr/>
        </p:nvSpPr>
        <p:spPr>
          <a:xfrm>
            <a:off x="2215756" y="2976816"/>
            <a:ext cx="2043577" cy="266384"/>
          </a:xfrm>
          <a:custGeom>
            <a:avLst/>
            <a:gdLst/>
            <a:ahLst/>
            <a:cxnLst/>
            <a:rect l="l" t="t" r="r" b="b"/>
            <a:pathLst>
              <a:path w="7631" h="997">
                <a:moveTo>
                  <a:pt x="0" y="374"/>
                </a:moveTo>
                <a:lnTo>
                  <a:pt x="6883" y="374"/>
                </a:lnTo>
                <a:lnTo>
                  <a:pt x="6765" y="0"/>
                </a:lnTo>
                <a:lnTo>
                  <a:pt x="7631" y="498"/>
                </a:lnTo>
                <a:lnTo>
                  <a:pt x="6765" y="997"/>
                </a:lnTo>
                <a:lnTo>
                  <a:pt x="6883" y="622"/>
                </a:lnTo>
                <a:lnTo>
                  <a:pt x="0" y="622"/>
                </a:lnTo>
                <a:lnTo>
                  <a:pt x="0" y="374"/>
                </a:lnTo>
                <a:close/>
              </a:path>
            </a:pathLst>
          </a:custGeom>
          <a:solidFill>
            <a:schemeClr val="accent1">
              <a:alpha val="100000"/>
            </a:schemeClr>
          </a:solidFill>
        </p:spPr>
      </p:sp>
      <p:sp>
        <p:nvSpPr>
          <p:cNvPr id="25" name="Freeform 25"/>
          <p:cNvSpPr/>
          <p:nvPr/>
        </p:nvSpPr>
        <p:spPr>
          <a:xfrm>
            <a:off x="2215756" y="4343931"/>
            <a:ext cx="2043577" cy="268329"/>
          </a:xfrm>
          <a:custGeom>
            <a:avLst/>
            <a:gdLst/>
            <a:ahLst/>
            <a:cxnLst/>
            <a:rect l="l" t="t" r="r" b="b"/>
            <a:pathLst>
              <a:path w="7631" h="997">
                <a:moveTo>
                  <a:pt x="6883" y="375"/>
                </a:moveTo>
                <a:lnTo>
                  <a:pt x="6765" y="0"/>
                </a:lnTo>
                <a:lnTo>
                  <a:pt x="7631" y="499"/>
                </a:lnTo>
                <a:lnTo>
                  <a:pt x="6765" y="997"/>
                </a:lnTo>
                <a:lnTo>
                  <a:pt x="6883" y="623"/>
                </a:lnTo>
                <a:lnTo>
                  <a:pt x="0" y="623"/>
                </a:lnTo>
                <a:lnTo>
                  <a:pt x="0" y="375"/>
                </a:lnTo>
                <a:lnTo>
                  <a:pt x="6883" y="375"/>
                </a:lnTo>
                <a:close/>
              </a:path>
            </a:pathLst>
          </a:custGeom>
          <a:solidFill>
            <a:schemeClr val="accent1">
              <a:alpha val="100000"/>
            </a:schemeClr>
          </a:solidFill>
        </p:spPr>
      </p:sp>
      <p:grpSp>
        <p:nvGrpSpPr>
          <p:cNvPr id="26" name="Group 26"/>
          <p:cNvGrpSpPr/>
          <p:nvPr/>
        </p:nvGrpSpPr>
        <p:grpSpPr>
          <a:xfrm>
            <a:off x="2215756" y="1566343"/>
            <a:ext cx="2043574" cy="4455417"/>
            <a:chOff x="2215756" y="1566343"/>
            <a:chExt cx="2043574" cy="4455417"/>
          </a:xfrm>
        </p:grpSpPr>
        <p:sp>
          <p:nvSpPr>
            <p:cNvPr id="27" name="Freeform 27"/>
            <p:cNvSpPr/>
            <p:nvPr/>
          </p:nvSpPr>
          <p:spPr>
            <a:xfrm>
              <a:off x="2215756" y="1789944"/>
              <a:ext cx="178886" cy="1425253"/>
            </a:xfrm>
            <a:custGeom>
              <a:avLst/>
              <a:gdLst/>
              <a:ahLst/>
              <a:cxnLst/>
              <a:rect l="l" t="t" r="r" b="b"/>
              <a:pathLst>
                <a:path w="669" h="5308">
                  <a:moveTo>
                    <a:pt x="669" y="182"/>
                  </a:moveTo>
                  <a:cubicBezTo>
                    <a:pt x="415" y="431"/>
                    <a:pt x="256" y="778"/>
                    <a:pt x="256" y="1160"/>
                  </a:cubicBezTo>
                  <a:lnTo>
                    <a:pt x="256" y="5308"/>
                  </a:lnTo>
                  <a:lnTo>
                    <a:pt x="0" y="5308"/>
                  </a:lnTo>
                  <a:lnTo>
                    <a:pt x="0" y="1148"/>
                  </a:lnTo>
                  <a:cubicBezTo>
                    <a:pt x="0" y="699"/>
                    <a:pt x="187" y="292"/>
                    <a:pt x="486" y="0"/>
                  </a:cubicBezTo>
                  <a:lnTo>
                    <a:pt x="669" y="182"/>
                  </a:lnTo>
                  <a:close/>
                </a:path>
              </a:pathLst>
            </a:custGeom>
            <a:solidFill>
              <a:schemeClr val="accent1">
                <a:alpha val="100000"/>
              </a:schemeClr>
            </a:solidFill>
          </p:spPr>
        </p:sp>
        <p:sp>
          <p:nvSpPr>
            <p:cNvPr id="28" name="Freeform 28"/>
            <p:cNvSpPr/>
            <p:nvPr/>
          </p:nvSpPr>
          <p:spPr>
            <a:xfrm>
              <a:off x="2346029" y="1566343"/>
              <a:ext cx="1913301" cy="272217"/>
            </a:xfrm>
            <a:custGeom>
              <a:avLst/>
              <a:gdLst/>
              <a:ahLst/>
              <a:cxnLst/>
              <a:rect l="l" t="t" r="r" b="b"/>
              <a:pathLst>
                <a:path w="7145" h="1015">
                  <a:moveTo>
                    <a:pt x="6397" y="375"/>
                  </a:moveTo>
                  <a:lnTo>
                    <a:pt x="6279" y="0"/>
                  </a:lnTo>
                  <a:lnTo>
                    <a:pt x="7145" y="499"/>
                  </a:lnTo>
                  <a:lnTo>
                    <a:pt x="6279" y="997"/>
                  </a:lnTo>
                  <a:lnTo>
                    <a:pt x="6397" y="623"/>
                  </a:lnTo>
                  <a:lnTo>
                    <a:pt x="1140" y="623"/>
                  </a:lnTo>
                  <a:cubicBezTo>
                    <a:pt x="769" y="623"/>
                    <a:pt x="430" y="773"/>
                    <a:pt x="183" y="1015"/>
                  </a:cubicBezTo>
                  <a:lnTo>
                    <a:pt x="0" y="833"/>
                  </a:lnTo>
                  <a:cubicBezTo>
                    <a:pt x="290" y="550"/>
                    <a:pt x="686" y="375"/>
                    <a:pt x="1120" y="375"/>
                  </a:cubicBezTo>
                  <a:lnTo>
                    <a:pt x="6397" y="375"/>
                  </a:lnTo>
                  <a:close/>
                </a:path>
              </a:pathLst>
            </a:custGeom>
            <a:solidFill>
              <a:schemeClr val="accent1">
                <a:alpha val="100000"/>
              </a:schemeClr>
            </a:solidFill>
          </p:spPr>
        </p:sp>
        <p:sp>
          <p:nvSpPr>
            <p:cNvPr id="29" name="Freeform 29"/>
            <p:cNvSpPr/>
            <p:nvPr/>
          </p:nvSpPr>
          <p:spPr>
            <a:xfrm>
              <a:off x="2215756" y="4372893"/>
              <a:ext cx="178886" cy="1425253"/>
            </a:xfrm>
            <a:custGeom>
              <a:avLst/>
              <a:gdLst/>
              <a:ahLst/>
              <a:cxnLst/>
              <a:rect l="l" t="t" r="r" b="b"/>
              <a:pathLst>
                <a:path w="669" h="5309">
                  <a:moveTo>
                    <a:pt x="256" y="0"/>
                  </a:moveTo>
                  <a:lnTo>
                    <a:pt x="256" y="4149"/>
                  </a:lnTo>
                  <a:cubicBezTo>
                    <a:pt x="256" y="4531"/>
                    <a:pt x="415" y="4878"/>
                    <a:pt x="669" y="5127"/>
                  </a:cubicBezTo>
                  <a:lnTo>
                    <a:pt x="486" y="5309"/>
                  </a:lnTo>
                  <a:cubicBezTo>
                    <a:pt x="187" y="5017"/>
                    <a:pt x="0" y="4610"/>
                    <a:pt x="0" y="4161"/>
                  </a:cubicBezTo>
                  <a:lnTo>
                    <a:pt x="0" y="0"/>
                  </a:lnTo>
                  <a:lnTo>
                    <a:pt x="256" y="0"/>
                  </a:lnTo>
                  <a:close/>
                </a:path>
              </a:pathLst>
            </a:custGeom>
            <a:solidFill>
              <a:schemeClr val="accent1">
                <a:alpha val="100000"/>
              </a:schemeClr>
            </a:solidFill>
          </p:spPr>
        </p:sp>
        <p:sp>
          <p:nvSpPr>
            <p:cNvPr id="30" name="Freeform 30"/>
            <p:cNvSpPr/>
            <p:nvPr/>
          </p:nvSpPr>
          <p:spPr>
            <a:xfrm>
              <a:off x="2346029" y="5747599"/>
              <a:ext cx="1913301" cy="274161"/>
            </a:xfrm>
            <a:custGeom>
              <a:avLst/>
              <a:gdLst/>
              <a:ahLst/>
              <a:cxnLst/>
              <a:rect l="l" t="t" r="r" b="b"/>
              <a:pathLst>
                <a:path w="7145" h="1015">
                  <a:moveTo>
                    <a:pt x="6397" y="392"/>
                  </a:moveTo>
                  <a:lnTo>
                    <a:pt x="6279" y="18"/>
                  </a:lnTo>
                  <a:lnTo>
                    <a:pt x="7145" y="516"/>
                  </a:lnTo>
                  <a:lnTo>
                    <a:pt x="6279" y="1015"/>
                  </a:lnTo>
                  <a:lnTo>
                    <a:pt x="6397" y="640"/>
                  </a:lnTo>
                  <a:lnTo>
                    <a:pt x="1120" y="640"/>
                  </a:lnTo>
                  <a:cubicBezTo>
                    <a:pt x="686" y="640"/>
                    <a:pt x="290" y="465"/>
                    <a:pt x="0" y="182"/>
                  </a:cubicBezTo>
                  <a:lnTo>
                    <a:pt x="183" y="0"/>
                  </a:lnTo>
                  <a:cubicBezTo>
                    <a:pt x="430" y="242"/>
                    <a:pt x="769" y="392"/>
                    <a:pt x="1140" y="392"/>
                  </a:cubicBezTo>
                  <a:lnTo>
                    <a:pt x="6397" y="392"/>
                  </a:lnTo>
                  <a:close/>
                </a:path>
              </a:pathLst>
            </a:custGeom>
            <a:solidFill>
              <a:schemeClr val="accent1">
                <a:alpha val="100000"/>
              </a:schemeClr>
            </a:solidFill>
          </p:spPr>
        </p:sp>
      </p:grpSp>
      <p:grpSp>
        <p:nvGrpSpPr>
          <p:cNvPr id="31" name="Group 31"/>
          <p:cNvGrpSpPr/>
          <p:nvPr/>
        </p:nvGrpSpPr>
        <p:grpSpPr>
          <a:xfrm>
            <a:off x="1171292" y="2749588"/>
            <a:ext cx="2088928" cy="2088928"/>
            <a:chOff x="1171292" y="2749588"/>
            <a:chExt cx="2088928" cy="2088928"/>
          </a:xfrm>
        </p:grpSpPr>
        <p:sp>
          <p:nvSpPr>
            <p:cNvPr id="32" name="AutoShape 32"/>
            <p:cNvSpPr/>
            <p:nvPr/>
          </p:nvSpPr>
          <p:spPr>
            <a:xfrm>
              <a:off x="1171292" y="2749588"/>
              <a:ext cx="2088928" cy="2088928"/>
            </a:xfrm>
            <a:prstGeom prst="ellipse">
              <a:avLst/>
            </a:prstGeom>
            <a:solidFill>
              <a:schemeClr val="accent1">
                <a:lumMod val="40000"/>
                <a:lumOff val="60000"/>
                <a:alpha val="100000"/>
              </a:schemeClr>
            </a:solidFill>
          </p:spPr>
        </p:sp>
      </p:grpSp>
      <p:grpSp>
        <p:nvGrpSpPr>
          <p:cNvPr id="33" name="Group 33"/>
          <p:cNvGrpSpPr/>
          <p:nvPr/>
        </p:nvGrpSpPr>
        <p:grpSpPr>
          <a:xfrm>
            <a:off x="1797656" y="3303419"/>
            <a:ext cx="931450" cy="924116"/>
            <a:chOff x="1797656" y="3303419"/>
            <a:chExt cx="931450" cy="924116"/>
          </a:xfrm>
        </p:grpSpPr>
        <p:sp>
          <p:nvSpPr>
            <p:cNvPr id="34" name="Freeform 34"/>
            <p:cNvSpPr/>
            <p:nvPr/>
          </p:nvSpPr>
          <p:spPr>
            <a:xfrm>
              <a:off x="1978060" y="3564785"/>
              <a:ext cx="482346" cy="478631"/>
            </a:xfrm>
            <a:custGeom>
              <a:avLst/>
              <a:gdLst/>
              <a:ahLst/>
              <a:cxnLst/>
              <a:rect l="l" t="t" r="r" b="b"/>
              <a:pathLst>
                <a:path w="55" h="55">
                  <a:moveTo>
                    <a:pt x="47" y="27"/>
                  </a:moveTo>
                  <a:cubicBezTo>
                    <a:pt x="47" y="38"/>
                    <a:pt x="38" y="46"/>
                    <a:pt x="28" y="46"/>
                  </a:cubicBezTo>
                  <a:cubicBezTo>
                    <a:pt x="18" y="46"/>
                    <a:pt x="9" y="38"/>
                    <a:pt x="9" y="27"/>
                  </a:cubicBezTo>
                  <a:cubicBezTo>
                    <a:pt x="9" y="17"/>
                    <a:pt x="18" y="9"/>
                    <a:pt x="28" y="9"/>
                  </a:cubicBezTo>
                  <a:cubicBezTo>
                    <a:pt x="31" y="9"/>
                    <a:pt x="35" y="10"/>
                    <a:pt x="38" y="11"/>
                  </a:cubicBezTo>
                  <a:cubicBezTo>
                    <a:pt x="44" y="5"/>
                    <a:pt x="44" y="5"/>
                    <a:pt x="44" y="5"/>
                  </a:cubicBezTo>
                  <a:cubicBezTo>
                    <a:pt x="39" y="2"/>
                    <a:pt x="34" y="0"/>
                    <a:pt x="28" y="0"/>
                  </a:cubicBezTo>
                  <a:cubicBezTo>
                    <a:pt x="13" y="0"/>
                    <a:pt x="0" y="12"/>
                    <a:pt x="0" y="27"/>
                  </a:cubicBezTo>
                  <a:cubicBezTo>
                    <a:pt x="0" y="43"/>
                    <a:pt x="13" y="55"/>
                    <a:pt x="28" y="55"/>
                  </a:cubicBezTo>
                  <a:cubicBezTo>
                    <a:pt x="43" y="55"/>
                    <a:pt x="55" y="43"/>
                    <a:pt x="55" y="27"/>
                  </a:cubicBezTo>
                  <a:cubicBezTo>
                    <a:pt x="55" y="21"/>
                    <a:pt x="53" y="16"/>
                    <a:pt x="50" y="11"/>
                  </a:cubicBezTo>
                  <a:cubicBezTo>
                    <a:pt x="44" y="18"/>
                    <a:pt x="44" y="18"/>
                    <a:pt x="44" y="18"/>
                  </a:cubicBezTo>
                  <a:cubicBezTo>
                    <a:pt x="46" y="21"/>
                    <a:pt x="47" y="24"/>
                    <a:pt x="47" y="27"/>
                  </a:cubicBezTo>
                  <a:close/>
                </a:path>
              </a:pathLst>
            </a:custGeom>
            <a:solidFill>
              <a:schemeClr val="accent1">
                <a:alpha val="100000"/>
              </a:schemeClr>
            </a:solidFill>
          </p:spPr>
        </p:sp>
        <p:sp>
          <p:nvSpPr>
            <p:cNvPr id="35" name="Freeform 35"/>
            <p:cNvSpPr/>
            <p:nvPr/>
          </p:nvSpPr>
          <p:spPr>
            <a:xfrm>
              <a:off x="2147414" y="3730520"/>
              <a:ext cx="154591" cy="147257"/>
            </a:xfrm>
            <a:custGeom>
              <a:avLst/>
              <a:gdLst/>
              <a:ahLst/>
              <a:cxnLst/>
              <a:rect l="l" t="t" r="r" b="b"/>
              <a:pathLst>
                <a:path w="18" h="17">
                  <a:moveTo>
                    <a:pt x="12" y="0"/>
                  </a:moveTo>
                  <a:cubicBezTo>
                    <a:pt x="11" y="0"/>
                    <a:pt x="10" y="0"/>
                    <a:pt x="9" y="0"/>
                  </a:cubicBezTo>
                  <a:cubicBezTo>
                    <a:pt x="4" y="0"/>
                    <a:pt x="0" y="4"/>
                    <a:pt x="0" y="8"/>
                  </a:cubicBezTo>
                  <a:cubicBezTo>
                    <a:pt x="0" y="13"/>
                    <a:pt x="4" y="17"/>
                    <a:pt x="9" y="17"/>
                  </a:cubicBezTo>
                  <a:cubicBezTo>
                    <a:pt x="14" y="17"/>
                    <a:pt x="18" y="13"/>
                    <a:pt x="18" y="8"/>
                  </a:cubicBezTo>
                  <a:cubicBezTo>
                    <a:pt x="18" y="7"/>
                    <a:pt x="17" y="6"/>
                    <a:pt x="17" y="5"/>
                  </a:cubicBezTo>
                  <a:cubicBezTo>
                    <a:pt x="9" y="9"/>
                    <a:pt x="9" y="9"/>
                    <a:pt x="9" y="9"/>
                  </a:cubicBezTo>
                  <a:lnTo>
                    <a:pt x="12" y="0"/>
                  </a:lnTo>
                  <a:close/>
                </a:path>
              </a:pathLst>
            </a:custGeom>
            <a:solidFill>
              <a:schemeClr val="accent1">
                <a:alpha val="100000"/>
              </a:schemeClr>
            </a:solidFill>
          </p:spPr>
        </p:sp>
        <p:sp>
          <p:nvSpPr>
            <p:cNvPr id="36" name="Freeform 36"/>
            <p:cNvSpPr/>
            <p:nvPr/>
          </p:nvSpPr>
          <p:spPr>
            <a:xfrm>
              <a:off x="1797656" y="3380762"/>
              <a:ext cx="854202" cy="846773"/>
            </a:xfrm>
            <a:custGeom>
              <a:avLst/>
              <a:gdLst/>
              <a:ahLst/>
              <a:cxnLst/>
              <a:rect l="l" t="t" r="r" b="b"/>
              <a:pathLst>
                <a:path w="98" h="97">
                  <a:moveTo>
                    <a:pt x="82" y="22"/>
                  </a:moveTo>
                  <a:cubicBezTo>
                    <a:pt x="80" y="23"/>
                    <a:pt x="80" y="23"/>
                    <a:pt x="80" y="23"/>
                  </a:cubicBezTo>
                  <a:cubicBezTo>
                    <a:pt x="86" y="30"/>
                    <a:pt x="89" y="39"/>
                    <a:pt x="89" y="48"/>
                  </a:cubicBezTo>
                  <a:cubicBezTo>
                    <a:pt x="89" y="71"/>
                    <a:pt x="71" y="88"/>
                    <a:pt x="49" y="88"/>
                  </a:cubicBezTo>
                  <a:cubicBezTo>
                    <a:pt x="27" y="88"/>
                    <a:pt x="9" y="71"/>
                    <a:pt x="9" y="48"/>
                  </a:cubicBezTo>
                  <a:cubicBezTo>
                    <a:pt x="9" y="26"/>
                    <a:pt x="27" y="8"/>
                    <a:pt x="49" y="8"/>
                  </a:cubicBezTo>
                  <a:cubicBezTo>
                    <a:pt x="58" y="8"/>
                    <a:pt x="67" y="12"/>
                    <a:pt x="74" y="17"/>
                  </a:cubicBezTo>
                  <a:cubicBezTo>
                    <a:pt x="76" y="15"/>
                    <a:pt x="76" y="15"/>
                    <a:pt x="76" y="15"/>
                  </a:cubicBezTo>
                  <a:cubicBezTo>
                    <a:pt x="76" y="8"/>
                    <a:pt x="76" y="8"/>
                    <a:pt x="76" y="8"/>
                  </a:cubicBezTo>
                  <a:cubicBezTo>
                    <a:pt x="68" y="3"/>
                    <a:pt x="59" y="0"/>
                    <a:pt x="49" y="0"/>
                  </a:cubicBezTo>
                  <a:cubicBezTo>
                    <a:pt x="22" y="0"/>
                    <a:pt x="0" y="22"/>
                    <a:pt x="0" y="48"/>
                  </a:cubicBezTo>
                  <a:cubicBezTo>
                    <a:pt x="0" y="75"/>
                    <a:pt x="22" y="97"/>
                    <a:pt x="49" y="97"/>
                  </a:cubicBezTo>
                  <a:cubicBezTo>
                    <a:pt x="76" y="97"/>
                    <a:pt x="98" y="75"/>
                    <a:pt x="98" y="48"/>
                  </a:cubicBezTo>
                  <a:cubicBezTo>
                    <a:pt x="98" y="38"/>
                    <a:pt x="95" y="29"/>
                    <a:pt x="89" y="21"/>
                  </a:cubicBezTo>
                  <a:lnTo>
                    <a:pt x="82" y="22"/>
                  </a:lnTo>
                  <a:close/>
                </a:path>
              </a:pathLst>
            </a:custGeom>
            <a:solidFill>
              <a:schemeClr val="accent1">
                <a:alpha val="100000"/>
              </a:schemeClr>
            </a:solidFill>
          </p:spPr>
        </p:sp>
        <p:sp>
          <p:nvSpPr>
            <p:cNvPr id="37" name="Freeform 37"/>
            <p:cNvSpPr/>
            <p:nvPr/>
          </p:nvSpPr>
          <p:spPr>
            <a:xfrm>
              <a:off x="2224757" y="3303419"/>
              <a:ext cx="504349" cy="497015"/>
            </a:xfrm>
            <a:custGeom>
              <a:avLst/>
              <a:gdLst/>
              <a:ahLst/>
              <a:cxnLst/>
              <a:rect l="l" t="t" r="r" b="b"/>
              <a:pathLst>
                <a:path w="137" h="135">
                  <a:moveTo>
                    <a:pt x="104" y="30"/>
                  </a:moveTo>
                  <a:lnTo>
                    <a:pt x="106" y="0"/>
                  </a:lnTo>
                  <a:lnTo>
                    <a:pt x="87" y="16"/>
                  </a:lnTo>
                  <a:lnTo>
                    <a:pt x="71" y="35"/>
                  </a:lnTo>
                  <a:lnTo>
                    <a:pt x="69" y="59"/>
                  </a:lnTo>
                  <a:lnTo>
                    <a:pt x="40" y="90"/>
                  </a:lnTo>
                  <a:lnTo>
                    <a:pt x="14" y="116"/>
                  </a:lnTo>
                  <a:lnTo>
                    <a:pt x="0" y="135"/>
                  </a:lnTo>
                  <a:lnTo>
                    <a:pt x="19" y="123"/>
                  </a:lnTo>
                  <a:lnTo>
                    <a:pt x="45" y="97"/>
                  </a:lnTo>
                  <a:lnTo>
                    <a:pt x="76" y="66"/>
                  </a:lnTo>
                  <a:lnTo>
                    <a:pt x="102" y="66"/>
                  </a:lnTo>
                  <a:lnTo>
                    <a:pt x="118" y="47"/>
                  </a:lnTo>
                  <a:lnTo>
                    <a:pt x="137" y="30"/>
                  </a:lnTo>
                  <a:lnTo>
                    <a:pt x="104" y="30"/>
                  </a:lnTo>
                  <a:close/>
                </a:path>
              </a:pathLst>
            </a:custGeom>
            <a:solidFill>
              <a:schemeClr val="accent1">
                <a:alpha val="100000"/>
              </a:schemeClr>
            </a:solidFill>
          </p:spPr>
        </p:sp>
      </p:grpSp>
      <p:sp>
        <p:nvSpPr>
          <p:cNvPr id="38" name="AutoShape 38"/>
          <p:cNvSpPr/>
          <p:nvPr/>
        </p:nvSpPr>
        <p:spPr>
          <a:xfrm>
            <a:off x="4435504" y="1548259"/>
            <a:ext cx="6293068" cy="826777"/>
          </a:xfrm>
          <a:prstGeom prst="rect">
            <a:avLst/>
          </a:prstGeom>
          <a:solidFill>
            <a:schemeClr val="accent1">
              <a:lumMod val="20000"/>
              <a:lumOff val="80000"/>
              <a:alpha val="100000"/>
            </a:schemeClr>
          </a:solidFill>
        </p:spPr>
      </p:sp>
      <p:sp>
        <p:nvSpPr>
          <p:cNvPr id="39" name="AutoShape 39"/>
          <p:cNvSpPr/>
          <p:nvPr/>
        </p:nvSpPr>
        <p:spPr>
          <a:xfrm>
            <a:off x="4435504" y="1110481"/>
            <a:ext cx="6293068" cy="488655"/>
          </a:xfrm>
          <a:prstGeom prst="rect">
            <a:avLst/>
          </a:prstGeom>
          <a:solidFill>
            <a:schemeClr val="accent1">
              <a:lumMod val="40000"/>
              <a:lumOff val="60000"/>
              <a:alpha val="100000"/>
            </a:schemeClr>
          </a:solidFill>
        </p:spPr>
      </p:sp>
      <p:sp>
        <p:nvSpPr>
          <p:cNvPr id="40" name="TextBox 40"/>
          <p:cNvSpPr txBox="1"/>
          <p:nvPr/>
        </p:nvSpPr>
        <p:spPr>
          <a:xfrm>
            <a:off x="4594260" y="1108803"/>
            <a:ext cx="5820489" cy="490334"/>
          </a:xfrm>
          <a:prstGeom prst="rect">
            <a:avLst/>
          </a:prstGeom>
        </p:spPr>
        <p:txBody>
          <a:bodyPr vert="horz" wrap="square" lIns="66008" tIns="33052" rIns="66008" bIns="33052" rtlCol="0" anchor="t" anchorCtr="0">
            <a:normAutofit/>
          </a:bodyPr>
          <a:lstStyle/>
          <a:p>
            <a:pPr algn="l">
              <a:lnSpc>
                <a:spcPct val="120000"/>
              </a:lnSpc>
            </a:pPr>
            <a:r>
              <a:rPr lang="en-US" sz="2025" b="1">
                <a:solidFill>
                  <a:schemeClr val="accent3">
                    <a:alpha val="100000"/>
                  </a:schemeClr>
                </a:solidFill>
                <a:latin typeface="微软雅黑" panose="020B0503020204020204" charset="-122"/>
                <a:ea typeface="微软雅黑" panose="020B0503020204020204" charset="-122"/>
                <a:cs typeface="微软雅黑" panose="020B0503020204020204" charset="-122"/>
              </a:rPr>
              <a:t>01</a:t>
            </a:r>
          </a:p>
        </p:txBody>
      </p:sp>
      <p:sp>
        <p:nvSpPr>
          <p:cNvPr id="41" name="TextBox 41"/>
          <p:cNvSpPr txBox="1"/>
          <p:nvPr/>
        </p:nvSpPr>
        <p:spPr>
          <a:xfrm>
            <a:off x="4594260" y="1548259"/>
            <a:ext cx="5909681" cy="802744"/>
          </a:xfrm>
          <a:prstGeom prst="rect">
            <a:avLst/>
          </a:prstGeom>
        </p:spPr>
        <p:txBody>
          <a:bodyPr vert="horz" wrap="square" lIns="66008" tIns="33052" rIns="66008" bIns="33052" rtlCol="0" anchor="ctr" anchorCtr="1">
            <a:normAutofit/>
          </a:bodyPr>
          <a:lstStyle/>
          <a:p>
            <a:pPr algn="l">
              <a:lnSpc>
                <a:spcPct val="120000"/>
              </a:lnSpc>
            </a:pPr>
            <a:r>
              <a:rPr lang="en-US" sz="1500">
                <a:solidFill>
                  <a:srgbClr val="060001">
                    <a:alpha val="100000"/>
                  </a:srgbClr>
                </a:solidFill>
                <a:latin typeface="微软雅黑" panose="020B0503020204020204" charset="-122"/>
                <a:ea typeface="微软雅黑" panose="020B0503020204020204" charset="-122"/>
                <a:cs typeface="微软雅黑" panose="020B0503020204020204" charset="-122"/>
              </a:rPr>
              <a:t>函数Add(ZGGZ tp[],int n)：在数组中增加工资记录，并返回数组中的当前记录数。</a:t>
            </a:r>
          </a:p>
        </p:txBody>
      </p:sp>
      <p:sp>
        <p:nvSpPr>
          <p:cNvPr id="42" name="AutoShape 42"/>
          <p:cNvSpPr/>
          <p:nvPr/>
        </p:nvSpPr>
        <p:spPr>
          <a:xfrm>
            <a:off x="4435504" y="2916347"/>
            <a:ext cx="6293068" cy="826777"/>
          </a:xfrm>
          <a:prstGeom prst="rect">
            <a:avLst/>
          </a:prstGeom>
          <a:solidFill>
            <a:schemeClr val="accent1">
              <a:lumMod val="20000"/>
              <a:lumOff val="80000"/>
              <a:alpha val="100000"/>
            </a:schemeClr>
          </a:solidFill>
        </p:spPr>
      </p:sp>
      <p:sp>
        <p:nvSpPr>
          <p:cNvPr id="43" name="AutoShape 43"/>
          <p:cNvSpPr/>
          <p:nvPr/>
        </p:nvSpPr>
        <p:spPr>
          <a:xfrm>
            <a:off x="4435504" y="2478570"/>
            <a:ext cx="6293068" cy="488655"/>
          </a:xfrm>
          <a:prstGeom prst="rect">
            <a:avLst/>
          </a:prstGeom>
          <a:solidFill>
            <a:schemeClr val="accent1">
              <a:lumMod val="40000"/>
              <a:lumOff val="60000"/>
              <a:alpha val="100000"/>
            </a:schemeClr>
          </a:solidFill>
        </p:spPr>
      </p:sp>
      <p:sp>
        <p:nvSpPr>
          <p:cNvPr id="44" name="TextBox 44"/>
          <p:cNvSpPr txBox="1"/>
          <p:nvPr/>
        </p:nvSpPr>
        <p:spPr>
          <a:xfrm>
            <a:off x="4594260" y="2476892"/>
            <a:ext cx="5820489" cy="490334"/>
          </a:xfrm>
          <a:prstGeom prst="rect">
            <a:avLst/>
          </a:prstGeom>
        </p:spPr>
        <p:txBody>
          <a:bodyPr vert="horz" wrap="square" lIns="66008" tIns="33052" rIns="66008" bIns="33052" rtlCol="0" anchor="t" anchorCtr="0">
            <a:normAutofit/>
          </a:bodyPr>
          <a:lstStyle/>
          <a:p>
            <a:pPr algn="l">
              <a:lnSpc>
                <a:spcPct val="120000"/>
              </a:lnSpc>
            </a:pPr>
            <a:r>
              <a:rPr lang="en-US" sz="2025" b="1">
                <a:solidFill>
                  <a:schemeClr val="accent3">
                    <a:alpha val="100000"/>
                  </a:schemeClr>
                </a:solidFill>
                <a:latin typeface="微软雅黑" panose="020B0503020204020204" charset="-122"/>
                <a:ea typeface="微软雅黑" panose="020B0503020204020204" charset="-122"/>
                <a:cs typeface="微软雅黑" panose="020B0503020204020204" charset="-122"/>
              </a:rPr>
              <a:t>02</a:t>
            </a:r>
          </a:p>
        </p:txBody>
      </p:sp>
      <p:sp>
        <p:nvSpPr>
          <p:cNvPr id="45" name="TextBox 45"/>
          <p:cNvSpPr txBox="1"/>
          <p:nvPr/>
        </p:nvSpPr>
        <p:spPr>
          <a:xfrm>
            <a:off x="4594260" y="2916347"/>
            <a:ext cx="5909681" cy="802744"/>
          </a:xfrm>
          <a:prstGeom prst="rect">
            <a:avLst/>
          </a:prstGeom>
        </p:spPr>
        <p:txBody>
          <a:bodyPr vert="horz" wrap="square" lIns="66008" tIns="33052" rIns="66008" bIns="33052" rtlCol="0" anchor="ctr" anchorCtr="1">
            <a:normAutofit/>
          </a:bodyPr>
          <a:lstStyle/>
          <a:p>
            <a:pPr algn="l">
              <a:lnSpc>
                <a:spcPct val="120000"/>
              </a:lnSpc>
            </a:pPr>
            <a:r>
              <a:rPr lang="en-US" sz="1500">
                <a:solidFill>
                  <a:srgbClr val="060001">
                    <a:alpha val="100000"/>
                  </a:srgbClr>
                </a:solidFill>
                <a:latin typeface="微软雅黑" panose="020B0503020204020204" charset="-122"/>
                <a:ea typeface="微软雅黑" panose="020B0503020204020204" charset="-122"/>
                <a:cs typeface="微软雅黑" panose="020B0503020204020204" charset="-122"/>
              </a:rPr>
              <a:t>函数Qur(ZGGZ tp[],int n)：按照员工的编号或姓名来查询满足条件的记录，并将查询结果显示出来。</a:t>
            </a:r>
          </a:p>
        </p:txBody>
      </p:sp>
      <p:sp>
        <p:nvSpPr>
          <p:cNvPr id="46" name="AutoShape 46"/>
          <p:cNvSpPr/>
          <p:nvPr/>
        </p:nvSpPr>
        <p:spPr>
          <a:xfrm>
            <a:off x="4435504" y="4284435"/>
            <a:ext cx="6293068" cy="826777"/>
          </a:xfrm>
          <a:prstGeom prst="rect">
            <a:avLst/>
          </a:prstGeom>
          <a:solidFill>
            <a:schemeClr val="accent1">
              <a:lumMod val="20000"/>
              <a:lumOff val="80000"/>
              <a:alpha val="100000"/>
            </a:schemeClr>
          </a:solidFill>
        </p:spPr>
      </p:sp>
      <p:sp>
        <p:nvSpPr>
          <p:cNvPr id="47" name="AutoShape 47"/>
          <p:cNvSpPr/>
          <p:nvPr/>
        </p:nvSpPr>
        <p:spPr>
          <a:xfrm>
            <a:off x="4435504" y="3846658"/>
            <a:ext cx="6293068" cy="488655"/>
          </a:xfrm>
          <a:prstGeom prst="rect">
            <a:avLst/>
          </a:prstGeom>
          <a:solidFill>
            <a:schemeClr val="accent1">
              <a:lumMod val="40000"/>
              <a:lumOff val="60000"/>
              <a:alpha val="100000"/>
            </a:schemeClr>
          </a:solidFill>
        </p:spPr>
      </p:sp>
      <p:sp>
        <p:nvSpPr>
          <p:cNvPr id="48" name="TextBox 48"/>
          <p:cNvSpPr txBox="1"/>
          <p:nvPr/>
        </p:nvSpPr>
        <p:spPr>
          <a:xfrm>
            <a:off x="4594260" y="3844980"/>
            <a:ext cx="5820489" cy="490334"/>
          </a:xfrm>
          <a:prstGeom prst="rect">
            <a:avLst/>
          </a:prstGeom>
        </p:spPr>
        <p:txBody>
          <a:bodyPr vert="horz" wrap="square" lIns="66008" tIns="33052" rIns="66008" bIns="33052" rtlCol="0" anchor="t" anchorCtr="0">
            <a:normAutofit/>
          </a:bodyPr>
          <a:lstStyle/>
          <a:p>
            <a:pPr algn="l">
              <a:lnSpc>
                <a:spcPct val="120000"/>
              </a:lnSpc>
            </a:pPr>
            <a:r>
              <a:rPr lang="en-US" sz="2025" b="1">
                <a:solidFill>
                  <a:schemeClr val="accent3">
                    <a:alpha val="100000"/>
                  </a:schemeClr>
                </a:solidFill>
                <a:latin typeface="微软雅黑" panose="020B0503020204020204" charset="-122"/>
                <a:ea typeface="微软雅黑" panose="020B0503020204020204" charset="-122"/>
                <a:cs typeface="微软雅黑" panose="020B0503020204020204" charset="-122"/>
              </a:rPr>
              <a:t>03</a:t>
            </a:r>
          </a:p>
        </p:txBody>
      </p:sp>
      <p:sp>
        <p:nvSpPr>
          <p:cNvPr id="49" name="TextBox 49"/>
          <p:cNvSpPr txBox="1"/>
          <p:nvPr/>
        </p:nvSpPr>
        <p:spPr>
          <a:xfrm>
            <a:off x="4594260" y="4284435"/>
            <a:ext cx="5909681" cy="802744"/>
          </a:xfrm>
          <a:prstGeom prst="rect">
            <a:avLst/>
          </a:prstGeom>
        </p:spPr>
        <p:txBody>
          <a:bodyPr vert="horz" wrap="square" lIns="66008" tIns="33052" rIns="66008" bIns="33052" rtlCol="0" anchor="ctr" anchorCtr="1">
            <a:normAutofit/>
          </a:bodyPr>
          <a:lstStyle/>
          <a:p>
            <a:pPr algn="l">
              <a:lnSpc>
                <a:spcPct val="120000"/>
              </a:lnSpc>
            </a:pPr>
            <a:r>
              <a:rPr lang="en-US" sz="1500">
                <a:solidFill>
                  <a:srgbClr val="060001">
                    <a:alpha val="100000"/>
                  </a:srgbClr>
                </a:solidFill>
                <a:latin typeface="微软雅黑" panose="020B0503020204020204" charset="-122"/>
                <a:ea typeface="微软雅黑" panose="020B0503020204020204" charset="-122"/>
                <a:cs typeface="微软雅黑" panose="020B0503020204020204" charset="-122"/>
              </a:rPr>
              <a:t>函数Del(ZGGZ tp[],int n)：删除数组中的记录，先找到保存该记录的数组元素的下标值，然后在数组中删除该数组元素。</a:t>
            </a:r>
          </a:p>
        </p:txBody>
      </p:sp>
      <p:sp>
        <p:nvSpPr>
          <p:cNvPr id="50" name="AutoShape 50"/>
          <p:cNvSpPr/>
          <p:nvPr/>
        </p:nvSpPr>
        <p:spPr>
          <a:xfrm>
            <a:off x="4435504" y="5652523"/>
            <a:ext cx="6293068" cy="826777"/>
          </a:xfrm>
          <a:prstGeom prst="rect">
            <a:avLst/>
          </a:prstGeom>
          <a:solidFill>
            <a:schemeClr val="accent1">
              <a:lumMod val="20000"/>
              <a:lumOff val="80000"/>
              <a:alpha val="100000"/>
            </a:schemeClr>
          </a:solidFill>
        </p:spPr>
      </p:sp>
      <p:sp>
        <p:nvSpPr>
          <p:cNvPr id="51" name="AutoShape 51"/>
          <p:cNvSpPr/>
          <p:nvPr/>
        </p:nvSpPr>
        <p:spPr>
          <a:xfrm>
            <a:off x="4435504" y="5214746"/>
            <a:ext cx="6293068" cy="488655"/>
          </a:xfrm>
          <a:prstGeom prst="rect">
            <a:avLst/>
          </a:prstGeom>
          <a:solidFill>
            <a:schemeClr val="accent1">
              <a:lumMod val="40000"/>
              <a:lumOff val="60000"/>
              <a:alpha val="100000"/>
            </a:schemeClr>
          </a:solidFill>
        </p:spPr>
      </p:sp>
      <p:sp>
        <p:nvSpPr>
          <p:cNvPr id="52" name="TextBox 52"/>
          <p:cNvSpPr txBox="1"/>
          <p:nvPr/>
        </p:nvSpPr>
        <p:spPr>
          <a:xfrm>
            <a:off x="4594260" y="5213068"/>
            <a:ext cx="5820489" cy="490334"/>
          </a:xfrm>
          <a:prstGeom prst="rect">
            <a:avLst/>
          </a:prstGeom>
        </p:spPr>
        <p:txBody>
          <a:bodyPr vert="horz" wrap="square" lIns="66008" tIns="33052" rIns="66008" bIns="33052" rtlCol="0" anchor="t" anchorCtr="0">
            <a:normAutofit/>
          </a:bodyPr>
          <a:lstStyle/>
          <a:p>
            <a:pPr algn="l">
              <a:lnSpc>
                <a:spcPct val="120000"/>
              </a:lnSpc>
            </a:pPr>
            <a:r>
              <a:rPr lang="en-US" sz="2025" b="1">
                <a:solidFill>
                  <a:schemeClr val="accent3">
                    <a:alpha val="100000"/>
                  </a:schemeClr>
                </a:solidFill>
                <a:latin typeface="微软雅黑" panose="020B0503020204020204" charset="-122"/>
                <a:ea typeface="微软雅黑" panose="020B0503020204020204" charset="-122"/>
                <a:cs typeface="微软雅黑" panose="020B0503020204020204" charset="-122"/>
              </a:rPr>
              <a:t>04</a:t>
            </a:r>
          </a:p>
        </p:txBody>
      </p:sp>
      <p:sp>
        <p:nvSpPr>
          <p:cNvPr id="53" name="TextBox 53"/>
          <p:cNvSpPr txBox="1"/>
          <p:nvPr/>
        </p:nvSpPr>
        <p:spPr>
          <a:xfrm>
            <a:off x="4594260" y="5652523"/>
            <a:ext cx="5909681" cy="802744"/>
          </a:xfrm>
          <a:prstGeom prst="rect">
            <a:avLst/>
          </a:prstGeom>
        </p:spPr>
        <p:txBody>
          <a:bodyPr vert="horz" wrap="square" lIns="66008" tIns="33052" rIns="66008" bIns="33052" rtlCol="0" anchor="ctr" anchorCtr="1">
            <a:normAutofit/>
          </a:bodyPr>
          <a:lstStyle/>
          <a:p>
            <a:pPr algn="l">
              <a:lnSpc>
                <a:spcPct val="120000"/>
              </a:lnSpc>
            </a:pPr>
            <a:r>
              <a:rPr lang="en-US" sz="1500">
                <a:solidFill>
                  <a:srgbClr val="060001">
                    <a:alpha val="100000"/>
                  </a:srgbClr>
                </a:solidFill>
                <a:latin typeface="微软雅黑" panose="020B0503020204020204" charset="-122"/>
                <a:ea typeface="微软雅黑" panose="020B0503020204020204" charset="-122"/>
                <a:cs typeface="微软雅黑" panose="020B0503020204020204" charset="-122"/>
              </a:rPr>
              <a:t>函数Modify(ZGGZ tp[],int n)：在数组中修改某条记录。</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378798" y="3644837"/>
            <a:ext cx="9429750" cy="1104900"/>
          </a:xfrm>
          <a:prstGeom prst="rect">
            <a:avLst/>
          </a:prstGeom>
        </p:spPr>
        <p:txBody>
          <a:bodyPr vert="horz" wrap="square" lIns="114300" tIns="57150" rIns="114300" bIns="57150" rtlCol="0" anchor="t" anchorCtr="0">
            <a:spAutoFit/>
          </a:bodyPr>
          <a:lstStyle/>
          <a:p>
            <a:pPr algn="ctr">
              <a:lnSpc>
                <a:spcPct val="120000"/>
              </a:lnSpc>
            </a:pPr>
            <a:r>
              <a:rPr lang="en-US" sz="5175" b="1">
                <a:solidFill>
                  <a:schemeClr val="accent2">
                    <a:alpha val="100000"/>
                  </a:schemeClr>
                </a:solidFill>
                <a:latin typeface="微软雅黑" panose="020B0503020204020204" charset="-122"/>
                <a:ea typeface="微软雅黑" panose="020B0503020204020204" charset="-122"/>
                <a:cs typeface="微软雅黑" panose="020B0503020204020204" charset="-122"/>
              </a:rPr>
              <a:t>具体编码</a:t>
            </a:r>
          </a:p>
        </p:txBody>
      </p:sp>
      <p:sp>
        <p:nvSpPr>
          <p:cNvPr id="3" name="TextBox 3"/>
          <p:cNvSpPr txBox="1"/>
          <p:nvPr/>
        </p:nvSpPr>
        <p:spPr>
          <a:xfrm>
            <a:off x="2060858" y="2108645"/>
            <a:ext cx="7677150" cy="1571625"/>
          </a:xfrm>
          <a:prstGeom prst="rect">
            <a:avLst/>
          </a:prstGeom>
        </p:spPr>
        <p:txBody>
          <a:bodyPr vert="horz" wrap="square" lIns="114300" tIns="57150" rIns="114300" bIns="57150" rtlCol="0" anchor="t" anchorCtr="0">
            <a:spAutoFit/>
          </a:bodyPr>
          <a:lstStyle/>
          <a:p>
            <a:pPr algn="ctr">
              <a:lnSpc>
                <a:spcPct val="120000"/>
              </a:lnSpc>
              <a:spcBef>
                <a:spcPts val="450"/>
              </a:spcBef>
            </a:pPr>
            <a:r>
              <a:rPr lang="en-US" sz="7650" b="1">
                <a:solidFill>
                  <a:schemeClr val="accent2">
                    <a:alpha val="100000"/>
                  </a:schemeClr>
                </a:solidFill>
                <a:latin typeface="微软雅黑" panose="020B0503020204020204" charset="-122"/>
                <a:ea typeface="微软雅黑" panose="020B0503020204020204" charset="-122"/>
                <a:cs typeface="微软雅黑" panose="020B0503020204020204" charset="-122"/>
              </a:rPr>
              <a:t>04</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507874" y="6318935"/>
            <a:ext cx="701468" cy="122998"/>
          </a:xfrm>
          <a:prstGeom prst="rect">
            <a:avLst/>
          </a:prstGeom>
          <a:solidFill>
            <a:schemeClr val="accent2">
              <a:alpha val="100000"/>
            </a:schemeClr>
          </a:solidFill>
        </p:spPr>
      </p:sp>
      <p:sp>
        <p:nvSpPr>
          <p:cNvPr id="3" name="AutoShape 3"/>
          <p:cNvSpPr/>
          <p:nvPr/>
        </p:nvSpPr>
        <p:spPr>
          <a:xfrm>
            <a:off x="454963" y="6318935"/>
            <a:ext cx="122998" cy="122998"/>
          </a:xfrm>
          <a:prstGeom prst="ellipse">
            <a:avLst/>
          </a:prstGeom>
          <a:solidFill>
            <a:schemeClr val="accent2">
              <a:alpha val="100000"/>
            </a:schemeClr>
          </a:solidFill>
        </p:spPr>
      </p:sp>
      <p:sp>
        <p:nvSpPr>
          <p:cNvPr id="4" name="AutoShape 4"/>
          <p:cNvSpPr/>
          <p:nvPr/>
        </p:nvSpPr>
        <p:spPr>
          <a:xfrm>
            <a:off x="1137715" y="6318935"/>
            <a:ext cx="122998" cy="122998"/>
          </a:xfrm>
          <a:prstGeom prst="ellipse">
            <a:avLst/>
          </a:prstGeom>
          <a:solidFill>
            <a:schemeClr val="accent2">
              <a:alpha val="100000"/>
            </a:schemeClr>
          </a:solidFill>
        </p:spPr>
      </p:sp>
      <p:cxnSp>
        <p:nvCxnSpPr>
          <p:cNvPr id="5" name="Connector 5"/>
          <p:cNvCxnSpPr/>
          <p:nvPr/>
        </p:nvCxnSpPr>
        <p:spPr>
          <a:xfrm>
            <a:off x="1209343" y="6393165"/>
            <a:ext cx="10991852" cy="0"/>
          </a:xfrm>
          <a:prstGeom prst="line">
            <a:avLst/>
          </a:prstGeom>
          <a:ln w="14288">
            <a:solidFill>
              <a:schemeClr val="accent2"/>
            </a:solidFill>
            <a:prstDash val="dash"/>
          </a:ln>
        </p:spPr>
        <p:style>
          <a:lnRef idx="0">
            <a:schemeClr val="accent2"/>
          </a:lnRef>
          <a:fillRef idx="1">
            <a:schemeClr val="accent2"/>
          </a:fillRef>
          <a:effectRef idx="0">
            <a:schemeClr val="accent2"/>
          </a:effectRef>
          <a:fontRef idx="minor">
            <a:schemeClr val="lt1"/>
          </a:fontRef>
        </p:style>
      </p:cxnSp>
      <p:sp>
        <p:nvSpPr>
          <p:cNvPr id="6" name="AutoShape 6"/>
          <p:cNvSpPr/>
          <p:nvPr/>
        </p:nvSpPr>
        <p:spPr>
          <a:xfrm>
            <a:off x="904945" y="1398355"/>
            <a:ext cx="2590123" cy="1506389"/>
          </a:xfrm>
          <a:prstGeom prst="roundRect">
            <a:avLst/>
          </a:prstGeom>
          <a:solidFill>
            <a:schemeClr val="accent2">
              <a:alpha val="100000"/>
            </a:schemeClr>
          </a:solidFill>
        </p:spPr>
      </p:sp>
      <p:sp>
        <p:nvSpPr>
          <p:cNvPr id="7" name="AutoShape 7"/>
          <p:cNvSpPr/>
          <p:nvPr/>
        </p:nvSpPr>
        <p:spPr>
          <a:xfrm>
            <a:off x="1218874" y="2592503"/>
            <a:ext cx="2871893" cy="3142827"/>
          </a:xfrm>
          <a:prstGeom prst="roundRect">
            <a:avLst/>
          </a:prstGeom>
          <a:solidFill>
            <a:schemeClr val="accent2">
              <a:lumMod val="20000"/>
              <a:lumOff val="80000"/>
              <a:alpha val="90000"/>
            </a:schemeClr>
          </a:solidFill>
          <a:ln w="19050">
            <a:solidFill>
              <a:schemeClr val="accent2">
                <a:alpha val="90000"/>
              </a:schemeClr>
            </a:solidFill>
            <a:prstDash val="solid"/>
          </a:ln>
        </p:spPr>
        <p:style>
          <a:lnRef idx="0">
            <a:schemeClr val="accent2"/>
          </a:lnRef>
          <a:fillRef idx="1">
            <a:schemeClr val="accent2"/>
          </a:fillRef>
          <a:effectRef idx="0">
            <a:schemeClr val="accent2"/>
          </a:effectRef>
          <a:fontRef idx="minor">
            <a:schemeClr val="lt1"/>
          </a:fontRef>
        </p:style>
      </p:sp>
      <p:sp>
        <p:nvSpPr>
          <p:cNvPr id="8" name="AutoShape 8"/>
          <p:cNvSpPr/>
          <p:nvPr/>
        </p:nvSpPr>
        <p:spPr>
          <a:xfrm>
            <a:off x="4503089" y="1424901"/>
            <a:ext cx="2590123" cy="1506389"/>
          </a:xfrm>
          <a:prstGeom prst="roundRect">
            <a:avLst/>
          </a:prstGeom>
          <a:solidFill>
            <a:schemeClr val="accent1">
              <a:alpha val="100000"/>
            </a:schemeClr>
          </a:solidFill>
        </p:spPr>
      </p:sp>
      <p:sp>
        <p:nvSpPr>
          <p:cNvPr id="9" name="AutoShape 9"/>
          <p:cNvSpPr/>
          <p:nvPr/>
        </p:nvSpPr>
        <p:spPr>
          <a:xfrm>
            <a:off x="4817018" y="2619049"/>
            <a:ext cx="2871893" cy="3142827"/>
          </a:xfrm>
          <a:prstGeom prst="roundRect">
            <a:avLst/>
          </a:prstGeom>
          <a:solidFill>
            <a:schemeClr val="accent1">
              <a:lumMod val="20000"/>
              <a:lumOff val="80000"/>
              <a:alpha val="90000"/>
            </a:schemeClr>
          </a:solidFill>
          <a:ln w="19050">
            <a:solidFill>
              <a:schemeClr val="accent1">
                <a:alpha val="90000"/>
              </a:schemeClr>
            </a:solidFill>
            <a:prstDash val="solid"/>
          </a:ln>
        </p:spPr>
        <p:style>
          <a:lnRef idx="0">
            <a:schemeClr val="accent1"/>
          </a:lnRef>
          <a:fillRef idx="1">
            <a:schemeClr val="accent1"/>
          </a:fillRef>
          <a:effectRef idx="0">
            <a:schemeClr val="accent1"/>
          </a:effectRef>
          <a:fontRef idx="minor">
            <a:schemeClr val="lt1"/>
          </a:fontRef>
        </p:style>
      </p:sp>
      <p:sp>
        <p:nvSpPr>
          <p:cNvPr id="10" name="AutoShape 10"/>
          <p:cNvSpPr/>
          <p:nvPr/>
        </p:nvSpPr>
        <p:spPr>
          <a:xfrm>
            <a:off x="8201329" y="1424901"/>
            <a:ext cx="2590123" cy="1506389"/>
          </a:xfrm>
          <a:prstGeom prst="roundRect">
            <a:avLst/>
          </a:prstGeom>
          <a:solidFill>
            <a:schemeClr val="accent2">
              <a:alpha val="100000"/>
            </a:schemeClr>
          </a:solidFill>
        </p:spPr>
      </p:sp>
      <p:sp>
        <p:nvSpPr>
          <p:cNvPr id="11" name="AutoShape 11"/>
          <p:cNvSpPr/>
          <p:nvPr/>
        </p:nvSpPr>
        <p:spPr>
          <a:xfrm>
            <a:off x="8515258" y="2619049"/>
            <a:ext cx="2871893" cy="3142827"/>
          </a:xfrm>
          <a:prstGeom prst="roundRect">
            <a:avLst/>
          </a:prstGeom>
          <a:solidFill>
            <a:schemeClr val="accent2">
              <a:lumMod val="20000"/>
              <a:lumOff val="80000"/>
              <a:alpha val="90000"/>
            </a:schemeClr>
          </a:solidFill>
          <a:ln w="19050">
            <a:solidFill>
              <a:schemeClr val="accent2">
                <a:alpha val="90000"/>
              </a:schemeClr>
            </a:solidFill>
            <a:prstDash val="solid"/>
          </a:ln>
        </p:spPr>
        <p:style>
          <a:lnRef idx="0">
            <a:schemeClr val="accent2"/>
          </a:lnRef>
          <a:fillRef idx="1">
            <a:schemeClr val="accent2"/>
          </a:fillRef>
          <a:effectRef idx="0">
            <a:schemeClr val="accent2"/>
          </a:effectRef>
          <a:fontRef idx="minor">
            <a:schemeClr val="lt1"/>
          </a:fontRef>
        </p:style>
      </p:sp>
      <p:sp>
        <p:nvSpPr>
          <p:cNvPr id="12" name="TextBox 12"/>
          <p:cNvSpPr txBox="1"/>
          <p:nvPr/>
        </p:nvSpPr>
        <p:spPr>
          <a:xfrm>
            <a:off x="1414251" y="2980276"/>
            <a:ext cx="2506259" cy="2484120"/>
          </a:xfrm>
          <a:prstGeom prst="rect">
            <a:avLst/>
          </a:prstGeom>
        </p:spPr>
        <p:txBody>
          <a:bodyPr vert="horz" wrap="square" lIns="123825" tIns="123825" rIns="57150" bIns="123825" rtlCol="0" anchor="t" anchorCtr="0">
            <a:spAutoFit/>
          </a:bodyPr>
          <a:lstStyle/>
          <a:p>
            <a:pPr>
              <a:lnSpc>
                <a:spcPct val="150000"/>
              </a:lnSpc>
            </a:pPr>
            <a:r>
              <a:rPr lang="en-US" sz="1350">
                <a:solidFill>
                  <a:srgbClr val="071D40">
                    <a:alpha val="100000"/>
                  </a:srgbClr>
                </a:solidFill>
                <a:latin typeface="微软雅黑" panose="020B0503020204020204" charset="-122"/>
                <a:ea typeface="微软雅黑" panose="020B0503020204020204" charset="-122"/>
                <a:cs typeface="微软雅黑" panose="020B0503020204020204" charset="-122"/>
              </a:rPr>
              <a:t>本系统的预处理包括加载头文件，定义结构体、定义常量、定义变量，并分别实现初始化处理。</a:t>
            </a:r>
          </a:p>
        </p:txBody>
      </p:sp>
      <p:sp>
        <p:nvSpPr>
          <p:cNvPr id="13" name="TextBox 13"/>
          <p:cNvSpPr txBox="1"/>
          <p:nvPr/>
        </p:nvSpPr>
        <p:spPr>
          <a:xfrm>
            <a:off x="4999835" y="2980276"/>
            <a:ext cx="2506259" cy="2484120"/>
          </a:xfrm>
          <a:prstGeom prst="rect">
            <a:avLst/>
          </a:prstGeom>
        </p:spPr>
        <p:txBody>
          <a:bodyPr vert="horz" wrap="square" lIns="123825" tIns="123825" rIns="57150" bIns="123825" rtlCol="0" anchor="t" anchorCtr="0">
            <a:spAutoFit/>
          </a:bodyPr>
          <a:lstStyle/>
          <a:p>
            <a:pPr>
              <a:lnSpc>
                <a:spcPct val="150000"/>
              </a:lnSpc>
            </a:pPr>
            <a:r>
              <a:rPr lang="en-US" sz="1350">
                <a:solidFill>
                  <a:srgbClr val="071D40">
                    <a:alpha val="100000"/>
                  </a:srgbClr>
                </a:solidFill>
                <a:latin typeface="微软雅黑" panose="020B0503020204020204" charset="-122"/>
                <a:ea typeface="微软雅黑" panose="020B0503020204020204" charset="-122"/>
                <a:cs typeface="微软雅黑" panose="020B0503020204020204" charset="-122"/>
              </a:rPr>
              <a:t>预处理是程序开发过程中不可或缺的环节，它会影响程序最终的运行效果。</a:t>
            </a:r>
          </a:p>
        </p:txBody>
      </p:sp>
      <p:sp>
        <p:nvSpPr>
          <p:cNvPr id="14" name="TextBox 14"/>
          <p:cNvSpPr txBox="1"/>
          <p:nvPr/>
        </p:nvSpPr>
        <p:spPr>
          <a:xfrm>
            <a:off x="8731942" y="2980276"/>
            <a:ext cx="2506259" cy="2484120"/>
          </a:xfrm>
          <a:prstGeom prst="rect">
            <a:avLst/>
          </a:prstGeom>
        </p:spPr>
        <p:txBody>
          <a:bodyPr vert="horz" wrap="square" lIns="123825" tIns="123825" rIns="57150" bIns="123825" rtlCol="0" anchor="t" anchorCtr="0">
            <a:spAutoFit/>
          </a:bodyPr>
          <a:lstStyle/>
          <a:p>
            <a:pPr>
              <a:lnSpc>
                <a:spcPct val="150000"/>
              </a:lnSpc>
            </a:pPr>
            <a:r>
              <a:rPr lang="en-US" sz="1350">
                <a:solidFill>
                  <a:srgbClr val="071D40">
                    <a:alpha val="100000"/>
                  </a:srgbClr>
                </a:solidFill>
                <a:latin typeface="微软雅黑" panose="020B0503020204020204" charset="-122"/>
                <a:ea typeface="微软雅黑" panose="020B0503020204020204" charset="-122"/>
                <a:cs typeface="微软雅黑" panose="020B0503020204020204" charset="-122"/>
              </a:rPr>
              <a:t>加载头文件：系统预处理中，加载头文件是必不可少的一环。</a:t>
            </a:r>
          </a:p>
        </p:txBody>
      </p:sp>
      <p:sp>
        <p:nvSpPr>
          <p:cNvPr id="15" name="Freeform 15"/>
          <p:cNvSpPr/>
          <p:nvPr/>
        </p:nvSpPr>
        <p:spPr>
          <a:xfrm>
            <a:off x="3734987" y="1845395"/>
            <a:ext cx="509355" cy="509355"/>
          </a:xfrm>
          <a:custGeom>
            <a:avLst/>
            <a:gdLst/>
            <a:ahLst/>
            <a:cxnLst/>
            <a:rect l="l" t="t" r="r" b="b"/>
            <a:pathLst>
              <a:path w="1905000" h="1905000">
                <a:moveTo>
                  <a:pt x="1905000" y="952500"/>
                </a:moveTo>
                <a:lnTo>
                  <a:pt x="952500" y="0"/>
                </a:lnTo>
                <a:lnTo>
                  <a:pt x="952500" y="476250"/>
                </a:lnTo>
                <a:lnTo>
                  <a:pt x="0" y="476250"/>
                </a:lnTo>
                <a:lnTo>
                  <a:pt x="0" y="1428750"/>
                </a:lnTo>
                <a:lnTo>
                  <a:pt x="952500" y="1428750"/>
                </a:lnTo>
                <a:lnTo>
                  <a:pt x="952500" y="1905000"/>
                </a:lnTo>
                <a:lnTo>
                  <a:pt x="1905000" y="952500"/>
                </a:lnTo>
                <a:close/>
              </a:path>
            </a:pathLst>
          </a:custGeom>
          <a:solidFill>
            <a:schemeClr val="accent1">
              <a:alpha val="100000"/>
            </a:schemeClr>
          </a:solidFill>
        </p:spPr>
      </p:sp>
      <p:sp>
        <p:nvSpPr>
          <p:cNvPr id="16" name="Freeform 16"/>
          <p:cNvSpPr/>
          <p:nvPr/>
        </p:nvSpPr>
        <p:spPr>
          <a:xfrm>
            <a:off x="7434234" y="1784900"/>
            <a:ext cx="509355" cy="509355"/>
          </a:xfrm>
          <a:custGeom>
            <a:avLst/>
            <a:gdLst/>
            <a:ahLst/>
            <a:cxnLst/>
            <a:rect l="l" t="t" r="r" b="b"/>
            <a:pathLst>
              <a:path w="1905000" h="1905000">
                <a:moveTo>
                  <a:pt x="1905000" y="952500"/>
                </a:moveTo>
                <a:lnTo>
                  <a:pt x="952500" y="0"/>
                </a:lnTo>
                <a:lnTo>
                  <a:pt x="952500" y="476250"/>
                </a:lnTo>
                <a:lnTo>
                  <a:pt x="0" y="476250"/>
                </a:lnTo>
                <a:lnTo>
                  <a:pt x="0" y="1428750"/>
                </a:lnTo>
                <a:lnTo>
                  <a:pt x="952500" y="1428750"/>
                </a:lnTo>
                <a:lnTo>
                  <a:pt x="952500" y="1905000"/>
                </a:lnTo>
                <a:lnTo>
                  <a:pt x="1905000" y="952500"/>
                </a:lnTo>
                <a:close/>
              </a:path>
            </a:pathLst>
          </a:custGeom>
          <a:solidFill>
            <a:schemeClr val="accent1">
              <a:alpha val="100000"/>
            </a:schemeClr>
          </a:solidFill>
        </p:spPr>
      </p:sp>
      <p:sp>
        <p:nvSpPr>
          <p:cNvPr id="17" name="TextBox 17"/>
          <p:cNvSpPr txBox="1"/>
          <p:nvPr/>
        </p:nvSpPr>
        <p:spPr>
          <a:xfrm>
            <a:off x="1622109" y="1191768"/>
            <a:ext cx="1155795" cy="1844040"/>
          </a:xfrm>
          <a:prstGeom prst="rect">
            <a:avLst/>
          </a:prstGeom>
        </p:spPr>
        <p:txBody>
          <a:bodyPr vert="horz" wrap="square" lIns="123825" tIns="123825" rIns="57150" bIns="123825" rtlCol="0" anchor="t" anchorCtr="0">
            <a:spAutoFit/>
          </a:bodyPr>
          <a:lstStyle/>
          <a:p>
            <a:pPr algn="ctr">
              <a:lnSpc>
                <a:spcPct val="174000"/>
              </a:lnSpc>
            </a:pPr>
            <a:r>
              <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rPr>
              <a:t>01</a:t>
            </a:r>
          </a:p>
        </p:txBody>
      </p:sp>
      <p:sp>
        <p:nvSpPr>
          <p:cNvPr id="18" name="TextBox 18"/>
          <p:cNvSpPr txBox="1"/>
          <p:nvPr/>
        </p:nvSpPr>
        <p:spPr>
          <a:xfrm>
            <a:off x="5220252" y="1252051"/>
            <a:ext cx="1155795" cy="1844040"/>
          </a:xfrm>
          <a:prstGeom prst="rect">
            <a:avLst/>
          </a:prstGeom>
        </p:spPr>
        <p:txBody>
          <a:bodyPr vert="horz" wrap="square" lIns="123825" tIns="123825" rIns="57150" bIns="123825" rtlCol="0" anchor="t" anchorCtr="0">
            <a:spAutoFit/>
          </a:bodyPr>
          <a:lstStyle/>
          <a:p>
            <a:pPr algn="ctr">
              <a:lnSpc>
                <a:spcPct val="174000"/>
              </a:lnSpc>
            </a:pPr>
            <a:r>
              <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rPr>
              <a:t>02</a:t>
            </a:r>
          </a:p>
        </p:txBody>
      </p:sp>
      <p:sp>
        <p:nvSpPr>
          <p:cNvPr id="19" name="TextBox 19"/>
          <p:cNvSpPr txBox="1"/>
          <p:nvPr/>
        </p:nvSpPr>
        <p:spPr>
          <a:xfrm>
            <a:off x="8918492" y="1215599"/>
            <a:ext cx="1155795" cy="1844040"/>
          </a:xfrm>
          <a:prstGeom prst="rect">
            <a:avLst/>
          </a:prstGeom>
        </p:spPr>
        <p:txBody>
          <a:bodyPr vert="horz" wrap="square" lIns="123825" tIns="123825" rIns="57150" bIns="123825" rtlCol="0" anchor="t" anchorCtr="0">
            <a:spAutoFit/>
          </a:bodyPr>
          <a:lstStyle/>
          <a:p>
            <a:pPr algn="ctr">
              <a:lnSpc>
                <a:spcPct val="174000"/>
              </a:lnSpc>
            </a:pPr>
            <a:r>
              <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rPr>
              <a:t>03</a:t>
            </a:r>
          </a:p>
        </p:txBody>
      </p:sp>
      <p:grpSp>
        <p:nvGrpSpPr>
          <p:cNvPr id="20" name="Group 20"/>
          <p:cNvGrpSpPr/>
          <p:nvPr/>
        </p:nvGrpSpPr>
        <p:grpSpPr>
          <a:xfrm>
            <a:off x="454963" y="93878"/>
            <a:ext cx="10641129" cy="914400"/>
            <a:chOff x="454963" y="93878"/>
            <a:chExt cx="10641129" cy="914400"/>
          </a:xfrm>
        </p:grpSpPr>
        <p:sp>
          <p:nvSpPr>
            <p:cNvPr id="21" name="AutoShape 21"/>
            <p:cNvSpPr/>
            <p:nvPr/>
          </p:nvSpPr>
          <p:spPr>
            <a:xfrm>
              <a:off x="454963" y="331168"/>
              <a:ext cx="84147" cy="84147"/>
            </a:xfrm>
            <a:prstGeom prst="ellipse">
              <a:avLst/>
            </a:prstGeom>
            <a:solidFill>
              <a:schemeClr val="accent1">
                <a:alpha val="100000"/>
              </a:schemeClr>
            </a:solidFill>
          </p:spPr>
        </p:sp>
        <p:sp>
          <p:nvSpPr>
            <p:cNvPr id="22" name="AutoShape 22"/>
            <p:cNvSpPr/>
            <p:nvPr/>
          </p:nvSpPr>
          <p:spPr>
            <a:xfrm>
              <a:off x="575049" y="337743"/>
              <a:ext cx="78137" cy="78137"/>
            </a:xfrm>
            <a:prstGeom prst="ellipse">
              <a:avLst/>
            </a:prstGeom>
            <a:solidFill>
              <a:schemeClr val="accent1">
                <a:alpha val="80000"/>
              </a:schemeClr>
            </a:solidFill>
          </p:spPr>
        </p:sp>
        <p:sp>
          <p:nvSpPr>
            <p:cNvPr id="23" name="AutoShape 23"/>
            <p:cNvSpPr/>
            <p:nvPr/>
          </p:nvSpPr>
          <p:spPr>
            <a:xfrm>
              <a:off x="689125" y="339460"/>
              <a:ext cx="74704" cy="74704"/>
            </a:xfrm>
            <a:prstGeom prst="ellipse">
              <a:avLst/>
            </a:prstGeom>
            <a:solidFill>
              <a:schemeClr val="accent1">
                <a:alpha val="60000"/>
              </a:schemeClr>
            </a:solidFill>
          </p:spPr>
        </p:sp>
        <p:sp>
          <p:nvSpPr>
            <p:cNvPr id="24" name="AutoShape 24"/>
            <p:cNvSpPr/>
            <p:nvPr/>
          </p:nvSpPr>
          <p:spPr>
            <a:xfrm>
              <a:off x="799768" y="348430"/>
              <a:ext cx="69238" cy="69238"/>
            </a:xfrm>
            <a:prstGeom prst="ellipse">
              <a:avLst/>
            </a:prstGeom>
            <a:solidFill>
              <a:schemeClr val="accent1">
                <a:alpha val="40000"/>
              </a:schemeClr>
            </a:solidFill>
          </p:spPr>
        </p:sp>
        <p:sp>
          <p:nvSpPr>
            <p:cNvPr id="25" name="AutoShape 25"/>
            <p:cNvSpPr/>
            <p:nvPr/>
          </p:nvSpPr>
          <p:spPr>
            <a:xfrm>
              <a:off x="904945" y="344297"/>
              <a:ext cx="65594" cy="65594"/>
            </a:xfrm>
            <a:prstGeom prst="ellipse">
              <a:avLst/>
            </a:prstGeom>
            <a:solidFill>
              <a:schemeClr val="accent1">
                <a:alpha val="20000"/>
              </a:schemeClr>
            </a:solidFill>
          </p:spPr>
        </p:sp>
        <p:sp>
          <p:nvSpPr>
            <p:cNvPr id="26" name="AutoShape 26"/>
            <p:cNvSpPr/>
            <p:nvPr/>
          </p:nvSpPr>
          <p:spPr>
            <a:xfrm>
              <a:off x="454963" y="448942"/>
              <a:ext cx="84147" cy="84147"/>
            </a:xfrm>
            <a:prstGeom prst="ellipse">
              <a:avLst/>
            </a:prstGeom>
            <a:solidFill>
              <a:schemeClr val="accent1">
                <a:alpha val="100000"/>
              </a:schemeClr>
            </a:solidFill>
          </p:spPr>
        </p:sp>
        <p:sp>
          <p:nvSpPr>
            <p:cNvPr id="27" name="AutoShape 27"/>
            <p:cNvSpPr/>
            <p:nvPr/>
          </p:nvSpPr>
          <p:spPr>
            <a:xfrm>
              <a:off x="575049" y="455517"/>
              <a:ext cx="78137" cy="78137"/>
            </a:xfrm>
            <a:prstGeom prst="ellipse">
              <a:avLst/>
            </a:prstGeom>
            <a:solidFill>
              <a:schemeClr val="accent1">
                <a:alpha val="80000"/>
              </a:schemeClr>
            </a:solidFill>
          </p:spPr>
        </p:sp>
        <p:sp>
          <p:nvSpPr>
            <p:cNvPr id="28" name="AutoShape 28"/>
            <p:cNvSpPr/>
            <p:nvPr/>
          </p:nvSpPr>
          <p:spPr>
            <a:xfrm>
              <a:off x="689125" y="457233"/>
              <a:ext cx="74704" cy="74704"/>
            </a:xfrm>
            <a:prstGeom prst="ellipse">
              <a:avLst/>
            </a:prstGeom>
            <a:solidFill>
              <a:schemeClr val="accent1">
                <a:alpha val="60000"/>
              </a:schemeClr>
            </a:solidFill>
          </p:spPr>
        </p:sp>
        <p:sp>
          <p:nvSpPr>
            <p:cNvPr id="29" name="AutoShape 29"/>
            <p:cNvSpPr/>
            <p:nvPr/>
          </p:nvSpPr>
          <p:spPr>
            <a:xfrm>
              <a:off x="799768" y="466203"/>
              <a:ext cx="69238" cy="69238"/>
            </a:xfrm>
            <a:prstGeom prst="ellipse">
              <a:avLst/>
            </a:prstGeom>
            <a:solidFill>
              <a:schemeClr val="accent1">
                <a:alpha val="40000"/>
              </a:schemeClr>
            </a:solidFill>
          </p:spPr>
        </p:sp>
        <p:sp>
          <p:nvSpPr>
            <p:cNvPr id="30" name="AutoShape 30"/>
            <p:cNvSpPr/>
            <p:nvPr/>
          </p:nvSpPr>
          <p:spPr>
            <a:xfrm>
              <a:off x="904945" y="462070"/>
              <a:ext cx="65594" cy="65594"/>
            </a:xfrm>
            <a:prstGeom prst="ellipse">
              <a:avLst/>
            </a:prstGeom>
            <a:solidFill>
              <a:schemeClr val="accent1">
                <a:alpha val="20000"/>
              </a:schemeClr>
            </a:solidFill>
          </p:spPr>
        </p:sp>
        <p:sp>
          <p:nvSpPr>
            <p:cNvPr id="31" name="AutoShape 31"/>
            <p:cNvSpPr/>
            <p:nvPr/>
          </p:nvSpPr>
          <p:spPr>
            <a:xfrm>
              <a:off x="454963" y="566715"/>
              <a:ext cx="84147" cy="84147"/>
            </a:xfrm>
            <a:prstGeom prst="ellipse">
              <a:avLst/>
            </a:prstGeom>
            <a:solidFill>
              <a:schemeClr val="accent1">
                <a:alpha val="100000"/>
              </a:schemeClr>
            </a:solidFill>
          </p:spPr>
        </p:sp>
        <p:sp>
          <p:nvSpPr>
            <p:cNvPr id="32" name="AutoShape 32"/>
            <p:cNvSpPr/>
            <p:nvPr/>
          </p:nvSpPr>
          <p:spPr>
            <a:xfrm>
              <a:off x="575049" y="573291"/>
              <a:ext cx="78137" cy="78137"/>
            </a:xfrm>
            <a:prstGeom prst="ellipse">
              <a:avLst/>
            </a:prstGeom>
            <a:solidFill>
              <a:schemeClr val="accent1">
                <a:alpha val="80000"/>
              </a:schemeClr>
            </a:solidFill>
          </p:spPr>
        </p:sp>
        <p:sp>
          <p:nvSpPr>
            <p:cNvPr id="33" name="AutoShape 33"/>
            <p:cNvSpPr/>
            <p:nvPr/>
          </p:nvSpPr>
          <p:spPr>
            <a:xfrm>
              <a:off x="689125" y="575007"/>
              <a:ext cx="74704" cy="74704"/>
            </a:xfrm>
            <a:prstGeom prst="ellipse">
              <a:avLst/>
            </a:prstGeom>
            <a:solidFill>
              <a:schemeClr val="accent1">
                <a:alpha val="60000"/>
              </a:schemeClr>
            </a:solidFill>
          </p:spPr>
        </p:sp>
        <p:sp>
          <p:nvSpPr>
            <p:cNvPr id="34" name="AutoShape 34"/>
            <p:cNvSpPr/>
            <p:nvPr/>
          </p:nvSpPr>
          <p:spPr>
            <a:xfrm>
              <a:off x="799768" y="583977"/>
              <a:ext cx="69238" cy="69238"/>
            </a:xfrm>
            <a:prstGeom prst="ellipse">
              <a:avLst/>
            </a:prstGeom>
            <a:solidFill>
              <a:schemeClr val="accent1">
                <a:alpha val="40000"/>
              </a:schemeClr>
            </a:solidFill>
          </p:spPr>
        </p:sp>
        <p:sp>
          <p:nvSpPr>
            <p:cNvPr id="35" name="AutoShape 35"/>
            <p:cNvSpPr/>
            <p:nvPr/>
          </p:nvSpPr>
          <p:spPr>
            <a:xfrm>
              <a:off x="904945" y="579844"/>
              <a:ext cx="65594" cy="65594"/>
            </a:xfrm>
            <a:prstGeom prst="ellipse">
              <a:avLst/>
            </a:prstGeom>
            <a:solidFill>
              <a:schemeClr val="accent1">
                <a:alpha val="20000"/>
              </a:schemeClr>
            </a:solidFill>
          </p:spPr>
        </p:sp>
        <p:sp>
          <p:nvSpPr>
            <p:cNvPr id="36" name="AutoShape 36"/>
            <p:cNvSpPr/>
            <p:nvPr/>
          </p:nvSpPr>
          <p:spPr>
            <a:xfrm>
              <a:off x="454963" y="684489"/>
              <a:ext cx="84147" cy="84147"/>
            </a:xfrm>
            <a:prstGeom prst="ellipse">
              <a:avLst/>
            </a:prstGeom>
            <a:solidFill>
              <a:schemeClr val="accent1">
                <a:alpha val="100000"/>
              </a:schemeClr>
            </a:solidFill>
          </p:spPr>
        </p:sp>
        <p:sp>
          <p:nvSpPr>
            <p:cNvPr id="37" name="AutoShape 37"/>
            <p:cNvSpPr/>
            <p:nvPr/>
          </p:nvSpPr>
          <p:spPr>
            <a:xfrm>
              <a:off x="575049" y="691064"/>
              <a:ext cx="78137" cy="78137"/>
            </a:xfrm>
            <a:prstGeom prst="ellipse">
              <a:avLst/>
            </a:prstGeom>
            <a:solidFill>
              <a:schemeClr val="accent1">
                <a:alpha val="80000"/>
              </a:schemeClr>
            </a:solidFill>
          </p:spPr>
        </p:sp>
        <p:sp>
          <p:nvSpPr>
            <p:cNvPr id="38" name="AutoShape 38"/>
            <p:cNvSpPr/>
            <p:nvPr/>
          </p:nvSpPr>
          <p:spPr>
            <a:xfrm>
              <a:off x="689125" y="692781"/>
              <a:ext cx="74704" cy="74704"/>
            </a:xfrm>
            <a:prstGeom prst="ellipse">
              <a:avLst/>
            </a:prstGeom>
            <a:solidFill>
              <a:schemeClr val="accent1">
                <a:alpha val="60000"/>
              </a:schemeClr>
            </a:solidFill>
          </p:spPr>
        </p:sp>
        <p:sp>
          <p:nvSpPr>
            <p:cNvPr id="39" name="AutoShape 39"/>
            <p:cNvSpPr/>
            <p:nvPr/>
          </p:nvSpPr>
          <p:spPr>
            <a:xfrm>
              <a:off x="799768" y="701751"/>
              <a:ext cx="69238" cy="69238"/>
            </a:xfrm>
            <a:prstGeom prst="ellipse">
              <a:avLst/>
            </a:prstGeom>
            <a:solidFill>
              <a:schemeClr val="accent1">
                <a:alpha val="40000"/>
              </a:schemeClr>
            </a:solidFill>
          </p:spPr>
        </p:sp>
        <p:sp>
          <p:nvSpPr>
            <p:cNvPr id="40" name="AutoShape 40"/>
            <p:cNvSpPr/>
            <p:nvPr/>
          </p:nvSpPr>
          <p:spPr>
            <a:xfrm>
              <a:off x="904945" y="697618"/>
              <a:ext cx="65594" cy="65594"/>
            </a:xfrm>
            <a:prstGeom prst="ellipse">
              <a:avLst/>
            </a:prstGeom>
            <a:solidFill>
              <a:schemeClr val="accent1">
                <a:alpha val="20000"/>
              </a:schemeClr>
            </a:solidFill>
          </p:spPr>
        </p:sp>
        <p:sp>
          <p:nvSpPr>
            <p:cNvPr id="41" name="TextBox 41"/>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预处理</a:t>
              </a: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1218874" y="1454724"/>
            <a:ext cx="4632960" cy="2072640"/>
          </a:xfrm>
          <a:prstGeom prst="rect">
            <a:avLst/>
          </a:prstGeom>
          <a:solidFill>
            <a:schemeClr val="lt1">
              <a:alpha val="60000"/>
            </a:schemeClr>
          </a:solidFill>
          <a:ln w="6286">
            <a:solidFill>
              <a:schemeClr val="dk2">
                <a:alpha val="60000"/>
              </a:schemeClr>
            </a:solidFill>
            <a:prstDash val="solid"/>
          </a:ln>
        </p:spPr>
        <p:style>
          <a:lnRef idx="0">
            <a:schemeClr val="dk2"/>
          </a:lnRef>
          <a:fillRef idx="1">
            <a:schemeClr val="dk2"/>
          </a:fillRef>
          <a:effectRef idx="0">
            <a:schemeClr val="dk2"/>
          </a:effectRef>
          <a:fontRef idx="minor">
            <a:schemeClr val="lt1"/>
          </a:fontRef>
        </p:style>
      </p:sp>
      <p:sp>
        <p:nvSpPr>
          <p:cNvPr id="3" name="TextBox 3"/>
          <p:cNvSpPr txBox="1"/>
          <p:nvPr/>
        </p:nvSpPr>
        <p:spPr>
          <a:xfrm>
            <a:off x="1267642" y="1942922"/>
            <a:ext cx="4521094" cy="555879"/>
          </a:xfrm>
          <a:prstGeom prst="rect">
            <a:avLst/>
          </a:prstGeom>
        </p:spPr>
        <p:txBody>
          <a:bodyPr vert="horz" wrap="square" lIns="114300" tIns="57150" rIns="114300" bIns="57150" rtlCol="0" anchor="t" anchorCtr="0">
            <a:spAutoFit/>
          </a:bodyPr>
          <a:lstStyle/>
          <a:p>
            <a:pPr algn="ctr">
              <a:lnSpc>
                <a:spcPct val="120000"/>
              </a:lnSpc>
            </a:pPr>
            <a:r>
              <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rPr>
              <a:t>定义结构体</a:t>
            </a:r>
          </a:p>
        </p:txBody>
      </p:sp>
      <p:sp>
        <p:nvSpPr>
          <p:cNvPr id="4" name="TextBox 4"/>
          <p:cNvSpPr txBox="1"/>
          <p:nvPr/>
        </p:nvSpPr>
        <p:spPr>
          <a:xfrm>
            <a:off x="1575272" y="2413457"/>
            <a:ext cx="3905833" cy="702183"/>
          </a:xfrm>
          <a:prstGeom prst="rect">
            <a:avLst/>
          </a:prstGeom>
        </p:spPr>
        <p:txBody>
          <a:bodyPr vert="horz" wrap="square" lIns="114300" tIns="57150" rIns="114300" bIns="57150" rtlCol="0" anchor="t" anchorCtr="0">
            <a:spAutoFit/>
          </a:bodyPr>
          <a:lstStyle/>
          <a:p>
            <a:pPr algn="ct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结构体是C/C++编程中重要的数据结构，它能够容纳不同类型的数据。</a:t>
            </a:r>
          </a:p>
        </p:txBody>
      </p:sp>
      <p:sp>
        <p:nvSpPr>
          <p:cNvPr id="5" name="AutoShape 5"/>
          <p:cNvSpPr/>
          <p:nvPr/>
        </p:nvSpPr>
        <p:spPr>
          <a:xfrm rot="2700000">
            <a:off x="3139895" y="1059265"/>
            <a:ext cx="790918" cy="790918"/>
          </a:xfrm>
          <a:prstGeom prst="roundRect">
            <a:avLst>
              <a:gd name="adj" fmla="val 16667"/>
            </a:avLst>
          </a:prstGeom>
          <a:solidFill>
            <a:schemeClr val="accent2">
              <a:alpha val="100000"/>
            </a:schemeClr>
          </a:solidFill>
        </p:spPr>
      </p:sp>
      <p:sp>
        <p:nvSpPr>
          <p:cNvPr id="6" name="Freeform 6"/>
          <p:cNvSpPr/>
          <p:nvPr/>
        </p:nvSpPr>
        <p:spPr>
          <a:xfrm>
            <a:off x="3264136" y="1220082"/>
            <a:ext cx="542436" cy="530244"/>
          </a:xfrm>
          <a:custGeom>
            <a:avLst/>
            <a:gdLst/>
            <a:ahLst/>
            <a:cxnLst/>
            <a:rect l="l" t="t" r="r" b="b"/>
            <a:pathLst>
              <a:path w="304800" h="304800">
                <a:moveTo>
                  <a:pt x="20031" y="114795"/>
                </a:moveTo>
                <a:lnTo>
                  <a:pt x="147647" y="273187"/>
                </a:lnTo>
                <a:lnTo>
                  <a:pt x="96469" y="114795"/>
                </a:lnTo>
                <a:lnTo>
                  <a:pt x="20031" y="114795"/>
                </a:lnTo>
                <a:close/>
                <a:moveTo>
                  <a:pt x="110338" y="114795"/>
                </a:moveTo>
                <a:lnTo>
                  <a:pt x="155534" y="273510"/>
                </a:lnTo>
                <a:lnTo>
                  <a:pt x="194424" y="114795"/>
                </a:lnTo>
                <a:lnTo>
                  <a:pt x="110338" y="114795"/>
                </a:lnTo>
                <a:close/>
                <a:moveTo>
                  <a:pt x="162411" y="273187"/>
                </a:moveTo>
                <a:lnTo>
                  <a:pt x="285264" y="114795"/>
                </a:lnTo>
                <a:lnTo>
                  <a:pt x="209417" y="114795"/>
                </a:lnTo>
                <a:lnTo>
                  <a:pt x="162411" y="273187"/>
                </a:lnTo>
                <a:close/>
                <a:moveTo>
                  <a:pt x="285550" y="104432"/>
                </a:moveTo>
                <a:lnTo>
                  <a:pt x="248717" y="41453"/>
                </a:lnTo>
                <a:lnTo>
                  <a:pt x="211865" y="104432"/>
                </a:lnTo>
                <a:lnTo>
                  <a:pt x="285550" y="104432"/>
                </a:lnTo>
                <a:close/>
                <a:moveTo>
                  <a:pt x="237134" y="37843"/>
                </a:moveTo>
                <a:lnTo>
                  <a:pt x="163449" y="37843"/>
                </a:lnTo>
                <a:lnTo>
                  <a:pt x="200282" y="102984"/>
                </a:lnTo>
                <a:lnTo>
                  <a:pt x="237134" y="37843"/>
                </a:lnTo>
                <a:close/>
                <a:moveTo>
                  <a:pt x="188957" y="104432"/>
                </a:moveTo>
                <a:lnTo>
                  <a:pt x="152124" y="41453"/>
                </a:lnTo>
                <a:lnTo>
                  <a:pt x="115281" y="104432"/>
                </a:lnTo>
                <a:lnTo>
                  <a:pt x="188957" y="104432"/>
                </a:lnTo>
                <a:close/>
                <a:moveTo>
                  <a:pt x="141341" y="37843"/>
                </a:moveTo>
                <a:lnTo>
                  <a:pt x="67666" y="37843"/>
                </a:lnTo>
                <a:lnTo>
                  <a:pt x="104508" y="102984"/>
                </a:lnTo>
                <a:lnTo>
                  <a:pt x="141341" y="37843"/>
                </a:lnTo>
                <a:close/>
                <a:moveTo>
                  <a:pt x="56093" y="41453"/>
                </a:moveTo>
                <a:lnTo>
                  <a:pt x="19260" y="104432"/>
                </a:lnTo>
                <a:lnTo>
                  <a:pt x="92935" y="104432"/>
                </a:lnTo>
                <a:lnTo>
                  <a:pt x="56093" y="41453"/>
                </a:lnTo>
                <a:close/>
              </a:path>
            </a:pathLst>
          </a:custGeom>
          <a:solidFill>
            <a:srgbClr val="FFFFFF">
              <a:alpha val="100000"/>
            </a:srgbClr>
          </a:solidFill>
        </p:spPr>
      </p:sp>
      <p:cxnSp>
        <p:nvCxnSpPr>
          <p:cNvPr id="7" name="Connector 7"/>
          <p:cNvCxnSpPr/>
          <p:nvPr/>
        </p:nvCxnSpPr>
        <p:spPr>
          <a:xfrm flipV="1">
            <a:off x="6220648" y="2346968"/>
            <a:ext cx="0" cy="3305393"/>
          </a:xfrm>
          <a:prstGeom prst="line">
            <a:avLst/>
          </a:prstGeom>
          <a:ln w="9525">
            <a:solidFill>
              <a:schemeClr val="accent1"/>
            </a:solidFill>
            <a:prstDash val="solid"/>
          </a:ln>
        </p:spPr>
        <p:style>
          <a:lnRef idx="0">
            <a:schemeClr val="accent1"/>
          </a:lnRef>
          <a:fillRef idx="1">
            <a:schemeClr val="accent1"/>
          </a:fillRef>
          <a:effectRef idx="0">
            <a:schemeClr val="accent1"/>
          </a:effectRef>
          <a:fontRef idx="minor">
            <a:schemeClr val="lt1"/>
          </a:fontRef>
        </p:style>
      </p:cxnSp>
      <p:cxnSp>
        <p:nvCxnSpPr>
          <p:cNvPr id="8" name="Connector 8"/>
          <p:cNvCxnSpPr/>
          <p:nvPr/>
        </p:nvCxnSpPr>
        <p:spPr>
          <a:xfrm>
            <a:off x="4684480" y="3999665"/>
            <a:ext cx="3072335" cy="0"/>
          </a:xfrm>
          <a:prstGeom prst="line">
            <a:avLst/>
          </a:prstGeom>
          <a:ln w="9525">
            <a:solidFill>
              <a:schemeClr val="accent1"/>
            </a:solidFill>
            <a:prstDash val="solid"/>
          </a:ln>
        </p:spPr>
        <p:style>
          <a:lnRef idx="0">
            <a:schemeClr val="accent1"/>
          </a:lnRef>
          <a:fillRef idx="1">
            <a:schemeClr val="accent1"/>
          </a:fillRef>
          <a:effectRef idx="0">
            <a:schemeClr val="accent1"/>
          </a:effectRef>
          <a:fontRef idx="minor">
            <a:schemeClr val="lt1"/>
          </a:fontRef>
        </p:style>
      </p:cxnSp>
      <p:sp>
        <p:nvSpPr>
          <p:cNvPr id="9" name="AutoShape 9"/>
          <p:cNvSpPr/>
          <p:nvPr/>
        </p:nvSpPr>
        <p:spPr>
          <a:xfrm>
            <a:off x="6589461" y="1454724"/>
            <a:ext cx="4632960" cy="2072640"/>
          </a:xfrm>
          <a:prstGeom prst="rect">
            <a:avLst/>
          </a:prstGeom>
          <a:solidFill>
            <a:schemeClr val="lt1">
              <a:alpha val="60000"/>
            </a:schemeClr>
          </a:solidFill>
          <a:ln w="6286">
            <a:solidFill>
              <a:schemeClr val="dk2">
                <a:alpha val="60000"/>
              </a:schemeClr>
            </a:solidFill>
            <a:prstDash val="solid"/>
          </a:ln>
        </p:spPr>
        <p:style>
          <a:lnRef idx="0">
            <a:schemeClr val="dk2"/>
          </a:lnRef>
          <a:fillRef idx="1">
            <a:schemeClr val="dk2"/>
          </a:fillRef>
          <a:effectRef idx="0">
            <a:schemeClr val="dk2"/>
          </a:effectRef>
          <a:fontRef idx="minor">
            <a:schemeClr val="lt1"/>
          </a:fontRef>
        </p:style>
      </p:sp>
      <p:sp>
        <p:nvSpPr>
          <p:cNvPr id="10" name="TextBox 10"/>
          <p:cNvSpPr txBox="1"/>
          <p:nvPr/>
        </p:nvSpPr>
        <p:spPr>
          <a:xfrm>
            <a:off x="6638230" y="1942922"/>
            <a:ext cx="4521094" cy="555879"/>
          </a:xfrm>
          <a:prstGeom prst="rect">
            <a:avLst/>
          </a:prstGeom>
        </p:spPr>
        <p:txBody>
          <a:bodyPr vert="horz" wrap="square" lIns="114300" tIns="57150" rIns="114300" bIns="57150" rtlCol="0" anchor="t" anchorCtr="0">
            <a:spAutoFit/>
          </a:bodyPr>
          <a:lstStyle/>
          <a:p>
            <a:pPr algn="ctr">
              <a:lnSpc>
                <a:spcPct val="120000"/>
              </a:lnSpc>
            </a:pPr>
            <a:r>
              <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rPr>
              <a:t>定义常量</a:t>
            </a:r>
          </a:p>
        </p:txBody>
      </p:sp>
      <p:sp>
        <p:nvSpPr>
          <p:cNvPr id="11" name="TextBox 11"/>
          <p:cNvSpPr txBox="1"/>
          <p:nvPr/>
        </p:nvSpPr>
        <p:spPr>
          <a:xfrm>
            <a:off x="6945860" y="2413457"/>
            <a:ext cx="3905833" cy="702183"/>
          </a:xfrm>
          <a:prstGeom prst="rect">
            <a:avLst/>
          </a:prstGeom>
        </p:spPr>
        <p:txBody>
          <a:bodyPr vert="horz" wrap="square" lIns="114300" tIns="57150" rIns="114300" bIns="57150" rtlCol="0" anchor="t" anchorCtr="0">
            <a:spAutoFit/>
          </a:bodyPr>
          <a:lstStyle/>
          <a:p>
            <a:pPr algn="ct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常量是指在程序运行过程中，其值不会发生改变的数据。</a:t>
            </a:r>
          </a:p>
        </p:txBody>
      </p:sp>
      <p:sp>
        <p:nvSpPr>
          <p:cNvPr id="12" name="AutoShape 12"/>
          <p:cNvSpPr/>
          <p:nvPr/>
        </p:nvSpPr>
        <p:spPr>
          <a:xfrm rot="2700000">
            <a:off x="8510482" y="1059265"/>
            <a:ext cx="790918" cy="790918"/>
          </a:xfrm>
          <a:prstGeom prst="roundRect">
            <a:avLst>
              <a:gd name="adj" fmla="val 16667"/>
            </a:avLst>
          </a:prstGeom>
          <a:solidFill>
            <a:schemeClr val="accent1">
              <a:alpha val="100000"/>
            </a:schemeClr>
          </a:solidFill>
        </p:spPr>
      </p:sp>
      <p:sp>
        <p:nvSpPr>
          <p:cNvPr id="13" name="AutoShape 13"/>
          <p:cNvSpPr/>
          <p:nvPr/>
        </p:nvSpPr>
        <p:spPr>
          <a:xfrm>
            <a:off x="1218874" y="4270883"/>
            <a:ext cx="4632960" cy="2072640"/>
          </a:xfrm>
          <a:prstGeom prst="rect">
            <a:avLst/>
          </a:prstGeom>
          <a:solidFill>
            <a:schemeClr val="lt1">
              <a:alpha val="60000"/>
            </a:schemeClr>
          </a:solidFill>
          <a:ln w="6286">
            <a:solidFill>
              <a:schemeClr val="dk2">
                <a:alpha val="60000"/>
              </a:schemeClr>
            </a:solidFill>
            <a:prstDash val="solid"/>
          </a:ln>
        </p:spPr>
        <p:style>
          <a:lnRef idx="0">
            <a:schemeClr val="dk2"/>
          </a:lnRef>
          <a:fillRef idx="1">
            <a:schemeClr val="dk2"/>
          </a:fillRef>
          <a:effectRef idx="0">
            <a:schemeClr val="dk2"/>
          </a:effectRef>
          <a:fontRef idx="minor">
            <a:schemeClr val="lt1"/>
          </a:fontRef>
        </p:style>
      </p:sp>
      <p:sp>
        <p:nvSpPr>
          <p:cNvPr id="14" name="TextBox 14"/>
          <p:cNvSpPr txBox="1"/>
          <p:nvPr/>
        </p:nvSpPr>
        <p:spPr>
          <a:xfrm>
            <a:off x="1267642" y="4759081"/>
            <a:ext cx="4521094" cy="555879"/>
          </a:xfrm>
          <a:prstGeom prst="rect">
            <a:avLst/>
          </a:prstGeom>
        </p:spPr>
        <p:txBody>
          <a:bodyPr vert="horz" wrap="square" lIns="114300" tIns="57150" rIns="114300" bIns="57150" rtlCol="0" anchor="t" anchorCtr="0">
            <a:spAutoFit/>
          </a:bodyPr>
          <a:lstStyle/>
          <a:p>
            <a:pPr algn="ctr">
              <a:lnSpc>
                <a:spcPct val="120000"/>
              </a:lnSpc>
            </a:pPr>
            <a:r>
              <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rPr>
              <a:t>定义变量</a:t>
            </a:r>
          </a:p>
        </p:txBody>
      </p:sp>
      <p:sp>
        <p:nvSpPr>
          <p:cNvPr id="15" name="TextBox 15"/>
          <p:cNvSpPr txBox="1"/>
          <p:nvPr/>
        </p:nvSpPr>
        <p:spPr>
          <a:xfrm>
            <a:off x="1575272" y="5229616"/>
            <a:ext cx="3905833" cy="702183"/>
          </a:xfrm>
          <a:prstGeom prst="rect">
            <a:avLst/>
          </a:prstGeom>
        </p:spPr>
        <p:txBody>
          <a:bodyPr vert="horz" wrap="square" lIns="114300" tIns="57150" rIns="114300" bIns="57150" rtlCol="0" anchor="t" anchorCtr="0">
            <a:spAutoFit/>
          </a:bodyPr>
          <a:lstStyle/>
          <a:p>
            <a:pPr algn="ct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与常量相对，变量是指在程序运行过程中，其值可以发生改变的数据。</a:t>
            </a:r>
          </a:p>
        </p:txBody>
      </p:sp>
      <p:sp>
        <p:nvSpPr>
          <p:cNvPr id="16" name="AutoShape 16"/>
          <p:cNvSpPr/>
          <p:nvPr/>
        </p:nvSpPr>
        <p:spPr>
          <a:xfrm rot="2700000">
            <a:off x="3139895" y="3875423"/>
            <a:ext cx="790918" cy="790918"/>
          </a:xfrm>
          <a:prstGeom prst="roundRect">
            <a:avLst>
              <a:gd name="adj" fmla="val 16667"/>
            </a:avLst>
          </a:prstGeom>
          <a:solidFill>
            <a:schemeClr val="accent1">
              <a:alpha val="100000"/>
            </a:schemeClr>
          </a:solidFill>
        </p:spPr>
      </p:sp>
      <p:sp>
        <p:nvSpPr>
          <p:cNvPr id="17" name="AutoShape 17"/>
          <p:cNvSpPr/>
          <p:nvPr/>
        </p:nvSpPr>
        <p:spPr>
          <a:xfrm>
            <a:off x="6589461" y="4270883"/>
            <a:ext cx="4632960" cy="2072640"/>
          </a:xfrm>
          <a:prstGeom prst="rect">
            <a:avLst/>
          </a:prstGeom>
          <a:solidFill>
            <a:schemeClr val="lt1">
              <a:alpha val="60000"/>
            </a:schemeClr>
          </a:solidFill>
          <a:ln w="6286">
            <a:solidFill>
              <a:schemeClr val="dk2">
                <a:alpha val="60000"/>
              </a:schemeClr>
            </a:solidFill>
            <a:prstDash val="solid"/>
          </a:ln>
        </p:spPr>
        <p:style>
          <a:lnRef idx="0">
            <a:schemeClr val="dk2"/>
          </a:lnRef>
          <a:fillRef idx="1">
            <a:schemeClr val="dk2"/>
          </a:fillRef>
          <a:effectRef idx="0">
            <a:schemeClr val="dk2"/>
          </a:effectRef>
          <a:fontRef idx="minor">
            <a:schemeClr val="lt1"/>
          </a:fontRef>
        </p:style>
      </p:sp>
      <p:sp>
        <p:nvSpPr>
          <p:cNvPr id="18" name="TextBox 18"/>
          <p:cNvSpPr txBox="1"/>
          <p:nvPr/>
        </p:nvSpPr>
        <p:spPr>
          <a:xfrm>
            <a:off x="6638230" y="4759081"/>
            <a:ext cx="4521094" cy="555879"/>
          </a:xfrm>
          <a:prstGeom prst="rect">
            <a:avLst/>
          </a:prstGeom>
        </p:spPr>
        <p:txBody>
          <a:bodyPr vert="horz" wrap="square" lIns="114300" tIns="57150" rIns="114300" bIns="57150" rtlCol="0" anchor="t" anchorCtr="0">
            <a:spAutoFit/>
          </a:bodyPr>
          <a:lstStyle/>
          <a:p>
            <a:pPr algn="ctr">
              <a:lnSpc>
                <a:spcPct val="120000"/>
              </a:lnSpc>
            </a:pPr>
            <a:r>
              <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rPr>
              <a:t>初始化处理</a:t>
            </a:r>
          </a:p>
        </p:txBody>
      </p:sp>
      <p:sp>
        <p:nvSpPr>
          <p:cNvPr id="19" name="TextBox 19"/>
          <p:cNvSpPr txBox="1"/>
          <p:nvPr/>
        </p:nvSpPr>
        <p:spPr>
          <a:xfrm>
            <a:off x="6945860" y="5229616"/>
            <a:ext cx="3905833" cy="702183"/>
          </a:xfrm>
          <a:prstGeom prst="rect">
            <a:avLst/>
          </a:prstGeom>
        </p:spPr>
        <p:txBody>
          <a:bodyPr vert="horz" wrap="square" lIns="114300" tIns="57150" rIns="114300" bIns="57150" rtlCol="0" anchor="t" anchorCtr="0">
            <a:spAutoFit/>
          </a:bodyPr>
          <a:lstStyle/>
          <a:p>
            <a:pPr algn="ct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完成上述定义后，需对所有变量进行初始化处理，以确保它们拥有正确的初值。</a:t>
            </a:r>
          </a:p>
        </p:txBody>
      </p:sp>
      <p:sp>
        <p:nvSpPr>
          <p:cNvPr id="20" name="AutoShape 20"/>
          <p:cNvSpPr/>
          <p:nvPr/>
        </p:nvSpPr>
        <p:spPr>
          <a:xfrm rot="2700000">
            <a:off x="8510482" y="3875423"/>
            <a:ext cx="790918" cy="790918"/>
          </a:xfrm>
          <a:prstGeom prst="roundRect">
            <a:avLst>
              <a:gd name="adj" fmla="val 16667"/>
            </a:avLst>
          </a:prstGeom>
          <a:solidFill>
            <a:schemeClr val="accent2">
              <a:alpha val="100000"/>
            </a:schemeClr>
          </a:solidFill>
        </p:spPr>
      </p:sp>
      <p:sp>
        <p:nvSpPr>
          <p:cNvPr id="21" name="Freeform 21"/>
          <p:cNvSpPr/>
          <p:nvPr/>
        </p:nvSpPr>
        <p:spPr>
          <a:xfrm>
            <a:off x="8672065" y="1195698"/>
            <a:ext cx="492903" cy="492903"/>
          </a:xfrm>
          <a:custGeom>
            <a:avLst/>
            <a:gdLst/>
            <a:ahLst/>
            <a:cxnLst/>
            <a:rect l="l" t="t" r="r" b="b"/>
            <a:pathLst>
              <a:path w="304800" h="304800">
                <a:moveTo>
                  <a:pt x="264633" y="75590"/>
                </a:moveTo>
                <a:cubicBezTo>
                  <a:pt x="273768" y="97622"/>
                  <a:pt x="269415" y="123920"/>
                  <a:pt x="251498" y="141837"/>
                </a:cubicBezTo>
                <a:cubicBezTo>
                  <a:pt x="231772" y="161563"/>
                  <a:pt x="201959" y="164649"/>
                  <a:pt x="178784" y="151571"/>
                </a:cubicBezTo>
                <a:lnTo>
                  <a:pt x="162030" y="169869"/>
                </a:lnTo>
                <a:lnTo>
                  <a:pt x="173984" y="181870"/>
                </a:lnTo>
                <a:lnTo>
                  <a:pt x="181127" y="174727"/>
                </a:lnTo>
                <a:cubicBezTo>
                  <a:pt x="184775" y="171069"/>
                  <a:pt x="190700" y="171069"/>
                  <a:pt x="194348" y="174727"/>
                </a:cubicBezTo>
                <a:lnTo>
                  <a:pt x="252279" y="233248"/>
                </a:lnTo>
                <a:cubicBezTo>
                  <a:pt x="255937" y="236896"/>
                  <a:pt x="255937" y="242821"/>
                  <a:pt x="252279" y="246469"/>
                </a:cubicBezTo>
                <a:lnTo>
                  <a:pt x="225838" y="272910"/>
                </a:lnTo>
                <a:cubicBezTo>
                  <a:pt x="222190" y="276568"/>
                  <a:pt x="216265" y="276568"/>
                  <a:pt x="212617" y="272910"/>
                </a:cubicBezTo>
                <a:lnTo>
                  <a:pt x="154686" y="214389"/>
                </a:lnTo>
                <a:cubicBezTo>
                  <a:pt x="151028" y="210741"/>
                  <a:pt x="151028" y="204816"/>
                  <a:pt x="154686" y="201168"/>
                </a:cubicBezTo>
                <a:lnTo>
                  <a:pt x="161211" y="194643"/>
                </a:lnTo>
                <a:lnTo>
                  <a:pt x="149819" y="183223"/>
                </a:lnTo>
                <a:lnTo>
                  <a:pt x="69704" y="270748"/>
                </a:lnTo>
                <a:cubicBezTo>
                  <a:pt x="62398" y="278054"/>
                  <a:pt x="50559" y="278054"/>
                  <a:pt x="43263" y="270748"/>
                </a:cubicBezTo>
                <a:lnTo>
                  <a:pt x="36652" y="264138"/>
                </a:lnTo>
                <a:cubicBezTo>
                  <a:pt x="29347" y="256832"/>
                  <a:pt x="29347" y="244993"/>
                  <a:pt x="36652" y="237696"/>
                </a:cubicBezTo>
                <a:lnTo>
                  <a:pt x="127921" y="161258"/>
                </a:lnTo>
                <a:lnTo>
                  <a:pt x="67304" y="100479"/>
                </a:lnTo>
                <a:lnTo>
                  <a:pt x="48158" y="100470"/>
                </a:lnTo>
                <a:lnTo>
                  <a:pt x="26003" y="64846"/>
                </a:lnTo>
                <a:lnTo>
                  <a:pt x="43834" y="46987"/>
                </a:lnTo>
                <a:lnTo>
                  <a:pt x="80267" y="69285"/>
                </a:lnTo>
                <a:lnTo>
                  <a:pt x="80505" y="88030"/>
                </a:lnTo>
                <a:lnTo>
                  <a:pt x="141827" y="149590"/>
                </a:lnTo>
                <a:lnTo>
                  <a:pt x="159668" y="134655"/>
                </a:lnTo>
                <a:cubicBezTo>
                  <a:pt x="142227" y="110881"/>
                  <a:pt x="144047" y="77391"/>
                  <a:pt x="165535" y="55902"/>
                </a:cubicBezTo>
                <a:cubicBezTo>
                  <a:pt x="183366" y="38071"/>
                  <a:pt x="209521" y="33642"/>
                  <a:pt x="231496" y="42605"/>
                </a:cubicBezTo>
                <a:lnTo>
                  <a:pt x="192215" y="81344"/>
                </a:lnTo>
                <a:lnTo>
                  <a:pt x="225276" y="114405"/>
                </a:lnTo>
                <a:lnTo>
                  <a:pt x="264633" y="75590"/>
                </a:lnTo>
                <a:close/>
                <a:moveTo>
                  <a:pt x="58579" y="247021"/>
                </a:moveTo>
                <a:cubicBezTo>
                  <a:pt x="54931" y="243373"/>
                  <a:pt x="49016" y="243373"/>
                  <a:pt x="45358" y="247021"/>
                </a:cubicBezTo>
                <a:cubicBezTo>
                  <a:pt x="41700" y="250679"/>
                  <a:pt x="41700" y="256594"/>
                  <a:pt x="45358" y="260252"/>
                </a:cubicBezTo>
                <a:cubicBezTo>
                  <a:pt x="49016" y="263900"/>
                  <a:pt x="54931" y="263900"/>
                  <a:pt x="58579" y="260252"/>
                </a:cubicBezTo>
                <a:cubicBezTo>
                  <a:pt x="62236" y="256584"/>
                  <a:pt x="62236" y="250669"/>
                  <a:pt x="58579" y="247021"/>
                </a:cubicBezTo>
                <a:close/>
              </a:path>
            </a:pathLst>
          </a:custGeom>
          <a:solidFill>
            <a:srgbClr val="FFFFFF">
              <a:alpha val="100000"/>
            </a:srgbClr>
          </a:solidFill>
        </p:spPr>
      </p:sp>
      <p:sp>
        <p:nvSpPr>
          <p:cNvPr id="22" name="Freeform 22"/>
          <p:cNvSpPr/>
          <p:nvPr/>
        </p:nvSpPr>
        <p:spPr>
          <a:xfrm>
            <a:off x="3297145" y="4016916"/>
            <a:ext cx="476417" cy="476417"/>
          </a:xfrm>
          <a:custGeom>
            <a:avLst/>
            <a:gdLst/>
            <a:ahLst/>
            <a:cxnLst/>
            <a:rect l="l" t="t" r="r" b="b"/>
            <a:pathLst>
              <a:path w="304800" h="304800">
                <a:moveTo>
                  <a:pt x="213360" y="76200"/>
                </a:moveTo>
                <a:lnTo>
                  <a:pt x="243840" y="76200"/>
                </a:lnTo>
                <a:lnTo>
                  <a:pt x="243840" y="289560"/>
                </a:lnTo>
                <a:lnTo>
                  <a:pt x="60960" y="289560"/>
                </a:lnTo>
                <a:lnTo>
                  <a:pt x="60960" y="76200"/>
                </a:lnTo>
                <a:lnTo>
                  <a:pt x="91440" y="76200"/>
                </a:lnTo>
                <a:lnTo>
                  <a:pt x="91440" y="60960"/>
                </a:lnTo>
                <a:cubicBezTo>
                  <a:pt x="91440" y="44129"/>
                  <a:pt x="105089" y="30480"/>
                  <a:pt x="121920" y="30480"/>
                </a:cubicBezTo>
                <a:lnTo>
                  <a:pt x="121920" y="30480"/>
                </a:lnTo>
                <a:lnTo>
                  <a:pt x="182880" y="30480"/>
                </a:lnTo>
                <a:cubicBezTo>
                  <a:pt x="199711" y="30480"/>
                  <a:pt x="213360" y="44129"/>
                  <a:pt x="213360" y="60960"/>
                </a:cubicBezTo>
                <a:lnTo>
                  <a:pt x="213360" y="60960"/>
                </a:lnTo>
                <a:lnTo>
                  <a:pt x="213360" y="76200"/>
                </a:lnTo>
                <a:close/>
                <a:moveTo>
                  <a:pt x="259080" y="76200"/>
                </a:moveTo>
                <a:lnTo>
                  <a:pt x="274320" y="76200"/>
                </a:lnTo>
                <a:cubicBezTo>
                  <a:pt x="291151" y="76200"/>
                  <a:pt x="304800" y="89849"/>
                  <a:pt x="304800" y="106680"/>
                </a:cubicBezTo>
                <a:lnTo>
                  <a:pt x="304800" y="106680"/>
                </a:lnTo>
                <a:lnTo>
                  <a:pt x="304800" y="259080"/>
                </a:lnTo>
                <a:cubicBezTo>
                  <a:pt x="304800" y="275911"/>
                  <a:pt x="291151" y="289560"/>
                  <a:pt x="274320" y="289560"/>
                </a:cubicBezTo>
                <a:lnTo>
                  <a:pt x="274320" y="289560"/>
                </a:lnTo>
                <a:lnTo>
                  <a:pt x="259080" y="289560"/>
                </a:lnTo>
                <a:lnTo>
                  <a:pt x="259080" y="76200"/>
                </a:lnTo>
                <a:close/>
                <a:moveTo>
                  <a:pt x="45720" y="76200"/>
                </a:moveTo>
                <a:lnTo>
                  <a:pt x="45720" y="289560"/>
                </a:lnTo>
                <a:lnTo>
                  <a:pt x="30480" y="289560"/>
                </a:lnTo>
                <a:cubicBezTo>
                  <a:pt x="13649" y="289560"/>
                  <a:pt x="0" y="275911"/>
                  <a:pt x="0" y="259080"/>
                </a:cubicBezTo>
                <a:lnTo>
                  <a:pt x="0" y="259080"/>
                </a:lnTo>
                <a:lnTo>
                  <a:pt x="0" y="106680"/>
                </a:lnTo>
                <a:cubicBezTo>
                  <a:pt x="0" y="89916"/>
                  <a:pt x="13716" y="76200"/>
                  <a:pt x="30480" y="76200"/>
                </a:cubicBezTo>
                <a:lnTo>
                  <a:pt x="45720" y="76200"/>
                </a:lnTo>
                <a:close/>
                <a:moveTo>
                  <a:pt x="121920" y="60960"/>
                </a:moveTo>
                <a:lnTo>
                  <a:pt x="121920" y="76200"/>
                </a:lnTo>
                <a:lnTo>
                  <a:pt x="182880" y="76200"/>
                </a:lnTo>
                <a:lnTo>
                  <a:pt x="182880" y="60960"/>
                </a:lnTo>
                <a:lnTo>
                  <a:pt x="121920" y="60960"/>
                </a:lnTo>
                <a:close/>
              </a:path>
            </a:pathLst>
          </a:custGeom>
          <a:solidFill>
            <a:srgbClr val="FFFFFF">
              <a:alpha val="100000"/>
            </a:srgbClr>
          </a:solidFill>
        </p:spPr>
      </p:sp>
      <p:sp>
        <p:nvSpPr>
          <p:cNvPr id="23" name="Freeform 23"/>
          <p:cNvSpPr/>
          <p:nvPr/>
        </p:nvSpPr>
        <p:spPr>
          <a:xfrm>
            <a:off x="8651974" y="4016916"/>
            <a:ext cx="507934" cy="507934"/>
          </a:xfrm>
          <a:custGeom>
            <a:avLst/>
            <a:gdLst/>
            <a:ahLst/>
            <a:cxnLst/>
            <a:rect l="l" t="t" r="r" b="b"/>
            <a:pathLst>
              <a:path w="304800" h="304800">
                <a:moveTo>
                  <a:pt x="261518" y="97841"/>
                </a:moveTo>
                <a:cubicBezTo>
                  <a:pt x="249460" y="74143"/>
                  <a:pt x="230657" y="55340"/>
                  <a:pt x="207655" y="43605"/>
                </a:cubicBezTo>
                <a:lnTo>
                  <a:pt x="206959" y="43282"/>
                </a:lnTo>
                <a:lnTo>
                  <a:pt x="186538" y="84277"/>
                </a:lnTo>
                <a:cubicBezTo>
                  <a:pt x="201292" y="91802"/>
                  <a:pt x="212998" y="103508"/>
                  <a:pt x="220323" y="117834"/>
                </a:cubicBezTo>
                <a:lnTo>
                  <a:pt x="220523" y="118262"/>
                </a:lnTo>
                <a:lnTo>
                  <a:pt x="261518" y="97841"/>
                </a:lnTo>
                <a:close/>
                <a:moveTo>
                  <a:pt x="261518" y="206959"/>
                </a:moveTo>
                <a:lnTo>
                  <a:pt x="220523" y="186538"/>
                </a:lnTo>
                <a:cubicBezTo>
                  <a:pt x="212998" y="201292"/>
                  <a:pt x="201292" y="212998"/>
                  <a:pt x="186966" y="220323"/>
                </a:cubicBezTo>
                <a:lnTo>
                  <a:pt x="186538" y="220523"/>
                </a:lnTo>
                <a:lnTo>
                  <a:pt x="206959" y="261518"/>
                </a:lnTo>
                <a:cubicBezTo>
                  <a:pt x="230657" y="249460"/>
                  <a:pt x="249460" y="230657"/>
                  <a:pt x="261195" y="207655"/>
                </a:cubicBezTo>
                <a:lnTo>
                  <a:pt x="261518" y="206959"/>
                </a:lnTo>
                <a:close/>
                <a:moveTo>
                  <a:pt x="97841" y="43282"/>
                </a:moveTo>
                <a:cubicBezTo>
                  <a:pt x="74143" y="55340"/>
                  <a:pt x="55340" y="74143"/>
                  <a:pt x="43605" y="97145"/>
                </a:cubicBezTo>
                <a:lnTo>
                  <a:pt x="43282" y="97841"/>
                </a:lnTo>
                <a:lnTo>
                  <a:pt x="84277" y="118262"/>
                </a:lnTo>
                <a:cubicBezTo>
                  <a:pt x="91802" y="103508"/>
                  <a:pt x="103508" y="91802"/>
                  <a:pt x="117834" y="84477"/>
                </a:cubicBezTo>
                <a:lnTo>
                  <a:pt x="118262" y="84277"/>
                </a:lnTo>
                <a:lnTo>
                  <a:pt x="97841" y="43282"/>
                </a:lnTo>
                <a:close/>
                <a:moveTo>
                  <a:pt x="43282" y="206959"/>
                </a:moveTo>
                <a:cubicBezTo>
                  <a:pt x="55340" y="230657"/>
                  <a:pt x="74143" y="249460"/>
                  <a:pt x="97145" y="261195"/>
                </a:cubicBezTo>
                <a:lnTo>
                  <a:pt x="97841" y="261518"/>
                </a:lnTo>
                <a:lnTo>
                  <a:pt x="118262" y="220523"/>
                </a:lnTo>
                <a:cubicBezTo>
                  <a:pt x="103508" y="212998"/>
                  <a:pt x="91802" y="201292"/>
                  <a:pt x="84477" y="186966"/>
                </a:cubicBezTo>
                <a:lnTo>
                  <a:pt x="84277" y="186538"/>
                </a:lnTo>
                <a:lnTo>
                  <a:pt x="43282" y="206959"/>
                </a:lnTo>
                <a:close/>
                <a:moveTo>
                  <a:pt x="152400" y="304800"/>
                </a:moveTo>
                <a:cubicBezTo>
                  <a:pt x="68228" y="304800"/>
                  <a:pt x="0" y="236572"/>
                  <a:pt x="0" y="152400"/>
                </a:cubicBezTo>
                <a:cubicBezTo>
                  <a:pt x="0" y="68228"/>
                  <a:pt x="68228" y="0"/>
                  <a:pt x="152400" y="0"/>
                </a:cubicBezTo>
                <a:lnTo>
                  <a:pt x="152400" y="0"/>
                </a:lnTo>
                <a:cubicBezTo>
                  <a:pt x="236572" y="0"/>
                  <a:pt x="304800" y="68228"/>
                  <a:pt x="304800" y="152400"/>
                </a:cubicBezTo>
                <a:cubicBezTo>
                  <a:pt x="304800" y="236572"/>
                  <a:pt x="236572" y="304800"/>
                  <a:pt x="152400" y="304800"/>
                </a:cubicBezTo>
                <a:lnTo>
                  <a:pt x="152400" y="304800"/>
                </a:lnTo>
                <a:close/>
                <a:moveTo>
                  <a:pt x="152400" y="198120"/>
                </a:moveTo>
                <a:cubicBezTo>
                  <a:pt x="177651" y="198120"/>
                  <a:pt x="198120" y="177651"/>
                  <a:pt x="198120" y="152400"/>
                </a:cubicBezTo>
                <a:cubicBezTo>
                  <a:pt x="198120" y="127149"/>
                  <a:pt x="177651" y="106680"/>
                  <a:pt x="152400" y="106680"/>
                </a:cubicBezTo>
                <a:lnTo>
                  <a:pt x="152400" y="106680"/>
                </a:lnTo>
                <a:cubicBezTo>
                  <a:pt x="127149" y="106680"/>
                  <a:pt x="106680" y="127149"/>
                  <a:pt x="106680" y="152400"/>
                </a:cubicBezTo>
                <a:cubicBezTo>
                  <a:pt x="106680" y="177651"/>
                  <a:pt x="127149" y="198120"/>
                  <a:pt x="152400" y="198120"/>
                </a:cubicBezTo>
                <a:lnTo>
                  <a:pt x="152400" y="198120"/>
                </a:lnTo>
                <a:close/>
              </a:path>
            </a:pathLst>
          </a:custGeom>
          <a:solidFill>
            <a:srgbClr val="FFFFFF">
              <a:alpha val="100000"/>
            </a:srgbClr>
          </a:solidFill>
        </p:spPr>
      </p:sp>
      <p:grpSp>
        <p:nvGrpSpPr>
          <p:cNvPr id="24" name="Group 24"/>
          <p:cNvGrpSpPr/>
          <p:nvPr/>
        </p:nvGrpSpPr>
        <p:grpSpPr>
          <a:xfrm>
            <a:off x="454963" y="93878"/>
            <a:ext cx="10641129" cy="914400"/>
            <a:chOff x="454963" y="93878"/>
            <a:chExt cx="10641129" cy="914400"/>
          </a:xfrm>
        </p:grpSpPr>
        <p:sp>
          <p:nvSpPr>
            <p:cNvPr id="25" name="AutoShape 25"/>
            <p:cNvSpPr/>
            <p:nvPr/>
          </p:nvSpPr>
          <p:spPr>
            <a:xfrm>
              <a:off x="454963" y="331168"/>
              <a:ext cx="84147" cy="84147"/>
            </a:xfrm>
            <a:prstGeom prst="ellipse">
              <a:avLst/>
            </a:prstGeom>
            <a:solidFill>
              <a:schemeClr val="accent1">
                <a:alpha val="100000"/>
              </a:schemeClr>
            </a:solidFill>
          </p:spPr>
        </p:sp>
        <p:sp>
          <p:nvSpPr>
            <p:cNvPr id="26" name="AutoShape 26"/>
            <p:cNvSpPr/>
            <p:nvPr/>
          </p:nvSpPr>
          <p:spPr>
            <a:xfrm>
              <a:off x="575049" y="337743"/>
              <a:ext cx="78137" cy="78137"/>
            </a:xfrm>
            <a:prstGeom prst="ellipse">
              <a:avLst/>
            </a:prstGeom>
            <a:solidFill>
              <a:schemeClr val="accent1">
                <a:alpha val="80000"/>
              </a:schemeClr>
            </a:solidFill>
          </p:spPr>
        </p:sp>
        <p:sp>
          <p:nvSpPr>
            <p:cNvPr id="27" name="AutoShape 27"/>
            <p:cNvSpPr/>
            <p:nvPr/>
          </p:nvSpPr>
          <p:spPr>
            <a:xfrm>
              <a:off x="689125" y="339460"/>
              <a:ext cx="74704" cy="74704"/>
            </a:xfrm>
            <a:prstGeom prst="ellipse">
              <a:avLst/>
            </a:prstGeom>
            <a:solidFill>
              <a:schemeClr val="accent1">
                <a:alpha val="60000"/>
              </a:schemeClr>
            </a:solidFill>
          </p:spPr>
        </p:sp>
        <p:sp>
          <p:nvSpPr>
            <p:cNvPr id="28" name="AutoShape 28"/>
            <p:cNvSpPr/>
            <p:nvPr/>
          </p:nvSpPr>
          <p:spPr>
            <a:xfrm>
              <a:off x="799768" y="348430"/>
              <a:ext cx="69238" cy="69238"/>
            </a:xfrm>
            <a:prstGeom prst="ellipse">
              <a:avLst/>
            </a:prstGeom>
            <a:solidFill>
              <a:schemeClr val="accent1">
                <a:alpha val="40000"/>
              </a:schemeClr>
            </a:solidFill>
          </p:spPr>
        </p:sp>
        <p:sp>
          <p:nvSpPr>
            <p:cNvPr id="29" name="AutoShape 29"/>
            <p:cNvSpPr/>
            <p:nvPr/>
          </p:nvSpPr>
          <p:spPr>
            <a:xfrm>
              <a:off x="904945" y="344297"/>
              <a:ext cx="65594" cy="65594"/>
            </a:xfrm>
            <a:prstGeom prst="ellipse">
              <a:avLst/>
            </a:prstGeom>
            <a:solidFill>
              <a:schemeClr val="accent1">
                <a:alpha val="20000"/>
              </a:schemeClr>
            </a:solidFill>
          </p:spPr>
        </p:sp>
        <p:sp>
          <p:nvSpPr>
            <p:cNvPr id="30" name="AutoShape 30"/>
            <p:cNvSpPr/>
            <p:nvPr/>
          </p:nvSpPr>
          <p:spPr>
            <a:xfrm>
              <a:off x="454963" y="448942"/>
              <a:ext cx="84147" cy="84147"/>
            </a:xfrm>
            <a:prstGeom prst="ellipse">
              <a:avLst/>
            </a:prstGeom>
            <a:solidFill>
              <a:schemeClr val="accent1">
                <a:alpha val="100000"/>
              </a:schemeClr>
            </a:solidFill>
          </p:spPr>
        </p:sp>
        <p:sp>
          <p:nvSpPr>
            <p:cNvPr id="31" name="AutoShape 31"/>
            <p:cNvSpPr/>
            <p:nvPr/>
          </p:nvSpPr>
          <p:spPr>
            <a:xfrm>
              <a:off x="575049" y="455517"/>
              <a:ext cx="78137" cy="78137"/>
            </a:xfrm>
            <a:prstGeom prst="ellipse">
              <a:avLst/>
            </a:prstGeom>
            <a:solidFill>
              <a:schemeClr val="accent1">
                <a:alpha val="80000"/>
              </a:schemeClr>
            </a:solidFill>
          </p:spPr>
        </p:sp>
        <p:sp>
          <p:nvSpPr>
            <p:cNvPr id="32" name="AutoShape 32"/>
            <p:cNvSpPr/>
            <p:nvPr/>
          </p:nvSpPr>
          <p:spPr>
            <a:xfrm>
              <a:off x="689125" y="457233"/>
              <a:ext cx="74704" cy="74704"/>
            </a:xfrm>
            <a:prstGeom prst="ellipse">
              <a:avLst/>
            </a:prstGeom>
            <a:solidFill>
              <a:schemeClr val="accent1">
                <a:alpha val="60000"/>
              </a:schemeClr>
            </a:solidFill>
          </p:spPr>
        </p:sp>
        <p:sp>
          <p:nvSpPr>
            <p:cNvPr id="33" name="AutoShape 33"/>
            <p:cNvSpPr/>
            <p:nvPr/>
          </p:nvSpPr>
          <p:spPr>
            <a:xfrm>
              <a:off x="799768" y="466203"/>
              <a:ext cx="69238" cy="69238"/>
            </a:xfrm>
            <a:prstGeom prst="ellipse">
              <a:avLst/>
            </a:prstGeom>
            <a:solidFill>
              <a:schemeClr val="accent1">
                <a:alpha val="40000"/>
              </a:schemeClr>
            </a:solidFill>
          </p:spPr>
        </p:sp>
        <p:sp>
          <p:nvSpPr>
            <p:cNvPr id="34" name="AutoShape 34"/>
            <p:cNvSpPr/>
            <p:nvPr/>
          </p:nvSpPr>
          <p:spPr>
            <a:xfrm>
              <a:off x="904945" y="462070"/>
              <a:ext cx="65594" cy="65594"/>
            </a:xfrm>
            <a:prstGeom prst="ellipse">
              <a:avLst/>
            </a:prstGeom>
            <a:solidFill>
              <a:schemeClr val="accent1">
                <a:alpha val="20000"/>
              </a:schemeClr>
            </a:solidFill>
          </p:spPr>
        </p:sp>
        <p:sp>
          <p:nvSpPr>
            <p:cNvPr id="35" name="AutoShape 35"/>
            <p:cNvSpPr/>
            <p:nvPr/>
          </p:nvSpPr>
          <p:spPr>
            <a:xfrm>
              <a:off x="454963" y="566715"/>
              <a:ext cx="84147" cy="84147"/>
            </a:xfrm>
            <a:prstGeom prst="ellipse">
              <a:avLst/>
            </a:prstGeom>
            <a:solidFill>
              <a:schemeClr val="accent1">
                <a:alpha val="100000"/>
              </a:schemeClr>
            </a:solidFill>
          </p:spPr>
        </p:sp>
        <p:sp>
          <p:nvSpPr>
            <p:cNvPr id="36" name="AutoShape 36"/>
            <p:cNvSpPr/>
            <p:nvPr/>
          </p:nvSpPr>
          <p:spPr>
            <a:xfrm>
              <a:off x="575049" y="573291"/>
              <a:ext cx="78137" cy="78137"/>
            </a:xfrm>
            <a:prstGeom prst="ellipse">
              <a:avLst/>
            </a:prstGeom>
            <a:solidFill>
              <a:schemeClr val="accent1">
                <a:alpha val="80000"/>
              </a:schemeClr>
            </a:solidFill>
          </p:spPr>
        </p:sp>
        <p:sp>
          <p:nvSpPr>
            <p:cNvPr id="37" name="AutoShape 37"/>
            <p:cNvSpPr/>
            <p:nvPr/>
          </p:nvSpPr>
          <p:spPr>
            <a:xfrm>
              <a:off x="689125" y="575007"/>
              <a:ext cx="74704" cy="74704"/>
            </a:xfrm>
            <a:prstGeom prst="ellipse">
              <a:avLst/>
            </a:prstGeom>
            <a:solidFill>
              <a:schemeClr val="accent1">
                <a:alpha val="60000"/>
              </a:schemeClr>
            </a:solidFill>
          </p:spPr>
        </p:sp>
        <p:sp>
          <p:nvSpPr>
            <p:cNvPr id="38" name="AutoShape 38"/>
            <p:cNvSpPr/>
            <p:nvPr/>
          </p:nvSpPr>
          <p:spPr>
            <a:xfrm>
              <a:off x="799768" y="583977"/>
              <a:ext cx="69238" cy="69238"/>
            </a:xfrm>
            <a:prstGeom prst="ellipse">
              <a:avLst/>
            </a:prstGeom>
            <a:solidFill>
              <a:schemeClr val="accent1">
                <a:alpha val="40000"/>
              </a:schemeClr>
            </a:solidFill>
          </p:spPr>
        </p:sp>
        <p:sp>
          <p:nvSpPr>
            <p:cNvPr id="39" name="AutoShape 39"/>
            <p:cNvSpPr/>
            <p:nvPr/>
          </p:nvSpPr>
          <p:spPr>
            <a:xfrm>
              <a:off x="904945" y="579844"/>
              <a:ext cx="65594" cy="65594"/>
            </a:xfrm>
            <a:prstGeom prst="ellipse">
              <a:avLst/>
            </a:prstGeom>
            <a:solidFill>
              <a:schemeClr val="accent1">
                <a:alpha val="20000"/>
              </a:schemeClr>
            </a:solidFill>
          </p:spPr>
        </p:sp>
        <p:sp>
          <p:nvSpPr>
            <p:cNvPr id="40" name="AutoShape 40"/>
            <p:cNvSpPr/>
            <p:nvPr/>
          </p:nvSpPr>
          <p:spPr>
            <a:xfrm>
              <a:off x="454963" y="684489"/>
              <a:ext cx="84147" cy="84147"/>
            </a:xfrm>
            <a:prstGeom prst="ellipse">
              <a:avLst/>
            </a:prstGeom>
            <a:solidFill>
              <a:schemeClr val="accent1">
                <a:alpha val="100000"/>
              </a:schemeClr>
            </a:solidFill>
          </p:spPr>
        </p:sp>
        <p:sp>
          <p:nvSpPr>
            <p:cNvPr id="41" name="AutoShape 41"/>
            <p:cNvSpPr/>
            <p:nvPr/>
          </p:nvSpPr>
          <p:spPr>
            <a:xfrm>
              <a:off x="575049" y="691064"/>
              <a:ext cx="78137" cy="78137"/>
            </a:xfrm>
            <a:prstGeom prst="ellipse">
              <a:avLst/>
            </a:prstGeom>
            <a:solidFill>
              <a:schemeClr val="accent1">
                <a:alpha val="80000"/>
              </a:schemeClr>
            </a:solidFill>
          </p:spPr>
        </p:sp>
        <p:sp>
          <p:nvSpPr>
            <p:cNvPr id="42" name="AutoShape 42"/>
            <p:cNvSpPr/>
            <p:nvPr/>
          </p:nvSpPr>
          <p:spPr>
            <a:xfrm>
              <a:off x="689125" y="692781"/>
              <a:ext cx="74704" cy="74704"/>
            </a:xfrm>
            <a:prstGeom prst="ellipse">
              <a:avLst/>
            </a:prstGeom>
            <a:solidFill>
              <a:schemeClr val="accent1">
                <a:alpha val="60000"/>
              </a:schemeClr>
            </a:solidFill>
          </p:spPr>
        </p:sp>
        <p:sp>
          <p:nvSpPr>
            <p:cNvPr id="43" name="AutoShape 43"/>
            <p:cNvSpPr/>
            <p:nvPr/>
          </p:nvSpPr>
          <p:spPr>
            <a:xfrm>
              <a:off x="799768" y="701751"/>
              <a:ext cx="69238" cy="69238"/>
            </a:xfrm>
            <a:prstGeom prst="ellipse">
              <a:avLst/>
            </a:prstGeom>
            <a:solidFill>
              <a:schemeClr val="accent1">
                <a:alpha val="40000"/>
              </a:schemeClr>
            </a:solidFill>
          </p:spPr>
        </p:sp>
        <p:sp>
          <p:nvSpPr>
            <p:cNvPr id="44" name="AutoShape 44"/>
            <p:cNvSpPr/>
            <p:nvPr/>
          </p:nvSpPr>
          <p:spPr>
            <a:xfrm>
              <a:off x="904945" y="697618"/>
              <a:ext cx="65594" cy="65594"/>
            </a:xfrm>
            <a:prstGeom prst="ellipse">
              <a:avLst/>
            </a:prstGeom>
            <a:solidFill>
              <a:schemeClr val="accent1">
                <a:alpha val="20000"/>
              </a:schemeClr>
            </a:solidFill>
          </p:spPr>
        </p:sp>
        <p:sp>
          <p:nvSpPr>
            <p:cNvPr id="45" name="TextBox 45"/>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预处理</a:t>
              </a: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50963"/>
            <a:ext cx="2181249" cy="6957731"/>
          </a:xfrm>
          <a:prstGeom prst="rect">
            <a:avLst/>
          </a:prstGeom>
          <a:solidFill>
            <a:schemeClr val="accent1">
              <a:alpha val="100000"/>
            </a:schemeClr>
          </a:solidFill>
        </p:spPr>
      </p:sp>
      <p:sp>
        <p:nvSpPr>
          <p:cNvPr id="3" name="TextBox 3"/>
          <p:cNvSpPr txBox="1"/>
          <p:nvPr/>
        </p:nvSpPr>
        <p:spPr>
          <a:xfrm rot="5400000">
            <a:off x="-2669843" y="1842943"/>
            <a:ext cx="8139131" cy="3872103"/>
          </a:xfrm>
          <a:prstGeom prst="rect">
            <a:avLst/>
          </a:prstGeom>
        </p:spPr>
        <p:txBody>
          <a:bodyPr vert="horz" wrap="square" lIns="123825" tIns="123825" rIns="57150" bIns="123825" rtlCol="0" anchor="t" anchorCtr="0">
            <a:spAutoFit/>
          </a:bodyPr>
          <a:lstStyle/>
          <a:p>
            <a:pPr algn="ctr">
              <a:lnSpc>
                <a:spcPct val="186000"/>
              </a:lnSpc>
            </a:pPr>
            <a:r>
              <a:rPr lang="en-US" sz="12300">
                <a:solidFill>
                  <a:srgbClr val="FFFFFF">
                    <a:alpha val="46000"/>
                  </a:srgbClr>
                </a:solidFill>
                <a:latin typeface="微软雅黑" panose="020B0503020204020204" charset="-122"/>
                <a:ea typeface="微软雅黑" panose="020B0503020204020204" charset="-122"/>
                <a:cs typeface="微软雅黑" panose="020B0503020204020204" charset="-122"/>
              </a:rPr>
              <a:t>contents</a:t>
            </a:r>
          </a:p>
        </p:txBody>
      </p:sp>
      <p:sp>
        <p:nvSpPr>
          <p:cNvPr id="4" name="TextBox 4"/>
          <p:cNvSpPr txBox="1"/>
          <p:nvPr/>
        </p:nvSpPr>
        <p:spPr>
          <a:xfrm>
            <a:off x="2181249" y="2574463"/>
            <a:ext cx="3626990" cy="2072640"/>
          </a:xfrm>
          <a:prstGeom prst="rect">
            <a:avLst/>
          </a:prstGeom>
        </p:spPr>
        <p:txBody>
          <a:bodyPr vert="horz" wrap="square" lIns="123825" tIns="123825" rIns="57150" bIns="123825" rtlCol="0" anchor="t" anchorCtr="0">
            <a:spAutoFit/>
          </a:bodyPr>
          <a:lstStyle/>
          <a:p>
            <a:pPr algn="ctr">
              <a:lnSpc>
                <a:spcPct val="125000"/>
              </a:lnSpc>
            </a:pPr>
            <a:r>
              <a:rPr lang="en-US" sz="9225" b="1">
                <a:solidFill>
                  <a:schemeClr val="accent1">
                    <a:alpha val="100000"/>
                  </a:schemeClr>
                </a:solidFill>
                <a:latin typeface="微软雅黑" panose="020B0503020204020204" charset="-122"/>
                <a:ea typeface="微软雅黑" panose="020B0503020204020204" charset="-122"/>
                <a:cs typeface="微软雅黑" panose="020B0503020204020204" charset="-122"/>
              </a:rPr>
              <a:t>目录</a:t>
            </a:r>
          </a:p>
        </p:txBody>
      </p:sp>
      <p:sp>
        <p:nvSpPr>
          <p:cNvPr id="5" name="TextBox 5"/>
          <p:cNvSpPr txBox="1"/>
          <p:nvPr/>
        </p:nvSpPr>
        <p:spPr>
          <a:xfrm>
            <a:off x="6376199" y="1111423"/>
            <a:ext cx="5391267" cy="4819650"/>
          </a:xfrm>
          <a:prstGeom prst="rect">
            <a:avLst/>
          </a:prstGeom>
        </p:spPr>
        <p:txBody>
          <a:bodyPr vert="horz" wrap="square" lIns="123825" tIns="123825" rIns="57150" bIns="123825" rtlCol="0" anchor="t" anchorCtr="0">
            <a:spAutoFit/>
          </a:bodyPr>
          <a:lstStyle/>
          <a:p>
            <a:pPr marL="203200" lvl="0" indent="-203200">
              <a:lnSpc>
                <a:spcPct val="150000"/>
              </a:lnSpc>
              <a:buFont typeface="Arial" panose="020B0604020202020204"/>
              <a:buChar char="•"/>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背景介绍</a:t>
            </a:r>
          </a:p>
          <a:p>
            <a:pPr marL="203200" lvl="0" indent="-203200">
              <a:lnSpc>
                <a:spcPct val="150000"/>
              </a:lnSpc>
              <a:buFont typeface="Arial" panose="020B0604020202020204"/>
              <a:buChar char="•"/>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项目规划分析</a:t>
            </a:r>
          </a:p>
          <a:p>
            <a:pPr marL="203200" lvl="0" indent="-203200">
              <a:lnSpc>
                <a:spcPct val="150000"/>
              </a:lnSpc>
              <a:buFont typeface="Arial" panose="020B0604020202020204"/>
              <a:buChar char="•"/>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系统设计</a:t>
            </a:r>
          </a:p>
          <a:p>
            <a:pPr marL="203200" lvl="0" indent="-203200">
              <a:lnSpc>
                <a:spcPct val="150000"/>
              </a:lnSpc>
              <a:buFont typeface="Arial" panose="020B0604020202020204"/>
              <a:buChar char="•"/>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具体编码</a:t>
            </a:r>
          </a:p>
          <a:p>
            <a:pPr marL="203200" lvl="0" indent="-203200">
              <a:lnSpc>
                <a:spcPct val="150000"/>
              </a:lnSpc>
              <a:buFont typeface="Arial" panose="020B0604020202020204"/>
              <a:buChar char="•"/>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客户需求有变</a:t>
            </a:r>
          </a:p>
          <a:p>
            <a:pPr marL="203200" lvl="0" indent="-203200">
              <a:lnSpc>
                <a:spcPct val="150000"/>
              </a:lnSpc>
              <a:buFont typeface="Arial" panose="020B0604020202020204"/>
              <a:buChar char="•"/>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项目测试</a:t>
            </a:r>
          </a:p>
        </p:txBody>
      </p:sp>
      <p:cxnSp>
        <p:nvCxnSpPr>
          <p:cNvPr id="6" name="Connector 6"/>
          <p:cNvCxnSpPr/>
          <p:nvPr/>
        </p:nvCxnSpPr>
        <p:spPr>
          <a:xfrm>
            <a:off x="5999076" y="1410844"/>
            <a:ext cx="0" cy="4034118"/>
          </a:xfrm>
          <a:prstGeom prst="line">
            <a:avLst/>
          </a:prstGeom>
          <a:ln w="9525">
            <a:solidFill>
              <a:schemeClr val="accent1"/>
            </a:solidFill>
            <a:prstDash val="solid"/>
          </a:ln>
        </p:spPr>
        <p:style>
          <a:lnRef idx="0">
            <a:schemeClr val="accent1"/>
          </a:lnRef>
          <a:fillRef idx="1">
            <a:schemeClr val="accent1"/>
          </a:fillRef>
          <a:effectRef idx="0">
            <a:schemeClr val="accent1"/>
          </a:effectRef>
          <a:fontRef idx="minor">
            <a:schemeClr val="lt1"/>
          </a:fontRef>
        </p:style>
      </p:cxn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31631" y="1742733"/>
            <a:ext cx="3798277" cy="3798277"/>
          </a:xfrm>
          <a:prstGeom prst="ellipse">
            <a:avLst/>
          </a:prstGeom>
          <a:solidFill>
            <a:schemeClr val="accent3">
              <a:alpha val="100000"/>
            </a:schemeClr>
          </a:solidFill>
        </p:spPr>
      </p:sp>
      <p:sp>
        <p:nvSpPr>
          <p:cNvPr id="3" name="AutoShape 3"/>
          <p:cNvSpPr/>
          <p:nvPr/>
        </p:nvSpPr>
        <p:spPr>
          <a:xfrm>
            <a:off x="7662092" y="1742733"/>
            <a:ext cx="3798277" cy="3798277"/>
          </a:xfrm>
          <a:prstGeom prst="ellipse">
            <a:avLst/>
          </a:prstGeom>
          <a:solidFill>
            <a:schemeClr val="accent3">
              <a:alpha val="100000"/>
            </a:schemeClr>
          </a:solidFill>
        </p:spPr>
      </p:sp>
      <p:sp>
        <p:nvSpPr>
          <p:cNvPr id="4" name="AutoShape 4"/>
          <p:cNvSpPr/>
          <p:nvPr/>
        </p:nvSpPr>
        <p:spPr>
          <a:xfrm>
            <a:off x="4196862" y="1742733"/>
            <a:ext cx="3798277" cy="3798277"/>
          </a:xfrm>
          <a:prstGeom prst="ellipse">
            <a:avLst/>
          </a:prstGeom>
          <a:solidFill>
            <a:schemeClr val="accent2">
              <a:lumMod val="20000"/>
              <a:lumOff val="80000"/>
              <a:alpha val="100000"/>
            </a:schemeClr>
          </a:solidFill>
        </p:spPr>
      </p:sp>
      <p:grpSp>
        <p:nvGrpSpPr>
          <p:cNvPr id="5" name="Group 5"/>
          <p:cNvGrpSpPr/>
          <p:nvPr/>
        </p:nvGrpSpPr>
        <p:grpSpPr>
          <a:xfrm>
            <a:off x="454963" y="93878"/>
            <a:ext cx="10641129" cy="914400"/>
            <a:chOff x="454963" y="93878"/>
            <a:chExt cx="10641129" cy="914400"/>
          </a:xfrm>
        </p:grpSpPr>
        <p:sp>
          <p:nvSpPr>
            <p:cNvPr id="6" name="AutoShape 6"/>
            <p:cNvSpPr/>
            <p:nvPr/>
          </p:nvSpPr>
          <p:spPr>
            <a:xfrm>
              <a:off x="454963" y="331168"/>
              <a:ext cx="84147" cy="84147"/>
            </a:xfrm>
            <a:prstGeom prst="ellipse">
              <a:avLst/>
            </a:prstGeom>
            <a:solidFill>
              <a:schemeClr val="accent1">
                <a:alpha val="100000"/>
              </a:schemeClr>
            </a:solidFill>
          </p:spPr>
        </p:sp>
        <p:sp>
          <p:nvSpPr>
            <p:cNvPr id="7" name="AutoShape 7"/>
            <p:cNvSpPr/>
            <p:nvPr/>
          </p:nvSpPr>
          <p:spPr>
            <a:xfrm>
              <a:off x="575049" y="337743"/>
              <a:ext cx="78137" cy="78137"/>
            </a:xfrm>
            <a:prstGeom prst="ellipse">
              <a:avLst/>
            </a:prstGeom>
            <a:solidFill>
              <a:schemeClr val="accent1">
                <a:alpha val="80000"/>
              </a:schemeClr>
            </a:solidFill>
          </p:spPr>
        </p:sp>
        <p:sp>
          <p:nvSpPr>
            <p:cNvPr id="8" name="AutoShape 8"/>
            <p:cNvSpPr/>
            <p:nvPr/>
          </p:nvSpPr>
          <p:spPr>
            <a:xfrm>
              <a:off x="689125" y="339460"/>
              <a:ext cx="74704" cy="74704"/>
            </a:xfrm>
            <a:prstGeom prst="ellipse">
              <a:avLst/>
            </a:prstGeom>
            <a:solidFill>
              <a:schemeClr val="accent1">
                <a:alpha val="60000"/>
              </a:schemeClr>
            </a:solidFill>
          </p:spPr>
        </p:sp>
        <p:sp>
          <p:nvSpPr>
            <p:cNvPr id="9" name="AutoShape 9"/>
            <p:cNvSpPr/>
            <p:nvPr/>
          </p:nvSpPr>
          <p:spPr>
            <a:xfrm>
              <a:off x="799768" y="348430"/>
              <a:ext cx="69238" cy="69238"/>
            </a:xfrm>
            <a:prstGeom prst="ellipse">
              <a:avLst/>
            </a:prstGeom>
            <a:solidFill>
              <a:schemeClr val="accent1">
                <a:alpha val="40000"/>
              </a:schemeClr>
            </a:solidFill>
          </p:spPr>
        </p:sp>
        <p:sp>
          <p:nvSpPr>
            <p:cNvPr id="10" name="AutoShape 10"/>
            <p:cNvSpPr/>
            <p:nvPr/>
          </p:nvSpPr>
          <p:spPr>
            <a:xfrm>
              <a:off x="904945" y="344297"/>
              <a:ext cx="65594" cy="65594"/>
            </a:xfrm>
            <a:prstGeom prst="ellipse">
              <a:avLst/>
            </a:prstGeom>
            <a:solidFill>
              <a:schemeClr val="accent1">
                <a:alpha val="20000"/>
              </a:schemeClr>
            </a:solidFill>
          </p:spPr>
        </p:sp>
        <p:sp>
          <p:nvSpPr>
            <p:cNvPr id="11" name="AutoShape 11"/>
            <p:cNvSpPr/>
            <p:nvPr/>
          </p:nvSpPr>
          <p:spPr>
            <a:xfrm>
              <a:off x="454963" y="448942"/>
              <a:ext cx="84147" cy="84147"/>
            </a:xfrm>
            <a:prstGeom prst="ellipse">
              <a:avLst/>
            </a:prstGeom>
            <a:solidFill>
              <a:schemeClr val="accent1">
                <a:alpha val="100000"/>
              </a:schemeClr>
            </a:solidFill>
          </p:spPr>
        </p:sp>
        <p:sp>
          <p:nvSpPr>
            <p:cNvPr id="12" name="AutoShape 12"/>
            <p:cNvSpPr/>
            <p:nvPr/>
          </p:nvSpPr>
          <p:spPr>
            <a:xfrm>
              <a:off x="575049" y="455517"/>
              <a:ext cx="78137" cy="78137"/>
            </a:xfrm>
            <a:prstGeom prst="ellipse">
              <a:avLst/>
            </a:prstGeom>
            <a:solidFill>
              <a:schemeClr val="accent1">
                <a:alpha val="80000"/>
              </a:schemeClr>
            </a:solidFill>
          </p:spPr>
        </p:sp>
        <p:sp>
          <p:nvSpPr>
            <p:cNvPr id="13" name="AutoShape 13"/>
            <p:cNvSpPr/>
            <p:nvPr/>
          </p:nvSpPr>
          <p:spPr>
            <a:xfrm>
              <a:off x="689125" y="457233"/>
              <a:ext cx="74704" cy="74704"/>
            </a:xfrm>
            <a:prstGeom prst="ellipse">
              <a:avLst/>
            </a:prstGeom>
            <a:solidFill>
              <a:schemeClr val="accent1">
                <a:alpha val="60000"/>
              </a:schemeClr>
            </a:solidFill>
          </p:spPr>
        </p:sp>
        <p:sp>
          <p:nvSpPr>
            <p:cNvPr id="14" name="AutoShape 14"/>
            <p:cNvSpPr/>
            <p:nvPr/>
          </p:nvSpPr>
          <p:spPr>
            <a:xfrm>
              <a:off x="799768" y="466203"/>
              <a:ext cx="69238" cy="69238"/>
            </a:xfrm>
            <a:prstGeom prst="ellipse">
              <a:avLst/>
            </a:prstGeom>
            <a:solidFill>
              <a:schemeClr val="accent1">
                <a:alpha val="40000"/>
              </a:schemeClr>
            </a:solidFill>
          </p:spPr>
        </p:sp>
        <p:sp>
          <p:nvSpPr>
            <p:cNvPr id="15" name="AutoShape 15"/>
            <p:cNvSpPr/>
            <p:nvPr/>
          </p:nvSpPr>
          <p:spPr>
            <a:xfrm>
              <a:off x="904945" y="462070"/>
              <a:ext cx="65594" cy="65594"/>
            </a:xfrm>
            <a:prstGeom prst="ellipse">
              <a:avLst/>
            </a:prstGeom>
            <a:solidFill>
              <a:schemeClr val="accent1">
                <a:alpha val="20000"/>
              </a:schemeClr>
            </a:solidFill>
          </p:spPr>
        </p:sp>
        <p:sp>
          <p:nvSpPr>
            <p:cNvPr id="16" name="AutoShape 16"/>
            <p:cNvSpPr/>
            <p:nvPr/>
          </p:nvSpPr>
          <p:spPr>
            <a:xfrm>
              <a:off x="454963" y="566715"/>
              <a:ext cx="84147" cy="84147"/>
            </a:xfrm>
            <a:prstGeom prst="ellipse">
              <a:avLst/>
            </a:prstGeom>
            <a:solidFill>
              <a:schemeClr val="accent1">
                <a:alpha val="100000"/>
              </a:schemeClr>
            </a:solidFill>
          </p:spPr>
        </p:sp>
        <p:sp>
          <p:nvSpPr>
            <p:cNvPr id="17" name="AutoShape 17"/>
            <p:cNvSpPr/>
            <p:nvPr/>
          </p:nvSpPr>
          <p:spPr>
            <a:xfrm>
              <a:off x="575049" y="573291"/>
              <a:ext cx="78137" cy="78137"/>
            </a:xfrm>
            <a:prstGeom prst="ellipse">
              <a:avLst/>
            </a:prstGeom>
            <a:solidFill>
              <a:schemeClr val="accent1">
                <a:alpha val="80000"/>
              </a:schemeClr>
            </a:solidFill>
          </p:spPr>
        </p:sp>
        <p:sp>
          <p:nvSpPr>
            <p:cNvPr id="18" name="AutoShape 18"/>
            <p:cNvSpPr/>
            <p:nvPr/>
          </p:nvSpPr>
          <p:spPr>
            <a:xfrm>
              <a:off x="689125" y="575007"/>
              <a:ext cx="74704" cy="74704"/>
            </a:xfrm>
            <a:prstGeom prst="ellipse">
              <a:avLst/>
            </a:prstGeom>
            <a:solidFill>
              <a:schemeClr val="accent1">
                <a:alpha val="60000"/>
              </a:schemeClr>
            </a:solidFill>
          </p:spPr>
        </p:sp>
        <p:sp>
          <p:nvSpPr>
            <p:cNvPr id="19" name="AutoShape 19"/>
            <p:cNvSpPr/>
            <p:nvPr/>
          </p:nvSpPr>
          <p:spPr>
            <a:xfrm>
              <a:off x="799768" y="583977"/>
              <a:ext cx="69238" cy="69238"/>
            </a:xfrm>
            <a:prstGeom prst="ellipse">
              <a:avLst/>
            </a:prstGeom>
            <a:solidFill>
              <a:schemeClr val="accent1">
                <a:alpha val="40000"/>
              </a:schemeClr>
            </a:solidFill>
          </p:spPr>
        </p:sp>
        <p:sp>
          <p:nvSpPr>
            <p:cNvPr id="20" name="AutoShape 20"/>
            <p:cNvSpPr/>
            <p:nvPr/>
          </p:nvSpPr>
          <p:spPr>
            <a:xfrm>
              <a:off x="904945" y="579844"/>
              <a:ext cx="65594" cy="65594"/>
            </a:xfrm>
            <a:prstGeom prst="ellipse">
              <a:avLst/>
            </a:prstGeom>
            <a:solidFill>
              <a:schemeClr val="accent1">
                <a:alpha val="20000"/>
              </a:schemeClr>
            </a:solidFill>
          </p:spPr>
        </p:sp>
        <p:sp>
          <p:nvSpPr>
            <p:cNvPr id="21" name="AutoShape 21"/>
            <p:cNvSpPr/>
            <p:nvPr/>
          </p:nvSpPr>
          <p:spPr>
            <a:xfrm>
              <a:off x="454963" y="684489"/>
              <a:ext cx="84147" cy="84147"/>
            </a:xfrm>
            <a:prstGeom prst="ellipse">
              <a:avLst/>
            </a:prstGeom>
            <a:solidFill>
              <a:schemeClr val="accent1">
                <a:alpha val="100000"/>
              </a:schemeClr>
            </a:solidFill>
          </p:spPr>
        </p:sp>
        <p:sp>
          <p:nvSpPr>
            <p:cNvPr id="22" name="AutoShape 22"/>
            <p:cNvSpPr/>
            <p:nvPr/>
          </p:nvSpPr>
          <p:spPr>
            <a:xfrm>
              <a:off x="575049" y="691064"/>
              <a:ext cx="78137" cy="78137"/>
            </a:xfrm>
            <a:prstGeom prst="ellipse">
              <a:avLst/>
            </a:prstGeom>
            <a:solidFill>
              <a:schemeClr val="accent1">
                <a:alpha val="80000"/>
              </a:schemeClr>
            </a:solidFill>
          </p:spPr>
        </p:sp>
        <p:sp>
          <p:nvSpPr>
            <p:cNvPr id="23" name="AutoShape 23"/>
            <p:cNvSpPr/>
            <p:nvPr/>
          </p:nvSpPr>
          <p:spPr>
            <a:xfrm>
              <a:off x="689125" y="692781"/>
              <a:ext cx="74704" cy="74704"/>
            </a:xfrm>
            <a:prstGeom prst="ellipse">
              <a:avLst/>
            </a:prstGeom>
            <a:solidFill>
              <a:schemeClr val="accent1">
                <a:alpha val="60000"/>
              </a:schemeClr>
            </a:solidFill>
          </p:spPr>
        </p:sp>
        <p:sp>
          <p:nvSpPr>
            <p:cNvPr id="24" name="AutoShape 24"/>
            <p:cNvSpPr/>
            <p:nvPr/>
          </p:nvSpPr>
          <p:spPr>
            <a:xfrm>
              <a:off x="799768" y="701751"/>
              <a:ext cx="69238" cy="69238"/>
            </a:xfrm>
            <a:prstGeom prst="ellipse">
              <a:avLst/>
            </a:prstGeom>
            <a:solidFill>
              <a:schemeClr val="accent1">
                <a:alpha val="40000"/>
              </a:schemeClr>
            </a:solidFill>
          </p:spPr>
        </p:sp>
        <p:sp>
          <p:nvSpPr>
            <p:cNvPr id="25" name="AutoShape 25"/>
            <p:cNvSpPr/>
            <p:nvPr/>
          </p:nvSpPr>
          <p:spPr>
            <a:xfrm>
              <a:off x="904945" y="697618"/>
              <a:ext cx="65594" cy="65594"/>
            </a:xfrm>
            <a:prstGeom prst="ellipse">
              <a:avLst/>
            </a:prstGeom>
            <a:solidFill>
              <a:schemeClr val="accent1">
                <a:alpha val="20000"/>
              </a:schemeClr>
            </a:solidFill>
          </p:spPr>
        </p:sp>
        <p:sp>
          <p:nvSpPr>
            <p:cNvPr id="26" name="TextBox 26"/>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查找定位模块</a:t>
              </a:r>
            </a:p>
          </p:txBody>
        </p:sp>
      </p:grpSp>
      <p:sp>
        <p:nvSpPr>
          <p:cNvPr id="27" name="AutoShape 27"/>
          <p:cNvSpPr/>
          <p:nvPr/>
        </p:nvSpPr>
        <p:spPr>
          <a:xfrm>
            <a:off x="3059989" y="1383703"/>
            <a:ext cx="1133475" cy="1133475"/>
          </a:xfrm>
          <a:prstGeom prst="ellipse">
            <a:avLst/>
          </a:prstGeom>
          <a:solidFill>
            <a:schemeClr val="lt1">
              <a:alpha val="80000"/>
            </a:schemeClr>
          </a:solidFill>
        </p:spPr>
      </p:sp>
      <p:sp>
        <p:nvSpPr>
          <p:cNvPr id="28" name="AutoShape 28"/>
          <p:cNvSpPr/>
          <p:nvPr/>
        </p:nvSpPr>
        <p:spPr>
          <a:xfrm>
            <a:off x="3126664" y="1450378"/>
            <a:ext cx="1000125" cy="1000125"/>
          </a:xfrm>
          <a:prstGeom prst="ellipse">
            <a:avLst/>
          </a:prstGeom>
          <a:solidFill>
            <a:schemeClr val="accent2">
              <a:alpha val="100000"/>
            </a:schemeClr>
          </a:solidFill>
        </p:spPr>
      </p:sp>
      <p:sp>
        <p:nvSpPr>
          <p:cNvPr id="29" name="AutoShape 29"/>
          <p:cNvSpPr/>
          <p:nvPr/>
        </p:nvSpPr>
        <p:spPr>
          <a:xfrm>
            <a:off x="6801159" y="1383703"/>
            <a:ext cx="1133475" cy="1133475"/>
          </a:xfrm>
          <a:prstGeom prst="ellipse">
            <a:avLst/>
          </a:prstGeom>
          <a:solidFill>
            <a:schemeClr val="lt1">
              <a:alpha val="80000"/>
            </a:schemeClr>
          </a:solidFill>
        </p:spPr>
      </p:sp>
      <p:sp>
        <p:nvSpPr>
          <p:cNvPr id="30" name="AutoShape 30"/>
          <p:cNvSpPr/>
          <p:nvPr/>
        </p:nvSpPr>
        <p:spPr>
          <a:xfrm>
            <a:off x="6867834" y="1450378"/>
            <a:ext cx="1000125" cy="1000125"/>
          </a:xfrm>
          <a:prstGeom prst="ellipse">
            <a:avLst/>
          </a:prstGeom>
          <a:solidFill>
            <a:schemeClr val="accent2">
              <a:alpha val="100000"/>
            </a:schemeClr>
          </a:solidFill>
        </p:spPr>
      </p:sp>
      <p:sp>
        <p:nvSpPr>
          <p:cNvPr id="31" name="AutoShape 31"/>
          <p:cNvSpPr/>
          <p:nvPr/>
        </p:nvSpPr>
        <p:spPr>
          <a:xfrm>
            <a:off x="10237651" y="1383703"/>
            <a:ext cx="1133475" cy="1133475"/>
          </a:xfrm>
          <a:prstGeom prst="ellipse">
            <a:avLst/>
          </a:prstGeom>
          <a:solidFill>
            <a:schemeClr val="lt1">
              <a:alpha val="80000"/>
            </a:schemeClr>
          </a:solidFill>
        </p:spPr>
      </p:sp>
      <p:sp>
        <p:nvSpPr>
          <p:cNvPr id="32" name="AutoShape 32"/>
          <p:cNvSpPr/>
          <p:nvPr/>
        </p:nvSpPr>
        <p:spPr>
          <a:xfrm>
            <a:off x="10304326" y="1450378"/>
            <a:ext cx="1000125" cy="1000125"/>
          </a:xfrm>
          <a:prstGeom prst="ellipse">
            <a:avLst/>
          </a:prstGeom>
          <a:solidFill>
            <a:schemeClr val="accent2">
              <a:alpha val="100000"/>
            </a:schemeClr>
          </a:solidFill>
        </p:spPr>
      </p:sp>
      <p:sp>
        <p:nvSpPr>
          <p:cNvPr id="33" name="TextBox 33"/>
          <p:cNvSpPr txBox="1"/>
          <p:nvPr/>
        </p:nvSpPr>
        <p:spPr>
          <a:xfrm>
            <a:off x="10207807" y="1550012"/>
            <a:ext cx="1163319" cy="800856"/>
          </a:xfrm>
          <a:prstGeom prst="rect">
            <a:avLst/>
          </a:prstGeom>
        </p:spPr>
        <p:txBody>
          <a:bodyPr vert="horz" wrap="square" lIns="123825" tIns="123825" rIns="57150" bIns="123825" rtlCol="0" anchor="ctr" anchorCtr="1">
            <a:noAutofit/>
          </a:bodyPr>
          <a:lstStyle/>
          <a:p>
            <a:pPr>
              <a:lnSpc>
                <a:spcPct val="100000"/>
              </a:lnSpc>
              <a:spcBef>
                <a:spcPct val="0"/>
              </a:spcBef>
            </a:pPr>
            <a:r>
              <a:rPr lang="en-US" sz="3450" b="1">
                <a:solidFill>
                  <a:schemeClr val="accent2">
                    <a:lumMod val="20000"/>
                    <a:lumOff val="80000"/>
                    <a:alpha val="100000"/>
                  </a:schemeClr>
                </a:solidFill>
                <a:latin typeface="微软雅黑" panose="020B0503020204020204" charset="-122"/>
                <a:ea typeface="微软雅黑" panose="020B0503020204020204" charset="-122"/>
                <a:cs typeface="微软雅黑" panose="020B0503020204020204" charset="-122"/>
              </a:rPr>
              <a:t>03</a:t>
            </a:r>
          </a:p>
        </p:txBody>
      </p:sp>
      <p:sp>
        <p:nvSpPr>
          <p:cNvPr id="34" name="TextBox 34"/>
          <p:cNvSpPr txBox="1"/>
          <p:nvPr/>
        </p:nvSpPr>
        <p:spPr>
          <a:xfrm>
            <a:off x="6761790" y="1550012"/>
            <a:ext cx="1163319" cy="800856"/>
          </a:xfrm>
          <a:prstGeom prst="rect">
            <a:avLst/>
          </a:prstGeom>
        </p:spPr>
        <p:txBody>
          <a:bodyPr vert="horz" wrap="square" lIns="123825" tIns="123825" rIns="57150" bIns="123825" rtlCol="0" anchor="ctr" anchorCtr="1">
            <a:noAutofit/>
          </a:bodyPr>
          <a:lstStyle/>
          <a:p>
            <a:pPr>
              <a:lnSpc>
                <a:spcPct val="100000"/>
              </a:lnSpc>
              <a:spcBef>
                <a:spcPct val="0"/>
              </a:spcBef>
            </a:pPr>
            <a:r>
              <a:rPr lang="en-US" sz="3450" b="1">
                <a:solidFill>
                  <a:schemeClr val="accent2">
                    <a:lumMod val="20000"/>
                    <a:lumOff val="80000"/>
                    <a:alpha val="100000"/>
                  </a:schemeClr>
                </a:solidFill>
                <a:latin typeface="微软雅黑" panose="020B0503020204020204" charset="-122"/>
                <a:ea typeface="微软雅黑" panose="020B0503020204020204" charset="-122"/>
                <a:cs typeface="微软雅黑" panose="020B0503020204020204" charset="-122"/>
              </a:rPr>
              <a:t>02</a:t>
            </a:r>
          </a:p>
        </p:txBody>
      </p:sp>
      <p:sp>
        <p:nvSpPr>
          <p:cNvPr id="35" name="TextBox 35"/>
          <p:cNvSpPr txBox="1"/>
          <p:nvPr/>
        </p:nvSpPr>
        <p:spPr>
          <a:xfrm>
            <a:off x="3030145" y="1550012"/>
            <a:ext cx="1163319" cy="800856"/>
          </a:xfrm>
          <a:prstGeom prst="rect">
            <a:avLst/>
          </a:prstGeom>
        </p:spPr>
        <p:txBody>
          <a:bodyPr vert="horz" wrap="square" lIns="123825" tIns="123825" rIns="57150" bIns="123825" rtlCol="0" anchor="ctr" anchorCtr="1">
            <a:noAutofit/>
          </a:bodyPr>
          <a:lstStyle/>
          <a:p>
            <a:pPr>
              <a:lnSpc>
                <a:spcPct val="100000"/>
              </a:lnSpc>
              <a:spcBef>
                <a:spcPct val="0"/>
              </a:spcBef>
            </a:pPr>
            <a:r>
              <a:rPr lang="en-US" sz="3450" b="1">
                <a:solidFill>
                  <a:schemeClr val="accent2">
                    <a:lumMod val="20000"/>
                    <a:lumOff val="80000"/>
                    <a:alpha val="100000"/>
                  </a:schemeClr>
                </a:solidFill>
                <a:latin typeface="微软雅黑" panose="020B0503020204020204" charset="-122"/>
                <a:ea typeface="微软雅黑" panose="020B0503020204020204" charset="-122"/>
                <a:cs typeface="微软雅黑" panose="020B0503020204020204" charset="-122"/>
              </a:rPr>
              <a:t>01</a:t>
            </a:r>
          </a:p>
        </p:txBody>
      </p:sp>
      <p:sp>
        <p:nvSpPr>
          <p:cNvPr id="36" name="TextBox 36"/>
          <p:cNvSpPr txBox="1"/>
          <p:nvPr/>
        </p:nvSpPr>
        <p:spPr>
          <a:xfrm>
            <a:off x="1123806" y="2695965"/>
            <a:ext cx="2928915" cy="1891815"/>
          </a:xfrm>
          <a:prstGeom prst="rect">
            <a:avLst/>
          </a:prstGeom>
        </p:spPr>
        <p:txBody>
          <a:bodyPr vert="horz" wrap="square" lIns="123825" tIns="123825" rIns="57150" bIns="123825" rtlCol="0" anchor="t" anchorCtr="0">
            <a:noAutofit/>
          </a:bodyPr>
          <a:lstStyle/>
          <a:p>
            <a:pPr>
              <a:lnSpc>
                <a:spcPct val="14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在薪资管理系统中，用户需要先按照指定条件找到要处理的记录。</a:t>
            </a:r>
          </a:p>
        </p:txBody>
      </p:sp>
      <p:sp>
        <p:nvSpPr>
          <p:cNvPr id="37" name="TextBox 37"/>
          <p:cNvSpPr txBox="1"/>
          <p:nvPr/>
        </p:nvSpPr>
        <p:spPr>
          <a:xfrm>
            <a:off x="4591406" y="2684609"/>
            <a:ext cx="2924175" cy="1914525"/>
          </a:xfrm>
          <a:prstGeom prst="rect">
            <a:avLst/>
          </a:prstGeom>
        </p:spPr>
        <p:txBody>
          <a:bodyPr vert="horz" wrap="square" lIns="123825" tIns="123825" rIns="57150" bIns="123825" rtlCol="0" anchor="t" anchorCtr="0">
            <a:noAutofit/>
          </a:bodyPr>
          <a:lstStyle/>
          <a:p>
            <a:pPr>
              <a:lnSpc>
                <a:spcPct val="140000"/>
              </a:lnSpc>
            </a:pPr>
            <a:r>
              <a:rPr lang="en-US" sz="1500">
                <a:solidFill>
                  <a:schemeClr val="accent3">
                    <a:alpha val="100000"/>
                  </a:schemeClr>
                </a:solidFill>
                <a:latin typeface="微软雅黑" panose="020B0503020204020204" charset="-122"/>
                <a:ea typeface="微软雅黑" panose="020B0503020204020204" charset="-122"/>
                <a:cs typeface="微软雅黑" panose="020B0503020204020204" charset="-122"/>
              </a:rPr>
              <a:t>通过Locate(ZGGZ tp[],int n,char findmess[],char nameornum[])函数来实现记录的定位处理。</a:t>
            </a:r>
          </a:p>
        </p:txBody>
      </p:sp>
      <p:sp>
        <p:nvSpPr>
          <p:cNvPr id="38" name="TextBox 38"/>
          <p:cNvSpPr txBox="1"/>
          <p:nvPr/>
        </p:nvSpPr>
        <p:spPr>
          <a:xfrm>
            <a:off x="8170936" y="2684609"/>
            <a:ext cx="2924175" cy="1914525"/>
          </a:xfrm>
          <a:prstGeom prst="rect">
            <a:avLst/>
          </a:prstGeom>
        </p:spPr>
        <p:txBody>
          <a:bodyPr vert="horz" wrap="square" lIns="123825" tIns="123825" rIns="57150" bIns="123825" rtlCol="0" anchor="t" anchorCtr="0">
            <a:spAutoFit/>
          </a:bodyPr>
          <a:lstStyle/>
          <a:p>
            <a:pPr>
              <a:lnSpc>
                <a:spcPct val="14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在项目中，可以按照职工编号或职工姓名进行检索。</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1735871" y="3829054"/>
            <a:ext cx="2692926" cy="1017715"/>
          </a:xfrm>
          <a:prstGeom prst="rect">
            <a:avLst/>
          </a:prstGeom>
        </p:spPr>
      </p:sp>
      <p:sp>
        <p:nvSpPr>
          <p:cNvPr id="3" name="Freeform 3"/>
          <p:cNvSpPr/>
          <p:nvPr/>
        </p:nvSpPr>
        <p:spPr>
          <a:xfrm flipH="1">
            <a:off x="4749975" y="1385888"/>
            <a:ext cx="1346030" cy="1346030"/>
          </a:xfrm>
          <a:custGeom>
            <a:avLst/>
            <a:gdLst/>
            <a:ahLst/>
            <a:cxnLst/>
            <a:rect l="l" t="t" r="r" b="b"/>
            <a:pathLst>
              <a:path w="1346030" h="1346030">
                <a:moveTo>
                  <a:pt x="673015" y="0"/>
                </a:moveTo>
                <a:cubicBezTo>
                  <a:pt x="1044712" y="0"/>
                  <a:pt x="1346030" y="301318"/>
                  <a:pt x="1346030" y="673015"/>
                </a:cubicBezTo>
                <a:cubicBezTo>
                  <a:pt x="1346030" y="1044712"/>
                  <a:pt x="1044712" y="1346030"/>
                  <a:pt x="673015" y="1346030"/>
                </a:cubicBezTo>
                <a:lnTo>
                  <a:pt x="669306" y="1345656"/>
                </a:lnTo>
                <a:lnTo>
                  <a:pt x="669306" y="1346030"/>
                </a:lnTo>
                <a:lnTo>
                  <a:pt x="0" y="1346030"/>
                </a:lnTo>
                <a:lnTo>
                  <a:pt x="0" y="1133481"/>
                </a:lnTo>
                <a:lnTo>
                  <a:pt x="194385" y="1133481"/>
                </a:lnTo>
                <a:lnTo>
                  <a:pt x="287636" y="1133481"/>
                </a:lnTo>
                <a:lnTo>
                  <a:pt x="290174" y="1133481"/>
                </a:lnTo>
                <a:lnTo>
                  <a:pt x="652313" y="1133481"/>
                </a:lnTo>
                <a:lnTo>
                  <a:pt x="652313" y="1133225"/>
                </a:lnTo>
                <a:lnTo>
                  <a:pt x="654851" y="1133481"/>
                </a:lnTo>
                <a:cubicBezTo>
                  <a:pt x="909159" y="1133481"/>
                  <a:pt x="1115316" y="927324"/>
                  <a:pt x="1115316" y="673015"/>
                </a:cubicBezTo>
                <a:cubicBezTo>
                  <a:pt x="1115316" y="418706"/>
                  <a:pt x="909159" y="212549"/>
                  <a:pt x="654851" y="212549"/>
                </a:cubicBezTo>
                <a:cubicBezTo>
                  <a:pt x="652114" y="212549"/>
                  <a:pt x="649381" y="212573"/>
                  <a:pt x="646668" y="213374"/>
                </a:cubicBezTo>
                <a:lnTo>
                  <a:pt x="298357" y="213374"/>
                </a:lnTo>
                <a:lnTo>
                  <a:pt x="290174" y="212549"/>
                </a:lnTo>
                <a:cubicBezTo>
                  <a:pt x="287437" y="212549"/>
                  <a:pt x="284704" y="212573"/>
                  <a:pt x="281991" y="213374"/>
                </a:cubicBezTo>
                <a:lnTo>
                  <a:pt x="194385" y="213374"/>
                </a:lnTo>
                <a:lnTo>
                  <a:pt x="0" y="213374"/>
                </a:lnTo>
                <a:lnTo>
                  <a:pt x="0" y="1206"/>
                </a:lnTo>
                <a:lnTo>
                  <a:pt x="661055" y="1206"/>
                </a:lnTo>
                <a:cubicBezTo>
                  <a:pt x="665021" y="34"/>
                  <a:pt x="669015" y="0"/>
                  <a:pt x="673015" y="0"/>
                </a:cubicBezTo>
                <a:close/>
              </a:path>
            </a:pathLst>
          </a:custGeom>
          <a:solidFill>
            <a:schemeClr val="accent1">
              <a:alpha val="100000"/>
            </a:schemeClr>
          </a:solidFill>
        </p:spPr>
      </p:sp>
      <p:sp>
        <p:nvSpPr>
          <p:cNvPr id="4" name="Freeform 4"/>
          <p:cNvSpPr/>
          <p:nvPr/>
        </p:nvSpPr>
        <p:spPr>
          <a:xfrm>
            <a:off x="6096005" y="2522220"/>
            <a:ext cx="1346030" cy="1346030"/>
          </a:xfrm>
          <a:custGeom>
            <a:avLst/>
            <a:gdLst/>
            <a:ahLst/>
            <a:cxnLst/>
            <a:rect l="l" t="t" r="r" b="b"/>
            <a:pathLst>
              <a:path w="1346030" h="1346030">
                <a:moveTo>
                  <a:pt x="673015" y="0"/>
                </a:moveTo>
                <a:cubicBezTo>
                  <a:pt x="1044712" y="0"/>
                  <a:pt x="1346030" y="301318"/>
                  <a:pt x="1346030" y="673015"/>
                </a:cubicBezTo>
                <a:cubicBezTo>
                  <a:pt x="1346030" y="1044712"/>
                  <a:pt x="1044712" y="1346030"/>
                  <a:pt x="673015" y="1346030"/>
                </a:cubicBezTo>
                <a:lnTo>
                  <a:pt x="669306" y="1345656"/>
                </a:lnTo>
                <a:lnTo>
                  <a:pt x="669306" y="1346030"/>
                </a:lnTo>
                <a:lnTo>
                  <a:pt x="0" y="1346030"/>
                </a:lnTo>
                <a:lnTo>
                  <a:pt x="0" y="1133481"/>
                </a:lnTo>
                <a:lnTo>
                  <a:pt x="194385" y="1133481"/>
                </a:lnTo>
                <a:lnTo>
                  <a:pt x="287636" y="1133481"/>
                </a:lnTo>
                <a:lnTo>
                  <a:pt x="290174" y="1133481"/>
                </a:lnTo>
                <a:lnTo>
                  <a:pt x="652313" y="1133481"/>
                </a:lnTo>
                <a:lnTo>
                  <a:pt x="652313" y="1133225"/>
                </a:lnTo>
                <a:lnTo>
                  <a:pt x="654851" y="1133481"/>
                </a:lnTo>
                <a:cubicBezTo>
                  <a:pt x="909159" y="1133481"/>
                  <a:pt x="1115316" y="927324"/>
                  <a:pt x="1115316" y="673015"/>
                </a:cubicBezTo>
                <a:cubicBezTo>
                  <a:pt x="1115316" y="418706"/>
                  <a:pt x="909159" y="212549"/>
                  <a:pt x="654851" y="212549"/>
                </a:cubicBezTo>
                <a:cubicBezTo>
                  <a:pt x="652114" y="212549"/>
                  <a:pt x="649381" y="212573"/>
                  <a:pt x="646668" y="213374"/>
                </a:cubicBezTo>
                <a:lnTo>
                  <a:pt x="298357" y="213374"/>
                </a:lnTo>
                <a:lnTo>
                  <a:pt x="290174" y="212549"/>
                </a:lnTo>
                <a:cubicBezTo>
                  <a:pt x="287437" y="212549"/>
                  <a:pt x="284704" y="212573"/>
                  <a:pt x="281991" y="213374"/>
                </a:cubicBezTo>
                <a:lnTo>
                  <a:pt x="194385" y="213374"/>
                </a:lnTo>
                <a:lnTo>
                  <a:pt x="0" y="213374"/>
                </a:lnTo>
                <a:lnTo>
                  <a:pt x="0" y="1206"/>
                </a:lnTo>
                <a:lnTo>
                  <a:pt x="661055" y="1206"/>
                </a:lnTo>
                <a:cubicBezTo>
                  <a:pt x="665021" y="34"/>
                  <a:pt x="669015" y="0"/>
                  <a:pt x="673015" y="0"/>
                </a:cubicBezTo>
                <a:close/>
              </a:path>
            </a:pathLst>
          </a:custGeom>
          <a:solidFill>
            <a:schemeClr val="accent3">
              <a:alpha val="100000"/>
            </a:schemeClr>
          </a:solidFill>
        </p:spPr>
      </p:sp>
      <p:sp>
        <p:nvSpPr>
          <p:cNvPr id="5" name="Freeform 5"/>
          <p:cNvSpPr/>
          <p:nvPr/>
        </p:nvSpPr>
        <p:spPr>
          <a:xfrm flipH="1">
            <a:off x="4749975" y="3648265"/>
            <a:ext cx="1346030" cy="1346030"/>
          </a:xfrm>
          <a:custGeom>
            <a:avLst/>
            <a:gdLst/>
            <a:ahLst/>
            <a:cxnLst/>
            <a:rect l="l" t="t" r="r" b="b"/>
            <a:pathLst>
              <a:path w="1346030" h="1346030">
                <a:moveTo>
                  <a:pt x="673015" y="0"/>
                </a:moveTo>
                <a:cubicBezTo>
                  <a:pt x="1044712" y="0"/>
                  <a:pt x="1346030" y="301318"/>
                  <a:pt x="1346030" y="673015"/>
                </a:cubicBezTo>
                <a:cubicBezTo>
                  <a:pt x="1346030" y="1044712"/>
                  <a:pt x="1044712" y="1346030"/>
                  <a:pt x="673015" y="1346030"/>
                </a:cubicBezTo>
                <a:lnTo>
                  <a:pt x="669306" y="1345656"/>
                </a:lnTo>
                <a:lnTo>
                  <a:pt x="669306" y="1346030"/>
                </a:lnTo>
                <a:lnTo>
                  <a:pt x="0" y="1346030"/>
                </a:lnTo>
                <a:lnTo>
                  <a:pt x="0" y="1133481"/>
                </a:lnTo>
                <a:lnTo>
                  <a:pt x="194385" y="1133481"/>
                </a:lnTo>
                <a:lnTo>
                  <a:pt x="287636" y="1133481"/>
                </a:lnTo>
                <a:lnTo>
                  <a:pt x="290174" y="1133481"/>
                </a:lnTo>
                <a:lnTo>
                  <a:pt x="652313" y="1133481"/>
                </a:lnTo>
                <a:lnTo>
                  <a:pt x="652313" y="1133225"/>
                </a:lnTo>
                <a:lnTo>
                  <a:pt x="654851" y="1133481"/>
                </a:lnTo>
                <a:cubicBezTo>
                  <a:pt x="909159" y="1133481"/>
                  <a:pt x="1115316" y="927324"/>
                  <a:pt x="1115316" y="673015"/>
                </a:cubicBezTo>
                <a:cubicBezTo>
                  <a:pt x="1115316" y="418706"/>
                  <a:pt x="909159" y="212549"/>
                  <a:pt x="654851" y="212549"/>
                </a:cubicBezTo>
                <a:cubicBezTo>
                  <a:pt x="652114" y="212549"/>
                  <a:pt x="649381" y="212573"/>
                  <a:pt x="646668" y="213374"/>
                </a:cubicBezTo>
                <a:lnTo>
                  <a:pt x="298357" y="213374"/>
                </a:lnTo>
                <a:lnTo>
                  <a:pt x="290174" y="212549"/>
                </a:lnTo>
                <a:cubicBezTo>
                  <a:pt x="287437" y="212549"/>
                  <a:pt x="284704" y="212573"/>
                  <a:pt x="281991" y="213374"/>
                </a:cubicBezTo>
                <a:lnTo>
                  <a:pt x="194385" y="213374"/>
                </a:lnTo>
                <a:lnTo>
                  <a:pt x="0" y="213374"/>
                </a:lnTo>
                <a:lnTo>
                  <a:pt x="0" y="1206"/>
                </a:lnTo>
                <a:lnTo>
                  <a:pt x="661055" y="1206"/>
                </a:lnTo>
                <a:cubicBezTo>
                  <a:pt x="665021" y="34"/>
                  <a:pt x="669015" y="0"/>
                  <a:pt x="673015" y="0"/>
                </a:cubicBezTo>
                <a:close/>
              </a:path>
            </a:pathLst>
          </a:custGeom>
          <a:solidFill>
            <a:schemeClr val="accent1">
              <a:alpha val="100000"/>
            </a:schemeClr>
          </a:solidFill>
        </p:spPr>
      </p:sp>
      <p:sp>
        <p:nvSpPr>
          <p:cNvPr id="6" name="Freeform 6"/>
          <p:cNvSpPr/>
          <p:nvPr/>
        </p:nvSpPr>
        <p:spPr>
          <a:xfrm>
            <a:off x="6096005" y="4778693"/>
            <a:ext cx="1346030" cy="1346030"/>
          </a:xfrm>
          <a:custGeom>
            <a:avLst/>
            <a:gdLst/>
            <a:ahLst/>
            <a:cxnLst/>
            <a:rect l="l" t="t" r="r" b="b"/>
            <a:pathLst>
              <a:path w="1346030" h="1346030">
                <a:moveTo>
                  <a:pt x="673015" y="0"/>
                </a:moveTo>
                <a:cubicBezTo>
                  <a:pt x="1044712" y="0"/>
                  <a:pt x="1346030" y="301318"/>
                  <a:pt x="1346030" y="673015"/>
                </a:cubicBezTo>
                <a:cubicBezTo>
                  <a:pt x="1346030" y="1044712"/>
                  <a:pt x="1044712" y="1346030"/>
                  <a:pt x="673015" y="1346030"/>
                </a:cubicBezTo>
                <a:lnTo>
                  <a:pt x="669306" y="1345656"/>
                </a:lnTo>
                <a:lnTo>
                  <a:pt x="669306" y="1346030"/>
                </a:lnTo>
                <a:lnTo>
                  <a:pt x="0" y="1346030"/>
                </a:lnTo>
                <a:lnTo>
                  <a:pt x="0" y="1133481"/>
                </a:lnTo>
                <a:lnTo>
                  <a:pt x="194385" y="1133481"/>
                </a:lnTo>
                <a:lnTo>
                  <a:pt x="287636" y="1133481"/>
                </a:lnTo>
                <a:lnTo>
                  <a:pt x="290174" y="1133481"/>
                </a:lnTo>
                <a:lnTo>
                  <a:pt x="652313" y="1133481"/>
                </a:lnTo>
                <a:lnTo>
                  <a:pt x="652313" y="1133225"/>
                </a:lnTo>
                <a:lnTo>
                  <a:pt x="654851" y="1133481"/>
                </a:lnTo>
                <a:cubicBezTo>
                  <a:pt x="909159" y="1133481"/>
                  <a:pt x="1115316" y="927324"/>
                  <a:pt x="1115316" y="673015"/>
                </a:cubicBezTo>
                <a:cubicBezTo>
                  <a:pt x="1115316" y="418706"/>
                  <a:pt x="909159" y="212549"/>
                  <a:pt x="654851" y="212549"/>
                </a:cubicBezTo>
                <a:cubicBezTo>
                  <a:pt x="652114" y="212549"/>
                  <a:pt x="649381" y="212573"/>
                  <a:pt x="646668" y="213374"/>
                </a:cubicBezTo>
                <a:lnTo>
                  <a:pt x="298357" y="213374"/>
                </a:lnTo>
                <a:lnTo>
                  <a:pt x="290174" y="212549"/>
                </a:lnTo>
                <a:cubicBezTo>
                  <a:pt x="287437" y="212549"/>
                  <a:pt x="284704" y="212573"/>
                  <a:pt x="281991" y="213374"/>
                </a:cubicBezTo>
                <a:lnTo>
                  <a:pt x="194385" y="213374"/>
                </a:lnTo>
                <a:lnTo>
                  <a:pt x="0" y="213374"/>
                </a:lnTo>
                <a:lnTo>
                  <a:pt x="0" y="1206"/>
                </a:lnTo>
                <a:lnTo>
                  <a:pt x="661055" y="1206"/>
                </a:lnTo>
                <a:cubicBezTo>
                  <a:pt x="665021" y="34"/>
                  <a:pt x="669015" y="0"/>
                  <a:pt x="673015" y="0"/>
                </a:cubicBezTo>
                <a:close/>
              </a:path>
            </a:pathLst>
          </a:custGeom>
          <a:solidFill>
            <a:schemeClr val="accent3">
              <a:alpha val="100000"/>
            </a:schemeClr>
          </a:solidFill>
        </p:spPr>
      </p:sp>
      <p:grpSp>
        <p:nvGrpSpPr>
          <p:cNvPr id="7" name="Group 7"/>
          <p:cNvGrpSpPr/>
          <p:nvPr/>
        </p:nvGrpSpPr>
        <p:grpSpPr>
          <a:xfrm>
            <a:off x="454963" y="93878"/>
            <a:ext cx="10641129" cy="914400"/>
            <a:chOff x="454963" y="93878"/>
            <a:chExt cx="10641129" cy="914400"/>
          </a:xfrm>
        </p:grpSpPr>
        <p:sp>
          <p:nvSpPr>
            <p:cNvPr id="8" name="AutoShape 8"/>
            <p:cNvSpPr/>
            <p:nvPr/>
          </p:nvSpPr>
          <p:spPr>
            <a:xfrm>
              <a:off x="454963" y="331168"/>
              <a:ext cx="84147" cy="84147"/>
            </a:xfrm>
            <a:prstGeom prst="ellipse">
              <a:avLst/>
            </a:prstGeom>
            <a:solidFill>
              <a:schemeClr val="accent1">
                <a:alpha val="100000"/>
              </a:schemeClr>
            </a:solidFill>
          </p:spPr>
        </p:sp>
        <p:sp>
          <p:nvSpPr>
            <p:cNvPr id="9" name="AutoShape 9"/>
            <p:cNvSpPr/>
            <p:nvPr/>
          </p:nvSpPr>
          <p:spPr>
            <a:xfrm>
              <a:off x="575049" y="337743"/>
              <a:ext cx="78137" cy="78137"/>
            </a:xfrm>
            <a:prstGeom prst="ellipse">
              <a:avLst/>
            </a:prstGeom>
            <a:solidFill>
              <a:schemeClr val="accent1">
                <a:alpha val="80000"/>
              </a:schemeClr>
            </a:solidFill>
          </p:spPr>
        </p:sp>
        <p:sp>
          <p:nvSpPr>
            <p:cNvPr id="10" name="AutoShape 10"/>
            <p:cNvSpPr/>
            <p:nvPr/>
          </p:nvSpPr>
          <p:spPr>
            <a:xfrm>
              <a:off x="689125" y="339460"/>
              <a:ext cx="74704" cy="74704"/>
            </a:xfrm>
            <a:prstGeom prst="ellipse">
              <a:avLst/>
            </a:prstGeom>
            <a:solidFill>
              <a:schemeClr val="accent1">
                <a:alpha val="60000"/>
              </a:schemeClr>
            </a:solidFill>
          </p:spPr>
        </p:sp>
        <p:sp>
          <p:nvSpPr>
            <p:cNvPr id="11" name="AutoShape 11"/>
            <p:cNvSpPr/>
            <p:nvPr/>
          </p:nvSpPr>
          <p:spPr>
            <a:xfrm>
              <a:off x="799768" y="348430"/>
              <a:ext cx="69238" cy="69238"/>
            </a:xfrm>
            <a:prstGeom prst="ellipse">
              <a:avLst/>
            </a:prstGeom>
            <a:solidFill>
              <a:schemeClr val="accent1">
                <a:alpha val="40000"/>
              </a:schemeClr>
            </a:solidFill>
          </p:spPr>
        </p:sp>
        <p:sp>
          <p:nvSpPr>
            <p:cNvPr id="12" name="AutoShape 12"/>
            <p:cNvSpPr/>
            <p:nvPr/>
          </p:nvSpPr>
          <p:spPr>
            <a:xfrm>
              <a:off x="904945" y="344297"/>
              <a:ext cx="65594" cy="65594"/>
            </a:xfrm>
            <a:prstGeom prst="ellipse">
              <a:avLst/>
            </a:prstGeom>
            <a:solidFill>
              <a:schemeClr val="accent1">
                <a:alpha val="20000"/>
              </a:schemeClr>
            </a:solidFill>
          </p:spPr>
        </p:sp>
        <p:sp>
          <p:nvSpPr>
            <p:cNvPr id="13" name="AutoShape 13"/>
            <p:cNvSpPr/>
            <p:nvPr/>
          </p:nvSpPr>
          <p:spPr>
            <a:xfrm>
              <a:off x="454963" y="448942"/>
              <a:ext cx="84147" cy="84147"/>
            </a:xfrm>
            <a:prstGeom prst="ellipse">
              <a:avLst/>
            </a:prstGeom>
            <a:solidFill>
              <a:schemeClr val="accent1">
                <a:alpha val="100000"/>
              </a:schemeClr>
            </a:solidFill>
          </p:spPr>
        </p:sp>
        <p:sp>
          <p:nvSpPr>
            <p:cNvPr id="14" name="AutoShape 14"/>
            <p:cNvSpPr/>
            <p:nvPr/>
          </p:nvSpPr>
          <p:spPr>
            <a:xfrm>
              <a:off x="575049" y="455517"/>
              <a:ext cx="78137" cy="78137"/>
            </a:xfrm>
            <a:prstGeom prst="ellipse">
              <a:avLst/>
            </a:prstGeom>
            <a:solidFill>
              <a:schemeClr val="accent1">
                <a:alpha val="80000"/>
              </a:schemeClr>
            </a:solidFill>
          </p:spPr>
        </p:sp>
        <p:sp>
          <p:nvSpPr>
            <p:cNvPr id="15" name="AutoShape 15"/>
            <p:cNvSpPr/>
            <p:nvPr/>
          </p:nvSpPr>
          <p:spPr>
            <a:xfrm>
              <a:off x="689125" y="457233"/>
              <a:ext cx="74704" cy="74704"/>
            </a:xfrm>
            <a:prstGeom prst="ellipse">
              <a:avLst/>
            </a:prstGeom>
            <a:solidFill>
              <a:schemeClr val="accent1">
                <a:alpha val="60000"/>
              </a:schemeClr>
            </a:solidFill>
          </p:spPr>
        </p:sp>
        <p:sp>
          <p:nvSpPr>
            <p:cNvPr id="16" name="AutoShape 16"/>
            <p:cNvSpPr/>
            <p:nvPr/>
          </p:nvSpPr>
          <p:spPr>
            <a:xfrm>
              <a:off x="799768" y="466203"/>
              <a:ext cx="69238" cy="69238"/>
            </a:xfrm>
            <a:prstGeom prst="ellipse">
              <a:avLst/>
            </a:prstGeom>
            <a:solidFill>
              <a:schemeClr val="accent1">
                <a:alpha val="40000"/>
              </a:schemeClr>
            </a:solidFill>
          </p:spPr>
        </p:sp>
        <p:sp>
          <p:nvSpPr>
            <p:cNvPr id="17" name="AutoShape 17"/>
            <p:cNvSpPr/>
            <p:nvPr/>
          </p:nvSpPr>
          <p:spPr>
            <a:xfrm>
              <a:off x="904945" y="462070"/>
              <a:ext cx="65594" cy="65594"/>
            </a:xfrm>
            <a:prstGeom prst="ellipse">
              <a:avLst/>
            </a:prstGeom>
            <a:solidFill>
              <a:schemeClr val="accent1">
                <a:alpha val="20000"/>
              </a:schemeClr>
            </a:solidFill>
          </p:spPr>
        </p:sp>
        <p:sp>
          <p:nvSpPr>
            <p:cNvPr id="18" name="AutoShape 18"/>
            <p:cNvSpPr/>
            <p:nvPr/>
          </p:nvSpPr>
          <p:spPr>
            <a:xfrm>
              <a:off x="454963" y="566715"/>
              <a:ext cx="84147" cy="84147"/>
            </a:xfrm>
            <a:prstGeom prst="ellipse">
              <a:avLst/>
            </a:prstGeom>
            <a:solidFill>
              <a:schemeClr val="accent1">
                <a:alpha val="100000"/>
              </a:schemeClr>
            </a:solidFill>
          </p:spPr>
        </p:sp>
        <p:sp>
          <p:nvSpPr>
            <p:cNvPr id="19" name="AutoShape 19"/>
            <p:cNvSpPr/>
            <p:nvPr/>
          </p:nvSpPr>
          <p:spPr>
            <a:xfrm>
              <a:off x="575049" y="573291"/>
              <a:ext cx="78137" cy="78137"/>
            </a:xfrm>
            <a:prstGeom prst="ellipse">
              <a:avLst/>
            </a:prstGeom>
            <a:solidFill>
              <a:schemeClr val="accent1">
                <a:alpha val="80000"/>
              </a:schemeClr>
            </a:solidFill>
          </p:spPr>
        </p:sp>
        <p:sp>
          <p:nvSpPr>
            <p:cNvPr id="20" name="AutoShape 20"/>
            <p:cNvSpPr/>
            <p:nvPr/>
          </p:nvSpPr>
          <p:spPr>
            <a:xfrm>
              <a:off x="689125" y="575007"/>
              <a:ext cx="74704" cy="74704"/>
            </a:xfrm>
            <a:prstGeom prst="ellipse">
              <a:avLst/>
            </a:prstGeom>
            <a:solidFill>
              <a:schemeClr val="accent1">
                <a:alpha val="60000"/>
              </a:schemeClr>
            </a:solidFill>
          </p:spPr>
        </p:sp>
        <p:sp>
          <p:nvSpPr>
            <p:cNvPr id="21" name="AutoShape 21"/>
            <p:cNvSpPr/>
            <p:nvPr/>
          </p:nvSpPr>
          <p:spPr>
            <a:xfrm>
              <a:off x="799768" y="583977"/>
              <a:ext cx="69238" cy="69238"/>
            </a:xfrm>
            <a:prstGeom prst="ellipse">
              <a:avLst/>
            </a:prstGeom>
            <a:solidFill>
              <a:schemeClr val="accent1">
                <a:alpha val="40000"/>
              </a:schemeClr>
            </a:solidFill>
          </p:spPr>
        </p:sp>
        <p:sp>
          <p:nvSpPr>
            <p:cNvPr id="22" name="AutoShape 22"/>
            <p:cNvSpPr/>
            <p:nvPr/>
          </p:nvSpPr>
          <p:spPr>
            <a:xfrm>
              <a:off x="904945" y="579844"/>
              <a:ext cx="65594" cy="65594"/>
            </a:xfrm>
            <a:prstGeom prst="ellipse">
              <a:avLst/>
            </a:prstGeom>
            <a:solidFill>
              <a:schemeClr val="accent1">
                <a:alpha val="20000"/>
              </a:schemeClr>
            </a:solidFill>
          </p:spPr>
        </p:sp>
        <p:sp>
          <p:nvSpPr>
            <p:cNvPr id="23" name="AutoShape 23"/>
            <p:cNvSpPr/>
            <p:nvPr/>
          </p:nvSpPr>
          <p:spPr>
            <a:xfrm>
              <a:off x="454963" y="684489"/>
              <a:ext cx="84147" cy="84147"/>
            </a:xfrm>
            <a:prstGeom prst="ellipse">
              <a:avLst/>
            </a:prstGeom>
            <a:solidFill>
              <a:schemeClr val="accent1">
                <a:alpha val="100000"/>
              </a:schemeClr>
            </a:solidFill>
          </p:spPr>
        </p:sp>
        <p:sp>
          <p:nvSpPr>
            <p:cNvPr id="24" name="AutoShape 24"/>
            <p:cNvSpPr/>
            <p:nvPr/>
          </p:nvSpPr>
          <p:spPr>
            <a:xfrm>
              <a:off x="575049" y="691064"/>
              <a:ext cx="78137" cy="78137"/>
            </a:xfrm>
            <a:prstGeom prst="ellipse">
              <a:avLst/>
            </a:prstGeom>
            <a:solidFill>
              <a:schemeClr val="accent1">
                <a:alpha val="80000"/>
              </a:schemeClr>
            </a:solidFill>
          </p:spPr>
        </p:sp>
        <p:sp>
          <p:nvSpPr>
            <p:cNvPr id="25" name="AutoShape 25"/>
            <p:cNvSpPr/>
            <p:nvPr/>
          </p:nvSpPr>
          <p:spPr>
            <a:xfrm>
              <a:off x="689125" y="692781"/>
              <a:ext cx="74704" cy="74704"/>
            </a:xfrm>
            <a:prstGeom prst="ellipse">
              <a:avLst/>
            </a:prstGeom>
            <a:solidFill>
              <a:schemeClr val="accent1">
                <a:alpha val="60000"/>
              </a:schemeClr>
            </a:solidFill>
          </p:spPr>
        </p:sp>
        <p:sp>
          <p:nvSpPr>
            <p:cNvPr id="26" name="AutoShape 26"/>
            <p:cNvSpPr/>
            <p:nvPr/>
          </p:nvSpPr>
          <p:spPr>
            <a:xfrm>
              <a:off x="799768" y="701751"/>
              <a:ext cx="69238" cy="69238"/>
            </a:xfrm>
            <a:prstGeom prst="ellipse">
              <a:avLst/>
            </a:prstGeom>
            <a:solidFill>
              <a:schemeClr val="accent1">
                <a:alpha val="40000"/>
              </a:schemeClr>
            </a:solidFill>
          </p:spPr>
        </p:sp>
        <p:sp>
          <p:nvSpPr>
            <p:cNvPr id="27" name="AutoShape 27"/>
            <p:cNvSpPr/>
            <p:nvPr/>
          </p:nvSpPr>
          <p:spPr>
            <a:xfrm>
              <a:off x="904945" y="697618"/>
              <a:ext cx="65594" cy="65594"/>
            </a:xfrm>
            <a:prstGeom prst="ellipse">
              <a:avLst/>
            </a:prstGeom>
            <a:solidFill>
              <a:schemeClr val="accent1">
                <a:alpha val="20000"/>
              </a:schemeClr>
            </a:solidFill>
          </p:spPr>
        </p:sp>
        <p:sp>
          <p:nvSpPr>
            <p:cNvPr id="28" name="TextBox 28"/>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格式化输入模块</a:t>
              </a:r>
            </a:p>
          </p:txBody>
        </p:sp>
      </p:grpSp>
      <p:grpSp>
        <p:nvGrpSpPr>
          <p:cNvPr id="29" name="Group 29"/>
          <p:cNvGrpSpPr/>
          <p:nvPr/>
        </p:nvGrpSpPr>
        <p:grpSpPr>
          <a:xfrm>
            <a:off x="1463704" y="1448856"/>
            <a:ext cx="3286271" cy="1654845"/>
            <a:chOff x="1463704" y="1448856"/>
            <a:chExt cx="3286271" cy="1654845"/>
          </a:xfrm>
        </p:grpSpPr>
        <p:sp>
          <p:nvSpPr>
            <p:cNvPr id="30" name="TextBox 30"/>
            <p:cNvSpPr txBox="1"/>
            <p:nvPr/>
          </p:nvSpPr>
          <p:spPr>
            <a:xfrm>
              <a:off x="1463704" y="1448856"/>
              <a:ext cx="3286271" cy="1654845"/>
            </a:xfrm>
            <a:prstGeom prst="rect">
              <a:avLst/>
            </a:prstGeom>
          </p:spPr>
          <p:txBody>
            <a:bodyPr vert="horz" wrap="square" lIns="66008" tIns="33052" rIns="66008" bIns="33052" rtlCol="0" anchor="ctr" anchorCtr="1">
              <a:normAutofit/>
            </a:bodyPr>
            <a:lstStyle/>
            <a:p>
              <a:pPr algn="l">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在本章的薪资管理系统中，用户只能输入字符型数据或数字型数据。</a:t>
              </a:r>
            </a:p>
          </p:txBody>
        </p:sp>
      </p:grpSp>
      <p:grpSp>
        <p:nvGrpSpPr>
          <p:cNvPr id="31" name="Group 31"/>
          <p:cNvGrpSpPr/>
          <p:nvPr/>
        </p:nvGrpSpPr>
        <p:grpSpPr>
          <a:xfrm>
            <a:off x="1463704" y="3727865"/>
            <a:ext cx="3286271" cy="1654845"/>
            <a:chOff x="1463704" y="3727865"/>
            <a:chExt cx="3286271" cy="1654845"/>
          </a:xfrm>
        </p:grpSpPr>
        <p:sp>
          <p:nvSpPr>
            <p:cNvPr id="32" name="TextBox 32"/>
            <p:cNvSpPr txBox="1"/>
            <p:nvPr/>
          </p:nvSpPr>
          <p:spPr>
            <a:xfrm>
              <a:off x="1463704" y="3727865"/>
              <a:ext cx="3286271" cy="1654845"/>
            </a:xfrm>
            <a:prstGeom prst="rect">
              <a:avLst/>
            </a:prstGeom>
          </p:spPr>
          <p:txBody>
            <a:bodyPr vert="horz" wrap="square" lIns="66008" tIns="33052" rIns="66008" bIns="33052" rtlCol="0" anchor="ctr" anchorCtr="1">
              <a:normAutofit/>
            </a:bodyPr>
            <a:lstStyle/>
            <a:p>
              <a:pPr algn="l">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函数stringinput用于提示用户输入字符串，并对用户输入的字符串进行长度检查，设置长度小于lens。</a:t>
              </a:r>
            </a:p>
          </p:txBody>
        </p:sp>
      </p:grpSp>
      <p:grpSp>
        <p:nvGrpSpPr>
          <p:cNvPr id="33" name="Group 33"/>
          <p:cNvGrpSpPr/>
          <p:nvPr/>
        </p:nvGrpSpPr>
        <p:grpSpPr>
          <a:xfrm>
            <a:off x="7550760" y="2585189"/>
            <a:ext cx="3286271" cy="1654845"/>
            <a:chOff x="7550760" y="2585189"/>
            <a:chExt cx="3286271" cy="1654845"/>
          </a:xfrm>
        </p:grpSpPr>
        <p:sp>
          <p:nvSpPr>
            <p:cNvPr id="34" name="TextBox 34"/>
            <p:cNvSpPr txBox="1"/>
            <p:nvPr/>
          </p:nvSpPr>
          <p:spPr>
            <a:xfrm>
              <a:off x="7550760" y="2585189"/>
              <a:ext cx="3286271" cy="1654845"/>
            </a:xfrm>
            <a:prstGeom prst="rect">
              <a:avLst/>
            </a:prstGeom>
          </p:spPr>
          <p:txBody>
            <a:bodyPr vert="horz" wrap="square" lIns="66008" tIns="33052" rIns="66008" bIns="33052" rtlCol="0" anchor="ctr" anchorCtr="1">
              <a:normAutofit/>
            </a:bodyPr>
            <a:lstStyle/>
            <a:p>
              <a:pPr algn="l">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为了实现上述功能，我们分别设置了两个函数：stringinput和numberinput。</a:t>
              </a:r>
            </a:p>
          </p:txBody>
        </p:sp>
      </p:grpSp>
      <p:grpSp>
        <p:nvGrpSpPr>
          <p:cNvPr id="35" name="Group 35"/>
          <p:cNvGrpSpPr/>
          <p:nvPr/>
        </p:nvGrpSpPr>
        <p:grpSpPr>
          <a:xfrm>
            <a:off x="7605123" y="4841661"/>
            <a:ext cx="3286271" cy="1654845"/>
            <a:chOff x="7605123" y="4841661"/>
            <a:chExt cx="3286271" cy="1654845"/>
          </a:xfrm>
        </p:grpSpPr>
        <p:sp>
          <p:nvSpPr>
            <p:cNvPr id="36" name="TextBox 36"/>
            <p:cNvSpPr txBox="1"/>
            <p:nvPr/>
          </p:nvSpPr>
          <p:spPr>
            <a:xfrm>
              <a:off x="7605123" y="4841661"/>
              <a:ext cx="3286271" cy="1654845"/>
            </a:xfrm>
            <a:prstGeom prst="rect">
              <a:avLst/>
            </a:prstGeom>
          </p:spPr>
          <p:txBody>
            <a:bodyPr vert="horz" wrap="square" lIns="66008" tIns="33052" rIns="66008" bIns="33052" rtlCol="0" anchor="ctr" anchorCtr="1">
              <a:normAutofit/>
            </a:bodyPr>
            <a:lstStyle/>
            <a:p>
              <a:pPr algn="l">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函数numberinput用于提示用户输入一个浮点型数据，完成对数值的检验后返回该值。</a:t>
              </a: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Freeform 2"/>
          <p:cNvSpPr/>
          <p:nvPr/>
        </p:nvSpPr>
        <p:spPr>
          <a:xfrm rot="16200000">
            <a:off x="2007200" y="2256367"/>
            <a:ext cx="2931584" cy="2931584"/>
          </a:xfrm>
          <a:custGeom>
            <a:avLst/>
            <a:gdLst/>
            <a:ahLst/>
            <a:cxnLst/>
            <a:rect l="l" t="t" r="r" b="b"/>
            <a:pathLst>
              <a:path w="21600" h="21600">
                <a:moveTo>
                  <a:pt x="2950" y="15226"/>
                </a:moveTo>
                <a:cubicBezTo>
                  <a:pt x="2188" y="13875"/>
                  <a:pt x="1788" y="12351"/>
                  <a:pt x="1788" y="10800"/>
                </a:cubicBezTo>
                <a:cubicBezTo>
                  <a:pt x="1788" y="5822"/>
                  <a:pt x="5822" y="1788"/>
                  <a:pt x="10800" y="1788"/>
                </a:cubicBezTo>
                <a:cubicBezTo>
                  <a:pt x="15777" y="1788"/>
                  <a:pt x="19812" y="5822"/>
                  <a:pt x="19812" y="10800"/>
                </a:cubicBezTo>
                <a:cubicBezTo>
                  <a:pt x="19811" y="12351"/>
                  <a:pt x="19411" y="13875"/>
                  <a:pt x="18649" y="15226"/>
                </a:cubicBezTo>
                <a:lnTo>
                  <a:pt x="20207" y="16105"/>
                </a:lnTo>
                <a:cubicBezTo>
                  <a:pt x="21120" y="14486"/>
                  <a:pt x="21600" y="12658"/>
                  <a:pt x="21600" y="10800"/>
                </a:cubicBezTo>
                <a:cubicBezTo>
                  <a:pt x="21600" y="4835"/>
                  <a:pt x="16764" y="0"/>
                  <a:pt x="10800" y="0"/>
                </a:cubicBezTo>
                <a:cubicBezTo>
                  <a:pt x="4835" y="0"/>
                  <a:pt x="0" y="4835"/>
                  <a:pt x="0" y="10800"/>
                </a:cubicBezTo>
                <a:cubicBezTo>
                  <a:pt x="-1" y="12658"/>
                  <a:pt x="479" y="14486"/>
                  <a:pt x="1392" y="16105"/>
                </a:cubicBezTo>
                <a:close/>
              </a:path>
            </a:pathLst>
          </a:custGeom>
          <a:solidFill>
            <a:schemeClr val="accent1">
              <a:alpha val="100000"/>
            </a:schemeClr>
          </a:solidFill>
        </p:spPr>
      </p:sp>
      <p:sp>
        <p:nvSpPr>
          <p:cNvPr id="3" name="Freeform 3"/>
          <p:cNvSpPr/>
          <p:nvPr/>
        </p:nvSpPr>
        <p:spPr>
          <a:xfrm rot="16426183">
            <a:off x="2243210" y="2494492"/>
            <a:ext cx="2432049" cy="2434167"/>
          </a:xfrm>
          <a:custGeom>
            <a:avLst/>
            <a:gdLst/>
            <a:ahLst/>
            <a:cxnLst/>
            <a:rect l="l" t="t" r="r" b="b"/>
            <a:pathLst>
              <a:path w="21600" h="21600">
                <a:moveTo>
                  <a:pt x="2643" y="7715"/>
                </a:moveTo>
                <a:cubicBezTo>
                  <a:pt x="3926" y="4323"/>
                  <a:pt x="7173" y="2080"/>
                  <a:pt x="10799" y="2080"/>
                </a:cubicBezTo>
                <a:cubicBezTo>
                  <a:pt x="14426" y="2080"/>
                  <a:pt x="17673" y="4323"/>
                  <a:pt x="18956" y="7715"/>
                </a:cubicBezTo>
                <a:lnTo>
                  <a:pt x="20901" y="6979"/>
                </a:lnTo>
                <a:cubicBezTo>
                  <a:pt x="19313" y="2779"/>
                  <a:pt x="15290" y="-1"/>
                  <a:pt x="10800" y="-1"/>
                </a:cubicBezTo>
                <a:cubicBezTo>
                  <a:pt x="6309" y="-1"/>
                  <a:pt x="2286" y="2779"/>
                  <a:pt x="698" y="6979"/>
                </a:cubicBezTo>
                <a:close/>
              </a:path>
            </a:pathLst>
          </a:custGeom>
          <a:solidFill>
            <a:schemeClr val="accent1">
              <a:lumMod val="60000"/>
              <a:lumOff val="40000"/>
              <a:alpha val="100000"/>
            </a:schemeClr>
          </a:solidFill>
        </p:spPr>
      </p:sp>
      <p:sp>
        <p:nvSpPr>
          <p:cNvPr id="4" name="Freeform 4"/>
          <p:cNvSpPr/>
          <p:nvPr/>
        </p:nvSpPr>
        <p:spPr>
          <a:xfrm rot="-5400000">
            <a:off x="1752143" y="2015067"/>
            <a:ext cx="3414183" cy="3414184"/>
          </a:xfrm>
          <a:custGeom>
            <a:avLst/>
            <a:gdLst/>
            <a:ahLst/>
            <a:cxnLst/>
            <a:rect l="l" t="t" r="r" b="b"/>
            <a:pathLst>
              <a:path w="21600" h="21600">
                <a:moveTo>
                  <a:pt x="6106" y="18536"/>
                </a:moveTo>
                <a:cubicBezTo>
                  <a:pt x="3402" y="16896"/>
                  <a:pt x="1751" y="13962"/>
                  <a:pt x="1751" y="10800"/>
                </a:cubicBezTo>
                <a:cubicBezTo>
                  <a:pt x="1751" y="5802"/>
                  <a:pt x="5802" y="1751"/>
                  <a:pt x="10800" y="1751"/>
                </a:cubicBezTo>
                <a:cubicBezTo>
                  <a:pt x="15797" y="1751"/>
                  <a:pt x="19849" y="5802"/>
                  <a:pt x="19849" y="10800"/>
                </a:cubicBezTo>
                <a:cubicBezTo>
                  <a:pt x="19848" y="13962"/>
                  <a:pt x="18197" y="16896"/>
                  <a:pt x="15493" y="18536"/>
                </a:cubicBezTo>
                <a:lnTo>
                  <a:pt x="16401" y="20033"/>
                </a:lnTo>
                <a:cubicBezTo>
                  <a:pt x="19628" y="18075"/>
                  <a:pt x="21600" y="14574"/>
                  <a:pt x="21600" y="10800"/>
                </a:cubicBezTo>
                <a:cubicBezTo>
                  <a:pt x="21600" y="4835"/>
                  <a:pt x="16764" y="0"/>
                  <a:pt x="10800" y="0"/>
                </a:cubicBezTo>
                <a:cubicBezTo>
                  <a:pt x="4835" y="0"/>
                  <a:pt x="0" y="4835"/>
                  <a:pt x="0" y="10800"/>
                </a:cubicBezTo>
                <a:cubicBezTo>
                  <a:pt x="-1" y="14574"/>
                  <a:pt x="1971" y="18075"/>
                  <a:pt x="5198" y="20033"/>
                </a:cubicBezTo>
                <a:lnTo>
                  <a:pt x="6106" y="18536"/>
                </a:lnTo>
                <a:close/>
              </a:path>
            </a:pathLst>
          </a:custGeom>
          <a:solidFill>
            <a:schemeClr val="accent1">
              <a:lumMod val="75000"/>
              <a:alpha val="100000"/>
            </a:schemeClr>
          </a:solidFill>
        </p:spPr>
      </p:sp>
      <p:sp>
        <p:nvSpPr>
          <p:cNvPr id="5" name="AutoShape 5"/>
          <p:cNvSpPr/>
          <p:nvPr/>
        </p:nvSpPr>
        <p:spPr>
          <a:xfrm>
            <a:off x="6510528" y="1542295"/>
            <a:ext cx="480060" cy="382734"/>
          </a:xfrm>
          <a:prstGeom prst="rect">
            <a:avLst/>
          </a:prstGeom>
          <a:solidFill>
            <a:schemeClr val="accent1">
              <a:lumMod val="75000"/>
              <a:alpha val="100000"/>
            </a:schemeClr>
          </a:solidFill>
        </p:spPr>
      </p:sp>
      <p:grpSp>
        <p:nvGrpSpPr>
          <p:cNvPr id="6" name="Group 6"/>
          <p:cNvGrpSpPr/>
          <p:nvPr/>
        </p:nvGrpSpPr>
        <p:grpSpPr>
          <a:xfrm>
            <a:off x="6511480" y="3223760"/>
            <a:ext cx="478346" cy="399410"/>
            <a:chOff x="6511480" y="3223760"/>
            <a:chExt cx="478346" cy="399410"/>
          </a:xfrm>
        </p:grpSpPr>
        <p:sp>
          <p:nvSpPr>
            <p:cNvPr id="7" name="AutoShape 7"/>
            <p:cNvSpPr/>
            <p:nvPr/>
          </p:nvSpPr>
          <p:spPr>
            <a:xfrm>
              <a:off x="6511480" y="3223760"/>
              <a:ext cx="478346" cy="399410"/>
            </a:xfrm>
            <a:prstGeom prst="rect">
              <a:avLst/>
            </a:prstGeom>
            <a:solidFill>
              <a:schemeClr val="accent1">
                <a:alpha val="100000"/>
              </a:schemeClr>
            </a:solidFill>
          </p:spPr>
        </p:sp>
      </p:grpSp>
      <p:grpSp>
        <p:nvGrpSpPr>
          <p:cNvPr id="8" name="Group 8"/>
          <p:cNvGrpSpPr/>
          <p:nvPr/>
        </p:nvGrpSpPr>
        <p:grpSpPr>
          <a:xfrm>
            <a:off x="6511480" y="4805669"/>
            <a:ext cx="478346" cy="413650"/>
            <a:chOff x="6511480" y="4805669"/>
            <a:chExt cx="478346" cy="413650"/>
          </a:xfrm>
        </p:grpSpPr>
        <p:sp>
          <p:nvSpPr>
            <p:cNvPr id="9" name="AutoShape 9"/>
            <p:cNvSpPr/>
            <p:nvPr/>
          </p:nvSpPr>
          <p:spPr>
            <a:xfrm>
              <a:off x="6511480" y="4805669"/>
              <a:ext cx="478346" cy="413650"/>
            </a:xfrm>
            <a:prstGeom prst="rect">
              <a:avLst/>
            </a:prstGeom>
            <a:solidFill>
              <a:schemeClr val="accent1">
                <a:lumMod val="60000"/>
                <a:lumOff val="40000"/>
                <a:alpha val="100000"/>
              </a:schemeClr>
            </a:solidFill>
          </p:spPr>
        </p:sp>
      </p:grpSp>
      <p:sp>
        <p:nvSpPr>
          <p:cNvPr id="10" name="Freeform 10"/>
          <p:cNvSpPr/>
          <p:nvPr/>
        </p:nvSpPr>
        <p:spPr>
          <a:xfrm>
            <a:off x="2802998" y="2871591"/>
            <a:ext cx="1701137" cy="1701137"/>
          </a:xfrm>
          <a:custGeom>
            <a:avLst/>
            <a:gdLst/>
            <a:ahLst/>
            <a:cxnLst/>
            <a:rect l="l" t="t" r="r" b="b"/>
            <a:pathLst>
              <a:path w="304800" h="304800">
                <a:moveTo>
                  <a:pt x="304800" y="171155"/>
                </a:moveTo>
                <a:lnTo>
                  <a:pt x="304800" y="133055"/>
                </a:lnTo>
                <a:lnTo>
                  <a:pt x="259261" y="114081"/>
                </a:lnTo>
                <a:cubicBezTo>
                  <a:pt x="257994" y="110509"/>
                  <a:pt x="256661" y="107051"/>
                  <a:pt x="255022" y="103661"/>
                </a:cubicBezTo>
                <a:lnTo>
                  <a:pt x="273406" y="57893"/>
                </a:lnTo>
                <a:lnTo>
                  <a:pt x="246459" y="30956"/>
                </a:lnTo>
                <a:lnTo>
                  <a:pt x="201101" y="49635"/>
                </a:lnTo>
                <a:cubicBezTo>
                  <a:pt x="197644" y="47958"/>
                  <a:pt x="194110" y="46549"/>
                  <a:pt x="190462" y="45244"/>
                </a:cubicBezTo>
                <a:lnTo>
                  <a:pt x="171155" y="0"/>
                </a:lnTo>
                <a:lnTo>
                  <a:pt x="133055" y="0"/>
                </a:lnTo>
                <a:lnTo>
                  <a:pt x="114224" y="45091"/>
                </a:lnTo>
                <a:cubicBezTo>
                  <a:pt x="110433" y="46434"/>
                  <a:pt x="106785" y="47844"/>
                  <a:pt x="103175" y="49559"/>
                </a:cubicBezTo>
                <a:lnTo>
                  <a:pt x="57893" y="31366"/>
                </a:lnTo>
                <a:lnTo>
                  <a:pt x="30956" y="58303"/>
                </a:lnTo>
                <a:lnTo>
                  <a:pt x="49416" y="103175"/>
                </a:lnTo>
                <a:cubicBezTo>
                  <a:pt x="47625" y="106861"/>
                  <a:pt x="46177" y="110614"/>
                  <a:pt x="44796" y="114491"/>
                </a:cubicBezTo>
                <a:lnTo>
                  <a:pt x="0" y="133645"/>
                </a:lnTo>
                <a:lnTo>
                  <a:pt x="0" y="171745"/>
                </a:lnTo>
                <a:lnTo>
                  <a:pt x="44834" y="190424"/>
                </a:lnTo>
                <a:cubicBezTo>
                  <a:pt x="46215" y="194291"/>
                  <a:pt x="47701" y="198053"/>
                  <a:pt x="49482" y="201740"/>
                </a:cubicBezTo>
                <a:lnTo>
                  <a:pt x="31366" y="246907"/>
                </a:lnTo>
                <a:lnTo>
                  <a:pt x="58303" y="273844"/>
                </a:lnTo>
                <a:lnTo>
                  <a:pt x="103289" y="255318"/>
                </a:lnTo>
                <a:cubicBezTo>
                  <a:pt x="106899" y="257032"/>
                  <a:pt x="110585" y="258404"/>
                  <a:pt x="114376" y="259709"/>
                </a:cubicBezTo>
                <a:lnTo>
                  <a:pt x="133645" y="304800"/>
                </a:lnTo>
                <a:lnTo>
                  <a:pt x="171745" y="304800"/>
                </a:lnTo>
                <a:lnTo>
                  <a:pt x="190605" y="259480"/>
                </a:lnTo>
                <a:cubicBezTo>
                  <a:pt x="194215" y="258137"/>
                  <a:pt x="197787" y="256727"/>
                  <a:pt x="201206" y="255089"/>
                </a:cubicBezTo>
                <a:lnTo>
                  <a:pt x="246898" y="273396"/>
                </a:lnTo>
                <a:lnTo>
                  <a:pt x="273834" y="246459"/>
                </a:lnTo>
                <a:lnTo>
                  <a:pt x="255079" y="200997"/>
                </a:lnTo>
                <a:cubicBezTo>
                  <a:pt x="256680" y="197577"/>
                  <a:pt x="257985" y="194110"/>
                  <a:pt x="259251" y="190576"/>
                </a:cubicBezTo>
                <a:lnTo>
                  <a:pt x="304800" y="171155"/>
                </a:lnTo>
                <a:close/>
                <a:moveTo>
                  <a:pt x="152105" y="209550"/>
                </a:moveTo>
                <a:cubicBezTo>
                  <a:pt x="120558" y="209550"/>
                  <a:pt x="94955" y="183947"/>
                  <a:pt x="94955" y="152400"/>
                </a:cubicBezTo>
                <a:cubicBezTo>
                  <a:pt x="94955" y="120853"/>
                  <a:pt x="120558" y="95250"/>
                  <a:pt x="152105" y="95250"/>
                </a:cubicBezTo>
                <a:cubicBezTo>
                  <a:pt x="183652" y="95250"/>
                  <a:pt x="209255" y="120853"/>
                  <a:pt x="209255" y="152400"/>
                </a:cubicBezTo>
                <a:cubicBezTo>
                  <a:pt x="209255" y="183947"/>
                  <a:pt x="183652" y="209550"/>
                  <a:pt x="152105" y="209550"/>
                </a:cubicBezTo>
                <a:close/>
              </a:path>
            </a:pathLst>
          </a:custGeom>
          <a:solidFill>
            <a:schemeClr val="accent1">
              <a:alpha val="100000"/>
            </a:schemeClr>
          </a:solidFill>
        </p:spPr>
      </p:sp>
      <p:grpSp>
        <p:nvGrpSpPr>
          <p:cNvPr id="11" name="Group 11"/>
          <p:cNvGrpSpPr/>
          <p:nvPr/>
        </p:nvGrpSpPr>
        <p:grpSpPr>
          <a:xfrm>
            <a:off x="454963" y="93878"/>
            <a:ext cx="10641129" cy="914400"/>
            <a:chOff x="454963" y="93878"/>
            <a:chExt cx="10641129" cy="914400"/>
          </a:xfrm>
        </p:grpSpPr>
        <p:sp>
          <p:nvSpPr>
            <p:cNvPr id="12" name="AutoShape 12"/>
            <p:cNvSpPr/>
            <p:nvPr/>
          </p:nvSpPr>
          <p:spPr>
            <a:xfrm>
              <a:off x="454963" y="331168"/>
              <a:ext cx="84147" cy="84147"/>
            </a:xfrm>
            <a:prstGeom prst="ellipse">
              <a:avLst/>
            </a:prstGeom>
            <a:solidFill>
              <a:schemeClr val="accent1">
                <a:alpha val="100000"/>
              </a:schemeClr>
            </a:solidFill>
          </p:spPr>
        </p:sp>
        <p:sp>
          <p:nvSpPr>
            <p:cNvPr id="13" name="AutoShape 13"/>
            <p:cNvSpPr/>
            <p:nvPr/>
          </p:nvSpPr>
          <p:spPr>
            <a:xfrm>
              <a:off x="575049" y="337743"/>
              <a:ext cx="78137" cy="78137"/>
            </a:xfrm>
            <a:prstGeom prst="ellipse">
              <a:avLst/>
            </a:prstGeom>
            <a:solidFill>
              <a:schemeClr val="accent1">
                <a:alpha val="80000"/>
              </a:schemeClr>
            </a:solidFill>
          </p:spPr>
        </p:sp>
        <p:sp>
          <p:nvSpPr>
            <p:cNvPr id="14" name="AutoShape 14"/>
            <p:cNvSpPr/>
            <p:nvPr/>
          </p:nvSpPr>
          <p:spPr>
            <a:xfrm>
              <a:off x="689125" y="339460"/>
              <a:ext cx="74704" cy="74704"/>
            </a:xfrm>
            <a:prstGeom prst="ellipse">
              <a:avLst/>
            </a:prstGeom>
            <a:solidFill>
              <a:schemeClr val="accent1">
                <a:alpha val="60000"/>
              </a:schemeClr>
            </a:solidFill>
          </p:spPr>
        </p:sp>
        <p:sp>
          <p:nvSpPr>
            <p:cNvPr id="15" name="AutoShape 15"/>
            <p:cNvSpPr/>
            <p:nvPr/>
          </p:nvSpPr>
          <p:spPr>
            <a:xfrm>
              <a:off x="799768" y="348430"/>
              <a:ext cx="69238" cy="69238"/>
            </a:xfrm>
            <a:prstGeom prst="ellipse">
              <a:avLst/>
            </a:prstGeom>
            <a:solidFill>
              <a:schemeClr val="accent1">
                <a:alpha val="40000"/>
              </a:schemeClr>
            </a:solidFill>
          </p:spPr>
        </p:sp>
        <p:sp>
          <p:nvSpPr>
            <p:cNvPr id="16" name="AutoShape 16"/>
            <p:cNvSpPr/>
            <p:nvPr/>
          </p:nvSpPr>
          <p:spPr>
            <a:xfrm>
              <a:off x="904945" y="344297"/>
              <a:ext cx="65594" cy="65594"/>
            </a:xfrm>
            <a:prstGeom prst="ellipse">
              <a:avLst/>
            </a:prstGeom>
            <a:solidFill>
              <a:schemeClr val="accent1">
                <a:alpha val="20000"/>
              </a:schemeClr>
            </a:solidFill>
          </p:spPr>
        </p:sp>
        <p:sp>
          <p:nvSpPr>
            <p:cNvPr id="17" name="AutoShape 17"/>
            <p:cNvSpPr/>
            <p:nvPr/>
          </p:nvSpPr>
          <p:spPr>
            <a:xfrm>
              <a:off x="454963" y="448942"/>
              <a:ext cx="84147" cy="84147"/>
            </a:xfrm>
            <a:prstGeom prst="ellipse">
              <a:avLst/>
            </a:prstGeom>
            <a:solidFill>
              <a:schemeClr val="accent1">
                <a:alpha val="100000"/>
              </a:schemeClr>
            </a:solidFill>
          </p:spPr>
        </p:sp>
        <p:sp>
          <p:nvSpPr>
            <p:cNvPr id="18" name="AutoShape 18"/>
            <p:cNvSpPr/>
            <p:nvPr/>
          </p:nvSpPr>
          <p:spPr>
            <a:xfrm>
              <a:off x="575049" y="455517"/>
              <a:ext cx="78137" cy="78137"/>
            </a:xfrm>
            <a:prstGeom prst="ellipse">
              <a:avLst/>
            </a:prstGeom>
            <a:solidFill>
              <a:schemeClr val="accent1">
                <a:alpha val="80000"/>
              </a:schemeClr>
            </a:solidFill>
          </p:spPr>
        </p:sp>
        <p:sp>
          <p:nvSpPr>
            <p:cNvPr id="19" name="AutoShape 19"/>
            <p:cNvSpPr/>
            <p:nvPr/>
          </p:nvSpPr>
          <p:spPr>
            <a:xfrm>
              <a:off x="689125" y="457233"/>
              <a:ext cx="74704" cy="74704"/>
            </a:xfrm>
            <a:prstGeom prst="ellipse">
              <a:avLst/>
            </a:prstGeom>
            <a:solidFill>
              <a:schemeClr val="accent1">
                <a:alpha val="60000"/>
              </a:schemeClr>
            </a:solidFill>
          </p:spPr>
        </p:sp>
        <p:sp>
          <p:nvSpPr>
            <p:cNvPr id="20" name="AutoShape 20"/>
            <p:cNvSpPr/>
            <p:nvPr/>
          </p:nvSpPr>
          <p:spPr>
            <a:xfrm>
              <a:off x="799768" y="466203"/>
              <a:ext cx="69238" cy="69238"/>
            </a:xfrm>
            <a:prstGeom prst="ellipse">
              <a:avLst/>
            </a:prstGeom>
            <a:solidFill>
              <a:schemeClr val="accent1">
                <a:alpha val="40000"/>
              </a:schemeClr>
            </a:solidFill>
          </p:spPr>
        </p:sp>
        <p:sp>
          <p:nvSpPr>
            <p:cNvPr id="21" name="AutoShape 21"/>
            <p:cNvSpPr/>
            <p:nvPr/>
          </p:nvSpPr>
          <p:spPr>
            <a:xfrm>
              <a:off x="904945" y="462070"/>
              <a:ext cx="65594" cy="65594"/>
            </a:xfrm>
            <a:prstGeom prst="ellipse">
              <a:avLst/>
            </a:prstGeom>
            <a:solidFill>
              <a:schemeClr val="accent1">
                <a:alpha val="20000"/>
              </a:schemeClr>
            </a:solidFill>
          </p:spPr>
        </p:sp>
        <p:sp>
          <p:nvSpPr>
            <p:cNvPr id="22" name="AutoShape 22"/>
            <p:cNvSpPr/>
            <p:nvPr/>
          </p:nvSpPr>
          <p:spPr>
            <a:xfrm>
              <a:off x="454963" y="566715"/>
              <a:ext cx="84147" cy="84147"/>
            </a:xfrm>
            <a:prstGeom prst="ellipse">
              <a:avLst/>
            </a:prstGeom>
            <a:solidFill>
              <a:schemeClr val="accent1">
                <a:alpha val="100000"/>
              </a:schemeClr>
            </a:solidFill>
          </p:spPr>
        </p:sp>
        <p:sp>
          <p:nvSpPr>
            <p:cNvPr id="23" name="AutoShape 23"/>
            <p:cNvSpPr/>
            <p:nvPr/>
          </p:nvSpPr>
          <p:spPr>
            <a:xfrm>
              <a:off x="575049" y="573291"/>
              <a:ext cx="78137" cy="78137"/>
            </a:xfrm>
            <a:prstGeom prst="ellipse">
              <a:avLst/>
            </a:prstGeom>
            <a:solidFill>
              <a:schemeClr val="accent1">
                <a:alpha val="80000"/>
              </a:schemeClr>
            </a:solidFill>
          </p:spPr>
        </p:sp>
        <p:sp>
          <p:nvSpPr>
            <p:cNvPr id="24" name="AutoShape 24"/>
            <p:cNvSpPr/>
            <p:nvPr/>
          </p:nvSpPr>
          <p:spPr>
            <a:xfrm>
              <a:off x="689125" y="575007"/>
              <a:ext cx="74704" cy="74704"/>
            </a:xfrm>
            <a:prstGeom prst="ellipse">
              <a:avLst/>
            </a:prstGeom>
            <a:solidFill>
              <a:schemeClr val="accent1">
                <a:alpha val="60000"/>
              </a:schemeClr>
            </a:solidFill>
          </p:spPr>
        </p:sp>
        <p:sp>
          <p:nvSpPr>
            <p:cNvPr id="25" name="AutoShape 25"/>
            <p:cNvSpPr/>
            <p:nvPr/>
          </p:nvSpPr>
          <p:spPr>
            <a:xfrm>
              <a:off x="799768" y="583977"/>
              <a:ext cx="69238" cy="69238"/>
            </a:xfrm>
            <a:prstGeom prst="ellipse">
              <a:avLst/>
            </a:prstGeom>
            <a:solidFill>
              <a:schemeClr val="accent1">
                <a:alpha val="40000"/>
              </a:schemeClr>
            </a:solidFill>
          </p:spPr>
        </p:sp>
        <p:sp>
          <p:nvSpPr>
            <p:cNvPr id="26" name="AutoShape 26"/>
            <p:cNvSpPr/>
            <p:nvPr/>
          </p:nvSpPr>
          <p:spPr>
            <a:xfrm>
              <a:off x="904945" y="579844"/>
              <a:ext cx="65594" cy="65594"/>
            </a:xfrm>
            <a:prstGeom prst="ellipse">
              <a:avLst/>
            </a:prstGeom>
            <a:solidFill>
              <a:schemeClr val="accent1">
                <a:alpha val="20000"/>
              </a:schemeClr>
            </a:solidFill>
          </p:spPr>
        </p:sp>
        <p:sp>
          <p:nvSpPr>
            <p:cNvPr id="27" name="AutoShape 27"/>
            <p:cNvSpPr/>
            <p:nvPr/>
          </p:nvSpPr>
          <p:spPr>
            <a:xfrm>
              <a:off x="454963" y="684489"/>
              <a:ext cx="84147" cy="84147"/>
            </a:xfrm>
            <a:prstGeom prst="ellipse">
              <a:avLst/>
            </a:prstGeom>
            <a:solidFill>
              <a:schemeClr val="accent1">
                <a:alpha val="100000"/>
              </a:schemeClr>
            </a:solidFill>
          </p:spPr>
        </p:sp>
        <p:sp>
          <p:nvSpPr>
            <p:cNvPr id="28" name="AutoShape 28"/>
            <p:cNvSpPr/>
            <p:nvPr/>
          </p:nvSpPr>
          <p:spPr>
            <a:xfrm>
              <a:off x="575049" y="691064"/>
              <a:ext cx="78137" cy="78137"/>
            </a:xfrm>
            <a:prstGeom prst="ellipse">
              <a:avLst/>
            </a:prstGeom>
            <a:solidFill>
              <a:schemeClr val="accent1">
                <a:alpha val="80000"/>
              </a:schemeClr>
            </a:solidFill>
          </p:spPr>
        </p:sp>
        <p:sp>
          <p:nvSpPr>
            <p:cNvPr id="29" name="AutoShape 29"/>
            <p:cNvSpPr/>
            <p:nvPr/>
          </p:nvSpPr>
          <p:spPr>
            <a:xfrm>
              <a:off x="689125" y="692781"/>
              <a:ext cx="74704" cy="74704"/>
            </a:xfrm>
            <a:prstGeom prst="ellipse">
              <a:avLst/>
            </a:prstGeom>
            <a:solidFill>
              <a:schemeClr val="accent1">
                <a:alpha val="60000"/>
              </a:schemeClr>
            </a:solidFill>
          </p:spPr>
        </p:sp>
        <p:sp>
          <p:nvSpPr>
            <p:cNvPr id="30" name="AutoShape 30"/>
            <p:cNvSpPr/>
            <p:nvPr/>
          </p:nvSpPr>
          <p:spPr>
            <a:xfrm>
              <a:off x="799768" y="701751"/>
              <a:ext cx="69238" cy="69238"/>
            </a:xfrm>
            <a:prstGeom prst="ellipse">
              <a:avLst/>
            </a:prstGeom>
            <a:solidFill>
              <a:schemeClr val="accent1">
                <a:alpha val="40000"/>
              </a:schemeClr>
            </a:solidFill>
          </p:spPr>
        </p:sp>
        <p:sp>
          <p:nvSpPr>
            <p:cNvPr id="31" name="AutoShape 31"/>
            <p:cNvSpPr/>
            <p:nvPr/>
          </p:nvSpPr>
          <p:spPr>
            <a:xfrm>
              <a:off x="904945" y="697618"/>
              <a:ext cx="65594" cy="65594"/>
            </a:xfrm>
            <a:prstGeom prst="ellipse">
              <a:avLst/>
            </a:prstGeom>
            <a:solidFill>
              <a:schemeClr val="accent1">
                <a:alpha val="20000"/>
              </a:schemeClr>
            </a:solidFill>
          </p:spPr>
        </p:sp>
        <p:sp>
          <p:nvSpPr>
            <p:cNvPr id="32" name="TextBox 3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增加记录模块</a:t>
              </a:r>
            </a:p>
          </p:txBody>
        </p:sp>
      </p:grpSp>
      <p:grpSp>
        <p:nvGrpSpPr>
          <p:cNvPr id="33" name="Group 33"/>
          <p:cNvGrpSpPr/>
          <p:nvPr/>
        </p:nvGrpSpPr>
        <p:grpSpPr>
          <a:xfrm>
            <a:off x="6384512" y="2015068"/>
            <a:ext cx="5082159" cy="1071601"/>
            <a:chOff x="6384512" y="2015068"/>
            <a:chExt cx="5082159" cy="1071601"/>
          </a:xfrm>
        </p:grpSpPr>
        <p:sp>
          <p:nvSpPr>
            <p:cNvPr id="34" name="TextBox 34"/>
            <p:cNvSpPr txBox="1"/>
            <p:nvPr/>
          </p:nvSpPr>
          <p:spPr>
            <a:xfrm>
              <a:off x="6384512" y="2015068"/>
              <a:ext cx="5082159" cy="1071601"/>
            </a:xfrm>
            <a:prstGeom prst="rect">
              <a:avLst/>
            </a:prstGeom>
          </p:spPr>
          <p:txBody>
            <a:bodyPr vert="horz" wrap="square" lIns="66008" tIns="33052" rIns="66008" bIns="33052" rtlCol="0" anchor="ctr" anchorCtr="1">
              <a:normAutofit/>
            </a:bodyPr>
            <a:lstStyle/>
            <a:p>
              <a:pPr algn="ct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在此模块中，会调用函数Add(ZGGZ tp[],int n)来添加员工的记录。</a:t>
              </a:r>
            </a:p>
          </p:txBody>
        </p:sp>
      </p:grpSp>
      <p:grpSp>
        <p:nvGrpSpPr>
          <p:cNvPr id="35" name="Group 35"/>
          <p:cNvGrpSpPr/>
          <p:nvPr/>
        </p:nvGrpSpPr>
        <p:grpSpPr>
          <a:xfrm>
            <a:off x="7116604" y="3155950"/>
            <a:ext cx="4476083" cy="490334"/>
            <a:chOff x="7116604" y="3155950"/>
            <a:chExt cx="4476083" cy="490334"/>
          </a:xfrm>
        </p:grpSpPr>
        <p:sp>
          <p:nvSpPr>
            <p:cNvPr id="36" name="TextBox 36"/>
            <p:cNvSpPr txBox="1"/>
            <p:nvPr/>
          </p:nvSpPr>
          <p:spPr>
            <a:xfrm>
              <a:off x="7116604" y="3155950"/>
              <a:ext cx="4476083" cy="490334"/>
            </a:xfrm>
            <a:prstGeom prst="rect">
              <a:avLst/>
            </a:prstGeom>
          </p:spPr>
          <p:txBody>
            <a:bodyPr vert="horz" wrap="square" lIns="66008" tIns="33052" rIns="66008" bIns="33052" rtlCol="0" anchor="ctr" anchorCtr="1">
              <a:normAutofit/>
            </a:bodyPr>
            <a:lstStyle/>
            <a:p>
              <a:pPr algn="ctr">
                <a:lnSpc>
                  <a:spcPct val="120000"/>
                </a:lnSpc>
              </a:pPr>
              <a:r>
                <a:rPr lang="en-US" sz="2025" b="1">
                  <a:solidFill>
                    <a:schemeClr val="accent1">
                      <a:alpha val="100000"/>
                    </a:schemeClr>
                  </a:solidFill>
                  <a:latin typeface="微软雅黑" panose="020B0503020204020204" charset="-122"/>
                  <a:ea typeface="微软雅黑" panose="020B0503020204020204" charset="-122"/>
                  <a:cs typeface="微软雅黑" panose="020B0503020204020204" charset="-122"/>
                </a:rPr>
                <a:t>02</a:t>
              </a:r>
            </a:p>
          </p:txBody>
        </p:sp>
      </p:grpSp>
      <p:grpSp>
        <p:nvGrpSpPr>
          <p:cNvPr id="37" name="Group 37"/>
          <p:cNvGrpSpPr/>
          <p:nvPr/>
        </p:nvGrpSpPr>
        <p:grpSpPr>
          <a:xfrm>
            <a:off x="6510528" y="3652633"/>
            <a:ext cx="5082159" cy="1071601"/>
            <a:chOff x="6510528" y="3652633"/>
            <a:chExt cx="5082159" cy="1071601"/>
          </a:xfrm>
        </p:grpSpPr>
        <p:sp>
          <p:nvSpPr>
            <p:cNvPr id="38" name="TextBox 38"/>
            <p:cNvSpPr txBox="1"/>
            <p:nvPr/>
          </p:nvSpPr>
          <p:spPr>
            <a:xfrm>
              <a:off x="6510528" y="3652633"/>
              <a:ext cx="5082159" cy="1071601"/>
            </a:xfrm>
            <a:prstGeom prst="rect">
              <a:avLst/>
            </a:prstGeom>
          </p:spPr>
          <p:txBody>
            <a:bodyPr vert="horz" wrap="square" lIns="66008" tIns="33052" rIns="66008" bIns="33052" rtlCol="0" anchor="ctr" anchorCtr="1">
              <a:normAutofit/>
            </a:bodyPr>
            <a:lstStyle/>
            <a:p>
              <a:pPr algn="ct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如果在刚进入薪资管理系统时数据文件为空，则将从数组的头部开始增加记录。</a:t>
              </a:r>
            </a:p>
          </p:txBody>
        </p:sp>
      </p:grpSp>
      <p:grpSp>
        <p:nvGrpSpPr>
          <p:cNvPr id="39" name="Group 39"/>
          <p:cNvGrpSpPr/>
          <p:nvPr/>
        </p:nvGrpSpPr>
        <p:grpSpPr>
          <a:xfrm>
            <a:off x="7116604" y="4743284"/>
            <a:ext cx="4476083" cy="490334"/>
            <a:chOff x="7116604" y="4743284"/>
            <a:chExt cx="4476083" cy="490334"/>
          </a:xfrm>
        </p:grpSpPr>
        <p:sp>
          <p:nvSpPr>
            <p:cNvPr id="40" name="TextBox 40"/>
            <p:cNvSpPr txBox="1"/>
            <p:nvPr/>
          </p:nvSpPr>
          <p:spPr>
            <a:xfrm>
              <a:off x="7116604" y="4743284"/>
              <a:ext cx="4476083" cy="490334"/>
            </a:xfrm>
            <a:prstGeom prst="rect">
              <a:avLst/>
            </a:prstGeom>
          </p:spPr>
          <p:txBody>
            <a:bodyPr vert="horz" wrap="square" lIns="66008" tIns="33052" rIns="66008" bIns="33052" rtlCol="0" anchor="ctr" anchorCtr="1">
              <a:normAutofit/>
            </a:bodyPr>
            <a:lstStyle/>
            <a:p>
              <a:pPr algn="ctr">
                <a:lnSpc>
                  <a:spcPct val="120000"/>
                </a:lnSpc>
              </a:pPr>
              <a:r>
                <a:rPr lang="en-US" sz="2025" b="1">
                  <a:solidFill>
                    <a:schemeClr val="accent1">
                      <a:alpha val="100000"/>
                    </a:schemeClr>
                  </a:solidFill>
                  <a:latin typeface="微软雅黑" panose="020B0503020204020204" charset="-122"/>
                  <a:ea typeface="微软雅黑" panose="020B0503020204020204" charset="-122"/>
                  <a:cs typeface="微软雅黑" panose="020B0503020204020204" charset="-122"/>
                </a:rPr>
                <a:t>03</a:t>
              </a:r>
            </a:p>
          </p:txBody>
        </p:sp>
      </p:grpSp>
      <p:grpSp>
        <p:nvGrpSpPr>
          <p:cNvPr id="41" name="Group 41"/>
          <p:cNvGrpSpPr/>
          <p:nvPr/>
        </p:nvGrpSpPr>
        <p:grpSpPr>
          <a:xfrm>
            <a:off x="6510528" y="5239966"/>
            <a:ext cx="5082159" cy="1071601"/>
            <a:chOff x="6510528" y="5239966"/>
            <a:chExt cx="5082159" cy="1071601"/>
          </a:xfrm>
        </p:grpSpPr>
        <p:sp>
          <p:nvSpPr>
            <p:cNvPr id="42" name="TextBox 42"/>
            <p:cNvSpPr txBox="1"/>
            <p:nvPr/>
          </p:nvSpPr>
          <p:spPr>
            <a:xfrm>
              <a:off x="6510528" y="5239966"/>
              <a:ext cx="5082159" cy="1071601"/>
            </a:xfrm>
            <a:prstGeom prst="rect">
              <a:avLst/>
            </a:prstGeom>
          </p:spPr>
          <p:txBody>
            <a:bodyPr vert="horz" wrap="square" lIns="66008" tIns="33052" rIns="66008" bIns="33052" rtlCol="0" anchor="ctr" anchorCtr="1">
              <a:normAutofit/>
            </a:bodyPr>
            <a:lstStyle/>
            <a:p>
              <a:pPr algn="ct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否则，会将此记录添加在数组的尾部。</a:t>
              </a:r>
            </a:p>
          </p:txBody>
        </p:sp>
      </p:grpSp>
      <p:grpSp>
        <p:nvGrpSpPr>
          <p:cNvPr id="43" name="Group 43"/>
          <p:cNvGrpSpPr/>
          <p:nvPr/>
        </p:nvGrpSpPr>
        <p:grpSpPr>
          <a:xfrm>
            <a:off x="7116604" y="1472796"/>
            <a:ext cx="4476083" cy="490334"/>
            <a:chOff x="7116604" y="1472796"/>
            <a:chExt cx="4476083" cy="490334"/>
          </a:xfrm>
        </p:grpSpPr>
        <p:sp>
          <p:nvSpPr>
            <p:cNvPr id="44" name="TextBox 44"/>
            <p:cNvSpPr txBox="1"/>
            <p:nvPr/>
          </p:nvSpPr>
          <p:spPr>
            <a:xfrm>
              <a:off x="7116604" y="1472796"/>
              <a:ext cx="4476083" cy="490334"/>
            </a:xfrm>
            <a:prstGeom prst="rect">
              <a:avLst/>
            </a:prstGeom>
          </p:spPr>
          <p:txBody>
            <a:bodyPr vert="horz" wrap="square" lIns="66008" tIns="33052" rIns="66008" bIns="33052" rtlCol="0" anchor="ctr" anchorCtr="1">
              <a:normAutofit/>
            </a:bodyPr>
            <a:lstStyle/>
            <a:p>
              <a:pPr algn="ctr">
                <a:lnSpc>
                  <a:spcPct val="120000"/>
                </a:lnSpc>
              </a:pPr>
              <a:r>
                <a:rPr lang="en-US" sz="2025" b="1">
                  <a:solidFill>
                    <a:schemeClr val="accent1">
                      <a:alpha val="100000"/>
                    </a:schemeClr>
                  </a:solidFill>
                  <a:latin typeface="微软雅黑" panose="020B0503020204020204" charset="-122"/>
                  <a:ea typeface="微软雅黑" panose="020B0503020204020204" charset="-122"/>
                  <a:cs typeface="微软雅黑" panose="020B0503020204020204" charset="-122"/>
                </a:rPr>
                <a:t>01</a:t>
              </a: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2036075" y="5949378"/>
            <a:ext cx="4507652" cy="4507652"/>
          </a:xfrm>
          <a:prstGeom prst="ellipse">
            <a:avLst/>
          </a:prstGeom>
          <a:solidFill>
            <a:schemeClr val="accent2">
              <a:alpha val="13000"/>
            </a:schemeClr>
          </a:solidFill>
        </p:spPr>
      </p:sp>
      <p:sp>
        <p:nvSpPr>
          <p:cNvPr id="3" name="AutoShape 3"/>
          <p:cNvSpPr/>
          <p:nvPr/>
        </p:nvSpPr>
        <p:spPr>
          <a:xfrm>
            <a:off x="8824897" y="-3412461"/>
            <a:ext cx="4507652" cy="4507652"/>
          </a:xfrm>
          <a:prstGeom prst="ellipse">
            <a:avLst/>
          </a:prstGeom>
          <a:solidFill>
            <a:schemeClr val="accent2">
              <a:alpha val="13000"/>
            </a:schemeClr>
          </a:solidFill>
        </p:spPr>
      </p:sp>
      <p:sp>
        <p:nvSpPr>
          <p:cNvPr id="4" name="AutoShape 4"/>
          <p:cNvSpPr/>
          <p:nvPr/>
        </p:nvSpPr>
        <p:spPr>
          <a:xfrm>
            <a:off x="779391" y="1754944"/>
            <a:ext cx="638131" cy="638131"/>
          </a:xfrm>
          <a:prstGeom prst="ellipse">
            <a:avLst/>
          </a:prstGeom>
          <a:solidFill>
            <a:schemeClr val="accent1">
              <a:alpha val="20000"/>
            </a:schemeClr>
          </a:solidFill>
        </p:spPr>
      </p:sp>
      <p:sp>
        <p:nvSpPr>
          <p:cNvPr id="5" name="AutoShape 5"/>
          <p:cNvSpPr/>
          <p:nvPr/>
        </p:nvSpPr>
        <p:spPr>
          <a:xfrm>
            <a:off x="914135" y="1889688"/>
            <a:ext cx="368642" cy="368642"/>
          </a:xfrm>
          <a:prstGeom prst="ellipse">
            <a:avLst/>
          </a:prstGeom>
          <a:solidFill>
            <a:schemeClr val="accent1">
              <a:alpha val="100000"/>
            </a:schemeClr>
          </a:solidFill>
        </p:spPr>
      </p:sp>
      <p:cxnSp>
        <p:nvCxnSpPr>
          <p:cNvPr id="6" name="Connector 6"/>
          <p:cNvCxnSpPr/>
          <p:nvPr/>
        </p:nvCxnSpPr>
        <p:spPr>
          <a:xfrm>
            <a:off x="1098456" y="2393075"/>
            <a:ext cx="0" cy="872548"/>
          </a:xfrm>
          <a:prstGeom prst="line">
            <a:avLst/>
          </a:prstGeom>
          <a:ln w="9525">
            <a:solidFill>
              <a:schemeClr val="accent1"/>
            </a:solidFill>
            <a:prstDash val="dash"/>
          </a:ln>
        </p:spPr>
        <p:style>
          <a:lnRef idx="0">
            <a:schemeClr val="accent1"/>
          </a:lnRef>
          <a:fillRef idx="1">
            <a:schemeClr val="accent1"/>
          </a:fillRef>
          <a:effectRef idx="0">
            <a:schemeClr val="accent1"/>
          </a:effectRef>
          <a:fontRef idx="minor">
            <a:schemeClr val="lt1"/>
          </a:fontRef>
        </p:style>
      </p:cxnSp>
      <p:sp>
        <p:nvSpPr>
          <p:cNvPr id="7" name="AutoShape 7"/>
          <p:cNvSpPr/>
          <p:nvPr/>
        </p:nvSpPr>
        <p:spPr>
          <a:xfrm>
            <a:off x="11078723" y="5451328"/>
            <a:ext cx="569999" cy="569999"/>
          </a:xfrm>
          <a:prstGeom prst="ellipse">
            <a:avLst/>
          </a:prstGeom>
          <a:solidFill>
            <a:schemeClr val="accent2">
              <a:alpha val="30000"/>
            </a:schemeClr>
          </a:solidFill>
        </p:spPr>
      </p:sp>
      <p:sp>
        <p:nvSpPr>
          <p:cNvPr id="8" name="AutoShape 8"/>
          <p:cNvSpPr/>
          <p:nvPr/>
        </p:nvSpPr>
        <p:spPr>
          <a:xfrm>
            <a:off x="779391" y="3803200"/>
            <a:ext cx="638131" cy="638131"/>
          </a:xfrm>
          <a:prstGeom prst="ellipse">
            <a:avLst/>
          </a:prstGeom>
          <a:solidFill>
            <a:schemeClr val="accent1">
              <a:alpha val="20000"/>
            </a:schemeClr>
          </a:solidFill>
        </p:spPr>
      </p:sp>
      <p:sp>
        <p:nvSpPr>
          <p:cNvPr id="9" name="AutoShape 9"/>
          <p:cNvSpPr/>
          <p:nvPr/>
        </p:nvSpPr>
        <p:spPr>
          <a:xfrm>
            <a:off x="914135" y="3937944"/>
            <a:ext cx="368642" cy="368642"/>
          </a:xfrm>
          <a:prstGeom prst="ellipse">
            <a:avLst/>
          </a:prstGeom>
          <a:solidFill>
            <a:schemeClr val="accent1">
              <a:alpha val="100000"/>
            </a:schemeClr>
          </a:solidFill>
        </p:spPr>
      </p:sp>
      <p:cxnSp>
        <p:nvCxnSpPr>
          <p:cNvPr id="10" name="Connector 10"/>
          <p:cNvCxnSpPr/>
          <p:nvPr/>
        </p:nvCxnSpPr>
        <p:spPr>
          <a:xfrm>
            <a:off x="1098456" y="4441331"/>
            <a:ext cx="0" cy="872548"/>
          </a:xfrm>
          <a:prstGeom prst="line">
            <a:avLst/>
          </a:prstGeom>
          <a:ln w="9525">
            <a:solidFill>
              <a:schemeClr val="accent1"/>
            </a:solidFill>
            <a:prstDash val="dash"/>
          </a:ln>
        </p:spPr>
        <p:style>
          <a:lnRef idx="0">
            <a:schemeClr val="accent1"/>
          </a:lnRef>
          <a:fillRef idx="1">
            <a:schemeClr val="accent1"/>
          </a:fillRef>
          <a:effectRef idx="0">
            <a:schemeClr val="accent1"/>
          </a:effectRef>
          <a:fontRef idx="minor">
            <a:schemeClr val="lt1"/>
          </a:fontRef>
        </p:style>
      </p:cxnSp>
      <p:sp>
        <p:nvSpPr>
          <p:cNvPr id="11" name="AutoShape 11"/>
          <p:cNvSpPr/>
          <p:nvPr/>
        </p:nvSpPr>
        <p:spPr>
          <a:xfrm>
            <a:off x="6360328" y="1754944"/>
            <a:ext cx="638131" cy="638131"/>
          </a:xfrm>
          <a:prstGeom prst="ellipse">
            <a:avLst/>
          </a:prstGeom>
          <a:solidFill>
            <a:schemeClr val="accent1">
              <a:alpha val="20000"/>
            </a:schemeClr>
          </a:solidFill>
        </p:spPr>
      </p:sp>
      <p:sp>
        <p:nvSpPr>
          <p:cNvPr id="12" name="AutoShape 12"/>
          <p:cNvSpPr/>
          <p:nvPr/>
        </p:nvSpPr>
        <p:spPr>
          <a:xfrm>
            <a:off x="6495073" y="1889688"/>
            <a:ext cx="368642" cy="368642"/>
          </a:xfrm>
          <a:prstGeom prst="ellipse">
            <a:avLst/>
          </a:prstGeom>
          <a:solidFill>
            <a:schemeClr val="accent1">
              <a:alpha val="100000"/>
            </a:schemeClr>
          </a:solidFill>
        </p:spPr>
      </p:sp>
      <p:cxnSp>
        <p:nvCxnSpPr>
          <p:cNvPr id="13" name="Connector 13"/>
          <p:cNvCxnSpPr/>
          <p:nvPr/>
        </p:nvCxnSpPr>
        <p:spPr>
          <a:xfrm>
            <a:off x="6679393" y="2393075"/>
            <a:ext cx="0" cy="872548"/>
          </a:xfrm>
          <a:prstGeom prst="line">
            <a:avLst/>
          </a:prstGeom>
          <a:ln w="9525">
            <a:solidFill>
              <a:schemeClr val="accent1"/>
            </a:solidFill>
            <a:prstDash val="dash"/>
          </a:ln>
        </p:spPr>
        <p:style>
          <a:lnRef idx="0">
            <a:schemeClr val="accent1"/>
          </a:lnRef>
          <a:fillRef idx="1">
            <a:schemeClr val="accent1"/>
          </a:fillRef>
          <a:effectRef idx="0">
            <a:schemeClr val="accent1"/>
          </a:effectRef>
          <a:fontRef idx="minor">
            <a:schemeClr val="lt1"/>
          </a:fontRef>
        </p:style>
      </p:cxnSp>
      <p:sp>
        <p:nvSpPr>
          <p:cNvPr id="14" name="AutoShape 14"/>
          <p:cNvSpPr/>
          <p:nvPr/>
        </p:nvSpPr>
        <p:spPr>
          <a:xfrm>
            <a:off x="6360328" y="3803200"/>
            <a:ext cx="638131" cy="638131"/>
          </a:xfrm>
          <a:prstGeom prst="ellipse">
            <a:avLst/>
          </a:prstGeom>
          <a:solidFill>
            <a:schemeClr val="accent1">
              <a:alpha val="20000"/>
            </a:schemeClr>
          </a:solidFill>
        </p:spPr>
      </p:sp>
      <p:sp>
        <p:nvSpPr>
          <p:cNvPr id="15" name="AutoShape 15"/>
          <p:cNvSpPr/>
          <p:nvPr/>
        </p:nvSpPr>
        <p:spPr>
          <a:xfrm>
            <a:off x="6495073" y="3937944"/>
            <a:ext cx="368642" cy="368642"/>
          </a:xfrm>
          <a:prstGeom prst="ellipse">
            <a:avLst/>
          </a:prstGeom>
          <a:solidFill>
            <a:schemeClr val="accent1">
              <a:alpha val="100000"/>
            </a:schemeClr>
          </a:solidFill>
        </p:spPr>
      </p:sp>
      <p:cxnSp>
        <p:nvCxnSpPr>
          <p:cNvPr id="16" name="Connector 16"/>
          <p:cNvCxnSpPr/>
          <p:nvPr/>
        </p:nvCxnSpPr>
        <p:spPr>
          <a:xfrm>
            <a:off x="6679393" y="4441331"/>
            <a:ext cx="0" cy="872548"/>
          </a:xfrm>
          <a:prstGeom prst="line">
            <a:avLst/>
          </a:prstGeom>
          <a:ln w="9525">
            <a:solidFill>
              <a:schemeClr val="accent1"/>
            </a:solidFill>
            <a:prstDash val="dash"/>
          </a:ln>
        </p:spPr>
        <p:style>
          <a:lnRef idx="0">
            <a:schemeClr val="accent1"/>
          </a:lnRef>
          <a:fillRef idx="1">
            <a:schemeClr val="accent1"/>
          </a:fillRef>
          <a:effectRef idx="0">
            <a:schemeClr val="accent1"/>
          </a:effectRef>
          <a:fontRef idx="minor">
            <a:schemeClr val="lt1"/>
          </a:fontRef>
        </p:style>
      </p:cxnSp>
      <p:sp>
        <p:nvSpPr>
          <p:cNvPr id="17" name="TextBox 17"/>
          <p:cNvSpPr txBox="1"/>
          <p:nvPr/>
        </p:nvSpPr>
        <p:spPr>
          <a:xfrm>
            <a:off x="1574907" y="1754944"/>
            <a:ext cx="3905833" cy="1839468"/>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实现修改记录操作，需要对数组中目标元素数据域中的值进行修改。</a:t>
            </a:r>
          </a:p>
        </p:txBody>
      </p:sp>
      <p:sp>
        <p:nvSpPr>
          <p:cNvPr id="18" name="TextBox 18"/>
          <p:cNvSpPr txBox="1"/>
          <p:nvPr/>
        </p:nvSpPr>
        <p:spPr>
          <a:xfrm>
            <a:off x="1574907" y="3803200"/>
            <a:ext cx="3905833" cy="1839468"/>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如果找到该记录，则修改除职工编号之外的字段值，并将修改存盘值标记改为saveflag设置为1，表示已经对记录进行了修改，只是还未保存。</a:t>
            </a:r>
          </a:p>
        </p:txBody>
      </p:sp>
      <p:sp>
        <p:nvSpPr>
          <p:cNvPr id="19" name="TextBox 19"/>
          <p:cNvSpPr txBox="1"/>
          <p:nvPr/>
        </p:nvSpPr>
        <p:spPr>
          <a:xfrm>
            <a:off x="7316589" y="3803200"/>
            <a:ext cx="3905833" cy="1839468"/>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上述功能是通过函数Modify(ZGGZ tp[],int n)实现的，先按输入的职工编号查询到该记录，然后提示用户修改编号之外的值，并且设置编号不能修改。</a:t>
            </a:r>
          </a:p>
        </p:txBody>
      </p:sp>
      <p:sp>
        <p:nvSpPr>
          <p:cNvPr id="20" name="TextBox 20"/>
          <p:cNvSpPr txBox="1"/>
          <p:nvPr/>
        </p:nvSpPr>
        <p:spPr>
          <a:xfrm>
            <a:off x="7316589" y="1754944"/>
            <a:ext cx="3905833" cy="1839468"/>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具体过程分为两个步骤：输入要修改职工的编号，然后调用定位函数Locate在数组中逐一对职工编号字段的值进行比较，直到找到该编号的职工记录为止。</a:t>
            </a:r>
          </a:p>
        </p:txBody>
      </p:sp>
      <p:grpSp>
        <p:nvGrpSpPr>
          <p:cNvPr id="21" name="Group 21"/>
          <p:cNvGrpSpPr/>
          <p:nvPr/>
        </p:nvGrpSpPr>
        <p:grpSpPr>
          <a:xfrm>
            <a:off x="454963" y="93878"/>
            <a:ext cx="10641129" cy="914400"/>
            <a:chOff x="454963" y="93878"/>
            <a:chExt cx="10641129" cy="914400"/>
          </a:xfrm>
        </p:grpSpPr>
        <p:sp>
          <p:nvSpPr>
            <p:cNvPr id="22" name="AutoShape 22"/>
            <p:cNvSpPr/>
            <p:nvPr/>
          </p:nvSpPr>
          <p:spPr>
            <a:xfrm>
              <a:off x="454963" y="331168"/>
              <a:ext cx="84147" cy="84147"/>
            </a:xfrm>
            <a:prstGeom prst="ellipse">
              <a:avLst/>
            </a:prstGeom>
            <a:solidFill>
              <a:schemeClr val="accent1">
                <a:alpha val="100000"/>
              </a:schemeClr>
            </a:solidFill>
          </p:spPr>
        </p:sp>
        <p:sp>
          <p:nvSpPr>
            <p:cNvPr id="23" name="AutoShape 23"/>
            <p:cNvSpPr/>
            <p:nvPr/>
          </p:nvSpPr>
          <p:spPr>
            <a:xfrm>
              <a:off x="575049" y="337743"/>
              <a:ext cx="78137" cy="78137"/>
            </a:xfrm>
            <a:prstGeom prst="ellipse">
              <a:avLst/>
            </a:prstGeom>
            <a:solidFill>
              <a:schemeClr val="accent1">
                <a:alpha val="80000"/>
              </a:schemeClr>
            </a:solidFill>
          </p:spPr>
        </p:sp>
        <p:sp>
          <p:nvSpPr>
            <p:cNvPr id="24" name="AutoShape 24"/>
            <p:cNvSpPr/>
            <p:nvPr/>
          </p:nvSpPr>
          <p:spPr>
            <a:xfrm>
              <a:off x="689125" y="339460"/>
              <a:ext cx="74704" cy="74704"/>
            </a:xfrm>
            <a:prstGeom prst="ellipse">
              <a:avLst/>
            </a:prstGeom>
            <a:solidFill>
              <a:schemeClr val="accent1">
                <a:alpha val="60000"/>
              </a:schemeClr>
            </a:solidFill>
          </p:spPr>
        </p:sp>
        <p:sp>
          <p:nvSpPr>
            <p:cNvPr id="25" name="AutoShape 25"/>
            <p:cNvSpPr/>
            <p:nvPr/>
          </p:nvSpPr>
          <p:spPr>
            <a:xfrm>
              <a:off x="799768" y="348430"/>
              <a:ext cx="69238" cy="69238"/>
            </a:xfrm>
            <a:prstGeom prst="ellipse">
              <a:avLst/>
            </a:prstGeom>
            <a:solidFill>
              <a:schemeClr val="accent1">
                <a:alpha val="40000"/>
              </a:schemeClr>
            </a:solidFill>
          </p:spPr>
        </p:sp>
        <p:sp>
          <p:nvSpPr>
            <p:cNvPr id="26" name="AutoShape 26"/>
            <p:cNvSpPr/>
            <p:nvPr/>
          </p:nvSpPr>
          <p:spPr>
            <a:xfrm>
              <a:off x="904945" y="344297"/>
              <a:ext cx="65594" cy="65594"/>
            </a:xfrm>
            <a:prstGeom prst="ellipse">
              <a:avLst/>
            </a:prstGeom>
            <a:solidFill>
              <a:schemeClr val="accent1">
                <a:alpha val="20000"/>
              </a:schemeClr>
            </a:solidFill>
          </p:spPr>
        </p:sp>
        <p:sp>
          <p:nvSpPr>
            <p:cNvPr id="27" name="AutoShape 27"/>
            <p:cNvSpPr/>
            <p:nvPr/>
          </p:nvSpPr>
          <p:spPr>
            <a:xfrm>
              <a:off x="454963" y="448942"/>
              <a:ext cx="84147" cy="84147"/>
            </a:xfrm>
            <a:prstGeom prst="ellipse">
              <a:avLst/>
            </a:prstGeom>
            <a:solidFill>
              <a:schemeClr val="accent1">
                <a:alpha val="100000"/>
              </a:schemeClr>
            </a:solidFill>
          </p:spPr>
        </p:sp>
        <p:sp>
          <p:nvSpPr>
            <p:cNvPr id="28" name="AutoShape 28"/>
            <p:cNvSpPr/>
            <p:nvPr/>
          </p:nvSpPr>
          <p:spPr>
            <a:xfrm>
              <a:off x="575049" y="455517"/>
              <a:ext cx="78137" cy="78137"/>
            </a:xfrm>
            <a:prstGeom prst="ellipse">
              <a:avLst/>
            </a:prstGeom>
            <a:solidFill>
              <a:schemeClr val="accent1">
                <a:alpha val="80000"/>
              </a:schemeClr>
            </a:solidFill>
          </p:spPr>
        </p:sp>
        <p:sp>
          <p:nvSpPr>
            <p:cNvPr id="29" name="AutoShape 29"/>
            <p:cNvSpPr/>
            <p:nvPr/>
          </p:nvSpPr>
          <p:spPr>
            <a:xfrm>
              <a:off x="689125" y="457233"/>
              <a:ext cx="74704" cy="74704"/>
            </a:xfrm>
            <a:prstGeom prst="ellipse">
              <a:avLst/>
            </a:prstGeom>
            <a:solidFill>
              <a:schemeClr val="accent1">
                <a:alpha val="60000"/>
              </a:schemeClr>
            </a:solidFill>
          </p:spPr>
        </p:sp>
        <p:sp>
          <p:nvSpPr>
            <p:cNvPr id="30" name="AutoShape 30"/>
            <p:cNvSpPr/>
            <p:nvPr/>
          </p:nvSpPr>
          <p:spPr>
            <a:xfrm>
              <a:off x="799768" y="466203"/>
              <a:ext cx="69238" cy="69238"/>
            </a:xfrm>
            <a:prstGeom prst="ellipse">
              <a:avLst/>
            </a:prstGeom>
            <a:solidFill>
              <a:schemeClr val="accent1">
                <a:alpha val="40000"/>
              </a:schemeClr>
            </a:solidFill>
          </p:spPr>
        </p:sp>
        <p:sp>
          <p:nvSpPr>
            <p:cNvPr id="31" name="AutoShape 31"/>
            <p:cNvSpPr/>
            <p:nvPr/>
          </p:nvSpPr>
          <p:spPr>
            <a:xfrm>
              <a:off x="904945" y="462070"/>
              <a:ext cx="65594" cy="65594"/>
            </a:xfrm>
            <a:prstGeom prst="ellipse">
              <a:avLst/>
            </a:prstGeom>
            <a:solidFill>
              <a:schemeClr val="accent1">
                <a:alpha val="20000"/>
              </a:schemeClr>
            </a:solidFill>
          </p:spPr>
        </p:sp>
        <p:sp>
          <p:nvSpPr>
            <p:cNvPr id="32" name="AutoShape 32"/>
            <p:cNvSpPr/>
            <p:nvPr/>
          </p:nvSpPr>
          <p:spPr>
            <a:xfrm>
              <a:off x="454963" y="566715"/>
              <a:ext cx="84147" cy="84147"/>
            </a:xfrm>
            <a:prstGeom prst="ellipse">
              <a:avLst/>
            </a:prstGeom>
            <a:solidFill>
              <a:schemeClr val="accent1">
                <a:alpha val="100000"/>
              </a:schemeClr>
            </a:solidFill>
          </p:spPr>
        </p:sp>
        <p:sp>
          <p:nvSpPr>
            <p:cNvPr id="33" name="AutoShape 33"/>
            <p:cNvSpPr/>
            <p:nvPr/>
          </p:nvSpPr>
          <p:spPr>
            <a:xfrm>
              <a:off x="575049" y="573291"/>
              <a:ext cx="78137" cy="78137"/>
            </a:xfrm>
            <a:prstGeom prst="ellipse">
              <a:avLst/>
            </a:prstGeom>
            <a:solidFill>
              <a:schemeClr val="accent1">
                <a:alpha val="80000"/>
              </a:schemeClr>
            </a:solidFill>
          </p:spPr>
        </p:sp>
        <p:sp>
          <p:nvSpPr>
            <p:cNvPr id="34" name="AutoShape 34"/>
            <p:cNvSpPr/>
            <p:nvPr/>
          </p:nvSpPr>
          <p:spPr>
            <a:xfrm>
              <a:off x="689125" y="575007"/>
              <a:ext cx="74704" cy="74704"/>
            </a:xfrm>
            <a:prstGeom prst="ellipse">
              <a:avLst/>
            </a:prstGeom>
            <a:solidFill>
              <a:schemeClr val="accent1">
                <a:alpha val="60000"/>
              </a:schemeClr>
            </a:solidFill>
          </p:spPr>
        </p:sp>
        <p:sp>
          <p:nvSpPr>
            <p:cNvPr id="35" name="AutoShape 35"/>
            <p:cNvSpPr/>
            <p:nvPr/>
          </p:nvSpPr>
          <p:spPr>
            <a:xfrm>
              <a:off x="799768" y="583977"/>
              <a:ext cx="69238" cy="69238"/>
            </a:xfrm>
            <a:prstGeom prst="ellipse">
              <a:avLst/>
            </a:prstGeom>
            <a:solidFill>
              <a:schemeClr val="accent1">
                <a:alpha val="40000"/>
              </a:schemeClr>
            </a:solidFill>
          </p:spPr>
        </p:sp>
        <p:sp>
          <p:nvSpPr>
            <p:cNvPr id="36" name="AutoShape 36"/>
            <p:cNvSpPr/>
            <p:nvPr/>
          </p:nvSpPr>
          <p:spPr>
            <a:xfrm>
              <a:off x="904945" y="579844"/>
              <a:ext cx="65594" cy="65594"/>
            </a:xfrm>
            <a:prstGeom prst="ellipse">
              <a:avLst/>
            </a:prstGeom>
            <a:solidFill>
              <a:schemeClr val="accent1">
                <a:alpha val="20000"/>
              </a:schemeClr>
            </a:solidFill>
          </p:spPr>
        </p:sp>
        <p:sp>
          <p:nvSpPr>
            <p:cNvPr id="37" name="AutoShape 37"/>
            <p:cNvSpPr/>
            <p:nvPr/>
          </p:nvSpPr>
          <p:spPr>
            <a:xfrm>
              <a:off x="454963" y="684489"/>
              <a:ext cx="84147" cy="84147"/>
            </a:xfrm>
            <a:prstGeom prst="ellipse">
              <a:avLst/>
            </a:prstGeom>
            <a:solidFill>
              <a:schemeClr val="accent1">
                <a:alpha val="100000"/>
              </a:schemeClr>
            </a:solidFill>
          </p:spPr>
        </p:sp>
        <p:sp>
          <p:nvSpPr>
            <p:cNvPr id="38" name="AutoShape 38"/>
            <p:cNvSpPr/>
            <p:nvPr/>
          </p:nvSpPr>
          <p:spPr>
            <a:xfrm>
              <a:off x="575049" y="691064"/>
              <a:ext cx="78137" cy="78137"/>
            </a:xfrm>
            <a:prstGeom prst="ellipse">
              <a:avLst/>
            </a:prstGeom>
            <a:solidFill>
              <a:schemeClr val="accent1">
                <a:alpha val="80000"/>
              </a:schemeClr>
            </a:solidFill>
          </p:spPr>
        </p:sp>
        <p:sp>
          <p:nvSpPr>
            <p:cNvPr id="39" name="AutoShape 39"/>
            <p:cNvSpPr/>
            <p:nvPr/>
          </p:nvSpPr>
          <p:spPr>
            <a:xfrm>
              <a:off x="689125" y="692781"/>
              <a:ext cx="74704" cy="74704"/>
            </a:xfrm>
            <a:prstGeom prst="ellipse">
              <a:avLst/>
            </a:prstGeom>
            <a:solidFill>
              <a:schemeClr val="accent1">
                <a:alpha val="60000"/>
              </a:schemeClr>
            </a:solidFill>
          </p:spPr>
        </p:sp>
        <p:sp>
          <p:nvSpPr>
            <p:cNvPr id="40" name="AutoShape 40"/>
            <p:cNvSpPr/>
            <p:nvPr/>
          </p:nvSpPr>
          <p:spPr>
            <a:xfrm>
              <a:off x="799768" y="701751"/>
              <a:ext cx="69238" cy="69238"/>
            </a:xfrm>
            <a:prstGeom prst="ellipse">
              <a:avLst/>
            </a:prstGeom>
            <a:solidFill>
              <a:schemeClr val="accent1">
                <a:alpha val="40000"/>
              </a:schemeClr>
            </a:solidFill>
          </p:spPr>
        </p:sp>
        <p:sp>
          <p:nvSpPr>
            <p:cNvPr id="41" name="AutoShape 41"/>
            <p:cNvSpPr/>
            <p:nvPr/>
          </p:nvSpPr>
          <p:spPr>
            <a:xfrm>
              <a:off x="904945" y="697618"/>
              <a:ext cx="65594" cy="65594"/>
            </a:xfrm>
            <a:prstGeom prst="ellipse">
              <a:avLst/>
            </a:prstGeom>
            <a:solidFill>
              <a:schemeClr val="accent1">
                <a:alpha val="20000"/>
              </a:schemeClr>
            </a:solidFill>
          </p:spPr>
        </p:sp>
        <p:sp>
          <p:nvSpPr>
            <p:cNvPr id="42" name="TextBox 4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修改记录模块</a:t>
              </a: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8530251" y="2158898"/>
            <a:ext cx="2995145" cy="3834003"/>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上述功能是通过函数Del(ZGGZ tp[],int n)实现的，在具体删除时，会找到保存该记录的数组元素的下标值，然后在数组中删除该数组元素。</a:t>
            </a:r>
          </a:p>
        </p:txBody>
      </p:sp>
      <p:sp>
        <p:nvSpPr>
          <p:cNvPr id="3" name="AutoShape 3"/>
          <p:cNvSpPr/>
          <p:nvPr/>
        </p:nvSpPr>
        <p:spPr>
          <a:xfrm>
            <a:off x="539110" y="1433724"/>
            <a:ext cx="674481" cy="674481"/>
          </a:xfrm>
          <a:prstGeom prst="ellipse">
            <a:avLst/>
          </a:prstGeom>
          <a:solidFill>
            <a:schemeClr val="accent1">
              <a:alpha val="30000"/>
            </a:schemeClr>
          </a:solidFill>
        </p:spPr>
      </p:sp>
      <p:sp>
        <p:nvSpPr>
          <p:cNvPr id="4" name="AutoShape 4"/>
          <p:cNvSpPr/>
          <p:nvPr/>
        </p:nvSpPr>
        <p:spPr>
          <a:xfrm>
            <a:off x="635954" y="1531301"/>
            <a:ext cx="468663" cy="468663"/>
          </a:xfrm>
          <a:prstGeom prst="ellipse">
            <a:avLst/>
          </a:prstGeom>
          <a:solidFill>
            <a:schemeClr val="accent1">
              <a:alpha val="100000"/>
            </a:schemeClr>
          </a:solidFill>
        </p:spPr>
      </p:sp>
      <p:sp>
        <p:nvSpPr>
          <p:cNvPr id="5" name="AutoShape 5"/>
          <p:cNvSpPr/>
          <p:nvPr/>
        </p:nvSpPr>
        <p:spPr>
          <a:xfrm>
            <a:off x="850313" y="5750483"/>
            <a:ext cx="363278" cy="363278"/>
          </a:xfrm>
          <a:prstGeom prst="rtTriangle">
            <a:avLst/>
          </a:prstGeom>
          <a:solidFill>
            <a:schemeClr val="accent1">
              <a:alpha val="100000"/>
            </a:schemeClr>
          </a:solidFill>
        </p:spPr>
      </p:sp>
      <p:cxnSp>
        <p:nvCxnSpPr>
          <p:cNvPr id="6" name="Connector 6"/>
          <p:cNvCxnSpPr/>
          <p:nvPr/>
        </p:nvCxnSpPr>
        <p:spPr>
          <a:xfrm>
            <a:off x="851612" y="2027330"/>
            <a:ext cx="10894" cy="4074239"/>
          </a:xfrm>
          <a:prstGeom prst="line">
            <a:avLst/>
          </a:prstGeom>
          <a:ln w="19050">
            <a:solidFill>
              <a:schemeClr val="accent1"/>
            </a:solidFill>
            <a:prstDash val="dash"/>
          </a:ln>
        </p:spPr>
        <p:style>
          <a:lnRef idx="0">
            <a:schemeClr val="accent1"/>
          </a:lnRef>
          <a:fillRef idx="1">
            <a:schemeClr val="accent1"/>
          </a:fillRef>
          <a:effectRef idx="0">
            <a:schemeClr val="accent1"/>
          </a:effectRef>
          <a:fontRef idx="minor">
            <a:schemeClr val="lt1"/>
          </a:fontRef>
        </p:style>
      </p:cxnSp>
      <p:cxnSp>
        <p:nvCxnSpPr>
          <p:cNvPr id="7" name="Connector 7"/>
          <p:cNvCxnSpPr/>
          <p:nvPr/>
        </p:nvCxnSpPr>
        <p:spPr>
          <a:xfrm flipH="1">
            <a:off x="851612" y="6101568"/>
            <a:ext cx="3028272" cy="0"/>
          </a:xfrm>
          <a:prstGeom prst="line">
            <a:avLst/>
          </a:prstGeom>
          <a:ln w="19050">
            <a:solidFill>
              <a:schemeClr val="accent1"/>
            </a:solidFill>
            <a:prstDash val="dash"/>
          </a:ln>
        </p:spPr>
        <p:style>
          <a:lnRef idx="0">
            <a:schemeClr val="accent1"/>
          </a:lnRef>
          <a:fillRef idx="1">
            <a:schemeClr val="accent1"/>
          </a:fillRef>
          <a:effectRef idx="0">
            <a:schemeClr val="accent1"/>
          </a:effectRef>
          <a:fontRef idx="minor">
            <a:schemeClr val="lt1"/>
          </a:fontRef>
        </p:style>
      </p:cxnSp>
      <p:sp>
        <p:nvSpPr>
          <p:cNvPr id="8" name="TextBox 8"/>
          <p:cNvSpPr txBox="1"/>
          <p:nvPr/>
        </p:nvSpPr>
        <p:spPr>
          <a:xfrm>
            <a:off x="1031952" y="2158898"/>
            <a:ext cx="2995145" cy="3834003"/>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删除记录模块的功能是，删除指定编号或指定名字的职工记录信息，具体实现过程分为如下两步：输入要修改的职工编号或姓名，然后调用函数Locate(ZGGZ tp[],int n,char findmess[],char nameornum[])在数组中逐一对职工编号字段的值进行比较，直到找到该编号的职工记录，并返回指向该记录的数组元素的下标。</a:t>
            </a:r>
          </a:p>
        </p:txBody>
      </p:sp>
      <p:sp>
        <p:nvSpPr>
          <p:cNvPr id="9" name="AutoShape 9"/>
          <p:cNvSpPr/>
          <p:nvPr/>
        </p:nvSpPr>
        <p:spPr>
          <a:xfrm>
            <a:off x="4090774" y="1433724"/>
            <a:ext cx="674481" cy="674481"/>
          </a:xfrm>
          <a:prstGeom prst="ellipse">
            <a:avLst/>
          </a:prstGeom>
          <a:solidFill>
            <a:schemeClr val="accent1">
              <a:alpha val="30000"/>
            </a:schemeClr>
          </a:solidFill>
        </p:spPr>
      </p:sp>
      <p:sp>
        <p:nvSpPr>
          <p:cNvPr id="10" name="AutoShape 10"/>
          <p:cNvSpPr/>
          <p:nvPr/>
        </p:nvSpPr>
        <p:spPr>
          <a:xfrm>
            <a:off x="4187618" y="1531301"/>
            <a:ext cx="468663" cy="468663"/>
          </a:xfrm>
          <a:prstGeom prst="ellipse">
            <a:avLst/>
          </a:prstGeom>
          <a:solidFill>
            <a:schemeClr val="accent1">
              <a:alpha val="100000"/>
            </a:schemeClr>
          </a:solidFill>
        </p:spPr>
      </p:sp>
      <p:sp>
        <p:nvSpPr>
          <p:cNvPr id="11" name="AutoShape 11"/>
          <p:cNvSpPr/>
          <p:nvPr/>
        </p:nvSpPr>
        <p:spPr>
          <a:xfrm>
            <a:off x="4401977" y="5750483"/>
            <a:ext cx="363278" cy="363278"/>
          </a:xfrm>
          <a:prstGeom prst="rtTriangle">
            <a:avLst/>
          </a:prstGeom>
          <a:solidFill>
            <a:schemeClr val="accent1">
              <a:alpha val="100000"/>
            </a:schemeClr>
          </a:solidFill>
        </p:spPr>
      </p:sp>
      <p:cxnSp>
        <p:nvCxnSpPr>
          <p:cNvPr id="12" name="Connector 12"/>
          <p:cNvCxnSpPr/>
          <p:nvPr/>
        </p:nvCxnSpPr>
        <p:spPr>
          <a:xfrm>
            <a:off x="4403275" y="2027330"/>
            <a:ext cx="10894" cy="4074239"/>
          </a:xfrm>
          <a:prstGeom prst="line">
            <a:avLst/>
          </a:prstGeom>
          <a:ln w="19050">
            <a:solidFill>
              <a:schemeClr val="accent1"/>
            </a:solidFill>
            <a:prstDash val="dash"/>
          </a:ln>
        </p:spPr>
        <p:style>
          <a:lnRef idx="0">
            <a:schemeClr val="accent1"/>
          </a:lnRef>
          <a:fillRef idx="1">
            <a:schemeClr val="accent1"/>
          </a:fillRef>
          <a:effectRef idx="0">
            <a:schemeClr val="accent1"/>
          </a:effectRef>
          <a:fontRef idx="minor">
            <a:schemeClr val="lt1"/>
          </a:fontRef>
        </p:style>
      </p:cxnSp>
      <p:cxnSp>
        <p:nvCxnSpPr>
          <p:cNvPr id="13" name="Connector 13"/>
          <p:cNvCxnSpPr/>
          <p:nvPr/>
        </p:nvCxnSpPr>
        <p:spPr>
          <a:xfrm flipH="1">
            <a:off x="4403275" y="6101568"/>
            <a:ext cx="3028272" cy="0"/>
          </a:xfrm>
          <a:prstGeom prst="line">
            <a:avLst/>
          </a:prstGeom>
          <a:ln w="19050">
            <a:solidFill>
              <a:schemeClr val="accent1"/>
            </a:solidFill>
            <a:prstDash val="dash"/>
          </a:ln>
        </p:spPr>
        <p:style>
          <a:lnRef idx="0">
            <a:schemeClr val="accent1"/>
          </a:lnRef>
          <a:fillRef idx="1">
            <a:schemeClr val="accent1"/>
          </a:fillRef>
          <a:effectRef idx="0">
            <a:schemeClr val="accent1"/>
          </a:effectRef>
          <a:fontRef idx="minor">
            <a:schemeClr val="lt1"/>
          </a:fontRef>
        </p:style>
      </p:cxnSp>
      <p:sp>
        <p:nvSpPr>
          <p:cNvPr id="14" name="AutoShape 14"/>
          <p:cNvSpPr/>
          <p:nvPr/>
        </p:nvSpPr>
        <p:spPr>
          <a:xfrm>
            <a:off x="7855770" y="1433724"/>
            <a:ext cx="674481" cy="674481"/>
          </a:xfrm>
          <a:prstGeom prst="ellipse">
            <a:avLst/>
          </a:prstGeom>
          <a:solidFill>
            <a:schemeClr val="accent1">
              <a:alpha val="30000"/>
            </a:schemeClr>
          </a:solidFill>
        </p:spPr>
      </p:sp>
      <p:sp>
        <p:nvSpPr>
          <p:cNvPr id="15" name="AutoShape 15"/>
          <p:cNvSpPr/>
          <p:nvPr/>
        </p:nvSpPr>
        <p:spPr>
          <a:xfrm>
            <a:off x="7952615" y="1531301"/>
            <a:ext cx="468663" cy="468663"/>
          </a:xfrm>
          <a:prstGeom prst="ellipse">
            <a:avLst/>
          </a:prstGeom>
          <a:solidFill>
            <a:schemeClr val="accent1">
              <a:alpha val="100000"/>
            </a:schemeClr>
          </a:solidFill>
        </p:spPr>
      </p:sp>
      <p:sp>
        <p:nvSpPr>
          <p:cNvPr id="16" name="AutoShape 16"/>
          <p:cNvSpPr/>
          <p:nvPr/>
        </p:nvSpPr>
        <p:spPr>
          <a:xfrm>
            <a:off x="8166974" y="5750483"/>
            <a:ext cx="363278" cy="363278"/>
          </a:xfrm>
          <a:prstGeom prst="rtTriangle">
            <a:avLst/>
          </a:prstGeom>
          <a:solidFill>
            <a:schemeClr val="accent1">
              <a:alpha val="100000"/>
            </a:schemeClr>
          </a:solidFill>
        </p:spPr>
      </p:sp>
      <p:cxnSp>
        <p:nvCxnSpPr>
          <p:cNvPr id="17" name="Connector 17"/>
          <p:cNvCxnSpPr/>
          <p:nvPr/>
        </p:nvCxnSpPr>
        <p:spPr>
          <a:xfrm>
            <a:off x="8168272" y="2027330"/>
            <a:ext cx="10894" cy="4074239"/>
          </a:xfrm>
          <a:prstGeom prst="line">
            <a:avLst/>
          </a:prstGeom>
          <a:ln w="19050">
            <a:solidFill>
              <a:schemeClr val="accent1"/>
            </a:solidFill>
            <a:prstDash val="dash"/>
          </a:ln>
        </p:spPr>
        <p:style>
          <a:lnRef idx="0">
            <a:schemeClr val="accent1"/>
          </a:lnRef>
          <a:fillRef idx="1">
            <a:schemeClr val="accent1"/>
          </a:fillRef>
          <a:effectRef idx="0">
            <a:schemeClr val="accent1"/>
          </a:effectRef>
          <a:fontRef idx="minor">
            <a:schemeClr val="lt1"/>
          </a:fontRef>
        </p:style>
      </p:cxnSp>
      <p:cxnSp>
        <p:nvCxnSpPr>
          <p:cNvPr id="18" name="Connector 18"/>
          <p:cNvCxnSpPr/>
          <p:nvPr/>
        </p:nvCxnSpPr>
        <p:spPr>
          <a:xfrm flipH="1">
            <a:off x="8168272" y="6101568"/>
            <a:ext cx="3028272" cy="0"/>
          </a:xfrm>
          <a:prstGeom prst="line">
            <a:avLst/>
          </a:prstGeom>
          <a:ln w="19050">
            <a:solidFill>
              <a:schemeClr val="accent1"/>
            </a:solidFill>
            <a:prstDash val="dash"/>
          </a:ln>
        </p:spPr>
        <p:style>
          <a:lnRef idx="0">
            <a:schemeClr val="accent1"/>
          </a:lnRef>
          <a:fillRef idx="1">
            <a:schemeClr val="accent1"/>
          </a:fillRef>
          <a:effectRef idx="0">
            <a:schemeClr val="accent1"/>
          </a:effectRef>
          <a:fontRef idx="minor">
            <a:schemeClr val="lt1"/>
          </a:fontRef>
        </p:style>
      </p:cxnSp>
      <p:sp>
        <p:nvSpPr>
          <p:cNvPr id="19" name="TextBox 19"/>
          <p:cNvSpPr txBox="1"/>
          <p:nvPr/>
        </p:nvSpPr>
        <p:spPr>
          <a:xfrm>
            <a:off x="4723075" y="2158898"/>
            <a:ext cx="2995145" cy="3834003"/>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如果找到该记录，则从该记录所在元素的后续元素起，依次前移一个元素位置，并将数组元素个数减去1。</a:t>
            </a:r>
          </a:p>
        </p:txBody>
      </p:sp>
      <p:grpSp>
        <p:nvGrpSpPr>
          <p:cNvPr id="20" name="Group 20"/>
          <p:cNvGrpSpPr/>
          <p:nvPr/>
        </p:nvGrpSpPr>
        <p:grpSpPr>
          <a:xfrm>
            <a:off x="454963" y="93878"/>
            <a:ext cx="10641129" cy="914400"/>
            <a:chOff x="454963" y="93878"/>
            <a:chExt cx="10641129" cy="914400"/>
          </a:xfrm>
        </p:grpSpPr>
        <p:sp>
          <p:nvSpPr>
            <p:cNvPr id="21" name="AutoShape 21"/>
            <p:cNvSpPr/>
            <p:nvPr/>
          </p:nvSpPr>
          <p:spPr>
            <a:xfrm>
              <a:off x="454963" y="331168"/>
              <a:ext cx="84147" cy="84147"/>
            </a:xfrm>
            <a:prstGeom prst="ellipse">
              <a:avLst/>
            </a:prstGeom>
            <a:solidFill>
              <a:schemeClr val="accent1">
                <a:alpha val="100000"/>
              </a:schemeClr>
            </a:solidFill>
          </p:spPr>
        </p:sp>
        <p:sp>
          <p:nvSpPr>
            <p:cNvPr id="22" name="AutoShape 22"/>
            <p:cNvSpPr/>
            <p:nvPr/>
          </p:nvSpPr>
          <p:spPr>
            <a:xfrm>
              <a:off x="575049" y="337743"/>
              <a:ext cx="78137" cy="78137"/>
            </a:xfrm>
            <a:prstGeom prst="ellipse">
              <a:avLst/>
            </a:prstGeom>
            <a:solidFill>
              <a:schemeClr val="accent1">
                <a:alpha val="80000"/>
              </a:schemeClr>
            </a:solidFill>
          </p:spPr>
        </p:sp>
        <p:sp>
          <p:nvSpPr>
            <p:cNvPr id="23" name="AutoShape 23"/>
            <p:cNvSpPr/>
            <p:nvPr/>
          </p:nvSpPr>
          <p:spPr>
            <a:xfrm>
              <a:off x="689125" y="339460"/>
              <a:ext cx="74704" cy="74704"/>
            </a:xfrm>
            <a:prstGeom prst="ellipse">
              <a:avLst/>
            </a:prstGeom>
            <a:solidFill>
              <a:schemeClr val="accent1">
                <a:alpha val="60000"/>
              </a:schemeClr>
            </a:solidFill>
          </p:spPr>
        </p:sp>
        <p:sp>
          <p:nvSpPr>
            <p:cNvPr id="24" name="AutoShape 24"/>
            <p:cNvSpPr/>
            <p:nvPr/>
          </p:nvSpPr>
          <p:spPr>
            <a:xfrm>
              <a:off x="799768" y="348430"/>
              <a:ext cx="69238" cy="69238"/>
            </a:xfrm>
            <a:prstGeom prst="ellipse">
              <a:avLst/>
            </a:prstGeom>
            <a:solidFill>
              <a:schemeClr val="accent1">
                <a:alpha val="40000"/>
              </a:schemeClr>
            </a:solidFill>
          </p:spPr>
        </p:sp>
        <p:sp>
          <p:nvSpPr>
            <p:cNvPr id="25" name="AutoShape 25"/>
            <p:cNvSpPr/>
            <p:nvPr/>
          </p:nvSpPr>
          <p:spPr>
            <a:xfrm>
              <a:off x="904945" y="344297"/>
              <a:ext cx="65594" cy="65594"/>
            </a:xfrm>
            <a:prstGeom prst="ellipse">
              <a:avLst/>
            </a:prstGeom>
            <a:solidFill>
              <a:schemeClr val="accent1">
                <a:alpha val="20000"/>
              </a:schemeClr>
            </a:solidFill>
          </p:spPr>
        </p:sp>
        <p:sp>
          <p:nvSpPr>
            <p:cNvPr id="26" name="AutoShape 26"/>
            <p:cNvSpPr/>
            <p:nvPr/>
          </p:nvSpPr>
          <p:spPr>
            <a:xfrm>
              <a:off x="454963" y="448942"/>
              <a:ext cx="84147" cy="84147"/>
            </a:xfrm>
            <a:prstGeom prst="ellipse">
              <a:avLst/>
            </a:prstGeom>
            <a:solidFill>
              <a:schemeClr val="accent1">
                <a:alpha val="100000"/>
              </a:schemeClr>
            </a:solidFill>
          </p:spPr>
        </p:sp>
        <p:sp>
          <p:nvSpPr>
            <p:cNvPr id="27" name="AutoShape 27"/>
            <p:cNvSpPr/>
            <p:nvPr/>
          </p:nvSpPr>
          <p:spPr>
            <a:xfrm>
              <a:off x="575049" y="455517"/>
              <a:ext cx="78137" cy="78137"/>
            </a:xfrm>
            <a:prstGeom prst="ellipse">
              <a:avLst/>
            </a:prstGeom>
            <a:solidFill>
              <a:schemeClr val="accent1">
                <a:alpha val="80000"/>
              </a:schemeClr>
            </a:solidFill>
          </p:spPr>
        </p:sp>
        <p:sp>
          <p:nvSpPr>
            <p:cNvPr id="28" name="AutoShape 28"/>
            <p:cNvSpPr/>
            <p:nvPr/>
          </p:nvSpPr>
          <p:spPr>
            <a:xfrm>
              <a:off x="689125" y="457233"/>
              <a:ext cx="74704" cy="74704"/>
            </a:xfrm>
            <a:prstGeom prst="ellipse">
              <a:avLst/>
            </a:prstGeom>
            <a:solidFill>
              <a:schemeClr val="accent1">
                <a:alpha val="60000"/>
              </a:schemeClr>
            </a:solidFill>
          </p:spPr>
        </p:sp>
        <p:sp>
          <p:nvSpPr>
            <p:cNvPr id="29" name="AutoShape 29"/>
            <p:cNvSpPr/>
            <p:nvPr/>
          </p:nvSpPr>
          <p:spPr>
            <a:xfrm>
              <a:off x="799768" y="466203"/>
              <a:ext cx="69238" cy="69238"/>
            </a:xfrm>
            <a:prstGeom prst="ellipse">
              <a:avLst/>
            </a:prstGeom>
            <a:solidFill>
              <a:schemeClr val="accent1">
                <a:alpha val="40000"/>
              </a:schemeClr>
            </a:solidFill>
          </p:spPr>
        </p:sp>
        <p:sp>
          <p:nvSpPr>
            <p:cNvPr id="30" name="AutoShape 30"/>
            <p:cNvSpPr/>
            <p:nvPr/>
          </p:nvSpPr>
          <p:spPr>
            <a:xfrm>
              <a:off x="904945" y="462070"/>
              <a:ext cx="65594" cy="65594"/>
            </a:xfrm>
            <a:prstGeom prst="ellipse">
              <a:avLst/>
            </a:prstGeom>
            <a:solidFill>
              <a:schemeClr val="accent1">
                <a:alpha val="20000"/>
              </a:schemeClr>
            </a:solidFill>
          </p:spPr>
        </p:sp>
        <p:sp>
          <p:nvSpPr>
            <p:cNvPr id="31" name="AutoShape 31"/>
            <p:cNvSpPr/>
            <p:nvPr/>
          </p:nvSpPr>
          <p:spPr>
            <a:xfrm>
              <a:off x="454963" y="566715"/>
              <a:ext cx="84147" cy="84147"/>
            </a:xfrm>
            <a:prstGeom prst="ellipse">
              <a:avLst/>
            </a:prstGeom>
            <a:solidFill>
              <a:schemeClr val="accent1">
                <a:alpha val="100000"/>
              </a:schemeClr>
            </a:solidFill>
          </p:spPr>
        </p:sp>
        <p:sp>
          <p:nvSpPr>
            <p:cNvPr id="32" name="AutoShape 32"/>
            <p:cNvSpPr/>
            <p:nvPr/>
          </p:nvSpPr>
          <p:spPr>
            <a:xfrm>
              <a:off x="575049" y="573291"/>
              <a:ext cx="78137" cy="78137"/>
            </a:xfrm>
            <a:prstGeom prst="ellipse">
              <a:avLst/>
            </a:prstGeom>
            <a:solidFill>
              <a:schemeClr val="accent1">
                <a:alpha val="80000"/>
              </a:schemeClr>
            </a:solidFill>
          </p:spPr>
        </p:sp>
        <p:sp>
          <p:nvSpPr>
            <p:cNvPr id="33" name="AutoShape 33"/>
            <p:cNvSpPr/>
            <p:nvPr/>
          </p:nvSpPr>
          <p:spPr>
            <a:xfrm>
              <a:off x="689125" y="575007"/>
              <a:ext cx="74704" cy="74704"/>
            </a:xfrm>
            <a:prstGeom prst="ellipse">
              <a:avLst/>
            </a:prstGeom>
            <a:solidFill>
              <a:schemeClr val="accent1">
                <a:alpha val="60000"/>
              </a:schemeClr>
            </a:solidFill>
          </p:spPr>
        </p:sp>
        <p:sp>
          <p:nvSpPr>
            <p:cNvPr id="34" name="AutoShape 34"/>
            <p:cNvSpPr/>
            <p:nvPr/>
          </p:nvSpPr>
          <p:spPr>
            <a:xfrm>
              <a:off x="799768" y="583977"/>
              <a:ext cx="69238" cy="69238"/>
            </a:xfrm>
            <a:prstGeom prst="ellipse">
              <a:avLst/>
            </a:prstGeom>
            <a:solidFill>
              <a:schemeClr val="accent1">
                <a:alpha val="40000"/>
              </a:schemeClr>
            </a:solidFill>
          </p:spPr>
        </p:sp>
        <p:sp>
          <p:nvSpPr>
            <p:cNvPr id="35" name="AutoShape 35"/>
            <p:cNvSpPr/>
            <p:nvPr/>
          </p:nvSpPr>
          <p:spPr>
            <a:xfrm>
              <a:off x="904945" y="579844"/>
              <a:ext cx="65594" cy="65594"/>
            </a:xfrm>
            <a:prstGeom prst="ellipse">
              <a:avLst/>
            </a:prstGeom>
            <a:solidFill>
              <a:schemeClr val="accent1">
                <a:alpha val="20000"/>
              </a:schemeClr>
            </a:solidFill>
          </p:spPr>
        </p:sp>
        <p:sp>
          <p:nvSpPr>
            <p:cNvPr id="36" name="AutoShape 36"/>
            <p:cNvSpPr/>
            <p:nvPr/>
          </p:nvSpPr>
          <p:spPr>
            <a:xfrm>
              <a:off x="454963" y="684489"/>
              <a:ext cx="84147" cy="84147"/>
            </a:xfrm>
            <a:prstGeom prst="ellipse">
              <a:avLst/>
            </a:prstGeom>
            <a:solidFill>
              <a:schemeClr val="accent1">
                <a:alpha val="100000"/>
              </a:schemeClr>
            </a:solidFill>
          </p:spPr>
        </p:sp>
        <p:sp>
          <p:nvSpPr>
            <p:cNvPr id="37" name="AutoShape 37"/>
            <p:cNvSpPr/>
            <p:nvPr/>
          </p:nvSpPr>
          <p:spPr>
            <a:xfrm>
              <a:off x="575049" y="691064"/>
              <a:ext cx="78137" cy="78137"/>
            </a:xfrm>
            <a:prstGeom prst="ellipse">
              <a:avLst/>
            </a:prstGeom>
            <a:solidFill>
              <a:schemeClr val="accent1">
                <a:alpha val="80000"/>
              </a:schemeClr>
            </a:solidFill>
          </p:spPr>
        </p:sp>
        <p:sp>
          <p:nvSpPr>
            <p:cNvPr id="38" name="AutoShape 38"/>
            <p:cNvSpPr/>
            <p:nvPr/>
          </p:nvSpPr>
          <p:spPr>
            <a:xfrm>
              <a:off x="689125" y="692781"/>
              <a:ext cx="74704" cy="74704"/>
            </a:xfrm>
            <a:prstGeom prst="ellipse">
              <a:avLst/>
            </a:prstGeom>
            <a:solidFill>
              <a:schemeClr val="accent1">
                <a:alpha val="60000"/>
              </a:schemeClr>
            </a:solidFill>
          </p:spPr>
        </p:sp>
        <p:sp>
          <p:nvSpPr>
            <p:cNvPr id="39" name="AutoShape 39"/>
            <p:cNvSpPr/>
            <p:nvPr/>
          </p:nvSpPr>
          <p:spPr>
            <a:xfrm>
              <a:off x="799768" y="701751"/>
              <a:ext cx="69238" cy="69238"/>
            </a:xfrm>
            <a:prstGeom prst="ellipse">
              <a:avLst/>
            </a:prstGeom>
            <a:solidFill>
              <a:schemeClr val="accent1">
                <a:alpha val="40000"/>
              </a:schemeClr>
            </a:solidFill>
          </p:spPr>
        </p:sp>
        <p:sp>
          <p:nvSpPr>
            <p:cNvPr id="40" name="AutoShape 40"/>
            <p:cNvSpPr/>
            <p:nvPr/>
          </p:nvSpPr>
          <p:spPr>
            <a:xfrm>
              <a:off x="904945" y="697618"/>
              <a:ext cx="65594" cy="65594"/>
            </a:xfrm>
            <a:prstGeom prst="ellipse">
              <a:avLst/>
            </a:prstGeom>
            <a:solidFill>
              <a:schemeClr val="accent1">
                <a:alpha val="20000"/>
              </a:schemeClr>
            </a:solidFill>
          </p:spPr>
        </p:sp>
        <p:sp>
          <p:nvSpPr>
            <p:cNvPr id="41" name="TextBox 41"/>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删除记录模块</a:t>
              </a: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a:off x="3414522" y="2428875"/>
            <a:ext cx="5465731" cy="4429506"/>
            <a:chOff x="3414522" y="2428875"/>
            <a:chExt cx="5465731" cy="4429506"/>
          </a:xfrm>
        </p:grpSpPr>
        <p:pic>
          <p:nvPicPr>
            <p:cNvPr id="3" name="Picture 3"/>
            <p:cNvPicPr>
              <a:picLocks noChangeAspect="1"/>
            </p:cNvPicPr>
            <p:nvPr/>
          </p:nvPicPr>
          <p:blipFill>
            <a:blip r:embed="rId3"/>
            <a:srcRect/>
            <a:stretch>
              <a:fillRect/>
            </a:stretch>
          </p:blipFill>
          <p:spPr>
            <a:xfrm>
              <a:off x="3414522" y="2531459"/>
              <a:ext cx="5465731" cy="4326922"/>
            </a:xfrm>
            <a:prstGeom prst="rect">
              <a:avLst/>
            </a:prstGeom>
          </p:spPr>
        </p:pic>
        <p:sp>
          <p:nvSpPr>
            <p:cNvPr id="4" name="AutoShape 4"/>
            <p:cNvSpPr/>
            <p:nvPr/>
          </p:nvSpPr>
          <p:spPr>
            <a:xfrm rot="5400000">
              <a:off x="5083588" y="2428875"/>
              <a:ext cx="2157222" cy="3839813"/>
            </a:xfrm>
            <a:prstGeom prst="rtTriangle">
              <a:avLst/>
            </a:prstGeom>
            <a:solidFill>
              <a:schemeClr val="accent1">
                <a:lumMod val="20000"/>
                <a:lumOff val="80000"/>
                <a:alpha val="100000"/>
              </a:schemeClr>
            </a:solidFill>
          </p:spPr>
        </p:sp>
        <p:sp>
          <p:nvSpPr>
            <p:cNvPr id="5" name="AutoShape 5"/>
            <p:cNvSpPr/>
            <p:nvPr/>
          </p:nvSpPr>
          <p:spPr>
            <a:xfrm rot="16200000">
              <a:off x="5083588" y="2428875"/>
              <a:ext cx="2157222" cy="3839813"/>
            </a:xfrm>
            <a:prstGeom prst="rtTriangle">
              <a:avLst/>
            </a:prstGeom>
            <a:solidFill>
              <a:schemeClr val="accent1">
                <a:lumMod val="40000"/>
                <a:lumOff val="60000"/>
                <a:alpha val="100000"/>
              </a:schemeClr>
            </a:solidFill>
          </p:spPr>
        </p:sp>
      </p:grpSp>
      <p:sp>
        <p:nvSpPr>
          <p:cNvPr id="6" name="AutoShape 6"/>
          <p:cNvSpPr/>
          <p:nvPr/>
        </p:nvSpPr>
        <p:spPr>
          <a:xfrm>
            <a:off x="2849314" y="1714331"/>
            <a:ext cx="1062671" cy="1062671"/>
          </a:xfrm>
          <a:prstGeom prst="ellipse">
            <a:avLst/>
          </a:prstGeom>
          <a:solidFill>
            <a:schemeClr val="accent1">
              <a:alpha val="100000"/>
            </a:schemeClr>
          </a:solidFill>
        </p:spPr>
      </p:sp>
      <p:sp>
        <p:nvSpPr>
          <p:cNvPr id="7" name="AutoShape 7"/>
          <p:cNvSpPr/>
          <p:nvPr/>
        </p:nvSpPr>
        <p:spPr>
          <a:xfrm>
            <a:off x="8113983" y="1470891"/>
            <a:ext cx="1062671" cy="1062671"/>
          </a:xfrm>
          <a:prstGeom prst="ellipse">
            <a:avLst/>
          </a:prstGeom>
          <a:solidFill>
            <a:schemeClr val="accent2">
              <a:alpha val="100000"/>
            </a:schemeClr>
          </a:solidFill>
        </p:spPr>
      </p:sp>
      <p:sp>
        <p:nvSpPr>
          <p:cNvPr id="8" name="AutoShape 8"/>
          <p:cNvSpPr/>
          <p:nvPr/>
        </p:nvSpPr>
        <p:spPr>
          <a:xfrm>
            <a:off x="2116875" y="3799454"/>
            <a:ext cx="1062671" cy="1062671"/>
          </a:xfrm>
          <a:prstGeom prst="ellipse">
            <a:avLst/>
          </a:prstGeom>
          <a:solidFill>
            <a:schemeClr val="accent4">
              <a:alpha val="100000"/>
            </a:schemeClr>
          </a:solidFill>
        </p:spPr>
        <p:txBody>
          <a:bodyPr vert="horz" wrap="square" lIns="91440" tIns="45720" rIns="91440" bIns="45720" rtlCol="0" anchor="ctr" anchorCtr="0">
            <a:noAutofit/>
          </a:bodyPr>
          <a:lstStyle/>
          <a:p>
            <a:pPr algn="ctr">
              <a:defRPr/>
            </a:pPr>
            <a:r>
              <a:rPr lang="en-US" sz="1800">
                <a:solidFill>
                  <a:srgbClr val="FFFFFF">
                    <a:alpha val="100000"/>
                  </a:srgbClr>
                </a:solidFill>
                <a:latin typeface="Calibri" panose="020F0502020204030204"/>
                <a:ea typeface="Calibri" panose="020F0502020204030204"/>
                <a:cs typeface="Calibri" panose="020F0502020204030204"/>
              </a:rPr>
              <a:t>1</a:t>
            </a:r>
            <a:endParaRPr lang="en-US" sz="1100"/>
          </a:p>
        </p:txBody>
      </p:sp>
      <p:sp>
        <p:nvSpPr>
          <p:cNvPr id="9" name="AutoShape 9"/>
          <p:cNvSpPr/>
          <p:nvPr/>
        </p:nvSpPr>
        <p:spPr>
          <a:xfrm>
            <a:off x="8655784" y="4366838"/>
            <a:ext cx="1062671" cy="1060555"/>
          </a:xfrm>
          <a:prstGeom prst="ellipse">
            <a:avLst/>
          </a:prstGeom>
          <a:solidFill>
            <a:schemeClr val="accent3">
              <a:alpha val="100000"/>
            </a:schemeClr>
          </a:solidFill>
        </p:spPr>
      </p:sp>
      <p:sp>
        <p:nvSpPr>
          <p:cNvPr id="10" name="AutoShape 10"/>
          <p:cNvSpPr/>
          <p:nvPr/>
        </p:nvSpPr>
        <p:spPr>
          <a:xfrm rot="19996312">
            <a:off x="8264280" y="2461589"/>
            <a:ext cx="330233" cy="330233"/>
          </a:xfrm>
          <a:prstGeom prst="rtTriangle">
            <a:avLst/>
          </a:prstGeom>
          <a:solidFill>
            <a:schemeClr val="accent2">
              <a:alpha val="100000"/>
            </a:schemeClr>
          </a:solidFill>
        </p:spPr>
      </p:sp>
      <p:sp>
        <p:nvSpPr>
          <p:cNvPr id="11" name="AutoShape 11"/>
          <p:cNvSpPr/>
          <p:nvPr/>
        </p:nvSpPr>
        <p:spPr>
          <a:xfrm rot="2700000">
            <a:off x="8391174" y="4714005"/>
            <a:ext cx="330233" cy="330233"/>
          </a:xfrm>
          <a:prstGeom prst="rtTriangle">
            <a:avLst/>
          </a:prstGeom>
          <a:solidFill>
            <a:schemeClr val="accent3">
              <a:alpha val="100000"/>
            </a:schemeClr>
          </a:solidFill>
        </p:spPr>
      </p:sp>
      <p:sp>
        <p:nvSpPr>
          <p:cNvPr id="12" name="AutoShape 12"/>
          <p:cNvSpPr/>
          <p:nvPr/>
        </p:nvSpPr>
        <p:spPr>
          <a:xfrm rot="16200000">
            <a:off x="3670661" y="2533563"/>
            <a:ext cx="330233" cy="330233"/>
          </a:xfrm>
          <a:prstGeom prst="rtTriangle">
            <a:avLst/>
          </a:prstGeom>
          <a:solidFill>
            <a:schemeClr val="accent1">
              <a:alpha val="100000"/>
            </a:schemeClr>
          </a:solidFill>
        </p:spPr>
      </p:sp>
      <p:sp>
        <p:nvSpPr>
          <p:cNvPr id="13" name="AutoShape 13"/>
          <p:cNvSpPr/>
          <p:nvPr/>
        </p:nvSpPr>
        <p:spPr>
          <a:xfrm rot="13500000">
            <a:off x="3179546" y="4165673"/>
            <a:ext cx="330233" cy="330233"/>
          </a:xfrm>
          <a:prstGeom prst="rtTriangle">
            <a:avLst/>
          </a:prstGeom>
          <a:solidFill>
            <a:schemeClr val="accent4">
              <a:alpha val="100000"/>
            </a:schemeClr>
          </a:solidFill>
        </p:spPr>
      </p:sp>
      <p:grpSp>
        <p:nvGrpSpPr>
          <p:cNvPr id="14" name="Group 14"/>
          <p:cNvGrpSpPr/>
          <p:nvPr/>
        </p:nvGrpSpPr>
        <p:grpSpPr>
          <a:xfrm>
            <a:off x="2436781" y="4104989"/>
            <a:ext cx="450342" cy="450342"/>
            <a:chOff x="2436781" y="4104989"/>
            <a:chExt cx="450342" cy="450342"/>
          </a:xfrm>
        </p:grpSpPr>
        <p:sp>
          <p:nvSpPr>
            <p:cNvPr id="15" name="Freeform 15"/>
            <p:cNvSpPr/>
            <p:nvPr/>
          </p:nvSpPr>
          <p:spPr>
            <a:xfrm>
              <a:off x="2436781" y="4104989"/>
              <a:ext cx="450342" cy="450342"/>
            </a:xfrm>
            <a:custGeom>
              <a:avLst/>
              <a:gdLst/>
              <a:ahLst/>
              <a:cxnLst/>
              <a:rect l="l" t="t" r="r" b="b"/>
              <a:pathLst>
                <a:path w="289" h="288">
                  <a:moveTo>
                    <a:pt x="144" y="0"/>
                  </a:moveTo>
                  <a:cubicBezTo>
                    <a:pt x="65" y="0"/>
                    <a:pt x="0" y="64"/>
                    <a:pt x="0" y="144"/>
                  </a:cubicBezTo>
                  <a:cubicBezTo>
                    <a:pt x="0" y="223"/>
                    <a:pt x="65" y="288"/>
                    <a:pt x="144" y="288"/>
                  </a:cubicBezTo>
                  <a:cubicBezTo>
                    <a:pt x="224" y="288"/>
                    <a:pt x="289" y="223"/>
                    <a:pt x="289" y="144"/>
                  </a:cubicBezTo>
                  <a:cubicBezTo>
                    <a:pt x="289" y="64"/>
                    <a:pt x="224" y="0"/>
                    <a:pt x="144" y="0"/>
                  </a:cubicBezTo>
                  <a:close/>
                  <a:moveTo>
                    <a:pt x="144" y="252"/>
                  </a:moveTo>
                  <a:cubicBezTo>
                    <a:pt x="85" y="252"/>
                    <a:pt x="36" y="203"/>
                    <a:pt x="36" y="144"/>
                  </a:cubicBezTo>
                  <a:cubicBezTo>
                    <a:pt x="36" y="84"/>
                    <a:pt x="85" y="36"/>
                    <a:pt x="144" y="36"/>
                  </a:cubicBezTo>
                  <a:cubicBezTo>
                    <a:pt x="204" y="36"/>
                    <a:pt x="253" y="84"/>
                    <a:pt x="253" y="144"/>
                  </a:cubicBezTo>
                  <a:cubicBezTo>
                    <a:pt x="253" y="203"/>
                    <a:pt x="204" y="252"/>
                    <a:pt x="144" y="252"/>
                  </a:cubicBezTo>
                  <a:close/>
                </a:path>
              </a:pathLst>
            </a:custGeom>
            <a:solidFill>
              <a:srgbClr val="FFFEFE">
                <a:alpha val="100000"/>
              </a:srgbClr>
            </a:solidFill>
          </p:spPr>
        </p:sp>
        <p:sp>
          <p:nvSpPr>
            <p:cNvPr id="16" name="Freeform 16"/>
            <p:cNvSpPr/>
            <p:nvPr/>
          </p:nvSpPr>
          <p:spPr>
            <a:xfrm>
              <a:off x="2530221" y="4198429"/>
              <a:ext cx="266414" cy="266414"/>
            </a:xfrm>
            <a:custGeom>
              <a:avLst/>
              <a:gdLst/>
              <a:ahLst/>
              <a:cxnLst/>
              <a:rect l="l" t="t" r="r" b="b"/>
              <a:pathLst>
                <a:path w="172" h="172">
                  <a:moveTo>
                    <a:pt x="86" y="0"/>
                  </a:moveTo>
                  <a:cubicBezTo>
                    <a:pt x="38" y="0"/>
                    <a:pt x="0" y="38"/>
                    <a:pt x="0" y="86"/>
                  </a:cubicBezTo>
                  <a:cubicBezTo>
                    <a:pt x="0" y="133"/>
                    <a:pt x="38" y="172"/>
                    <a:pt x="86" y="172"/>
                  </a:cubicBezTo>
                  <a:cubicBezTo>
                    <a:pt x="133" y="172"/>
                    <a:pt x="172" y="133"/>
                    <a:pt x="172" y="86"/>
                  </a:cubicBezTo>
                  <a:cubicBezTo>
                    <a:pt x="172" y="38"/>
                    <a:pt x="133" y="0"/>
                    <a:pt x="86" y="0"/>
                  </a:cubicBezTo>
                  <a:close/>
                  <a:moveTo>
                    <a:pt x="63" y="58"/>
                  </a:moveTo>
                  <a:cubicBezTo>
                    <a:pt x="53" y="67"/>
                    <a:pt x="43" y="85"/>
                    <a:pt x="39" y="93"/>
                  </a:cubicBezTo>
                  <a:cubicBezTo>
                    <a:pt x="24" y="82"/>
                    <a:pt x="24" y="82"/>
                    <a:pt x="24" y="82"/>
                  </a:cubicBezTo>
                  <a:cubicBezTo>
                    <a:pt x="24" y="81"/>
                    <a:pt x="24" y="80"/>
                    <a:pt x="24" y="79"/>
                  </a:cubicBezTo>
                  <a:cubicBezTo>
                    <a:pt x="24" y="51"/>
                    <a:pt x="55" y="20"/>
                    <a:pt x="83" y="20"/>
                  </a:cubicBezTo>
                  <a:cubicBezTo>
                    <a:pt x="84" y="20"/>
                    <a:pt x="86" y="20"/>
                    <a:pt x="87" y="20"/>
                  </a:cubicBezTo>
                  <a:cubicBezTo>
                    <a:pt x="97" y="34"/>
                    <a:pt x="97" y="34"/>
                    <a:pt x="97" y="34"/>
                  </a:cubicBezTo>
                  <a:cubicBezTo>
                    <a:pt x="88" y="39"/>
                    <a:pt x="74" y="46"/>
                    <a:pt x="63" y="58"/>
                  </a:cubicBezTo>
                  <a:close/>
                  <a:moveTo>
                    <a:pt x="112" y="128"/>
                  </a:moveTo>
                  <a:cubicBezTo>
                    <a:pt x="104" y="128"/>
                    <a:pt x="98" y="122"/>
                    <a:pt x="98" y="114"/>
                  </a:cubicBezTo>
                  <a:cubicBezTo>
                    <a:pt x="98" y="106"/>
                    <a:pt x="104" y="100"/>
                    <a:pt x="112" y="100"/>
                  </a:cubicBezTo>
                  <a:cubicBezTo>
                    <a:pt x="119" y="100"/>
                    <a:pt x="126" y="106"/>
                    <a:pt x="126" y="114"/>
                  </a:cubicBezTo>
                  <a:cubicBezTo>
                    <a:pt x="126" y="122"/>
                    <a:pt x="119" y="128"/>
                    <a:pt x="112" y="128"/>
                  </a:cubicBezTo>
                  <a:close/>
                </a:path>
              </a:pathLst>
            </a:custGeom>
            <a:solidFill>
              <a:srgbClr val="FFFEFE">
                <a:alpha val="100000"/>
              </a:srgbClr>
            </a:solidFill>
          </p:spPr>
        </p:sp>
      </p:grpSp>
      <p:grpSp>
        <p:nvGrpSpPr>
          <p:cNvPr id="17" name="Group 17"/>
          <p:cNvGrpSpPr/>
          <p:nvPr/>
        </p:nvGrpSpPr>
        <p:grpSpPr>
          <a:xfrm>
            <a:off x="9076579" y="4673485"/>
            <a:ext cx="381762" cy="447580"/>
            <a:chOff x="9076579" y="4673485"/>
            <a:chExt cx="381762" cy="447580"/>
          </a:xfrm>
        </p:grpSpPr>
        <p:sp>
          <p:nvSpPr>
            <p:cNvPr id="18" name="Freeform 18"/>
            <p:cNvSpPr/>
            <p:nvPr/>
          </p:nvSpPr>
          <p:spPr>
            <a:xfrm>
              <a:off x="9150779" y="4673485"/>
              <a:ext cx="307562" cy="258128"/>
            </a:xfrm>
            <a:custGeom>
              <a:avLst/>
              <a:gdLst/>
              <a:ahLst/>
              <a:cxnLst/>
              <a:rect l="l" t="t" r="r" b="b"/>
              <a:pathLst>
                <a:path w="196" h="167">
                  <a:moveTo>
                    <a:pt x="134" y="102"/>
                  </a:moveTo>
                  <a:cubicBezTo>
                    <a:pt x="134" y="87"/>
                    <a:pt x="196" y="34"/>
                    <a:pt x="196" y="34"/>
                  </a:cubicBezTo>
                  <a:cubicBezTo>
                    <a:pt x="164" y="48"/>
                    <a:pt x="117" y="44"/>
                    <a:pt x="76" y="22"/>
                  </a:cubicBezTo>
                  <a:cubicBezTo>
                    <a:pt x="35" y="0"/>
                    <a:pt x="0" y="2"/>
                    <a:pt x="0" y="2"/>
                  </a:cubicBezTo>
                  <a:cubicBezTo>
                    <a:pt x="0" y="137"/>
                    <a:pt x="0" y="137"/>
                    <a:pt x="0" y="137"/>
                  </a:cubicBezTo>
                  <a:cubicBezTo>
                    <a:pt x="2" y="136"/>
                    <a:pt x="11" y="133"/>
                    <a:pt x="39" y="135"/>
                  </a:cubicBezTo>
                  <a:cubicBezTo>
                    <a:pt x="73" y="139"/>
                    <a:pt x="160" y="167"/>
                    <a:pt x="191" y="160"/>
                  </a:cubicBezTo>
                  <a:cubicBezTo>
                    <a:pt x="191" y="160"/>
                    <a:pt x="134" y="112"/>
                    <a:pt x="134" y="102"/>
                  </a:cubicBezTo>
                  <a:close/>
                </a:path>
              </a:pathLst>
            </a:custGeom>
            <a:solidFill>
              <a:srgbClr val="FFFEFE">
                <a:alpha val="100000"/>
              </a:srgbClr>
            </a:solidFill>
          </p:spPr>
        </p:sp>
        <p:sp>
          <p:nvSpPr>
            <p:cNvPr id="19" name="AutoShape 19"/>
            <p:cNvSpPr/>
            <p:nvPr/>
          </p:nvSpPr>
          <p:spPr>
            <a:xfrm>
              <a:off x="9076579" y="4676152"/>
              <a:ext cx="38481" cy="444913"/>
            </a:xfrm>
            <a:prstGeom prst="rect">
              <a:avLst/>
            </a:prstGeom>
            <a:solidFill>
              <a:srgbClr val="FFFEFE">
                <a:alpha val="100000"/>
              </a:srgbClr>
            </a:solidFill>
          </p:spPr>
        </p:sp>
      </p:grpSp>
      <p:sp>
        <p:nvSpPr>
          <p:cNvPr id="20" name="Freeform 20"/>
          <p:cNvSpPr/>
          <p:nvPr/>
        </p:nvSpPr>
        <p:spPr>
          <a:xfrm>
            <a:off x="8446332" y="1777837"/>
            <a:ext cx="391623" cy="448778"/>
          </a:xfrm>
          <a:custGeom>
            <a:avLst/>
            <a:gdLst/>
            <a:ahLst/>
            <a:cxnLst/>
            <a:rect l="l" t="t" r="r" b="b"/>
            <a:pathLst>
              <a:path w="143" h="163">
                <a:moveTo>
                  <a:pt x="0" y="0"/>
                </a:moveTo>
                <a:lnTo>
                  <a:pt x="0" y="163"/>
                </a:lnTo>
                <a:lnTo>
                  <a:pt x="143" y="163"/>
                </a:lnTo>
                <a:lnTo>
                  <a:pt x="143" y="0"/>
                </a:lnTo>
                <a:lnTo>
                  <a:pt x="0" y="0"/>
                </a:lnTo>
                <a:close/>
                <a:moveTo>
                  <a:pt x="22" y="151"/>
                </a:moveTo>
                <a:lnTo>
                  <a:pt x="8" y="151"/>
                </a:lnTo>
                <a:lnTo>
                  <a:pt x="8" y="137"/>
                </a:lnTo>
                <a:lnTo>
                  <a:pt x="22" y="137"/>
                </a:lnTo>
                <a:lnTo>
                  <a:pt x="22" y="151"/>
                </a:lnTo>
                <a:close/>
                <a:moveTo>
                  <a:pt x="22" y="126"/>
                </a:moveTo>
                <a:lnTo>
                  <a:pt x="8" y="126"/>
                </a:lnTo>
                <a:lnTo>
                  <a:pt x="8" y="112"/>
                </a:lnTo>
                <a:lnTo>
                  <a:pt x="22" y="112"/>
                </a:lnTo>
                <a:lnTo>
                  <a:pt x="22" y="126"/>
                </a:lnTo>
                <a:close/>
                <a:moveTo>
                  <a:pt x="22" y="101"/>
                </a:moveTo>
                <a:lnTo>
                  <a:pt x="8" y="101"/>
                </a:lnTo>
                <a:lnTo>
                  <a:pt x="8" y="87"/>
                </a:lnTo>
                <a:lnTo>
                  <a:pt x="22" y="87"/>
                </a:lnTo>
                <a:lnTo>
                  <a:pt x="22" y="101"/>
                </a:lnTo>
                <a:close/>
                <a:moveTo>
                  <a:pt x="22" y="77"/>
                </a:moveTo>
                <a:lnTo>
                  <a:pt x="8" y="77"/>
                </a:lnTo>
                <a:lnTo>
                  <a:pt x="8" y="62"/>
                </a:lnTo>
                <a:lnTo>
                  <a:pt x="22" y="62"/>
                </a:lnTo>
                <a:lnTo>
                  <a:pt x="22" y="77"/>
                </a:lnTo>
                <a:close/>
                <a:moveTo>
                  <a:pt x="22" y="52"/>
                </a:moveTo>
                <a:lnTo>
                  <a:pt x="8" y="52"/>
                </a:lnTo>
                <a:lnTo>
                  <a:pt x="8" y="37"/>
                </a:lnTo>
                <a:lnTo>
                  <a:pt x="22" y="37"/>
                </a:lnTo>
                <a:lnTo>
                  <a:pt x="22" y="52"/>
                </a:lnTo>
                <a:close/>
                <a:moveTo>
                  <a:pt x="22" y="27"/>
                </a:moveTo>
                <a:lnTo>
                  <a:pt x="8" y="27"/>
                </a:lnTo>
                <a:lnTo>
                  <a:pt x="8" y="12"/>
                </a:lnTo>
                <a:lnTo>
                  <a:pt x="22" y="12"/>
                </a:lnTo>
                <a:lnTo>
                  <a:pt x="22" y="27"/>
                </a:lnTo>
                <a:close/>
                <a:moveTo>
                  <a:pt x="112" y="143"/>
                </a:moveTo>
                <a:lnTo>
                  <a:pt x="30" y="143"/>
                </a:lnTo>
                <a:lnTo>
                  <a:pt x="30" y="91"/>
                </a:lnTo>
                <a:lnTo>
                  <a:pt x="112" y="91"/>
                </a:lnTo>
                <a:lnTo>
                  <a:pt x="112" y="143"/>
                </a:lnTo>
                <a:close/>
                <a:moveTo>
                  <a:pt x="112" y="71"/>
                </a:moveTo>
                <a:lnTo>
                  <a:pt x="30" y="71"/>
                </a:lnTo>
                <a:lnTo>
                  <a:pt x="30" y="20"/>
                </a:lnTo>
                <a:lnTo>
                  <a:pt x="112" y="20"/>
                </a:lnTo>
                <a:lnTo>
                  <a:pt x="112" y="71"/>
                </a:lnTo>
                <a:close/>
                <a:moveTo>
                  <a:pt x="135" y="151"/>
                </a:moveTo>
                <a:lnTo>
                  <a:pt x="121" y="151"/>
                </a:lnTo>
                <a:lnTo>
                  <a:pt x="121" y="137"/>
                </a:lnTo>
                <a:lnTo>
                  <a:pt x="135" y="137"/>
                </a:lnTo>
                <a:lnTo>
                  <a:pt x="135" y="151"/>
                </a:lnTo>
                <a:close/>
                <a:moveTo>
                  <a:pt x="135" y="126"/>
                </a:moveTo>
                <a:lnTo>
                  <a:pt x="121" y="126"/>
                </a:lnTo>
                <a:lnTo>
                  <a:pt x="121" y="112"/>
                </a:lnTo>
                <a:lnTo>
                  <a:pt x="135" y="112"/>
                </a:lnTo>
                <a:lnTo>
                  <a:pt x="135" y="126"/>
                </a:lnTo>
                <a:close/>
                <a:moveTo>
                  <a:pt x="135" y="101"/>
                </a:moveTo>
                <a:lnTo>
                  <a:pt x="121" y="101"/>
                </a:lnTo>
                <a:lnTo>
                  <a:pt x="121" y="87"/>
                </a:lnTo>
                <a:lnTo>
                  <a:pt x="135" y="87"/>
                </a:lnTo>
                <a:lnTo>
                  <a:pt x="135" y="101"/>
                </a:lnTo>
                <a:close/>
                <a:moveTo>
                  <a:pt x="135" y="77"/>
                </a:moveTo>
                <a:lnTo>
                  <a:pt x="121" y="77"/>
                </a:lnTo>
                <a:lnTo>
                  <a:pt x="121" y="62"/>
                </a:lnTo>
                <a:lnTo>
                  <a:pt x="135" y="62"/>
                </a:lnTo>
                <a:lnTo>
                  <a:pt x="135" y="77"/>
                </a:lnTo>
                <a:close/>
                <a:moveTo>
                  <a:pt x="135" y="52"/>
                </a:moveTo>
                <a:lnTo>
                  <a:pt x="121" y="52"/>
                </a:lnTo>
                <a:lnTo>
                  <a:pt x="121" y="37"/>
                </a:lnTo>
                <a:lnTo>
                  <a:pt x="135" y="37"/>
                </a:lnTo>
                <a:lnTo>
                  <a:pt x="135" y="52"/>
                </a:lnTo>
                <a:close/>
                <a:moveTo>
                  <a:pt x="135" y="27"/>
                </a:moveTo>
                <a:lnTo>
                  <a:pt x="121" y="27"/>
                </a:lnTo>
                <a:lnTo>
                  <a:pt x="121" y="12"/>
                </a:lnTo>
                <a:lnTo>
                  <a:pt x="135" y="12"/>
                </a:lnTo>
                <a:lnTo>
                  <a:pt x="135" y="27"/>
                </a:lnTo>
                <a:close/>
              </a:path>
            </a:pathLst>
          </a:custGeom>
          <a:solidFill>
            <a:srgbClr val="FFFEFE">
              <a:alpha val="100000"/>
            </a:srgbClr>
          </a:solidFill>
        </p:spPr>
      </p:sp>
      <p:grpSp>
        <p:nvGrpSpPr>
          <p:cNvPr id="21" name="Group 21"/>
          <p:cNvGrpSpPr/>
          <p:nvPr/>
        </p:nvGrpSpPr>
        <p:grpSpPr>
          <a:xfrm>
            <a:off x="3140012" y="1942909"/>
            <a:ext cx="480631" cy="461391"/>
            <a:chOff x="3140012" y="1942909"/>
            <a:chExt cx="480631" cy="461391"/>
          </a:xfrm>
        </p:grpSpPr>
        <p:sp>
          <p:nvSpPr>
            <p:cNvPr id="22" name="Freeform 22"/>
            <p:cNvSpPr/>
            <p:nvPr/>
          </p:nvSpPr>
          <p:spPr>
            <a:xfrm>
              <a:off x="3461290" y="2135219"/>
              <a:ext cx="16478" cy="19050"/>
            </a:xfrm>
            <a:custGeom>
              <a:avLst/>
              <a:gdLst/>
              <a:ahLst/>
              <a:cxnLst/>
              <a:rect l="l" t="t" r="r" b="b"/>
              <a:pathLst>
                <a:path w="11" h="19050">
                  <a:moveTo>
                    <a:pt x="11" y="0"/>
                  </a:moveTo>
                  <a:cubicBezTo>
                    <a:pt x="8" y="0"/>
                    <a:pt x="4" y="0"/>
                    <a:pt x="0" y="0"/>
                  </a:cubicBezTo>
                  <a:cubicBezTo>
                    <a:pt x="3" y="0"/>
                    <a:pt x="7" y="0"/>
                    <a:pt x="11" y="0"/>
                  </a:cubicBezTo>
                  <a:close/>
                </a:path>
              </a:pathLst>
            </a:custGeom>
            <a:solidFill>
              <a:srgbClr val="FFFEFE">
                <a:alpha val="100000"/>
              </a:srgbClr>
            </a:solidFill>
          </p:spPr>
        </p:sp>
        <p:sp>
          <p:nvSpPr>
            <p:cNvPr id="23" name="Freeform 23"/>
            <p:cNvSpPr/>
            <p:nvPr/>
          </p:nvSpPr>
          <p:spPr>
            <a:xfrm>
              <a:off x="3140012" y="1942909"/>
              <a:ext cx="480631" cy="461391"/>
            </a:xfrm>
            <a:custGeom>
              <a:avLst/>
              <a:gdLst/>
              <a:ahLst/>
              <a:cxnLst/>
              <a:rect l="l" t="t" r="r" b="b"/>
              <a:pathLst>
                <a:path w="308" h="296">
                  <a:moveTo>
                    <a:pt x="228" y="218"/>
                  </a:moveTo>
                  <a:cubicBezTo>
                    <a:pt x="224" y="215"/>
                    <a:pt x="224" y="215"/>
                    <a:pt x="224" y="215"/>
                  </a:cubicBezTo>
                  <a:cubicBezTo>
                    <a:pt x="228" y="212"/>
                    <a:pt x="228" y="212"/>
                    <a:pt x="228" y="212"/>
                  </a:cubicBezTo>
                  <a:cubicBezTo>
                    <a:pt x="230" y="212"/>
                    <a:pt x="230" y="212"/>
                    <a:pt x="230" y="212"/>
                  </a:cubicBezTo>
                  <a:cubicBezTo>
                    <a:pt x="232" y="212"/>
                    <a:pt x="263" y="210"/>
                    <a:pt x="278" y="209"/>
                  </a:cubicBezTo>
                  <a:cubicBezTo>
                    <a:pt x="295" y="197"/>
                    <a:pt x="292" y="183"/>
                    <a:pt x="288" y="176"/>
                  </a:cubicBezTo>
                  <a:cubicBezTo>
                    <a:pt x="287" y="176"/>
                    <a:pt x="285" y="176"/>
                    <a:pt x="284" y="176"/>
                  </a:cubicBezTo>
                  <a:cubicBezTo>
                    <a:pt x="283" y="176"/>
                    <a:pt x="283" y="176"/>
                    <a:pt x="283" y="176"/>
                  </a:cubicBezTo>
                  <a:cubicBezTo>
                    <a:pt x="283" y="176"/>
                    <a:pt x="283" y="176"/>
                    <a:pt x="283" y="176"/>
                  </a:cubicBezTo>
                  <a:cubicBezTo>
                    <a:pt x="278" y="176"/>
                    <a:pt x="231" y="174"/>
                    <a:pt x="229" y="174"/>
                  </a:cubicBezTo>
                  <a:cubicBezTo>
                    <a:pt x="226" y="174"/>
                    <a:pt x="226" y="174"/>
                    <a:pt x="226" y="174"/>
                  </a:cubicBezTo>
                  <a:cubicBezTo>
                    <a:pt x="222" y="171"/>
                    <a:pt x="222" y="171"/>
                    <a:pt x="222" y="171"/>
                  </a:cubicBezTo>
                  <a:cubicBezTo>
                    <a:pt x="226" y="168"/>
                    <a:pt x="226" y="168"/>
                    <a:pt x="226" y="168"/>
                  </a:cubicBezTo>
                  <a:cubicBezTo>
                    <a:pt x="228" y="168"/>
                    <a:pt x="228" y="168"/>
                    <a:pt x="228" y="168"/>
                  </a:cubicBezTo>
                  <a:cubicBezTo>
                    <a:pt x="231" y="168"/>
                    <a:pt x="280" y="164"/>
                    <a:pt x="284" y="164"/>
                  </a:cubicBezTo>
                  <a:cubicBezTo>
                    <a:pt x="290" y="164"/>
                    <a:pt x="292" y="164"/>
                    <a:pt x="292" y="164"/>
                  </a:cubicBezTo>
                  <a:cubicBezTo>
                    <a:pt x="292" y="164"/>
                    <a:pt x="292" y="164"/>
                    <a:pt x="292" y="164"/>
                  </a:cubicBezTo>
                  <a:cubicBezTo>
                    <a:pt x="302" y="155"/>
                    <a:pt x="308" y="144"/>
                    <a:pt x="296" y="133"/>
                  </a:cubicBezTo>
                  <a:cubicBezTo>
                    <a:pt x="285" y="123"/>
                    <a:pt x="243" y="125"/>
                    <a:pt x="214" y="124"/>
                  </a:cubicBezTo>
                  <a:cubicBezTo>
                    <a:pt x="213" y="124"/>
                    <a:pt x="213" y="124"/>
                    <a:pt x="213" y="124"/>
                  </a:cubicBezTo>
                  <a:cubicBezTo>
                    <a:pt x="212" y="124"/>
                    <a:pt x="212" y="124"/>
                    <a:pt x="212" y="124"/>
                  </a:cubicBezTo>
                  <a:cubicBezTo>
                    <a:pt x="212" y="124"/>
                    <a:pt x="219" y="124"/>
                    <a:pt x="217" y="124"/>
                  </a:cubicBezTo>
                  <a:cubicBezTo>
                    <a:pt x="213" y="124"/>
                    <a:pt x="209" y="124"/>
                    <a:pt x="206" y="124"/>
                  </a:cubicBezTo>
                  <a:cubicBezTo>
                    <a:pt x="192" y="123"/>
                    <a:pt x="167" y="123"/>
                    <a:pt x="165" y="123"/>
                  </a:cubicBezTo>
                  <a:cubicBezTo>
                    <a:pt x="165" y="123"/>
                    <a:pt x="165" y="123"/>
                    <a:pt x="165" y="123"/>
                  </a:cubicBezTo>
                  <a:cubicBezTo>
                    <a:pt x="160" y="121"/>
                    <a:pt x="160" y="121"/>
                    <a:pt x="160" y="121"/>
                  </a:cubicBezTo>
                  <a:cubicBezTo>
                    <a:pt x="165" y="120"/>
                    <a:pt x="165" y="120"/>
                    <a:pt x="165" y="120"/>
                  </a:cubicBezTo>
                  <a:cubicBezTo>
                    <a:pt x="165" y="120"/>
                    <a:pt x="165" y="120"/>
                    <a:pt x="165" y="120"/>
                  </a:cubicBezTo>
                  <a:cubicBezTo>
                    <a:pt x="166" y="120"/>
                    <a:pt x="169" y="120"/>
                    <a:pt x="179" y="119"/>
                  </a:cubicBezTo>
                  <a:cubicBezTo>
                    <a:pt x="165" y="90"/>
                    <a:pt x="188" y="73"/>
                    <a:pt x="192" y="58"/>
                  </a:cubicBezTo>
                  <a:cubicBezTo>
                    <a:pt x="206" y="5"/>
                    <a:pt x="178" y="0"/>
                    <a:pt x="178" y="0"/>
                  </a:cubicBezTo>
                  <a:cubicBezTo>
                    <a:pt x="178" y="0"/>
                    <a:pt x="108" y="96"/>
                    <a:pt x="101" y="126"/>
                  </a:cubicBezTo>
                  <a:cubicBezTo>
                    <a:pt x="96" y="148"/>
                    <a:pt x="67" y="146"/>
                    <a:pt x="58" y="146"/>
                  </a:cubicBezTo>
                  <a:cubicBezTo>
                    <a:pt x="10" y="144"/>
                    <a:pt x="0" y="264"/>
                    <a:pt x="53" y="275"/>
                  </a:cubicBezTo>
                  <a:cubicBezTo>
                    <a:pt x="64" y="277"/>
                    <a:pt x="76" y="265"/>
                    <a:pt x="99" y="275"/>
                  </a:cubicBezTo>
                  <a:cubicBezTo>
                    <a:pt x="149" y="296"/>
                    <a:pt x="192" y="287"/>
                    <a:pt x="232" y="286"/>
                  </a:cubicBezTo>
                  <a:cubicBezTo>
                    <a:pt x="259" y="285"/>
                    <a:pt x="257" y="266"/>
                    <a:pt x="255" y="256"/>
                  </a:cubicBezTo>
                  <a:cubicBezTo>
                    <a:pt x="242" y="256"/>
                    <a:pt x="229" y="255"/>
                    <a:pt x="227" y="255"/>
                  </a:cubicBezTo>
                  <a:cubicBezTo>
                    <a:pt x="225" y="255"/>
                    <a:pt x="225" y="255"/>
                    <a:pt x="225" y="255"/>
                  </a:cubicBezTo>
                  <a:cubicBezTo>
                    <a:pt x="221" y="252"/>
                    <a:pt x="221" y="252"/>
                    <a:pt x="221" y="252"/>
                  </a:cubicBezTo>
                  <a:cubicBezTo>
                    <a:pt x="225" y="249"/>
                    <a:pt x="225" y="249"/>
                    <a:pt x="225" y="249"/>
                  </a:cubicBezTo>
                  <a:cubicBezTo>
                    <a:pt x="227" y="249"/>
                    <a:pt x="227" y="249"/>
                    <a:pt x="227" y="249"/>
                  </a:cubicBezTo>
                  <a:cubicBezTo>
                    <a:pt x="229" y="249"/>
                    <a:pt x="247" y="248"/>
                    <a:pt x="262" y="247"/>
                  </a:cubicBezTo>
                  <a:cubicBezTo>
                    <a:pt x="275" y="237"/>
                    <a:pt x="272" y="227"/>
                    <a:pt x="269" y="220"/>
                  </a:cubicBezTo>
                  <a:cubicBezTo>
                    <a:pt x="253" y="219"/>
                    <a:pt x="232" y="218"/>
                    <a:pt x="230" y="218"/>
                  </a:cubicBezTo>
                  <a:lnTo>
                    <a:pt x="228" y="218"/>
                  </a:lnTo>
                  <a:close/>
                </a:path>
              </a:pathLst>
            </a:custGeom>
            <a:solidFill>
              <a:srgbClr val="FFFEFE">
                <a:alpha val="100000"/>
              </a:srgbClr>
            </a:solidFill>
          </p:spPr>
        </p:sp>
      </p:grpSp>
      <p:grpSp>
        <p:nvGrpSpPr>
          <p:cNvPr id="24" name="Group 24"/>
          <p:cNvGrpSpPr/>
          <p:nvPr/>
        </p:nvGrpSpPr>
        <p:grpSpPr>
          <a:xfrm>
            <a:off x="454963" y="93878"/>
            <a:ext cx="10641129" cy="914400"/>
            <a:chOff x="454963" y="93878"/>
            <a:chExt cx="10641129" cy="914400"/>
          </a:xfrm>
        </p:grpSpPr>
        <p:sp>
          <p:nvSpPr>
            <p:cNvPr id="25" name="AutoShape 25"/>
            <p:cNvSpPr/>
            <p:nvPr/>
          </p:nvSpPr>
          <p:spPr>
            <a:xfrm>
              <a:off x="454963" y="331168"/>
              <a:ext cx="84147" cy="84147"/>
            </a:xfrm>
            <a:prstGeom prst="ellipse">
              <a:avLst/>
            </a:prstGeom>
            <a:solidFill>
              <a:schemeClr val="accent1">
                <a:alpha val="100000"/>
              </a:schemeClr>
            </a:solidFill>
          </p:spPr>
        </p:sp>
        <p:sp>
          <p:nvSpPr>
            <p:cNvPr id="26" name="AutoShape 26"/>
            <p:cNvSpPr/>
            <p:nvPr/>
          </p:nvSpPr>
          <p:spPr>
            <a:xfrm>
              <a:off x="575049" y="337743"/>
              <a:ext cx="78137" cy="78137"/>
            </a:xfrm>
            <a:prstGeom prst="ellipse">
              <a:avLst/>
            </a:prstGeom>
            <a:solidFill>
              <a:schemeClr val="accent1">
                <a:alpha val="80000"/>
              </a:schemeClr>
            </a:solidFill>
          </p:spPr>
        </p:sp>
        <p:sp>
          <p:nvSpPr>
            <p:cNvPr id="27" name="AutoShape 27"/>
            <p:cNvSpPr/>
            <p:nvPr/>
          </p:nvSpPr>
          <p:spPr>
            <a:xfrm>
              <a:off x="689125" y="339460"/>
              <a:ext cx="74704" cy="74704"/>
            </a:xfrm>
            <a:prstGeom prst="ellipse">
              <a:avLst/>
            </a:prstGeom>
            <a:solidFill>
              <a:schemeClr val="accent1">
                <a:alpha val="60000"/>
              </a:schemeClr>
            </a:solidFill>
          </p:spPr>
        </p:sp>
        <p:sp>
          <p:nvSpPr>
            <p:cNvPr id="28" name="AutoShape 28"/>
            <p:cNvSpPr/>
            <p:nvPr/>
          </p:nvSpPr>
          <p:spPr>
            <a:xfrm>
              <a:off x="799768" y="348430"/>
              <a:ext cx="69238" cy="69238"/>
            </a:xfrm>
            <a:prstGeom prst="ellipse">
              <a:avLst/>
            </a:prstGeom>
            <a:solidFill>
              <a:schemeClr val="accent1">
                <a:alpha val="40000"/>
              </a:schemeClr>
            </a:solidFill>
          </p:spPr>
        </p:sp>
        <p:sp>
          <p:nvSpPr>
            <p:cNvPr id="29" name="AutoShape 29"/>
            <p:cNvSpPr/>
            <p:nvPr/>
          </p:nvSpPr>
          <p:spPr>
            <a:xfrm>
              <a:off x="904945" y="344297"/>
              <a:ext cx="65594" cy="65594"/>
            </a:xfrm>
            <a:prstGeom prst="ellipse">
              <a:avLst/>
            </a:prstGeom>
            <a:solidFill>
              <a:schemeClr val="accent1">
                <a:alpha val="20000"/>
              </a:schemeClr>
            </a:solidFill>
          </p:spPr>
        </p:sp>
        <p:sp>
          <p:nvSpPr>
            <p:cNvPr id="30" name="AutoShape 30"/>
            <p:cNvSpPr/>
            <p:nvPr/>
          </p:nvSpPr>
          <p:spPr>
            <a:xfrm>
              <a:off x="454963" y="448942"/>
              <a:ext cx="84147" cy="84147"/>
            </a:xfrm>
            <a:prstGeom prst="ellipse">
              <a:avLst/>
            </a:prstGeom>
            <a:solidFill>
              <a:schemeClr val="accent1">
                <a:alpha val="100000"/>
              </a:schemeClr>
            </a:solidFill>
          </p:spPr>
        </p:sp>
        <p:sp>
          <p:nvSpPr>
            <p:cNvPr id="31" name="AutoShape 31"/>
            <p:cNvSpPr/>
            <p:nvPr/>
          </p:nvSpPr>
          <p:spPr>
            <a:xfrm>
              <a:off x="575049" y="455517"/>
              <a:ext cx="78137" cy="78137"/>
            </a:xfrm>
            <a:prstGeom prst="ellipse">
              <a:avLst/>
            </a:prstGeom>
            <a:solidFill>
              <a:schemeClr val="accent1">
                <a:alpha val="80000"/>
              </a:schemeClr>
            </a:solidFill>
          </p:spPr>
        </p:sp>
        <p:sp>
          <p:nvSpPr>
            <p:cNvPr id="32" name="AutoShape 32"/>
            <p:cNvSpPr/>
            <p:nvPr/>
          </p:nvSpPr>
          <p:spPr>
            <a:xfrm>
              <a:off x="689125" y="457233"/>
              <a:ext cx="74704" cy="74704"/>
            </a:xfrm>
            <a:prstGeom prst="ellipse">
              <a:avLst/>
            </a:prstGeom>
            <a:solidFill>
              <a:schemeClr val="accent1">
                <a:alpha val="60000"/>
              </a:schemeClr>
            </a:solidFill>
          </p:spPr>
        </p:sp>
        <p:sp>
          <p:nvSpPr>
            <p:cNvPr id="33" name="AutoShape 33"/>
            <p:cNvSpPr/>
            <p:nvPr/>
          </p:nvSpPr>
          <p:spPr>
            <a:xfrm>
              <a:off x="799768" y="466203"/>
              <a:ext cx="69238" cy="69238"/>
            </a:xfrm>
            <a:prstGeom prst="ellipse">
              <a:avLst/>
            </a:prstGeom>
            <a:solidFill>
              <a:schemeClr val="accent1">
                <a:alpha val="40000"/>
              </a:schemeClr>
            </a:solidFill>
          </p:spPr>
        </p:sp>
        <p:sp>
          <p:nvSpPr>
            <p:cNvPr id="34" name="AutoShape 34"/>
            <p:cNvSpPr/>
            <p:nvPr/>
          </p:nvSpPr>
          <p:spPr>
            <a:xfrm>
              <a:off x="904945" y="462070"/>
              <a:ext cx="65594" cy="65594"/>
            </a:xfrm>
            <a:prstGeom prst="ellipse">
              <a:avLst/>
            </a:prstGeom>
            <a:solidFill>
              <a:schemeClr val="accent1">
                <a:alpha val="20000"/>
              </a:schemeClr>
            </a:solidFill>
          </p:spPr>
        </p:sp>
        <p:sp>
          <p:nvSpPr>
            <p:cNvPr id="35" name="AutoShape 35"/>
            <p:cNvSpPr/>
            <p:nvPr/>
          </p:nvSpPr>
          <p:spPr>
            <a:xfrm>
              <a:off x="454963" y="566715"/>
              <a:ext cx="84147" cy="84147"/>
            </a:xfrm>
            <a:prstGeom prst="ellipse">
              <a:avLst/>
            </a:prstGeom>
            <a:solidFill>
              <a:schemeClr val="accent1">
                <a:alpha val="100000"/>
              </a:schemeClr>
            </a:solidFill>
          </p:spPr>
        </p:sp>
        <p:sp>
          <p:nvSpPr>
            <p:cNvPr id="36" name="AutoShape 36"/>
            <p:cNvSpPr/>
            <p:nvPr/>
          </p:nvSpPr>
          <p:spPr>
            <a:xfrm>
              <a:off x="575049" y="573291"/>
              <a:ext cx="78137" cy="78137"/>
            </a:xfrm>
            <a:prstGeom prst="ellipse">
              <a:avLst/>
            </a:prstGeom>
            <a:solidFill>
              <a:schemeClr val="accent1">
                <a:alpha val="80000"/>
              </a:schemeClr>
            </a:solidFill>
          </p:spPr>
        </p:sp>
        <p:sp>
          <p:nvSpPr>
            <p:cNvPr id="37" name="AutoShape 37"/>
            <p:cNvSpPr/>
            <p:nvPr/>
          </p:nvSpPr>
          <p:spPr>
            <a:xfrm>
              <a:off x="689125" y="575007"/>
              <a:ext cx="74704" cy="74704"/>
            </a:xfrm>
            <a:prstGeom prst="ellipse">
              <a:avLst/>
            </a:prstGeom>
            <a:solidFill>
              <a:schemeClr val="accent1">
                <a:alpha val="60000"/>
              </a:schemeClr>
            </a:solidFill>
          </p:spPr>
        </p:sp>
        <p:sp>
          <p:nvSpPr>
            <p:cNvPr id="38" name="AutoShape 38"/>
            <p:cNvSpPr/>
            <p:nvPr/>
          </p:nvSpPr>
          <p:spPr>
            <a:xfrm>
              <a:off x="799768" y="583977"/>
              <a:ext cx="69238" cy="69238"/>
            </a:xfrm>
            <a:prstGeom prst="ellipse">
              <a:avLst/>
            </a:prstGeom>
            <a:solidFill>
              <a:schemeClr val="accent1">
                <a:alpha val="40000"/>
              </a:schemeClr>
            </a:solidFill>
          </p:spPr>
        </p:sp>
        <p:sp>
          <p:nvSpPr>
            <p:cNvPr id="39" name="AutoShape 39"/>
            <p:cNvSpPr/>
            <p:nvPr/>
          </p:nvSpPr>
          <p:spPr>
            <a:xfrm>
              <a:off x="904945" y="579844"/>
              <a:ext cx="65594" cy="65594"/>
            </a:xfrm>
            <a:prstGeom prst="ellipse">
              <a:avLst/>
            </a:prstGeom>
            <a:solidFill>
              <a:schemeClr val="accent1">
                <a:alpha val="20000"/>
              </a:schemeClr>
            </a:solidFill>
          </p:spPr>
        </p:sp>
        <p:sp>
          <p:nvSpPr>
            <p:cNvPr id="40" name="AutoShape 40"/>
            <p:cNvSpPr/>
            <p:nvPr/>
          </p:nvSpPr>
          <p:spPr>
            <a:xfrm>
              <a:off x="454963" y="684489"/>
              <a:ext cx="84147" cy="84147"/>
            </a:xfrm>
            <a:prstGeom prst="ellipse">
              <a:avLst/>
            </a:prstGeom>
            <a:solidFill>
              <a:schemeClr val="accent1">
                <a:alpha val="100000"/>
              </a:schemeClr>
            </a:solidFill>
          </p:spPr>
        </p:sp>
        <p:sp>
          <p:nvSpPr>
            <p:cNvPr id="41" name="AutoShape 41"/>
            <p:cNvSpPr/>
            <p:nvPr/>
          </p:nvSpPr>
          <p:spPr>
            <a:xfrm>
              <a:off x="575049" y="691064"/>
              <a:ext cx="78137" cy="78137"/>
            </a:xfrm>
            <a:prstGeom prst="ellipse">
              <a:avLst/>
            </a:prstGeom>
            <a:solidFill>
              <a:schemeClr val="accent1">
                <a:alpha val="80000"/>
              </a:schemeClr>
            </a:solidFill>
          </p:spPr>
        </p:sp>
        <p:sp>
          <p:nvSpPr>
            <p:cNvPr id="42" name="AutoShape 42"/>
            <p:cNvSpPr/>
            <p:nvPr/>
          </p:nvSpPr>
          <p:spPr>
            <a:xfrm>
              <a:off x="689125" y="692781"/>
              <a:ext cx="74704" cy="74704"/>
            </a:xfrm>
            <a:prstGeom prst="ellipse">
              <a:avLst/>
            </a:prstGeom>
            <a:solidFill>
              <a:schemeClr val="accent1">
                <a:alpha val="60000"/>
              </a:schemeClr>
            </a:solidFill>
          </p:spPr>
        </p:sp>
        <p:sp>
          <p:nvSpPr>
            <p:cNvPr id="43" name="AutoShape 43"/>
            <p:cNvSpPr/>
            <p:nvPr/>
          </p:nvSpPr>
          <p:spPr>
            <a:xfrm>
              <a:off x="799768" y="701751"/>
              <a:ext cx="69238" cy="69238"/>
            </a:xfrm>
            <a:prstGeom prst="ellipse">
              <a:avLst/>
            </a:prstGeom>
            <a:solidFill>
              <a:schemeClr val="accent1">
                <a:alpha val="40000"/>
              </a:schemeClr>
            </a:solidFill>
          </p:spPr>
        </p:sp>
        <p:sp>
          <p:nvSpPr>
            <p:cNvPr id="44" name="AutoShape 44"/>
            <p:cNvSpPr/>
            <p:nvPr/>
          </p:nvSpPr>
          <p:spPr>
            <a:xfrm>
              <a:off x="904945" y="697618"/>
              <a:ext cx="65594" cy="65594"/>
            </a:xfrm>
            <a:prstGeom prst="ellipse">
              <a:avLst/>
            </a:prstGeom>
            <a:solidFill>
              <a:schemeClr val="accent1">
                <a:alpha val="20000"/>
              </a:schemeClr>
            </a:solidFill>
          </p:spPr>
        </p:sp>
        <p:sp>
          <p:nvSpPr>
            <p:cNvPr id="45" name="TextBox 45"/>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插入记录模块</a:t>
              </a:r>
            </a:p>
          </p:txBody>
        </p:sp>
      </p:grpSp>
      <p:sp>
        <p:nvSpPr>
          <p:cNvPr id="46" name="TextBox 46"/>
          <p:cNvSpPr txBox="1"/>
          <p:nvPr/>
        </p:nvSpPr>
        <p:spPr>
          <a:xfrm>
            <a:off x="352685" y="1430667"/>
            <a:ext cx="2295525" cy="1629998"/>
          </a:xfrm>
          <a:prstGeom prst="rect">
            <a:avLst/>
          </a:prstGeom>
        </p:spPr>
        <p:txBody>
          <a:bodyPr vert="horz" wrap="square" lIns="95250" tIns="95250" rIns="47625" bIns="95250" rtlCol="0" anchor="t" anchorCtr="0">
            <a:noAutofit/>
          </a:bodyPr>
          <a:lstStyle/>
          <a:p>
            <a:pPr algn="r">
              <a:lnSpc>
                <a:spcPct val="150000"/>
              </a:lnSpc>
              <a:spcBef>
                <a:spcPts val="375"/>
              </a:spcBef>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在插入记录模块中，指定职工编号的位置后面，可以插入新的记录信息。</a:t>
            </a:r>
          </a:p>
        </p:txBody>
      </p:sp>
      <p:sp>
        <p:nvSpPr>
          <p:cNvPr id="47" name="TextBox 47"/>
          <p:cNvSpPr txBox="1"/>
          <p:nvPr/>
        </p:nvSpPr>
        <p:spPr>
          <a:xfrm>
            <a:off x="884021" y="4931613"/>
            <a:ext cx="2295525" cy="1472262"/>
          </a:xfrm>
          <a:prstGeom prst="rect">
            <a:avLst/>
          </a:prstGeom>
        </p:spPr>
        <p:txBody>
          <a:bodyPr vert="horz" wrap="square" lIns="95250" tIns="95250" rIns="47625" bIns="95250" rtlCol="0" anchor="t" anchorCtr="0">
            <a:noAutofit/>
          </a:bodyPr>
          <a:lstStyle/>
          <a:p>
            <a:pPr algn="r">
              <a:lnSpc>
                <a:spcPct val="150000"/>
              </a:lnSpc>
              <a:spcBef>
                <a:spcPct val="0"/>
              </a:spcBef>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实现流程包括提示用户输入某个职工的编号，这样新的记录将插在这个职工记录之后。</a:t>
            </a:r>
          </a:p>
        </p:txBody>
      </p:sp>
      <p:sp>
        <p:nvSpPr>
          <p:cNvPr id="48" name="TextBox 48"/>
          <p:cNvSpPr txBox="1"/>
          <p:nvPr/>
        </p:nvSpPr>
        <p:spPr>
          <a:xfrm>
            <a:off x="9304560" y="1377254"/>
            <a:ext cx="2301549" cy="1249945"/>
          </a:xfrm>
          <a:prstGeom prst="rect">
            <a:avLst/>
          </a:prstGeom>
        </p:spPr>
        <p:txBody>
          <a:bodyPr vert="horz" wrap="square" lIns="95250" tIns="95250" rIns="47625" bIns="95250" rtlCol="0" anchor="t" anchorCtr="0">
            <a:noAutofit/>
          </a:bodyPr>
          <a:lstStyle/>
          <a:p>
            <a:pPr>
              <a:lnSpc>
                <a:spcPct val="120000"/>
              </a:lnSpc>
              <a:spcBef>
                <a:spcPct val="0"/>
              </a:spcBef>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还需要提示用户输入一条新的记录信息，并将这些信息保存到新结构体类型的数组元素中各个字段中去。</a:t>
            </a:r>
          </a:p>
        </p:txBody>
      </p:sp>
      <p:sp>
        <p:nvSpPr>
          <p:cNvPr id="49" name="TextBox 49"/>
          <p:cNvSpPr txBox="1"/>
          <p:nvPr/>
        </p:nvSpPr>
        <p:spPr>
          <a:xfrm>
            <a:off x="9770193" y="4187846"/>
            <a:ext cx="2295525" cy="1418537"/>
          </a:xfrm>
          <a:prstGeom prst="rect">
            <a:avLst/>
          </a:prstGeom>
        </p:spPr>
        <p:txBody>
          <a:bodyPr vert="horz" wrap="square" lIns="95250" tIns="95250" rIns="47625" bIns="95250" rtlCol="0" anchor="t" anchorCtr="0">
            <a:noAutofit/>
          </a:bodyPr>
          <a:lstStyle/>
          <a:p>
            <a:pPr>
              <a:lnSpc>
                <a:spcPct val="150000"/>
              </a:lnSpc>
              <a:spcBef>
                <a:spcPct val="0"/>
              </a:spcBef>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将该记录插入已经确认位置的职工编号之后。</a:t>
            </a:r>
          </a:p>
        </p:txBody>
      </p:sp>
      <p:sp>
        <p:nvSpPr>
          <p:cNvPr id="50" name="Freeform 50"/>
          <p:cNvSpPr/>
          <p:nvPr/>
        </p:nvSpPr>
        <p:spPr>
          <a:xfrm>
            <a:off x="5461862" y="3542506"/>
            <a:ext cx="1371050" cy="1371050"/>
          </a:xfrm>
          <a:custGeom>
            <a:avLst/>
            <a:gdLst/>
            <a:ahLst/>
            <a:cxnLst/>
            <a:rect l="l" t="t" r="r" b="b"/>
            <a:pathLst>
              <a:path w="304800" h="304800">
                <a:moveTo>
                  <a:pt x="130883" y="184766"/>
                </a:moveTo>
                <a:lnTo>
                  <a:pt x="35557" y="89516"/>
                </a:lnTo>
                <a:cubicBezTo>
                  <a:pt x="-11849" y="144323"/>
                  <a:pt x="-11849" y="225219"/>
                  <a:pt x="35557" y="280016"/>
                </a:cubicBezTo>
                <a:lnTo>
                  <a:pt x="130883" y="184766"/>
                </a:lnTo>
                <a:close/>
                <a:moveTo>
                  <a:pt x="190510" y="39605"/>
                </a:moveTo>
                <a:lnTo>
                  <a:pt x="190510" y="179108"/>
                </a:lnTo>
                <a:lnTo>
                  <a:pt x="91907" y="277749"/>
                </a:lnTo>
                <a:cubicBezTo>
                  <a:pt x="114081" y="294303"/>
                  <a:pt x="141018" y="304800"/>
                  <a:pt x="170783" y="304800"/>
                </a:cubicBezTo>
                <a:cubicBezTo>
                  <a:pt x="244821" y="304800"/>
                  <a:pt x="304800" y="244897"/>
                  <a:pt x="304800" y="170888"/>
                </a:cubicBezTo>
                <a:cubicBezTo>
                  <a:pt x="304810" y="103661"/>
                  <a:pt x="254965" y="49187"/>
                  <a:pt x="190510" y="39605"/>
                </a:cubicBezTo>
                <a:close/>
                <a:moveTo>
                  <a:pt x="152400" y="152552"/>
                </a:moveTo>
                <a:lnTo>
                  <a:pt x="152400" y="0"/>
                </a:lnTo>
                <a:cubicBezTo>
                  <a:pt x="110881" y="2572"/>
                  <a:pt x="73371" y="18459"/>
                  <a:pt x="43082" y="43215"/>
                </a:cubicBezTo>
                <a:lnTo>
                  <a:pt x="152400" y="152552"/>
                </a:lnTo>
                <a:close/>
              </a:path>
            </a:pathLst>
          </a:custGeom>
          <a:solidFill>
            <a:schemeClr val="accent1">
              <a:alpha val="100000"/>
            </a:schemeClr>
          </a:solidFill>
        </p:spPr>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Freeform 2"/>
          <p:cNvSpPr/>
          <p:nvPr/>
        </p:nvSpPr>
        <p:spPr>
          <a:xfrm>
            <a:off x="1477192" y="3522743"/>
            <a:ext cx="1702240" cy="1665358"/>
          </a:xfrm>
          <a:custGeom>
            <a:avLst/>
            <a:gdLst/>
            <a:ahLst/>
            <a:cxnLst/>
            <a:rect l="l" t="t" r="r" b="b"/>
            <a:pathLst>
              <a:path w="1905000" h="1863725">
                <a:moveTo>
                  <a:pt x="952500" y="355818"/>
                </a:moveTo>
                <a:cubicBezTo>
                  <a:pt x="634360" y="355818"/>
                  <a:pt x="376456" y="613722"/>
                  <a:pt x="376456" y="931862"/>
                </a:cubicBezTo>
                <a:cubicBezTo>
                  <a:pt x="376456" y="1250002"/>
                  <a:pt x="634360" y="1507906"/>
                  <a:pt x="952500" y="1507906"/>
                </a:cubicBezTo>
                <a:cubicBezTo>
                  <a:pt x="1270640" y="1507906"/>
                  <a:pt x="1528544" y="1250002"/>
                  <a:pt x="1528544" y="931862"/>
                </a:cubicBezTo>
                <a:cubicBezTo>
                  <a:pt x="1528544" y="613722"/>
                  <a:pt x="1270640" y="355818"/>
                  <a:pt x="952500" y="355818"/>
                </a:cubicBezTo>
                <a:close/>
                <a:moveTo>
                  <a:pt x="747804" y="0"/>
                </a:moveTo>
                <a:lnTo>
                  <a:pt x="752363" y="0"/>
                </a:lnTo>
                <a:lnTo>
                  <a:pt x="756921" y="650"/>
                </a:lnTo>
                <a:lnTo>
                  <a:pt x="761262" y="1735"/>
                </a:lnTo>
                <a:lnTo>
                  <a:pt x="765604" y="3253"/>
                </a:lnTo>
                <a:lnTo>
                  <a:pt x="769728" y="4988"/>
                </a:lnTo>
                <a:lnTo>
                  <a:pt x="773635" y="7374"/>
                </a:lnTo>
                <a:lnTo>
                  <a:pt x="777108" y="9977"/>
                </a:lnTo>
                <a:lnTo>
                  <a:pt x="780798" y="12796"/>
                </a:lnTo>
                <a:lnTo>
                  <a:pt x="783837" y="16050"/>
                </a:lnTo>
                <a:lnTo>
                  <a:pt x="786660" y="19736"/>
                </a:lnTo>
                <a:lnTo>
                  <a:pt x="789264" y="23640"/>
                </a:lnTo>
                <a:lnTo>
                  <a:pt x="791218" y="27978"/>
                </a:lnTo>
                <a:lnTo>
                  <a:pt x="793172" y="32316"/>
                </a:lnTo>
                <a:lnTo>
                  <a:pt x="841361" y="181970"/>
                </a:lnTo>
                <a:lnTo>
                  <a:pt x="855036" y="180018"/>
                </a:lnTo>
                <a:lnTo>
                  <a:pt x="868929" y="178499"/>
                </a:lnTo>
                <a:lnTo>
                  <a:pt x="882604" y="176981"/>
                </a:lnTo>
                <a:lnTo>
                  <a:pt x="896497" y="175897"/>
                </a:lnTo>
                <a:lnTo>
                  <a:pt x="910389" y="175029"/>
                </a:lnTo>
                <a:lnTo>
                  <a:pt x="924281" y="174378"/>
                </a:lnTo>
                <a:lnTo>
                  <a:pt x="938391" y="173945"/>
                </a:lnTo>
                <a:lnTo>
                  <a:pt x="952500" y="173945"/>
                </a:lnTo>
                <a:lnTo>
                  <a:pt x="966392" y="173945"/>
                </a:lnTo>
                <a:lnTo>
                  <a:pt x="980719" y="174378"/>
                </a:lnTo>
                <a:lnTo>
                  <a:pt x="994612" y="175029"/>
                </a:lnTo>
                <a:lnTo>
                  <a:pt x="1008505" y="175897"/>
                </a:lnTo>
                <a:lnTo>
                  <a:pt x="1022397" y="176981"/>
                </a:lnTo>
                <a:lnTo>
                  <a:pt x="1035855" y="178499"/>
                </a:lnTo>
                <a:lnTo>
                  <a:pt x="1049747" y="180018"/>
                </a:lnTo>
                <a:lnTo>
                  <a:pt x="1063423" y="181970"/>
                </a:lnTo>
                <a:lnTo>
                  <a:pt x="1112046" y="32316"/>
                </a:lnTo>
                <a:lnTo>
                  <a:pt x="1113783" y="27762"/>
                </a:lnTo>
                <a:lnTo>
                  <a:pt x="1115954" y="23640"/>
                </a:lnTo>
                <a:lnTo>
                  <a:pt x="1118558" y="19736"/>
                </a:lnTo>
                <a:lnTo>
                  <a:pt x="1121380" y="16050"/>
                </a:lnTo>
                <a:lnTo>
                  <a:pt x="1124419" y="12796"/>
                </a:lnTo>
                <a:lnTo>
                  <a:pt x="1127675" y="9977"/>
                </a:lnTo>
                <a:lnTo>
                  <a:pt x="1131582" y="7157"/>
                </a:lnTo>
                <a:lnTo>
                  <a:pt x="1135490" y="4988"/>
                </a:lnTo>
                <a:lnTo>
                  <a:pt x="1139614" y="3253"/>
                </a:lnTo>
                <a:lnTo>
                  <a:pt x="1143738" y="1735"/>
                </a:lnTo>
                <a:lnTo>
                  <a:pt x="1148080" y="650"/>
                </a:lnTo>
                <a:lnTo>
                  <a:pt x="1152638" y="0"/>
                </a:lnTo>
                <a:lnTo>
                  <a:pt x="1157414" y="0"/>
                </a:lnTo>
                <a:lnTo>
                  <a:pt x="1161972" y="216"/>
                </a:lnTo>
                <a:lnTo>
                  <a:pt x="1166531" y="868"/>
                </a:lnTo>
                <a:lnTo>
                  <a:pt x="1171306" y="1952"/>
                </a:lnTo>
                <a:lnTo>
                  <a:pt x="1322169" y="51402"/>
                </a:lnTo>
                <a:lnTo>
                  <a:pt x="1326945" y="52921"/>
                </a:lnTo>
                <a:lnTo>
                  <a:pt x="1331069" y="55090"/>
                </a:lnTo>
                <a:lnTo>
                  <a:pt x="1335194" y="57475"/>
                </a:lnTo>
                <a:lnTo>
                  <a:pt x="1338666" y="60295"/>
                </a:lnTo>
                <a:lnTo>
                  <a:pt x="1342139" y="63765"/>
                </a:lnTo>
                <a:lnTo>
                  <a:pt x="1344962" y="67018"/>
                </a:lnTo>
                <a:lnTo>
                  <a:pt x="1347349" y="70706"/>
                </a:lnTo>
                <a:lnTo>
                  <a:pt x="1349737" y="74392"/>
                </a:lnTo>
                <a:lnTo>
                  <a:pt x="1351474" y="78514"/>
                </a:lnTo>
                <a:lnTo>
                  <a:pt x="1353210" y="82852"/>
                </a:lnTo>
                <a:lnTo>
                  <a:pt x="1354079" y="87406"/>
                </a:lnTo>
                <a:lnTo>
                  <a:pt x="1354730" y="91961"/>
                </a:lnTo>
                <a:lnTo>
                  <a:pt x="1354946" y="96515"/>
                </a:lnTo>
                <a:lnTo>
                  <a:pt x="1354296" y="101287"/>
                </a:lnTo>
                <a:lnTo>
                  <a:pt x="1353645" y="105842"/>
                </a:lnTo>
                <a:lnTo>
                  <a:pt x="1352559" y="110396"/>
                </a:lnTo>
                <a:lnTo>
                  <a:pt x="1303718" y="260050"/>
                </a:lnTo>
                <a:lnTo>
                  <a:pt x="1316091" y="266773"/>
                </a:lnTo>
                <a:lnTo>
                  <a:pt x="1328464" y="273497"/>
                </a:lnTo>
                <a:lnTo>
                  <a:pt x="1340403" y="280654"/>
                </a:lnTo>
                <a:lnTo>
                  <a:pt x="1352342" y="287811"/>
                </a:lnTo>
                <a:lnTo>
                  <a:pt x="1364281" y="295186"/>
                </a:lnTo>
                <a:lnTo>
                  <a:pt x="1375785" y="302994"/>
                </a:lnTo>
                <a:lnTo>
                  <a:pt x="1387073" y="310585"/>
                </a:lnTo>
                <a:lnTo>
                  <a:pt x="1398578" y="318827"/>
                </a:lnTo>
                <a:lnTo>
                  <a:pt x="1409648" y="327068"/>
                </a:lnTo>
                <a:lnTo>
                  <a:pt x="1420719" y="335527"/>
                </a:lnTo>
                <a:lnTo>
                  <a:pt x="1431572" y="344203"/>
                </a:lnTo>
                <a:lnTo>
                  <a:pt x="1442209" y="353095"/>
                </a:lnTo>
                <a:lnTo>
                  <a:pt x="1452628" y="361988"/>
                </a:lnTo>
                <a:lnTo>
                  <a:pt x="1463047" y="371314"/>
                </a:lnTo>
                <a:lnTo>
                  <a:pt x="1473250" y="380857"/>
                </a:lnTo>
                <a:lnTo>
                  <a:pt x="1483234" y="390400"/>
                </a:lnTo>
                <a:lnTo>
                  <a:pt x="1610872" y="297788"/>
                </a:lnTo>
                <a:lnTo>
                  <a:pt x="1614779" y="295186"/>
                </a:lnTo>
                <a:lnTo>
                  <a:pt x="1619120" y="293017"/>
                </a:lnTo>
                <a:lnTo>
                  <a:pt x="1623244" y="291499"/>
                </a:lnTo>
                <a:lnTo>
                  <a:pt x="1627803" y="290197"/>
                </a:lnTo>
                <a:lnTo>
                  <a:pt x="1632144" y="289330"/>
                </a:lnTo>
                <a:lnTo>
                  <a:pt x="1636702" y="288896"/>
                </a:lnTo>
                <a:lnTo>
                  <a:pt x="1641261" y="288896"/>
                </a:lnTo>
                <a:lnTo>
                  <a:pt x="1645603" y="289330"/>
                </a:lnTo>
                <a:lnTo>
                  <a:pt x="1649944" y="290414"/>
                </a:lnTo>
                <a:lnTo>
                  <a:pt x="1654285" y="291715"/>
                </a:lnTo>
                <a:lnTo>
                  <a:pt x="1658410" y="293451"/>
                </a:lnTo>
                <a:lnTo>
                  <a:pt x="1662534" y="295619"/>
                </a:lnTo>
                <a:lnTo>
                  <a:pt x="1666441" y="298005"/>
                </a:lnTo>
                <a:lnTo>
                  <a:pt x="1670132" y="301259"/>
                </a:lnTo>
                <a:lnTo>
                  <a:pt x="1673171" y="304512"/>
                </a:lnTo>
                <a:lnTo>
                  <a:pt x="1676210" y="308416"/>
                </a:lnTo>
                <a:lnTo>
                  <a:pt x="1769766" y="436597"/>
                </a:lnTo>
                <a:lnTo>
                  <a:pt x="1772371" y="440718"/>
                </a:lnTo>
                <a:lnTo>
                  <a:pt x="1774542" y="444839"/>
                </a:lnTo>
                <a:lnTo>
                  <a:pt x="1776278" y="449177"/>
                </a:lnTo>
                <a:lnTo>
                  <a:pt x="1777581" y="453515"/>
                </a:lnTo>
                <a:lnTo>
                  <a:pt x="1778449" y="458069"/>
                </a:lnTo>
                <a:lnTo>
                  <a:pt x="1778666" y="462624"/>
                </a:lnTo>
                <a:lnTo>
                  <a:pt x="1778666" y="467178"/>
                </a:lnTo>
                <a:lnTo>
                  <a:pt x="1778015" y="471516"/>
                </a:lnTo>
                <a:lnTo>
                  <a:pt x="1777146" y="475854"/>
                </a:lnTo>
                <a:lnTo>
                  <a:pt x="1775844" y="480409"/>
                </a:lnTo>
                <a:lnTo>
                  <a:pt x="1774325" y="484529"/>
                </a:lnTo>
                <a:lnTo>
                  <a:pt x="1771937" y="488651"/>
                </a:lnTo>
                <a:lnTo>
                  <a:pt x="1769332" y="492337"/>
                </a:lnTo>
                <a:lnTo>
                  <a:pt x="1766510" y="496025"/>
                </a:lnTo>
                <a:lnTo>
                  <a:pt x="1763254" y="499278"/>
                </a:lnTo>
                <a:lnTo>
                  <a:pt x="1759564" y="502098"/>
                </a:lnTo>
                <a:lnTo>
                  <a:pt x="1631927" y="594709"/>
                </a:lnTo>
                <a:lnTo>
                  <a:pt x="1637788" y="607072"/>
                </a:lnTo>
                <a:lnTo>
                  <a:pt x="1643866" y="619651"/>
                </a:lnTo>
                <a:lnTo>
                  <a:pt x="1649293" y="632231"/>
                </a:lnTo>
                <a:lnTo>
                  <a:pt x="1654502" y="644810"/>
                </a:lnTo>
                <a:lnTo>
                  <a:pt x="1659712" y="657607"/>
                </a:lnTo>
                <a:lnTo>
                  <a:pt x="1664704" y="670620"/>
                </a:lnTo>
                <a:lnTo>
                  <a:pt x="1669263" y="683634"/>
                </a:lnTo>
                <a:lnTo>
                  <a:pt x="1673605" y="696647"/>
                </a:lnTo>
                <a:lnTo>
                  <a:pt x="1677946" y="710094"/>
                </a:lnTo>
                <a:lnTo>
                  <a:pt x="1681853" y="723541"/>
                </a:lnTo>
                <a:lnTo>
                  <a:pt x="1685760" y="736771"/>
                </a:lnTo>
                <a:lnTo>
                  <a:pt x="1689017" y="750436"/>
                </a:lnTo>
                <a:lnTo>
                  <a:pt x="1692489" y="764099"/>
                </a:lnTo>
                <a:lnTo>
                  <a:pt x="1695311" y="777764"/>
                </a:lnTo>
                <a:lnTo>
                  <a:pt x="1698133" y="791644"/>
                </a:lnTo>
                <a:lnTo>
                  <a:pt x="1700738" y="805525"/>
                </a:lnTo>
                <a:lnTo>
                  <a:pt x="1857896" y="805525"/>
                </a:lnTo>
                <a:lnTo>
                  <a:pt x="1862672" y="805742"/>
                </a:lnTo>
                <a:lnTo>
                  <a:pt x="1867448" y="806609"/>
                </a:lnTo>
                <a:lnTo>
                  <a:pt x="1872006" y="807477"/>
                </a:lnTo>
                <a:lnTo>
                  <a:pt x="1876130" y="809429"/>
                </a:lnTo>
                <a:lnTo>
                  <a:pt x="1880255" y="811164"/>
                </a:lnTo>
                <a:lnTo>
                  <a:pt x="1884161" y="813550"/>
                </a:lnTo>
                <a:lnTo>
                  <a:pt x="1887635" y="816370"/>
                </a:lnTo>
                <a:lnTo>
                  <a:pt x="1891108" y="819406"/>
                </a:lnTo>
                <a:lnTo>
                  <a:pt x="1894147" y="822659"/>
                </a:lnTo>
                <a:lnTo>
                  <a:pt x="1896969" y="826346"/>
                </a:lnTo>
                <a:lnTo>
                  <a:pt x="1899356" y="830250"/>
                </a:lnTo>
                <a:lnTo>
                  <a:pt x="1901310" y="833937"/>
                </a:lnTo>
                <a:lnTo>
                  <a:pt x="1902830" y="838275"/>
                </a:lnTo>
                <a:lnTo>
                  <a:pt x="1903915" y="843047"/>
                </a:lnTo>
                <a:lnTo>
                  <a:pt x="1904566" y="847601"/>
                </a:lnTo>
                <a:lnTo>
                  <a:pt x="1905000" y="852156"/>
                </a:lnTo>
                <a:lnTo>
                  <a:pt x="1905000" y="1011353"/>
                </a:lnTo>
                <a:lnTo>
                  <a:pt x="1904566" y="1015907"/>
                </a:lnTo>
                <a:lnTo>
                  <a:pt x="1904132" y="1020896"/>
                </a:lnTo>
                <a:lnTo>
                  <a:pt x="1902830" y="1025234"/>
                </a:lnTo>
                <a:lnTo>
                  <a:pt x="1901310" y="1029571"/>
                </a:lnTo>
                <a:lnTo>
                  <a:pt x="1899356" y="1033692"/>
                </a:lnTo>
                <a:lnTo>
                  <a:pt x="1896969" y="1037596"/>
                </a:lnTo>
                <a:lnTo>
                  <a:pt x="1894147" y="1041283"/>
                </a:lnTo>
                <a:lnTo>
                  <a:pt x="1891325" y="1044536"/>
                </a:lnTo>
                <a:lnTo>
                  <a:pt x="1887852" y="1047356"/>
                </a:lnTo>
                <a:lnTo>
                  <a:pt x="1884161" y="1050175"/>
                </a:lnTo>
                <a:lnTo>
                  <a:pt x="1880255" y="1052562"/>
                </a:lnTo>
                <a:lnTo>
                  <a:pt x="1876130" y="1054513"/>
                </a:lnTo>
                <a:lnTo>
                  <a:pt x="1872006" y="1056032"/>
                </a:lnTo>
                <a:lnTo>
                  <a:pt x="1867448" y="1057116"/>
                </a:lnTo>
                <a:lnTo>
                  <a:pt x="1862672" y="1057983"/>
                </a:lnTo>
                <a:lnTo>
                  <a:pt x="1858113" y="1058201"/>
                </a:lnTo>
                <a:lnTo>
                  <a:pt x="1700738" y="1058201"/>
                </a:lnTo>
                <a:lnTo>
                  <a:pt x="1698133" y="1072082"/>
                </a:lnTo>
                <a:lnTo>
                  <a:pt x="1695311" y="1085962"/>
                </a:lnTo>
                <a:lnTo>
                  <a:pt x="1692489" y="1099626"/>
                </a:lnTo>
                <a:lnTo>
                  <a:pt x="1689017" y="1113507"/>
                </a:lnTo>
                <a:lnTo>
                  <a:pt x="1685760" y="1126737"/>
                </a:lnTo>
                <a:lnTo>
                  <a:pt x="1681853" y="1140401"/>
                </a:lnTo>
                <a:lnTo>
                  <a:pt x="1677946" y="1153848"/>
                </a:lnTo>
                <a:lnTo>
                  <a:pt x="1673605" y="1166862"/>
                </a:lnTo>
                <a:lnTo>
                  <a:pt x="1669263" y="1180092"/>
                </a:lnTo>
                <a:lnTo>
                  <a:pt x="1664704" y="1193105"/>
                </a:lnTo>
                <a:lnTo>
                  <a:pt x="1659712" y="1205902"/>
                </a:lnTo>
                <a:lnTo>
                  <a:pt x="1654502" y="1218698"/>
                </a:lnTo>
                <a:lnTo>
                  <a:pt x="1649293" y="1231711"/>
                </a:lnTo>
                <a:lnTo>
                  <a:pt x="1643866" y="1244291"/>
                </a:lnTo>
                <a:lnTo>
                  <a:pt x="1637788" y="1256654"/>
                </a:lnTo>
                <a:lnTo>
                  <a:pt x="1631927" y="1269016"/>
                </a:lnTo>
                <a:lnTo>
                  <a:pt x="1759564" y="1361411"/>
                </a:lnTo>
                <a:lnTo>
                  <a:pt x="1763254" y="1364231"/>
                </a:lnTo>
                <a:lnTo>
                  <a:pt x="1766510" y="1367701"/>
                </a:lnTo>
                <a:lnTo>
                  <a:pt x="1769332" y="1371171"/>
                </a:lnTo>
                <a:lnTo>
                  <a:pt x="1771937" y="1375075"/>
                </a:lnTo>
                <a:lnTo>
                  <a:pt x="1774325" y="1379196"/>
                </a:lnTo>
                <a:lnTo>
                  <a:pt x="1775844" y="1383317"/>
                </a:lnTo>
                <a:lnTo>
                  <a:pt x="1777146" y="1387654"/>
                </a:lnTo>
                <a:lnTo>
                  <a:pt x="1778015" y="1391992"/>
                </a:lnTo>
                <a:lnTo>
                  <a:pt x="1778666" y="1396330"/>
                </a:lnTo>
                <a:lnTo>
                  <a:pt x="1778666" y="1401101"/>
                </a:lnTo>
                <a:lnTo>
                  <a:pt x="1778449" y="1405439"/>
                </a:lnTo>
                <a:lnTo>
                  <a:pt x="1777581" y="1409994"/>
                </a:lnTo>
                <a:lnTo>
                  <a:pt x="1776278" y="1414332"/>
                </a:lnTo>
                <a:lnTo>
                  <a:pt x="1774542" y="1418886"/>
                </a:lnTo>
                <a:lnTo>
                  <a:pt x="1772371" y="1422790"/>
                </a:lnTo>
                <a:lnTo>
                  <a:pt x="1769766" y="1426694"/>
                </a:lnTo>
                <a:lnTo>
                  <a:pt x="1676210" y="1555526"/>
                </a:lnTo>
                <a:lnTo>
                  <a:pt x="1673171" y="1559214"/>
                </a:lnTo>
                <a:lnTo>
                  <a:pt x="1670132" y="1562467"/>
                </a:lnTo>
                <a:lnTo>
                  <a:pt x="1666441" y="1565503"/>
                </a:lnTo>
                <a:lnTo>
                  <a:pt x="1662534" y="1567889"/>
                </a:lnTo>
                <a:lnTo>
                  <a:pt x="1658410" y="1570275"/>
                </a:lnTo>
                <a:lnTo>
                  <a:pt x="1654285" y="1572010"/>
                </a:lnTo>
                <a:lnTo>
                  <a:pt x="1649944" y="1573311"/>
                </a:lnTo>
                <a:lnTo>
                  <a:pt x="1645603" y="1573962"/>
                </a:lnTo>
                <a:lnTo>
                  <a:pt x="1641261" y="1574612"/>
                </a:lnTo>
                <a:lnTo>
                  <a:pt x="1636702" y="1574830"/>
                </a:lnTo>
                <a:lnTo>
                  <a:pt x="1632144" y="1574179"/>
                </a:lnTo>
                <a:lnTo>
                  <a:pt x="1627586" y="1573528"/>
                </a:lnTo>
                <a:lnTo>
                  <a:pt x="1623244" y="1572227"/>
                </a:lnTo>
                <a:lnTo>
                  <a:pt x="1618903" y="1570708"/>
                </a:lnTo>
                <a:lnTo>
                  <a:pt x="1614779" y="1568323"/>
                </a:lnTo>
                <a:lnTo>
                  <a:pt x="1610872" y="1565720"/>
                </a:lnTo>
                <a:lnTo>
                  <a:pt x="1483234" y="1473326"/>
                </a:lnTo>
                <a:lnTo>
                  <a:pt x="1473250" y="1483085"/>
                </a:lnTo>
                <a:lnTo>
                  <a:pt x="1463047" y="1492195"/>
                </a:lnTo>
                <a:lnTo>
                  <a:pt x="1452628" y="1501521"/>
                </a:lnTo>
                <a:lnTo>
                  <a:pt x="1442209" y="1510631"/>
                </a:lnTo>
                <a:lnTo>
                  <a:pt x="1431572" y="1519523"/>
                </a:lnTo>
                <a:lnTo>
                  <a:pt x="1420719" y="1527982"/>
                </a:lnTo>
                <a:lnTo>
                  <a:pt x="1409648" y="1536440"/>
                </a:lnTo>
                <a:lnTo>
                  <a:pt x="1398578" y="1544682"/>
                </a:lnTo>
                <a:lnTo>
                  <a:pt x="1387290" y="1552923"/>
                </a:lnTo>
                <a:lnTo>
                  <a:pt x="1375785" y="1560731"/>
                </a:lnTo>
                <a:lnTo>
                  <a:pt x="1364281" y="1568323"/>
                </a:lnTo>
                <a:lnTo>
                  <a:pt x="1352342" y="1575914"/>
                </a:lnTo>
                <a:lnTo>
                  <a:pt x="1340403" y="1583071"/>
                </a:lnTo>
                <a:lnTo>
                  <a:pt x="1328464" y="1590228"/>
                </a:lnTo>
                <a:lnTo>
                  <a:pt x="1316091" y="1596952"/>
                </a:lnTo>
                <a:lnTo>
                  <a:pt x="1303718" y="1603676"/>
                </a:lnTo>
                <a:lnTo>
                  <a:pt x="1352559" y="1753112"/>
                </a:lnTo>
                <a:lnTo>
                  <a:pt x="1353645" y="1757883"/>
                </a:lnTo>
                <a:lnTo>
                  <a:pt x="1354296" y="1762655"/>
                </a:lnTo>
                <a:lnTo>
                  <a:pt x="1354946" y="1767426"/>
                </a:lnTo>
                <a:lnTo>
                  <a:pt x="1354730" y="1771764"/>
                </a:lnTo>
                <a:lnTo>
                  <a:pt x="1354079" y="1776319"/>
                </a:lnTo>
                <a:lnTo>
                  <a:pt x="1353210" y="1780657"/>
                </a:lnTo>
                <a:lnTo>
                  <a:pt x="1351474" y="1784995"/>
                </a:lnTo>
                <a:lnTo>
                  <a:pt x="1349737" y="1789115"/>
                </a:lnTo>
                <a:lnTo>
                  <a:pt x="1347349" y="1793019"/>
                </a:lnTo>
                <a:lnTo>
                  <a:pt x="1344962" y="1796707"/>
                </a:lnTo>
                <a:lnTo>
                  <a:pt x="1342139" y="1799960"/>
                </a:lnTo>
                <a:lnTo>
                  <a:pt x="1338666" y="1803214"/>
                </a:lnTo>
                <a:lnTo>
                  <a:pt x="1335194" y="1806033"/>
                </a:lnTo>
                <a:lnTo>
                  <a:pt x="1331286" y="1808419"/>
                </a:lnTo>
                <a:lnTo>
                  <a:pt x="1326945" y="1810588"/>
                </a:lnTo>
                <a:lnTo>
                  <a:pt x="1322603" y="1812323"/>
                </a:lnTo>
                <a:lnTo>
                  <a:pt x="1171306" y="1861556"/>
                </a:lnTo>
                <a:lnTo>
                  <a:pt x="1166531" y="1862641"/>
                </a:lnTo>
                <a:lnTo>
                  <a:pt x="1161972" y="1863508"/>
                </a:lnTo>
                <a:lnTo>
                  <a:pt x="1157414" y="1863725"/>
                </a:lnTo>
                <a:lnTo>
                  <a:pt x="1152638" y="1863725"/>
                </a:lnTo>
                <a:lnTo>
                  <a:pt x="1148080" y="1862858"/>
                </a:lnTo>
                <a:lnTo>
                  <a:pt x="1143738" y="1861990"/>
                </a:lnTo>
                <a:lnTo>
                  <a:pt x="1139614" y="1860472"/>
                </a:lnTo>
                <a:lnTo>
                  <a:pt x="1135490" y="1858520"/>
                </a:lnTo>
                <a:lnTo>
                  <a:pt x="1131365" y="1856568"/>
                </a:lnTo>
                <a:lnTo>
                  <a:pt x="1127675" y="1853748"/>
                </a:lnTo>
                <a:lnTo>
                  <a:pt x="1124419" y="1850929"/>
                </a:lnTo>
                <a:lnTo>
                  <a:pt x="1121380" y="1847459"/>
                </a:lnTo>
                <a:lnTo>
                  <a:pt x="1118558" y="1843989"/>
                </a:lnTo>
                <a:lnTo>
                  <a:pt x="1115954" y="1840085"/>
                </a:lnTo>
                <a:lnTo>
                  <a:pt x="1113783" y="1835747"/>
                </a:lnTo>
                <a:lnTo>
                  <a:pt x="1112046" y="1831409"/>
                </a:lnTo>
                <a:lnTo>
                  <a:pt x="1063423" y="1681538"/>
                </a:lnTo>
                <a:lnTo>
                  <a:pt x="1049747" y="1683491"/>
                </a:lnTo>
                <a:lnTo>
                  <a:pt x="1036289" y="1685009"/>
                </a:lnTo>
                <a:lnTo>
                  <a:pt x="1022397" y="1686310"/>
                </a:lnTo>
                <a:lnTo>
                  <a:pt x="1008505" y="1687611"/>
                </a:lnTo>
                <a:lnTo>
                  <a:pt x="994612" y="1688479"/>
                </a:lnTo>
                <a:lnTo>
                  <a:pt x="980719" y="1689130"/>
                </a:lnTo>
                <a:lnTo>
                  <a:pt x="966392" y="1689346"/>
                </a:lnTo>
                <a:lnTo>
                  <a:pt x="952500" y="1689780"/>
                </a:lnTo>
                <a:lnTo>
                  <a:pt x="938391" y="1689346"/>
                </a:lnTo>
                <a:lnTo>
                  <a:pt x="924281" y="1689130"/>
                </a:lnTo>
                <a:lnTo>
                  <a:pt x="910389" y="1688479"/>
                </a:lnTo>
                <a:lnTo>
                  <a:pt x="896497" y="1687611"/>
                </a:lnTo>
                <a:lnTo>
                  <a:pt x="882604" y="1686310"/>
                </a:lnTo>
                <a:lnTo>
                  <a:pt x="868929" y="1685009"/>
                </a:lnTo>
                <a:lnTo>
                  <a:pt x="855036" y="1683491"/>
                </a:lnTo>
                <a:lnTo>
                  <a:pt x="841361" y="1681538"/>
                </a:lnTo>
                <a:lnTo>
                  <a:pt x="793172" y="1831409"/>
                </a:lnTo>
                <a:lnTo>
                  <a:pt x="791218" y="1835963"/>
                </a:lnTo>
                <a:lnTo>
                  <a:pt x="789264" y="1840085"/>
                </a:lnTo>
                <a:lnTo>
                  <a:pt x="786660" y="1843989"/>
                </a:lnTo>
                <a:lnTo>
                  <a:pt x="783837" y="1847459"/>
                </a:lnTo>
                <a:lnTo>
                  <a:pt x="780798" y="1850929"/>
                </a:lnTo>
                <a:lnTo>
                  <a:pt x="777108" y="1853748"/>
                </a:lnTo>
                <a:lnTo>
                  <a:pt x="773635" y="1856568"/>
                </a:lnTo>
                <a:lnTo>
                  <a:pt x="769728" y="1858520"/>
                </a:lnTo>
                <a:lnTo>
                  <a:pt x="765604" y="1860472"/>
                </a:lnTo>
                <a:lnTo>
                  <a:pt x="761262" y="1861990"/>
                </a:lnTo>
                <a:lnTo>
                  <a:pt x="756921" y="1862858"/>
                </a:lnTo>
                <a:lnTo>
                  <a:pt x="752145" y="1863725"/>
                </a:lnTo>
                <a:lnTo>
                  <a:pt x="747804" y="1863725"/>
                </a:lnTo>
                <a:lnTo>
                  <a:pt x="743246" y="1863508"/>
                </a:lnTo>
                <a:lnTo>
                  <a:pt x="738470" y="1862641"/>
                </a:lnTo>
                <a:lnTo>
                  <a:pt x="733694" y="1861340"/>
                </a:lnTo>
                <a:lnTo>
                  <a:pt x="582614" y="1812323"/>
                </a:lnTo>
                <a:lnTo>
                  <a:pt x="578056" y="1810588"/>
                </a:lnTo>
                <a:lnTo>
                  <a:pt x="573931" y="1808419"/>
                </a:lnTo>
                <a:lnTo>
                  <a:pt x="570024" y="1806033"/>
                </a:lnTo>
                <a:lnTo>
                  <a:pt x="566551" y="1803214"/>
                </a:lnTo>
                <a:lnTo>
                  <a:pt x="563078" y="1799960"/>
                </a:lnTo>
                <a:lnTo>
                  <a:pt x="560039" y="1796707"/>
                </a:lnTo>
                <a:lnTo>
                  <a:pt x="557434" y="1793019"/>
                </a:lnTo>
                <a:lnTo>
                  <a:pt x="555481" y="1789115"/>
                </a:lnTo>
                <a:lnTo>
                  <a:pt x="553310" y="1784995"/>
                </a:lnTo>
                <a:lnTo>
                  <a:pt x="552007" y="1780657"/>
                </a:lnTo>
                <a:lnTo>
                  <a:pt x="550922" y="1776319"/>
                </a:lnTo>
                <a:lnTo>
                  <a:pt x="550271" y="1771764"/>
                </a:lnTo>
                <a:lnTo>
                  <a:pt x="550271" y="1767426"/>
                </a:lnTo>
                <a:lnTo>
                  <a:pt x="550488" y="1762655"/>
                </a:lnTo>
                <a:lnTo>
                  <a:pt x="551356" y="1757883"/>
                </a:lnTo>
                <a:lnTo>
                  <a:pt x="552224" y="1753112"/>
                </a:lnTo>
                <a:lnTo>
                  <a:pt x="601282" y="1603676"/>
                </a:lnTo>
                <a:lnTo>
                  <a:pt x="588909" y="1596952"/>
                </a:lnTo>
                <a:lnTo>
                  <a:pt x="576753" y="1590228"/>
                </a:lnTo>
                <a:lnTo>
                  <a:pt x="564597" y="1583071"/>
                </a:lnTo>
                <a:lnTo>
                  <a:pt x="552658" y="1575914"/>
                </a:lnTo>
                <a:lnTo>
                  <a:pt x="540936" y="1568323"/>
                </a:lnTo>
                <a:lnTo>
                  <a:pt x="529215" y="1560731"/>
                </a:lnTo>
                <a:lnTo>
                  <a:pt x="517927" y="1552923"/>
                </a:lnTo>
                <a:lnTo>
                  <a:pt x="506423" y="1544682"/>
                </a:lnTo>
                <a:lnTo>
                  <a:pt x="495135" y="1536440"/>
                </a:lnTo>
                <a:lnTo>
                  <a:pt x="484281" y="1527982"/>
                </a:lnTo>
                <a:lnTo>
                  <a:pt x="473428" y="1519306"/>
                </a:lnTo>
                <a:lnTo>
                  <a:pt x="462791" y="1510631"/>
                </a:lnTo>
                <a:lnTo>
                  <a:pt x="452155" y="1501521"/>
                </a:lnTo>
                <a:lnTo>
                  <a:pt x="441953" y="1492195"/>
                </a:lnTo>
                <a:lnTo>
                  <a:pt x="431751" y="1482869"/>
                </a:lnTo>
                <a:lnTo>
                  <a:pt x="421549" y="1473108"/>
                </a:lnTo>
                <a:lnTo>
                  <a:pt x="294346" y="1565720"/>
                </a:lnTo>
                <a:lnTo>
                  <a:pt x="290222" y="1568323"/>
                </a:lnTo>
                <a:lnTo>
                  <a:pt x="286097" y="1570708"/>
                </a:lnTo>
                <a:lnTo>
                  <a:pt x="281756" y="1572227"/>
                </a:lnTo>
                <a:lnTo>
                  <a:pt x="277197" y="1573528"/>
                </a:lnTo>
                <a:lnTo>
                  <a:pt x="272856" y="1574179"/>
                </a:lnTo>
                <a:lnTo>
                  <a:pt x="268298" y="1574830"/>
                </a:lnTo>
                <a:lnTo>
                  <a:pt x="263739" y="1574830"/>
                </a:lnTo>
                <a:lnTo>
                  <a:pt x="259397" y="1574179"/>
                </a:lnTo>
                <a:lnTo>
                  <a:pt x="254839" y="1573311"/>
                </a:lnTo>
                <a:lnTo>
                  <a:pt x="250498" y="1572010"/>
                </a:lnTo>
                <a:lnTo>
                  <a:pt x="246374" y="1570275"/>
                </a:lnTo>
                <a:lnTo>
                  <a:pt x="242249" y="1568106"/>
                </a:lnTo>
                <a:lnTo>
                  <a:pt x="238776" y="1565503"/>
                </a:lnTo>
                <a:lnTo>
                  <a:pt x="235086" y="1562467"/>
                </a:lnTo>
                <a:lnTo>
                  <a:pt x="231829" y="1559214"/>
                </a:lnTo>
                <a:lnTo>
                  <a:pt x="228791" y="1555526"/>
                </a:lnTo>
                <a:lnTo>
                  <a:pt x="135017" y="1426694"/>
                </a:lnTo>
                <a:lnTo>
                  <a:pt x="132412" y="1422790"/>
                </a:lnTo>
                <a:lnTo>
                  <a:pt x="130458" y="1418886"/>
                </a:lnTo>
                <a:lnTo>
                  <a:pt x="128722" y="1414332"/>
                </a:lnTo>
                <a:lnTo>
                  <a:pt x="127419" y="1409994"/>
                </a:lnTo>
                <a:lnTo>
                  <a:pt x="126551" y="1405439"/>
                </a:lnTo>
                <a:lnTo>
                  <a:pt x="126334" y="1401101"/>
                </a:lnTo>
                <a:lnTo>
                  <a:pt x="126334" y="1396330"/>
                </a:lnTo>
                <a:lnTo>
                  <a:pt x="126768" y="1391992"/>
                </a:lnTo>
                <a:lnTo>
                  <a:pt x="127853" y="1387654"/>
                </a:lnTo>
                <a:lnTo>
                  <a:pt x="129156" y="1383317"/>
                </a:lnTo>
                <a:lnTo>
                  <a:pt x="130893" y="1379196"/>
                </a:lnTo>
                <a:lnTo>
                  <a:pt x="133063" y="1375075"/>
                </a:lnTo>
                <a:lnTo>
                  <a:pt x="135668" y="1371171"/>
                </a:lnTo>
                <a:lnTo>
                  <a:pt x="138490" y="1367701"/>
                </a:lnTo>
                <a:lnTo>
                  <a:pt x="141746" y="1364447"/>
                </a:lnTo>
                <a:lnTo>
                  <a:pt x="145653" y="1361411"/>
                </a:lnTo>
                <a:lnTo>
                  <a:pt x="272856" y="1269016"/>
                </a:lnTo>
                <a:lnTo>
                  <a:pt x="266995" y="1256654"/>
                </a:lnTo>
                <a:lnTo>
                  <a:pt x="261351" y="1244074"/>
                </a:lnTo>
                <a:lnTo>
                  <a:pt x="255707" y="1231711"/>
                </a:lnTo>
                <a:lnTo>
                  <a:pt x="250281" y="1218698"/>
                </a:lnTo>
                <a:lnTo>
                  <a:pt x="245071" y="1205902"/>
                </a:lnTo>
                <a:lnTo>
                  <a:pt x="240295" y="1193105"/>
                </a:lnTo>
                <a:lnTo>
                  <a:pt x="235737" y="1180092"/>
                </a:lnTo>
                <a:lnTo>
                  <a:pt x="231178" y="1166862"/>
                </a:lnTo>
                <a:lnTo>
                  <a:pt x="227054" y="1153848"/>
                </a:lnTo>
                <a:lnTo>
                  <a:pt x="222930" y="1140401"/>
                </a:lnTo>
                <a:lnTo>
                  <a:pt x="219457" y="1126737"/>
                </a:lnTo>
                <a:lnTo>
                  <a:pt x="215767" y="1113507"/>
                </a:lnTo>
                <a:lnTo>
                  <a:pt x="212728" y="1099626"/>
                </a:lnTo>
                <a:lnTo>
                  <a:pt x="209689" y="1085962"/>
                </a:lnTo>
                <a:lnTo>
                  <a:pt x="207084" y="1072082"/>
                </a:lnTo>
                <a:lnTo>
                  <a:pt x="204479" y="1058201"/>
                </a:lnTo>
                <a:lnTo>
                  <a:pt x="47104" y="1058201"/>
                </a:lnTo>
                <a:lnTo>
                  <a:pt x="42111" y="1057983"/>
                </a:lnTo>
                <a:lnTo>
                  <a:pt x="37552" y="1057116"/>
                </a:lnTo>
                <a:lnTo>
                  <a:pt x="32994" y="1056032"/>
                </a:lnTo>
                <a:lnTo>
                  <a:pt x="28653" y="1054513"/>
                </a:lnTo>
                <a:lnTo>
                  <a:pt x="24745" y="1052562"/>
                </a:lnTo>
                <a:lnTo>
                  <a:pt x="20839" y="1050175"/>
                </a:lnTo>
                <a:lnTo>
                  <a:pt x="16931" y="1047356"/>
                </a:lnTo>
                <a:lnTo>
                  <a:pt x="13892" y="1044536"/>
                </a:lnTo>
                <a:lnTo>
                  <a:pt x="10853" y="1041283"/>
                </a:lnTo>
                <a:lnTo>
                  <a:pt x="8032" y="1037596"/>
                </a:lnTo>
                <a:lnTo>
                  <a:pt x="5644" y="1033692"/>
                </a:lnTo>
                <a:lnTo>
                  <a:pt x="3690" y="1029571"/>
                </a:lnTo>
                <a:lnTo>
                  <a:pt x="1954" y="1025234"/>
                </a:lnTo>
                <a:lnTo>
                  <a:pt x="1085" y="1020896"/>
                </a:lnTo>
                <a:lnTo>
                  <a:pt x="217" y="1015907"/>
                </a:lnTo>
                <a:lnTo>
                  <a:pt x="0" y="1011353"/>
                </a:lnTo>
                <a:lnTo>
                  <a:pt x="0" y="852156"/>
                </a:lnTo>
                <a:lnTo>
                  <a:pt x="217" y="847601"/>
                </a:lnTo>
                <a:lnTo>
                  <a:pt x="1085" y="843047"/>
                </a:lnTo>
                <a:lnTo>
                  <a:pt x="1954" y="838275"/>
                </a:lnTo>
                <a:lnTo>
                  <a:pt x="3690" y="833937"/>
                </a:lnTo>
                <a:lnTo>
                  <a:pt x="5644" y="830250"/>
                </a:lnTo>
                <a:lnTo>
                  <a:pt x="8032" y="826346"/>
                </a:lnTo>
                <a:lnTo>
                  <a:pt x="10853" y="822659"/>
                </a:lnTo>
                <a:lnTo>
                  <a:pt x="13892" y="819406"/>
                </a:lnTo>
                <a:lnTo>
                  <a:pt x="16931" y="816370"/>
                </a:lnTo>
                <a:lnTo>
                  <a:pt x="20839" y="813550"/>
                </a:lnTo>
                <a:lnTo>
                  <a:pt x="24745" y="811164"/>
                </a:lnTo>
                <a:lnTo>
                  <a:pt x="28653" y="809429"/>
                </a:lnTo>
                <a:lnTo>
                  <a:pt x="32994" y="807477"/>
                </a:lnTo>
                <a:lnTo>
                  <a:pt x="37552" y="806609"/>
                </a:lnTo>
                <a:lnTo>
                  <a:pt x="42111" y="805742"/>
                </a:lnTo>
                <a:lnTo>
                  <a:pt x="47104" y="805525"/>
                </a:lnTo>
                <a:lnTo>
                  <a:pt x="204479" y="805525"/>
                </a:lnTo>
                <a:lnTo>
                  <a:pt x="207084" y="791644"/>
                </a:lnTo>
                <a:lnTo>
                  <a:pt x="209689" y="777764"/>
                </a:lnTo>
                <a:lnTo>
                  <a:pt x="212728" y="764099"/>
                </a:lnTo>
                <a:lnTo>
                  <a:pt x="215767" y="750436"/>
                </a:lnTo>
                <a:lnTo>
                  <a:pt x="219457" y="736771"/>
                </a:lnTo>
                <a:lnTo>
                  <a:pt x="222930" y="723324"/>
                </a:lnTo>
                <a:lnTo>
                  <a:pt x="227054" y="709877"/>
                </a:lnTo>
                <a:lnTo>
                  <a:pt x="231178" y="696647"/>
                </a:lnTo>
                <a:lnTo>
                  <a:pt x="235737" y="683634"/>
                </a:lnTo>
                <a:lnTo>
                  <a:pt x="240295" y="670620"/>
                </a:lnTo>
                <a:lnTo>
                  <a:pt x="245071" y="657607"/>
                </a:lnTo>
                <a:lnTo>
                  <a:pt x="250281" y="644810"/>
                </a:lnTo>
                <a:lnTo>
                  <a:pt x="255707" y="632014"/>
                </a:lnTo>
                <a:lnTo>
                  <a:pt x="261351" y="619434"/>
                </a:lnTo>
                <a:lnTo>
                  <a:pt x="266995" y="607072"/>
                </a:lnTo>
                <a:lnTo>
                  <a:pt x="272856" y="594709"/>
                </a:lnTo>
                <a:lnTo>
                  <a:pt x="145653" y="502098"/>
                </a:lnTo>
                <a:lnTo>
                  <a:pt x="141746" y="499061"/>
                </a:lnTo>
                <a:lnTo>
                  <a:pt x="138490" y="495808"/>
                </a:lnTo>
                <a:lnTo>
                  <a:pt x="135668" y="492337"/>
                </a:lnTo>
                <a:lnTo>
                  <a:pt x="133063" y="488651"/>
                </a:lnTo>
                <a:lnTo>
                  <a:pt x="130893" y="484529"/>
                </a:lnTo>
                <a:lnTo>
                  <a:pt x="129156" y="480409"/>
                </a:lnTo>
                <a:lnTo>
                  <a:pt x="127853" y="475854"/>
                </a:lnTo>
                <a:lnTo>
                  <a:pt x="126768" y="471516"/>
                </a:lnTo>
                <a:lnTo>
                  <a:pt x="126334" y="467178"/>
                </a:lnTo>
                <a:lnTo>
                  <a:pt x="126334" y="462624"/>
                </a:lnTo>
                <a:lnTo>
                  <a:pt x="126551" y="458069"/>
                </a:lnTo>
                <a:lnTo>
                  <a:pt x="127419" y="453515"/>
                </a:lnTo>
                <a:lnTo>
                  <a:pt x="128722" y="449177"/>
                </a:lnTo>
                <a:lnTo>
                  <a:pt x="130458" y="444839"/>
                </a:lnTo>
                <a:lnTo>
                  <a:pt x="132412" y="440718"/>
                </a:lnTo>
                <a:lnTo>
                  <a:pt x="135017" y="436597"/>
                </a:lnTo>
                <a:lnTo>
                  <a:pt x="228791" y="308416"/>
                </a:lnTo>
                <a:lnTo>
                  <a:pt x="231829" y="304512"/>
                </a:lnTo>
                <a:lnTo>
                  <a:pt x="235086" y="301259"/>
                </a:lnTo>
                <a:lnTo>
                  <a:pt x="238776" y="298005"/>
                </a:lnTo>
                <a:lnTo>
                  <a:pt x="242249" y="295619"/>
                </a:lnTo>
                <a:lnTo>
                  <a:pt x="246374" y="293451"/>
                </a:lnTo>
                <a:lnTo>
                  <a:pt x="250498" y="291715"/>
                </a:lnTo>
                <a:lnTo>
                  <a:pt x="254839" y="290414"/>
                </a:lnTo>
                <a:lnTo>
                  <a:pt x="259397" y="289330"/>
                </a:lnTo>
                <a:lnTo>
                  <a:pt x="263739" y="288896"/>
                </a:lnTo>
                <a:lnTo>
                  <a:pt x="268298" y="288896"/>
                </a:lnTo>
                <a:lnTo>
                  <a:pt x="272856" y="289330"/>
                </a:lnTo>
                <a:lnTo>
                  <a:pt x="277197" y="290197"/>
                </a:lnTo>
                <a:lnTo>
                  <a:pt x="281756" y="291499"/>
                </a:lnTo>
                <a:lnTo>
                  <a:pt x="286097" y="293017"/>
                </a:lnTo>
                <a:lnTo>
                  <a:pt x="290222" y="295186"/>
                </a:lnTo>
                <a:lnTo>
                  <a:pt x="294346" y="297788"/>
                </a:lnTo>
                <a:lnTo>
                  <a:pt x="421549" y="390400"/>
                </a:lnTo>
                <a:lnTo>
                  <a:pt x="431751" y="380857"/>
                </a:lnTo>
                <a:lnTo>
                  <a:pt x="441953" y="371314"/>
                </a:lnTo>
                <a:lnTo>
                  <a:pt x="452155" y="361988"/>
                </a:lnTo>
                <a:lnTo>
                  <a:pt x="462791" y="353095"/>
                </a:lnTo>
                <a:lnTo>
                  <a:pt x="473645" y="344203"/>
                </a:lnTo>
                <a:lnTo>
                  <a:pt x="484281" y="335527"/>
                </a:lnTo>
                <a:lnTo>
                  <a:pt x="495135" y="327068"/>
                </a:lnTo>
                <a:lnTo>
                  <a:pt x="506423" y="318827"/>
                </a:lnTo>
                <a:lnTo>
                  <a:pt x="517927" y="310585"/>
                </a:lnTo>
                <a:lnTo>
                  <a:pt x="529215" y="302994"/>
                </a:lnTo>
                <a:lnTo>
                  <a:pt x="540936" y="295186"/>
                </a:lnTo>
                <a:lnTo>
                  <a:pt x="552658" y="287811"/>
                </a:lnTo>
                <a:lnTo>
                  <a:pt x="564597" y="280654"/>
                </a:lnTo>
                <a:lnTo>
                  <a:pt x="576753" y="273497"/>
                </a:lnTo>
                <a:lnTo>
                  <a:pt x="588909" y="266773"/>
                </a:lnTo>
                <a:lnTo>
                  <a:pt x="601282" y="260050"/>
                </a:lnTo>
                <a:lnTo>
                  <a:pt x="552224" y="110396"/>
                </a:lnTo>
                <a:lnTo>
                  <a:pt x="550922" y="105842"/>
                </a:lnTo>
                <a:lnTo>
                  <a:pt x="550488" y="100853"/>
                </a:lnTo>
                <a:lnTo>
                  <a:pt x="550053" y="96299"/>
                </a:lnTo>
                <a:lnTo>
                  <a:pt x="550271" y="91961"/>
                </a:lnTo>
                <a:lnTo>
                  <a:pt x="550704" y="87406"/>
                </a:lnTo>
                <a:lnTo>
                  <a:pt x="552007" y="82852"/>
                </a:lnTo>
                <a:lnTo>
                  <a:pt x="553310" y="78514"/>
                </a:lnTo>
                <a:lnTo>
                  <a:pt x="555046" y="74826"/>
                </a:lnTo>
                <a:lnTo>
                  <a:pt x="557434" y="70706"/>
                </a:lnTo>
                <a:lnTo>
                  <a:pt x="560039" y="67018"/>
                </a:lnTo>
                <a:lnTo>
                  <a:pt x="563078" y="63765"/>
                </a:lnTo>
                <a:lnTo>
                  <a:pt x="566551" y="60512"/>
                </a:lnTo>
                <a:lnTo>
                  <a:pt x="570024" y="57693"/>
                </a:lnTo>
                <a:lnTo>
                  <a:pt x="573931" y="55090"/>
                </a:lnTo>
                <a:lnTo>
                  <a:pt x="578056" y="53137"/>
                </a:lnTo>
                <a:lnTo>
                  <a:pt x="582614" y="51402"/>
                </a:lnTo>
                <a:lnTo>
                  <a:pt x="733912" y="1952"/>
                </a:lnTo>
                <a:lnTo>
                  <a:pt x="738470" y="868"/>
                </a:lnTo>
                <a:lnTo>
                  <a:pt x="743246" y="216"/>
                </a:lnTo>
                <a:close/>
              </a:path>
            </a:pathLst>
          </a:custGeom>
          <a:solidFill>
            <a:schemeClr val="accent4">
              <a:alpha val="100000"/>
            </a:schemeClr>
          </a:solidFill>
        </p:spPr>
      </p:sp>
      <p:sp>
        <p:nvSpPr>
          <p:cNvPr id="3" name="Freeform 3"/>
          <p:cNvSpPr/>
          <p:nvPr/>
        </p:nvSpPr>
        <p:spPr>
          <a:xfrm>
            <a:off x="2568117" y="1927706"/>
            <a:ext cx="2204933" cy="2157159"/>
          </a:xfrm>
          <a:custGeom>
            <a:avLst/>
            <a:gdLst/>
            <a:ahLst/>
            <a:cxnLst/>
            <a:rect l="l" t="t" r="r" b="b"/>
            <a:pathLst>
              <a:path w="1905000" h="1863725">
                <a:moveTo>
                  <a:pt x="952500" y="355818"/>
                </a:moveTo>
                <a:cubicBezTo>
                  <a:pt x="634360" y="355818"/>
                  <a:pt x="376456" y="613722"/>
                  <a:pt x="376456" y="931862"/>
                </a:cubicBezTo>
                <a:cubicBezTo>
                  <a:pt x="376456" y="1250002"/>
                  <a:pt x="634360" y="1507906"/>
                  <a:pt x="952500" y="1507906"/>
                </a:cubicBezTo>
                <a:cubicBezTo>
                  <a:pt x="1270640" y="1507906"/>
                  <a:pt x="1528544" y="1250002"/>
                  <a:pt x="1528544" y="931862"/>
                </a:cubicBezTo>
                <a:cubicBezTo>
                  <a:pt x="1528544" y="613722"/>
                  <a:pt x="1270640" y="355818"/>
                  <a:pt x="952500" y="355818"/>
                </a:cubicBezTo>
                <a:close/>
                <a:moveTo>
                  <a:pt x="747804" y="0"/>
                </a:moveTo>
                <a:lnTo>
                  <a:pt x="752363" y="0"/>
                </a:lnTo>
                <a:lnTo>
                  <a:pt x="756921" y="650"/>
                </a:lnTo>
                <a:lnTo>
                  <a:pt x="761262" y="1735"/>
                </a:lnTo>
                <a:lnTo>
                  <a:pt x="765604" y="3253"/>
                </a:lnTo>
                <a:lnTo>
                  <a:pt x="769728" y="4988"/>
                </a:lnTo>
                <a:lnTo>
                  <a:pt x="773635" y="7374"/>
                </a:lnTo>
                <a:lnTo>
                  <a:pt x="777108" y="9977"/>
                </a:lnTo>
                <a:lnTo>
                  <a:pt x="780798" y="12796"/>
                </a:lnTo>
                <a:lnTo>
                  <a:pt x="783837" y="16050"/>
                </a:lnTo>
                <a:lnTo>
                  <a:pt x="786660" y="19736"/>
                </a:lnTo>
                <a:lnTo>
                  <a:pt x="789264" y="23640"/>
                </a:lnTo>
                <a:lnTo>
                  <a:pt x="791218" y="27978"/>
                </a:lnTo>
                <a:lnTo>
                  <a:pt x="793172" y="32316"/>
                </a:lnTo>
                <a:lnTo>
                  <a:pt x="841361" y="181970"/>
                </a:lnTo>
                <a:lnTo>
                  <a:pt x="855036" y="180018"/>
                </a:lnTo>
                <a:lnTo>
                  <a:pt x="868929" y="178499"/>
                </a:lnTo>
                <a:lnTo>
                  <a:pt x="882604" y="176981"/>
                </a:lnTo>
                <a:lnTo>
                  <a:pt x="896497" y="175897"/>
                </a:lnTo>
                <a:lnTo>
                  <a:pt x="910389" y="175029"/>
                </a:lnTo>
                <a:lnTo>
                  <a:pt x="924281" y="174378"/>
                </a:lnTo>
                <a:lnTo>
                  <a:pt x="938391" y="173945"/>
                </a:lnTo>
                <a:lnTo>
                  <a:pt x="952500" y="173945"/>
                </a:lnTo>
                <a:lnTo>
                  <a:pt x="966392" y="173945"/>
                </a:lnTo>
                <a:lnTo>
                  <a:pt x="980719" y="174378"/>
                </a:lnTo>
                <a:lnTo>
                  <a:pt x="994612" y="175029"/>
                </a:lnTo>
                <a:lnTo>
                  <a:pt x="1008505" y="175897"/>
                </a:lnTo>
                <a:lnTo>
                  <a:pt x="1022397" y="176981"/>
                </a:lnTo>
                <a:lnTo>
                  <a:pt x="1035855" y="178499"/>
                </a:lnTo>
                <a:lnTo>
                  <a:pt x="1049747" y="180018"/>
                </a:lnTo>
                <a:lnTo>
                  <a:pt x="1063423" y="181970"/>
                </a:lnTo>
                <a:lnTo>
                  <a:pt x="1112046" y="32316"/>
                </a:lnTo>
                <a:lnTo>
                  <a:pt x="1113783" y="27762"/>
                </a:lnTo>
                <a:lnTo>
                  <a:pt x="1115954" y="23640"/>
                </a:lnTo>
                <a:lnTo>
                  <a:pt x="1118558" y="19736"/>
                </a:lnTo>
                <a:lnTo>
                  <a:pt x="1121380" y="16050"/>
                </a:lnTo>
                <a:lnTo>
                  <a:pt x="1124419" y="12796"/>
                </a:lnTo>
                <a:lnTo>
                  <a:pt x="1127675" y="9977"/>
                </a:lnTo>
                <a:lnTo>
                  <a:pt x="1131582" y="7157"/>
                </a:lnTo>
                <a:lnTo>
                  <a:pt x="1135490" y="4988"/>
                </a:lnTo>
                <a:lnTo>
                  <a:pt x="1139614" y="3253"/>
                </a:lnTo>
                <a:lnTo>
                  <a:pt x="1143738" y="1735"/>
                </a:lnTo>
                <a:lnTo>
                  <a:pt x="1148080" y="650"/>
                </a:lnTo>
                <a:lnTo>
                  <a:pt x="1152638" y="0"/>
                </a:lnTo>
                <a:lnTo>
                  <a:pt x="1157414" y="0"/>
                </a:lnTo>
                <a:lnTo>
                  <a:pt x="1161972" y="216"/>
                </a:lnTo>
                <a:lnTo>
                  <a:pt x="1166531" y="868"/>
                </a:lnTo>
                <a:lnTo>
                  <a:pt x="1171306" y="1952"/>
                </a:lnTo>
                <a:lnTo>
                  <a:pt x="1322169" y="51402"/>
                </a:lnTo>
                <a:lnTo>
                  <a:pt x="1326945" y="52921"/>
                </a:lnTo>
                <a:lnTo>
                  <a:pt x="1331069" y="55090"/>
                </a:lnTo>
                <a:lnTo>
                  <a:pt x="1335194" y="57475"/>
                </a:lnTo>
                <a:lnTo>
                  <a:pt x="1338666" y="60295"/>
                </a:lnTo>
                <a:lnTo>
                  <a:pt x="1342139" y="63765"/>
                </a:lnTo>
                <a:lnTo>
                  <a:pt x="1344962" y="67018"/>
                </a:lnTo>
                <a:lnTo>
                  <a:pt x="1347349" y="70706"/>
                </a:lnTo>
                <a:lnTo>
                  <a:pt x="1349737" y="74392"/>
                </a:lnTo>
                <a:lnTo>
                  <a:pt x="1351474" y="78514"/>
                </a:lnTo>
                <a:lnTo>
                  <a:pt x="1353210" y="82852"/>
                </a:lnTo>
                <a:lnTo>
                  <a:pt x="1354079" y="87406"/>
                </a:lnTo>
                <a:lnTo>
                  <a:pt x="1354730" y="91961"/>
                </a:lnTo>
                <a:lnTo>
                  <a:pt x="1354946" y="96515"/>
                </a:lnTo>
                <a:lnTo>
                  <a:pt x="1354296" y="101287"/>
                </a:lnTo>
                <a:lnTo>
                  <a:pt x="1353645" y="105842"/>
                </a:lnTo>
                <a:lnTo>
                  <a:pt x="1352559" y="110396"/>
                </a:lnTo>
                <a:lnTo>
                  <a:pt x="1303718" y="260050"/>
                </a:lnTo>
                <a:lnTo>
                  <a:pt x="1316091" y="266773"/>
                </a:lnTo>
                <a:lnTo>
                  <a:pt x="1328464" y="273497"/>
                </a:lnTo>
                <a:lnTo>
                  <a:pt x="1340403" y="280654"/>
                </a:lnTo>
                <a:lnTo>
                  <a:pt x="1352342" y="287811"/>
                </a:lnTo>
                <a:lnTo>
                  <a:pt x="1364281" y="295186"/>
                </a:lnTo>
                <a:lnTo>
                  <a:pt x="1375785" y="302994"/>
                </a:lnTo>
                <a:lnTo>
                  <a:pt x="1387073" y="310585"/>
                </a:lnTo>
                <a:lnTo>
                  <a:pt x="1398578" y="318827"/>
                </a:lnTo>
                <a:lnTo>
                  <a:pt x="1409648" y="327068"/>
                </a:lnTo>
                <a:lnTo>
                  <a:pt x="1420719" y="335527"/>
                </a:lnTo>
                <a:lnTo>
                  <a:pt x="1431572" y="344203"/>
                </a:lnTo>
                <a:lnTo>
                  <a:pt x="1442209" y="353095"/>
                </a:lnTo>
                <a:lnTo>
                  <a:pt x="1452628" y="361988"/>
                </a:lnTo>
                <a:lnTo>
                  <a:pt x="1463047" y="371314"/>
                </a:lnTo>
                <a:lnTo>
                  <a:pt x="1473250" y="380857"/>
                </a:lnTo>
                <a:lnTo>
                  <a:pt x="1483234" y="390400"/>
                </a:lnTo>
                <a:lnTo>
                  <a:pt x="1610872" y="297788"/>
                </a:lnTo>
                <a:lnTo>
                  <a:pt x="1614779" y="295186"/>
                </a:lnTo>
                <a:lnTo>
                  <a:pt x="1619120" y="293017"/>
                </a:lnTo>
                <a:lnTo>
                  <a:pt x="1623244" y="291499"/>
                </a:lnTo>
                <a:lnTo>
                  <a:pt x="1627803" y="290197"/>
                </a:lnTo>
                <a:lnTo>
                  <a:pt x="1632144" y="289330"/>
                </a:lnTo>
                <a:lnTo>
                  <a:pt x="1636702" y="288896"/>
                </a:lnTo>
                <a:lnTo>
                  <a:pt x="1641261" y="288896"/>
                </a:lnTo>
                <a:lnTo>
                  <a:pt x="1645603" y="289330"/>
                </a:lnTo>
                <a:lnTo>
                  <a:pt x="1649944" y="290414"/>
                </a:lnTo>
                <a:lnTo>
                  <a:pt x="1654285" y="291715"/>
                </a:lnTo>
                <a:lnTo>
                  <a:pt x="1658410" y="293451"/>
                </a:lnTo>
                <a:lnTo>
                  <a:pt x="1662534" y="295619"/>
                </a:lnTo>
                <a:lnTo>
                  <a:pt x="1666441" y="298005"/>
                </a:lnTo>
                <a:lnTo>
                  <a:pt x="1670132" y="301259"/>
                </a:lnTo>
                <a:lnTo>
                  <a:pt x="1673171" y="304512"/>
                </a:lnTo>
                <a:lnTo>
                  <a:pt x="1676210" y="308416"/>
                </a:lnTo>
                <a:lnTo>
                  <a:pt x="1769766" y="436597"/>
                </a:lnTo>
                <a:lnTo>
                  <a:pt x="1772371" y="440718"/>
                </a:lnTo>
                <a:lnTo>
                  <a:pt x="1774542" y="444839"/>
                </a:lnTo>
                <a:lnTo>
                  <a:pt x="1776278" y="449177"/>
                </a:lnTo>
                <a:lnTo>
                  <a:pt x="1777581" y="453515"/>
                </a:lnTo>
                <a:lnTo>
                  <a:pt x="1778449" y="458069"/>
                </a:lnTo>
                <a:lnTo>
                  <a:pt x="1778666" y="462624"/>
                </a:lnTo>
                <a:lnTo>
                  <a:pt x="1778666" y="467178"/>
                </a:lnTo>
                <a:lnTo>
                  <a:pt x="1778015" y="471516"/>
                </a:lnTo>
                <a:lnTo>
                  <a:pt x="1777146" y="475854"/>
                </a:lnTo>
                <a:lnTo>
                  <a:pt x="1775844" y="480409"/>
                </a:lnTo>
                <a:lnTo>
                  <a:pt x="1774325" y="484529"/>
                </a:lnTo>
                <a:lnTo>
                  <a:pt x="1771937" y="488651"/>
                </a:lnTo>
                <a:lnTo>
                  <a:pt x="1769332" y="492337"/>
                </a:lnTo>
                <a:lnTo>
                  <a:pt x="1766510" y="496025"/>
                </a:lnTo>
                <a:lnTo>
                  <a:pt x="1763254" y="499278"/>
                </a:lnTo>
                <a:lnTo>
                  <a:pt x="1759564" y="502098"/>
                </a:lnTo>
                <a:lnTo>
                  <a:pt x="1631927" y="594709"/>
                </a:lnTo>
                <a:lnTo>
                  <a:pt x="1637788" y="607072"/>
                </a:lnTo>
                <a:lnTo>
                  <a:pt x="1643866" y="619651"/>
                </a:lnTo>
                <a:lnTo>
                  <a:pt x="1649293" y="632231"/>
                </a:lnTo>
                <a:lnTo>
                  <a:pt x="1654502" y="644810"/>
                </a:lnTo>
                <a:lnTo>
                  <a:pt x="1659712" y="657607"/>
                </a:lnTo>
                <a:lnTo>
                  <a:pt x="1664704" y="670620"/>
                </a:lnTo>
                <a:lnTo>
                  <a:pt x="1669263" y="683634"/>
                </a:lnTo>
                <a:lnTo>
                  <a:pt x="1673605" y="696647"/>
                </a:lnTo>
                <a:lnTo>
                  <a:pt x="1677946" y="710094"/>
                </a:lnTo>
                <a:lnTo>
                  <a:pt x="1681853" y="723541"/>
                </a:lnTo>
                <a:lnTo>
                  <a:pt x="1685760" y="736771"/>
                </a:lnTo>
                <a:lnTo>
                  <a:pt x="1689017" y="750436"/>
                </a:lnTo>
                <a:lnTo>
                  <a:pt x="1692489" y="764099"/>
                </a:lnTo>
                <a:lnTo>
                  <a:pt x="1695311" y="777764"/>
                </a:lnTo>
                <a:lnTo>
                  <a:pt x="1698133" y="791644"/>
                </a:lnTo>
                <a:lnTo>
                  <a:pt x="1700738" y="805525"/>
                </a:lnTo>
                <a:lnTo>
                  <a:pt x="1857896" y="805525"/>
                </a:lnTo>
                <a:lnTo>
                  <a:pt x="1862672" y="805742"/>
                </a:lnTo>
                <a:lnTo>
                  <a:pt x="1867448" y="806609"/>
                </a:lnTo>
                <a:lnTo>
                  <a:pt x="1872006" y="807477"/>
                </a:lnTo>
                <a:lnTo>
                  <a:pt x="1876130" y="809429"/>
                </a:lnTo>
                <a:lnTo>
                  <a:pt x="1880255" y="811164"/>
                </a:lnTo>
                <a:lnTo>
                  <a:pt x="1884161" y="813550"/>
                </a:lnTo>
                <a:lnTo>
                  <a:pt x="1887635" y="816370"/>
                </a:lnTo>
                <a:lnTo>
                  <a:pt x="1891108" y="819406"/>
                </a:lnTo>
                <a:lnTo>
                  <a:pt x="1894147" y="822659"/>
                </a:lnTo>
                <a:lnTo>
                  <a:pt x="1896969" y="826346"/>
                </a:lnTo>
                <a:lnTo>
                  <a:pt x="1899356" y="830250"/>
                </a:lnTo>
                <a:lnTo>
                  <a:pt x="1901310" y="833937"/>
                </a:lnTo>
                <a:lnTo>
                  <a:pt x="1902830" y="838275"/>
                </a:lnTo>
                <a:lnTo>
                  <a:pt x="1903915" y="843047"/>
                </a:lnTo>
                <a:lnTo>
                  <a:pt x="1904566" y="847601"/>
                </a:lnTo>
                <a:lnTo>
                  <a:pt x="1905000" y="852156"/>
                </a:lnTo>
                <a:lnTo>
                  <a:pt x="1905000" y="1011353"/>
                </a:lnTo>
                <a:lnTo>
                  <a:pt x="1904566" y="1015907"/>
                </a:lnTo>
                <a:lnTo>
                  <a:pt x="1904132" y="1020896"/>
                </a:lnTo>
                <a:lnTo>
                  <a:pt x="1902830" y="1025234"/>
                </a:lnTo>
                <a:lnTo>
                  <a:pt x="1901310" y="1029571"/>
                </a:lnTo>
                <a:lnTo>
                  <a:pt x="1899356" y="1033692"/>
                </a:lnTo>
                <a:lnTo>
                  <a:pt x="1896969" y="1037596"/>
                </a:lnTo>
                <a:lnTo>
                  <a:pt x="1894147" y="1041283"/>
                </a:lnTo>
                <a:lnTo>
                  <a:pt x="1891325" y="1044536"/>
                </a:lnTo>
                <a:lnTo>
                  <a:pt x="1887852" y="1047356"/>
                </a:lnTo>
                <a:lnTo>
                  <a:pt x="1884161" y="1050175"/>
                </a:lnTo>
                <a:lnTo>
                  <a:pt x="1880255" y="1052562"/>
                </a:lnTo>
                <a:lnTo>
                  <a:pt x="1876130" y="1054513"/>
                </a:lnTo>
                <a:lnTo>
                  <a:pt x="1872006" y="1056032"/>
                </a:lnTo>
                <a:lnTo>
                  <a:pt x="1867448" y="1057116"/>
                </a:lnTo>
                <a:lnTo>
                  <a:pt x="1862672" y="1057983"/>
                </a:lnTo>
                <a:lnTo>
                  <a:pt x="1858113" y="1058201"/>
                </a:lnTo>
                <a:lnTo>
                  <a:pt x="1700738" y="1058201"/>
                </a:lnTo>
                <a:lnTo>
                  <a:pt x="1698133" y="1072082"/>
                </a:lnTo>
                <a:lnTo>
                  <a:pt x="1695311" y="1085962"/>
                </a:lnTo>
                <a:lnTo>
                  <a:pt x="1692489" y="1099626"/>
                </a:lnTo>
                <a:lnTo>
                  <a:pt x="1689017" y="1113507"/>
                </a:lnTo>
                <a:lnTo>
                  <a:pt x="1685760" y="1126737"/>
                </a:lnTo>
                <a:lnTo>
                  <a:pt x="1681853" y="1140401"/>
                </a:lnTo>
                <a:lnTo>
                  <a:pt x="1677946" y="1153848"/>
                </a:lnTo>
                <a:lnTo>
                  <a:pt x="1673605" y="1166862"/>
                </a:lnTo>
                <a:lnTo>
                  <a:pt x="1669263" y="1180092"/>
                </a:lnTo>
                <a:lnTo>
                  <a:pt x="1664704" y="1193105"/>
                </a:lnTo>
                <a:lnTo>
                  <a:pt x="1659712" y="1205902"/>
                </a:lnTo>
                <a:lnTo>
                  <a:pt x="1654502" y="1218698"/>
                </a:lnTo>
                <a:lnTo>
                  <a:pt x="1649293" y="1231711"/>
                </a:lnTo>
                <a:lnTo>
                  <a:pt x="1643866" y="1244291"/>
                </a:lnTo>
                <a:lnTo>
                  <a:pt x="1637788" y="1256654"/>
                </a:lnTo>
                <a:lnTo>
                  <a:pt x="1631927" y="1269016"/>
                </a:lnTo>
                <a:lnTo>
                  <a:pt x="1759564" y="1361411"/>
                </a:lnTo>
                <a:lnTo>
                  <a:pt x="1763254" y="1364231"/>
                </a:lnTo>
                <a:lnTo>
                  <a:pt x="1766510" y="1367701"/>
                </a:lnTo>
                <a:lnTo>
                  <a:pt x="1769332" y="1371171"/>
                </a:lnTo>
                <a:lnTo>
                  <a:pt x="1771937" y="1375075"/>
                </a:lnTo>
                <a:lnTo>
                  <a:pt x="1774325" y="1379196"/>
                </a:lnTo>
                <a:lnTo>
                  <a:pt x="1775844" y="1383317"/>
                </a:lnTo>
                <a:lnTo>
                  <a:pt x="1777146" y="1387654"/>
                </a:lnTo>
                <a:lnTo>
                  <a:pt x="1778015" y="1391992"/>
                </a:lnTo>
                <a:lnTo>
                  <a:pt x="1778666" y="1396330"/>
                </a:lnTo>
                <a:lnTo>
                  <a:pt x="1778666" y="1401101"/>
                </a:lnTo>
                <a:lnTo>
                  <a:pt x="1778449" y="1405439"/>
                </a:lnTo>
                <a:lnTo>
                  <a:pt x="1777581" y="1409994"/>
                </a:lnTo>
                <a:lnTo>
                  <a:pt x="1776278" y="1414332"/>
                </a:lnTo>
                <a:lnTo>
                  <a:pt x="1774542" y="1418886"/>
                </a:lnTo>
                <a:lnTo>
                  <a:pt x="1772371" y="1422790"/>
                </a:lnTo>
                <a:lnTo>
                  <a:pt x="1769766" y="1426694"/>
                </a:lnTo>
                <a:lnTo>
                  <a:pt x="1676210" y="1555526"/>
                </a:lnTo>
                <a:lnTo>
                  <a:pt x="1673171" y="1559214"/>
                </a:lnTo>
                <a:lnTo>
                  <a:pt x="1670132" y="1562467"/>
                </a:lnTo>
                <a:lnTo>
                  <a:pt x="1666441" y="1565503"/>
                </a:lnTo>
                <a:lnTo>
                  <a:pt x="1662534" y="1567889"/>
                </a:lnTo>
                <a:lnTo>
                  <a:pt x="1658410" y="1570275"/>
                </a:lnTo>
                <a:lnTo>
                  <a:pt x="1654285" y="1572010"/>
                </a:lnTo>
                <a:lnTo>
                  <a:pt x="1649944" y="1573311"/>
                </a:lnTo>
                <a:lnTo>
                  <a:pt x="1645603" y="1573962"/>
                </a:lnTo>
                <a:lnTo>
                  <a:pt x="1641261" y="1574612"/>
                </a:lnTo>
                <a:lnTo>
                  <a:pt x="1636702" y="1574830"/>
                </a:lnTo>
                <a:lnTo>
                  <a:pt x="1632144" y="1574179"/>
                </a:lnTo>
                <a:lnTo>
                  <a:pt x="1627586" y="1573528"/>
                </a:lnTo>
                <a:lnTo>
                  <a:pt x="1623244" y="1572227"/>
                </a:lnTo>
                <a:lnTo>
                  <a:pt x="1618903" y="1570708"/>
                </a:lnTo>
                <a:lnTo>
                  <a:pt x="1614779" y="1568323"/>
                </a:lnTo>
                <a:lnTo>
                  <a:pt x="1610872" y="1565720"/>
                </a:lnTo>
                <a:lnTo>
                  <a:pt x="1483234" y="1473326"/>
                </a:lnTo>
                <a:lnTo>
                  <a:pt x="1473250" y="1483085"/>
                </a:lnTo>
                <a:lnTo>
                  <a:pt x="1463047" y="1492195"/>
                </a:lnTo>
                <a:lnTo>
                  <a:pt x="1452628" y="1501521"/>
                </a:lnTo>
                <a:lnTo>
                  <a:pt x="1442209" y="1510631"/>
                </a:lnTo>
                <a:lnTo>
                  <a:pt x="1431572" y="1519523"/>
                </a:lnTo>
                <a:lnTo>
                  <a:pt x="1420719" y="1527982"/>
                </a:lnTo>
                <a:lnTo>
                  <a:pt x="1409648" y="1536440"/>
                </a:lnTo>
                <a:lnTo>
                  <a:pt x="1398578" y="1544682"/>
                </a:lnTo>
                <a:lnTo>
                  <a:pt x="1387290" y="1552923"/>
                </a:lnTo>
                <a:lnTo>
                  <a:pt x="1375785" y="1560731"/>
                </a:lnTo>
                <a:lnTo>
                  <a:pt x="1364281" y="1568323"/>
                </a:lnTo>
                <a:lnTo>
                  <a:pt x="1352342" y="1575914"/>
                </a:lnTo>
                <a:lnTo>
                  <a:pt x="1340403" y="1583071"/>
                </a:lnTo>
                <a:lnTo>
                  <a:pt x="1328464" y="1590228"/>
                </a:lnTo>
                <a:lnTo>
                  <a:pt x="1316091" y="1596952"/>
                </a:lnTo>
                <a:lnTo>
                  <a:pt x="1303718" y="1603676"/>
                </a:lnTo>
                <a:lnTo>
                  <a:pt x="1352559" y="1753112"/>
                </a:lnTo>
                <a:lnTo>
                  <a:pt x="1353645" y="1757883"/>
                </a:lnTo>
                <a:lnTo>
                  <a:pt x="1354296" y="1762655"/>
                </a:lnTo>
                <a:lnTo>
                  <a:pt x="1354946" y="1767426"/>
                </a:lnTo>
                <a:lnTo>
                  <a:pt x="1354730" y="1771764"/>
                </a:lnTo>
                <a:lnTo>
                  <a:pt x="1354079" y="1776319"/>
                </a:lnTo>
                <a:lnTo>
                  <a:pt x="1353210" y="1780657"/>
                </a:lnTo>
                <a:lnTo>
                  <a:pt x="1351474" y="1784995"/>
                </a:lnTo>
                <a:lnTo>
                  <a:pt x="1349737" y="1789115"/>
                </a:lnTo>
                <a:lnTo>
                  <a:pt x="1347349" y="1793019"/>
                </a:lnTo>
                <a:lnTo>
                  <a:pt x="1344962" y="1796707"/>
                </a:lnTo>
                <a:lnTo>
                  <a:pt x="1342139" y="1799960"/>
                </a:lnTo>
                <a:lnTo>
                  <a:pt x="1338666" y="1803214"/>
                </a:lnTo>
                <a:lnTo>
                  <a:pt x="1335194" y="1806033"/>
                </a:lnTo>
                <a:lnTo>
                  <a:pt x="1331286" y="1808419"/>
                </a:lnTo>
                <a:lnTo>
                  <a:pt x="1326945" y="1810588"/>
                </a:lnTo>
                <a:lnTo>
                  <a:pt x="1322603" y="1812323"/>
                </a:lnTo>
                <a:lnTo>
                  <a:pt x="1171306" y="1861556"/>
                </a:lnTo>
                <a:lnTo>
                  <a:pt x="1166531" y="1862641"/>
                </a:lnTo>
                <a:lnTo>
                  <a:pt x="1161972" y="1863508"/>
                </a:lnTo>
                <a:lnTo>
                  <a:pt x="1157414" y="1863725"/>
                </a:lnTo>
                <a:lnTo>
                  <a:pt x="1152638" y="1863725"/>
                </a:lnTo>
                <a:lnTo>
                  <a:pt x="1148080" y="1862858"/>
                </a:lnTo>
                <a:lnTo>
                  <a:pt x="1143738" y="1861990"/>
                </a:lnTo>
                <a:lnTo>
                  <a:pt x="1139614" y="1860472"/>
                </a:lnTo>
                <a:lnTo>
                  <a:pt x="1135490" y="1858520"/>
                </a:lnTo>
                <a:lnTo>
                  <a:pt x="1131365" y="1856568"/>
                </a:lnTo>
                <a:lnTo>
                  <a:pt x="1127675" y="1853748"/>
                </a:lnTo>
                <a:lnTo>
                  <a:pt x="1124419" y="1850929"/>
                </a:lnTo>
                <a:lnTo>
                  <a:pt x="1121380" y="1847459"/>
                </a:lnTo>
                <a:lnTo>
                  <a:pt x="1118558" y="1843989"/>
                </a:lnTo>
                <a:lnTo>
                  <a:pt x="1115954" y="1840085"/>
                </a:lnTo>
                <a:lnTo>
                  <a:pt x="1113783" y="1835747"/>
                </a:lnTo>
                <a:lnTo>
                  <a:pt x="1112046" y="1831409"/>
                </a:lnTo>
                <a:lnTo>
                  <a:pt x="1063423" y="1681538"/>
                </a:lnTo>
                <a:lnTo>
                  <a:pt x="1049747" y="1683491"/>
                </a:lnTo>
                <a:lnTo>
                  <a:pt x="1036289" y="1685009"/>
                </a:lnTo>
                <a:lnTo>
                  <a:pt x="1022397" y="1686310"/>
                </a:lnTo>
                <a:lnTo>
                  <a:pt x="1008505" y="1687611"/>
                </a:lnTo>
                <a:lnTo>
                  <a:pt x="994612" y="1688479"/>
                </a:lnTo>
                <a:lnTo>
                  <a:pt x="980719" y="1689130"/>
                </a:lnTo>
                <a:lnTo>
                  <a:pt x="966392" y="1689346"/>
                </a:lnTo>
                <a:lnTo>
                  <a:pt x="952500" y="1689780"/>
                </a:lnTo>
                <a:lnTo>
                  <a:pt x="938391" y="1689346"/>
                </a:lnTo>
                <a:lnTo>
                  <a:pt x="924281" y="1689130"/>
                </a:lnTo>
                <a:lnTo>
                  <a:pt x="910389" y="1688479"/>
                </a:lnTo>
                <a:lnTo>
                  <a:pt x="896497" y="1687611"/>
                </a:lnTo>
                <a:lnTo>
                  <a:pt x="882604" y="1686310"/>
                </a:lnTo>
                <a:lnTo>
                  <a:pt x="868929" y="1685009"/>
                </a:lnTo>
                <a:lnTo>
                  <a:pt x="855036" y="1683491"/>
                </a:lnTo>
                <a:lnTo>
                  <a:pt x="841361" y="1681538"/>
                </a:lnTo>
                <a:lnTo>
                  <a:pt x="793172" y="1831409"/>
                </a:lnTo>
                <a:lnTo>
                  <a:pt x="791218" y="1835963"/>
                </a:lnTo>
                <a:lnTo>
                  <a:pt x="789264" y="1840085"/>
                </a:lnTo>
                <a:lnTo>
                  <a:pt x="786660" y="1843989"/>
                </a:lnTo>
                <a:lnTo>
                  <a:pt x="783837" y="1847459"/>
                </a:lnTo>
                <a:lnTo>
                  <a:pt x="780798" y="1850929"/>
                </a:lnTo>
                <a:lnTo>
                  <a:pt x="777108" y="1853748"/>
                </a:lnTo>
                <a:lnTo>
                  <a:pt x="773635" y="1856568"/>
                </a:lnTo>
                <a:lnTo>
                  <a:pt x="769728" y="1858520"/>
                </a:lnTo>
                <a:lnTo>
                  <a:pt x="765604" y="1860472"/>
                </a:lnTo>
                <a:lnTo>
                  <a:pt x="761262" y="1861990"/>
                </a:lnTo>
                <a:lnTo>
                  <a:pt x="756921" y="1862858"/>
                </a:lnTo>
                <a:lnTo>
                  <a:pt x="752145" y="1863725"/>
                </a:lnTo>
                <a:lnTo>
                  <a:pt x="747804" y="1863725"/>
                </a:lnTo>
                <a:lnTo>
                  <a:pt x="743246" y="1863508"/>
                </a:lnTo>
                <a:lnTo>
                  <a:pt x="738470" y="1862641"/>
                </a:lnTo>
                <a:lnTo>
                  <a:pt x="733694" y="1861340"/>
                </a:lnTo>
                <a:lnTo>
                  <a:pt x="582614" y="1812323"/>
                </a:lnTo>
                <a:lnTo>
                  <a:pt x="578056" y="1810588"/>
                </a:lnTo>
                <a:lnTo>
                  <a:pt x="573931" y="1808419"/>
                </a:lnTo>
                <a:lnTo>
                  <a:pt x="570024" y="1806033"/>
                </a:lnTo>
                <a:lnTo>
                  <a:pt x="566551" y="1803214"/>
                </a:lnTo>
                <a:lnTo>
                  <a:pt x="563078" y="1799960"/>
                </a:lnTo>
                <a:lnTo>
                  <a:pt x="560039" y="1796707"/>
                </a:lnTo>
                <a:lnTo>
                  <a:pt x="557434" y="1793019"/>
                </a:lnTo>
                <a:lnTo>
                  <a:pt x="555481" y="1789115"/>
                </a:lnTo>
                <a:lnTo>
                  <a:pt x="553310" y="1784995"/>
                </a:lnTo>
                <a:lnTo>
                  <a:pt x="552007" y="1780657"/>
                </a:lnTo>
                <a:lnTo>
                  <a:pt x="550922" y="1776319"/>
                </a:lnTo>
                <a:lnTo>
                  <a:pt x="550271" y="1771764"/>
                </a:lnTo>
                <a:lnTo>
                  <a:pt x="550271" y="1767426"/>
                </a:lnTo>
                <a:lnTo>
                  <a:pt x="550488" y="1762655"/>
                </a:lnTo>
                <a:lnTo>
                  <a:pt x="551356" y="1757883"/>
                </a:lnTo>
                <a:lnTo>
                  <a:pt x="552224" y="1753112"/>
                </a:lnTo>
                <a:lnTo>
                  <a:pt x="601282" y="1603676"/>
                </a:lnTo>
                <a:lnTo>
                  <a:pt x="588909" y="1596952"/>
                </a:lnTo>
                <a:lnTo>
                  <a:pt x="576753" y="1590228"/>
                </a:lnTo>
                <a:lnTo>
                  <a:pt x="564597" y="1583071"/>
                </a:lnTo>
                <a:lnTo>
                  <a:pt x="552658" y="1575914"/>
                </a:lnTo>
                <a:lnTo>
                  <a:pt x="540936" y="1568323"/>
                </a:lnTo>
                <a:lnTo>
                  <a:pt x="529215" y="1560731"/>
                </a:lnTo>
                <a:lnTo>
                  <a:pt x="517927" y="1552923"/>
                </a:lnTo>
                <a:lnTo>
                  <a:pt x="506423" y="1544682"/>
                </a:lnTo>
                <a:lnTo>
                  <a:pt x="495135" y="1536440"/>
                </a:lnTo>
                <a:lnTo>
                  <a:pt x="484281" y="1527982"/>
                </a:lnTo>
                <a:lnTo>
                  <a:pt x="473428" y="1519306"/>
                </a:lnTo>
                <a:lnTo>
                  <a:pt x="462791" y="1510631"/>
                </a:lnTo>
                <a:lnTo>
                  <a:pt x="452155" y="1501521"/>
                </a:lnTo>
                <a:lnTo>
                  <a:pt x="441953" y="1492195"/>
                </a:lnTo>
                <a:lnTo>
                  <a:pt x="431751" y="1482869"/>
                </a:lnTo>
                <a:lnTo>
                  <a:pt x="421549" y="1473108"/>
                </a:lnTo>
                <a:lnTo>
                  <a:pt x="294346" y="1565720"/>
                </a:lnTo>
                <a:lnTo>
                  <a:pt x="290222" y="1568323"/>
                </a:lnTo>
                <a:lnTo>
                  <a:pt x="286097" y="1570708"/>
                </a:lnTo>
                <a:lnTo>
                  <a:pt x="281756" y="1572227"/>
                </a:lnTo>
                <a:lnTo>
                  <a:pt x="277197" y="1573528"/>
                </a:lnTo>
                <a:lnTo>
                  <a:pt x="272856" y="1574179"/>
                </a:lnTo>
                <a:lnTo>
                  <a:pt x="268298" y="1574830"/>
                </a:lnTo>
                <a:lnTo>
                  <a:pt x="263739" y="1574830"/>
                </a:lnTo>
                <a:lnTo>
                  <a:pt x="259397" y="1574179"/>
                </a:lnTo>
                <a:lnTo>
                  <a:pt x="254839" y="1573311"/>
                </a:lnTo>
                <a:lnTo>
                  <a:pt x="250498" y="1572010"/>
                </a:lnTo>
                <a:lnTo>
                  <a:pt x="246374" y="1570275"/>
                </a:lnTo>
                <a:lnTo>
                  <a:pt x="242249" y="1568106"/>
                </a:lnTo>
                <a:lnTo>
                  <a:pt x="238776" y="1565503"/>
                </a:lnTo>
                <a:lnTo>
                  <a:pt x="235086" y="1562467"/>
                </a:lnTo>
                <a:lnTo>
                  <a:pt x="231829" y="1559214"/>
                </a:lnTo>
                <a:lnTo>
                  <a:pt x="228791" y="1555526"/>
                </a:lnTo>
                <a:lnTo>
                  <a:pt x="135017" y="1426694"/>
                </a:lnTo>
                <a:lnTo>
                  <a:pt x="132412" y="1422790"/>
                </a:lnTo>
                <a:lnTo>
                  <a:pt x="130458" y="1418886"/>
                </a:lnTo>
                <a:lnTo>
                  <a:pt x="128722" y="1414332"/>
                </a:lnTo>
                <a:lnTo>
                  <a:pt x="127419" y="1409994"/>
                </a:lnTo>
                <a:lnTo>
                  <a:pt x="126551" y="1405439"/>
                </a:lnTo>
                <a:lnTo>
                  <a:pt x="126334" y="1401101"/>
                </a:lnTo>
                <a:lnTo>
                  <a:pt x="126334" y="1396330"/>
                </a:lnTo>
                <a:lnTo>
                  <a:pt x="126768" y="1391992"/>
                </a:lnTo>
                <a:lnTo>
                  <a:pt x="127853" y="1387654"/>
                </a:lnTo>
                <a:lnTo>
                  <a:pt x="129156" y="1383317"/>
                </a:lnTo>
                <a:lnTo>
                  <a:pt x="130893" y="1379196"/>
                </a:lnTo>
                <a:lnTo>
                  <a:pt x="133063" y="1375075"/>
                </a:lnTo>
                <a:lnTo>
                  <a:pt x="135668" y="1371171"/>
                </a:lnTo>
                <a:lnTo>
                  <a:pt x="138490" y="1367701"/>
                </a:lnTo>
                <a:lnTo>
                  <a:pt x="141746" y="1364447"/>
                </a:lnTo>
                <a:lnTo>
                  <a:pt x="145653" y="1361411"/>
                </a:lnTo>
                <a:lnTo>
                  <a:pt x="272856" y="1269016"/>
                </a:lnTo>
                <a:lnTo>
                  <a:pt x="266995" y="1256654"/>
                </a:lnTo>
                <a:lnTo>
                  <a:pt x="261351" y="1244074"/>
                </a:lnTo>
                <a:lnTo>
                  <a:pt x="255707" y="1231711"/>
                </a:lnTo>
                <a:lnTo>
                  <a:pt x="250281" y="1218698"/>
                </a:lnTo>
                <a:lnTo>
                  <a:pt x="245071" y="1205902"/>
                </a:lnTo>
                <a:lnTo>
                  <a:pt x="240295" y="1193105"/>
                </a:lnTo>
                <a:lnTo>
                  <a:pt x="235737" y="1180092"/>
                </a:lnTo>
                <a:lnTo>
                  <a:pt x="231178" y="1166862"/>
                </a:lnTo>
                <a:lnTo>
                  <a:pt x="227054" y="1153848"/>
                </a:lnTo>
                <a:lnTo>
                  <a:pt x="222930" y="1140401"/>
                </a:lnTo>
                <a:lnTo>
                  <a:pt x="219457" y="1126737"/>
                </a:lnTo>
                <a:lnTo>
                  <a:pt x="215767" y="1113507"/>
                </a:lnTo>
                <a:lnTo>
                  <a:pt x="212728" y="1099626"/>
                </a:lnTo>
                <a:lnTo>
                  <a:pt x="209689" y="1085962"/>
                </a:lnTo>
                <a:lnTo>
                  <a:pt x="207084" y="1072082"/>
                </a:lnTo>
                <a:lnTo>
                  <a:pt x="204479" y="1058201"/>
                </a:lnTo>
                <a:lnTo>
                  <a:pt x="47104" y="1058201"/>
                </a:lnTo>
                <a:lnTo>
                  <a:pt x="42111" y="1057983"/>
                </a:lnTo>
                <a:lnTo>
                  <a:pt x="37552" y="1057116"/>
                </a:lnTo>
                <a:lnTo>
                  <a:pt x="32994" y="1056032"/>
                </a:lnTo>
                <a:lnTo>
                  <a:pt x="28653" y="1054513"/>
                </a:lnTo>
                <a:lnTo>
                  <a:pt x="24745" y="1052562"/>
                </a:lnTo>
                <a:lnTo>
                  <a:pt x="20839" y="1050175"/>
                </a:lnTo>
                <a:lnTo>
                  <a:pt x="16931" y="1047356"/>
                </a:lnTo>
                <a:lnTo>
                  <a:pt x="13892" y="1044536"/>
                </a:lnTo>
                <a:lnTo>
                  <a:pt x="10853" y="1041283"/>
                </a:lnTo>
                <a:lnTo>
                  <a:pt x="8032" y="1037596"/>
                </a:lnTo>
                <a:lnTo>
                  <a:pt x="5644" y="1033692"/>
                </a:lnTo>
                <a:lnTo>
                  <a:pt x="3690" y="1029571"/>
                </a:lnTo>
                <a:lnTo>
                  <a:pt x="1954" y="1025234"/>
                </a:lnTo>
                <a:lnTo>
                  <a:pt x="1085" y="1020896"/>
                </a:lnTo>
                <a:lnTo>
                  <a:pt x="217" y="1015907"/>
                </a:lnTo>
                <a:lnTo>
                  <a:pt x="0" y="1011353"/>
                </a:lnTo>
                <a:lnTo>
                  <a:pt x="0" y="852156"/>
                </a:lnTo>
                <a:lnTo>
                  <a:pt x="217" y="847601"/>
                </a:lnTo>
                <a:lnTo>
                  <a:pt x="1085" y="843047"/>
                </a:lnTo>
                <a:lnTo>
                  <a:pt x="1954" y="838275"/>
                </a:lnTo>
                <a:lnTo>
                  <a:pt x="3690" y="833937"/>
                </a:lnTo>
                <a:lnTo>
                  <a:pt x="5644" y="830250"/>
                </a:lnTo>
                <a:lnTo>
                  <a:pt x="8032" y="826346"/>
                </a:lnTo>
                <a:lnTo>
                  <a:pt x="10853" y="822659"/>
                </a:lnTo>
                <a:lnTo>
                  <a:pt x="13892" y="819406"/>
                </a:lnTo>
                <a:lnTo>
                  <a:pt x="16931" y="816370"/>
                </a:lnTo>
                <a:lnTo>
                  <a:pt x="20839" y="813550"/>
                </a:lnTo>
                <a:lnTo>
                  <a:pt x="24745" y="811164"/>
                </a:lnTo>
                <a:lnTo>
                  <a:pt x="28653" y="809429"/>
                </a:lnTo>
                <a:lnTo>
                  <a:pt x="32994" y="807477"/>
                </a:lnTo>
                <a:lnTo>
                  <a:pt x="37552" y="806609"/>
                </a:lnTo>
                <a:lnTo>
                  <a:pt x="42111" y="805742"/>
                </a:lnTo>
                <a:lnTo>
                  <a:pt x="47104" y="805525"/>
                </a:lnTo>
                <a:lnTo>
                  <a:pt x="204479" y="805525"/>
                </a:lnTo>
                <a:lnTo>
                  <a:pt x="207084" y="791644"/>
                </a:lnTo>
                <a:lnTo>
                  <a:pt x="209689" y="777764"/>
                </a:lnTo>
                <a:lnTo>
                  <a:pt x="212728" y="764099"/>
                </a:lnTo>
                <a:lnTo>
                  <a:pt x="215767" y="750436"/>
                </a:lnTo>
                <a:lnTo>
                  <a:pt x="219457" y="736771"/>
                </a:lnTo>
                <a:lnTo>
                  <a:pt x="222930" y="723324"/>
                </a:lnTo>
                <a:lnTo>
                  <a:pt x="227054" y="709877"/>
                </a:lnTo>
                <a:lnTo>
                  <a:pt x="231178" y="696647"/>
                </a:lnTo>
                <a:lnTo>
                  <a:pt x="235737" y="683634"/>
                </a:lnTo>
                <a:lnTo>
                  <a:pt x="240295" y="670620"/>
                </a:lnTo>
                <a:lnTo>
                  <a:pt x="245071" y="657607"/>
                </a:lnTo>
                <a:lnTo>
                  <a:pt x="250281" y="644810"/>
                </a:lnTo>
                <a:lnTo>
                  <a:pt x="255707" y="632014"/>
                </a:lnTo>
                <a:lnTo>
                  <a:pt x="261351" y="619434"/>
                </a:lnTo>
                <a:lnTo>
                  <a:pt x="266995" y="607072"/>
                </a:lnTo>
                <a:lnTo>
                  <a:pt x="272856" y="594709"/>
                </a:lnTo>
                <a:lnTo>
                  <a:pt x="145653" y="502098"/>
                </a:lnTo>
                <a:lnTo>
                  <a:pt x="141746" y="499061"/>
                </a:lnTo>
                <a:lnTo>
                  <a:pt x="138490" y="495808"/>
                </a:lnTo>
                <a:lnTo>
                  <a:pt x="135668" y="492337"/>
                </a:lnTo>
                <a:lnTo>
                  <a:pt x="133063" y="488651"/>
                </a:lnTo>
                <a:lnTo>
                  <a:pt x="130893" y="484529"/>
                </a:lnTo>
                <a:lnTo>
                  <a:pt x="129156" y="480409"/>
                </a:lnTo>
                <a:lnTo>
                  <a:pt x="127853" y="475854"/>
                </a:lnTo>
                <a:lnTo>
                  <a:pt x="126768" y="471516"/>
                </a:lnTo>
                <a:lnTo>
                  <a:pt x="126334" y="467178"/>
                </a:lnTo>
                <a:lnTo>
                  <a:pt x="126334" y="462624"/>
                </a:lnTo>
                <a:lnTo>
                  <a:pt x="126551" y="458069"/>
                </a:lnTo>
                <a:lnTo>
                  <a:pt x="127419" y="453515"/>
                </a:lnTo>
                <a:lnTo>
                  <a:pt x="128722" y="449177"/>
                </a:lnTo>
                <a:lnTo>
                  <a:pt x="130458" y="444839"/>
                </a:lnTo>
                <a:lnTo>
                  <a:pt x="132412" y="440718"/>
                </a:lnTo>
                <a:lnTo>
                  <a:pt x="135017" y="436597"/>
                </a:lnTo>
                <a:lnTo>
                  <a:pt x="228791" y="308416"/>
                </a:lnTo>
                <a:lnTo>
                  <a:pt x="231829" y="304512"/>
                </a:lnTo>
                <a:lnTo>
                  <a:pt x="235086" y="301259"/>
                </a:lnTo>
                <a:lnTo>
                  <a:pt x="238776" y="298005"/>
                </a:lnTo>
                <a:lnTo>
                  <a:pt x="242249" y="295619"/>
                </a:lnTo>
                <a:lnTo>
                  <a:pt x="246374" y="293451"/>
                </a:lnTo>
                <a:lnTo>
                  <a:pt x="250498" y="291715"/>
                </a:lnTo>
                <a:lnTo>
                  <a:pt x="254839" y="290414"/>
                </a:lnTo>
                <a:lnTo>
                  <a:pt x="259397" y="289330"/>
                </a:lnTo>
                <a:lnTo>
                  <a:pt x="263739" y="288896"/>
                </a:lnTo>
                <a:lnTo>
                  <a:pt x="268298" y="288896"/>
                </a:lnTo>
                <a:lnTo>
                  <a:pt x="272856" y="289330"/>
                </a:lnTo>
                <a:lnTo>
                  <a:pt x="277197" y="290197"/>
                </a:lnTo>
                <a:lnTo>
                  <a:pt x="281756" y="291499"/>
                </a:lnTo>
                <a:lnTo>
                  <a:pt x="286097" y="293017"/>
                </a:lnTo>
                <a:lnTo>
                  <a:pt x="290222" y="295186"/>
                </a:lnTo>
                <a:lnTo>
                  <a:pt x="294346" y="297788"/>
                </a:lnTo>
                <a:lnTo>
                  <a:pt x="421549" y="390400"/>
                </a:lnTo>
                <a:lnTo>
                  <a:pt x="431751" y="380857"/>
                </a:lnTo>
                <a:lnTo>
                  <a:pt x="441953" y="371314"/>
                </a:lnTo>
                <a:lnTo>
                  <a:pt x="452155" y="361988"/>
                </a:lnTo>
                <a:lnTo>
                  <a:pt x="462791" y="353095"/>
                </a:lnTo>
                <a:lnTo>
                  <a:pt x="473645" y="344203"/>
                </a:lnTo>
                <a:lnTo>
                  <a:pt x="484281" y="335527"/>
                </a:lnTo>
                <a:lnTo>
                  <a:pt x="495135" y="327068"/>
                </a:lnTo>
                <a:lnTo>
                  <a:pt x="506423" y="318827"/>
                </a:lnTo>
                <a:lnTo>
                  <a:pt x="517927" y="310585"/>
                </a:lnTo>
                <a:lnTo>
                  <a:pt x="529215" y="302994"/>
                </a:lnTo>
                <a:lnTo>
                  <a:pt x="540936" y="295186"/>
                </a:lnTo>
                <a:lnTo>
                  <a:pt x="552658" y="287811"/>
                </a:lnTo>
                <a:lnTo>
                  <a:pt x="564597" y="280654"/>
                </a:lnTo>
                <a:lnTo>
                  <a:pt x="576753" y="273497"/>
                </a:lnTo>
                <a:lnTo>
                  <a:pt x="588909" y="266773"/>
                </a:lnTo>
                <a:lnTo>
                  <a:pt x="601282" y="260050"/>
                </a:lnTo>
                <a:lnTo>
                  <a:pt x="552224" y="110396"/>
                </a:lnTo>
                <a:lnTo>
                  <a:pt x="550922" y="105842"/>
                </a:lnTo>
                <a:lnTo>
                  <a:pt x="550488" y="100853"/>
                </a:lnTo>
                <a:lnTo>
                  <a:pt x="550053" y="96299"/>
                </a:lnTo>
                <a:lnTo>
                  <a:pt x="550271" y="91961"/>
                </a:lnTo>
                <a:lnTo>
                  <a:pt x="550704" y="87406"/>
                </a:lnTo>
                <a:lnTo>
                  <a:pt x="552007" y="82852"/>
                </a:lnTo>
                <a:lnTo>
                  <a:pt x="553310" y="78514"/>
                </a:lnTo>
                <a:lnTo>
                  <a:pt x="555046" y="74826"/>
                </a:lnTo>
                <a:lnTo>
                  <a:pt x="557434" y="70706"/>
                </a:lnTo>
                <a:lnTo>
                  <a:pt x="560039" y="67018"/>
                </a:lnTo>
                <a:lnTo>
                  <a:pt x="563078" y="63765"/>
                </a:lnTo>
                <a:lnTo>
                  <a:pt x="566551" y="60512"/>
                </a:lnTo>
                <a:lnTo>
                  <a:pt x="570024" y="57693"/>
                </a:lnTo>
                <a:lnTo>
                  <a:pt x="573931" y="55090"/>
                </a:lnTo>
                <a:lnTo>
                  <a:pt x="578056" y="53137"/>
                </a:lnTo>
                <a:lnTo>
                  <a:pt x="582614" y="51402"/>
                </a:lnTo>
                <a:lnTo>
                  <a:pt x="733912" y="1952"/>
                </a:lnTo>
                <a:lnTo>
                  <a:pt x="738470" y="868"/>
                </a:lnTo>
                <a:lnTo>
                  <a:pt x="743246" y="216"/>
                </a:lnTo>
                <a:close/>
              </a:path>
            </a:pathLst>
          </a:custGeom>
          <a:solidFill>
            <a:schemeClr val="accent1">
              <a:alpha val="100000"/>
            </a:schemeClr>
          </a:solidFill>
        </p:spPr>
      </p:sp>
      <p:sp>
        <p:nvSpPr>
          <p:cNvPr id="4" name="Freeform 4"/>
          <p:cNvSpPr/>
          <p:nvPr/>
        </p:nvSpPr>
        <p:spPr>
          <a:xfrm>
            <a:off x="4067465" y="3482773"/>
            <a:ext cx="2116735" cy="2070873"/>
          </a:xfrm>
          <a:custGeom>
            <a:avLst/>
            <a:gdLst/>
            <a:ahLst/>
            <a:cxnLst/>
            <a:rect l="l" t="t" r="r" b="b"/>
            <a:pathLst>
              <a:path w="1905000" h="1863725">
                <a:moveTo>
                  <a:pt x="952500" y="355818"/>
                </a:moveTo>
                <a:cubicBezTo>
                  <a:pt x="634360" y="355818"/>
                  <a:pt x="376456" y="613722"/>
                  <a:pt x="376456" y="931862"/>
                </a:cubicBezTo>
                <a:cubicBezTo>
                  <a:pt x="376456" y="1250002"/>
                  <a:pt x="634360" y="1507906"/>
                  <a:pt x="952500" y="1507906"/>
                </a:cubicBezTo>
                <a:cubicBezTo>
                  <a:pt x="1270640" y="1507906"/>
                  <a:pt x="1528544" y="1250002"/>
                  <a:pt x="1528544" y="931862"/>
                </a:cubicBezTo>
                <a:cubicBezTo>
                  <a:pt x="1528544" y="613722"/>
                  <a:pt x="1270640" y="355818"/>
                  <a:pt x="952500" y="355818"/>
                </a:cubicBezTo>
                <a:close/>
                <a:moveTo>
                  <a:pt x="747804" y="0"/>
                </a:moveTo>
                <a:lnTo>
                  <a:pt x="752363" y="0"/>
                </a:lnTo>
                <a:lnTo>
                  <a:pt x="756921" y="650"/>
                </a:lnTo>
                <a:lnTo>
                  <a:pt x="761262" y="1735"/>
                </a:lnTo>
                <a:lnTo>
                  <a:pt x="765604" y="3253"/>
                </a:lnTo>
                <a:lnTo>
                  <a:pt x="769728" y="4988"/>
                </a:lnTo>
                <a:lnTo>
                  <a:pt x="773635" y="7374"/>
                </a:lnTo>
                <a:lnTo>
                  <a:pt x="777108" y="9977"/>
                </a:lnTo>
                <a:lnTo>
                  <a:pt x="780798" y="12796"/>
                </a:lnTo>
                <a:lnTo>
                  <a:pt x="783837" y="16050"/>
                </a:lnTo>
                <a:lnTo>
                  <a:pt x="786660" y="19736"/>
                </a:lnTo>
                <a:lnTo>
                  <a:pt x="789264" y="23640"/>
                </a:lnTo>
                <a:lnTo>
                  <a:pt x="791218" y="27978"/>
                </a:lnTo>
                <a:lnTo>
                  <a:pt x="793172" y="32316"/>
                </a:lnTo>
                <a:lnTo>
                  <a:pt x="841361" y="181970"/>
                </a:lnTo>
                <a:lnTo>
                  <a:pt x="855036" y="180018"/>
                </a:lnTo>
                <a:lnTo>
                  <a:pt x="868929" y="178499"/>
                </a:lnTo>
                <a:lnTo>
                  <a:pt x="882604" y="176981"/>
                </a:lnTo>
                <a:lnTo>
                  <a:pt x="896497" y="175897"/>
                </a:lnTo>
                <a:lnTo>
                  <a:pt x="910389" y="175029"/>
                </a:lnTo>
                <a:lnTo>
                  <a:pt x="924281" y="174378"/>
                </a:lnTo>
                <a:lnTo>
                  <a:pt x="938391" y="173945"/>
                </a:lnTo>
                <a:lnTo>
                  <a:pt x="952500" y="173945"/>
                </a:lnTo>
                <a:lnTo>
                  <a:pt x="966392" y="173945"/>
                </a:lnTo>
                <a:lnTo>
                  <a:pt x="980719" y="174378"/>
                </a:lnTo>
                <a:lnTo>
                  <a:pt x="994612" y="175029"/>
                </a:lnTo>
                <a:lnTo>
                  <a:pt x="1008505" y="175897"/>
                </a:lnTo>
                <a:lnTo>
                  <a:pt x="1022397" y="176981"/>
                </a:lnTo>
                <a:lnTo>
                  <a:pt x="1035855" y="178499"/>
                </a:lnTo>
                <a:lnTo>
                  <a:pt x="1049747" y="180018"/>
                </a:lnTo>
                <a:lnTo>
                  <a:pt x="1063423" y="181970"/>
                </a:lnTo>
                <a:lnTo>
                  <a:pt x="1112046" y="32316"/>
                </a:lnTo>
                <a:lnTo>
                  <a:pt x="1113783" y="27762"/>
                </a:lnTo>
                <a:lnTo>
                  <a:pt x="1115954" y="23640"/>
                </a:lnTo>
                <a:lnTo>
                  <a:pt x="1118558" y="19736"/>
                </a:lnTo>
                <a:lnTo>
                  <a:pt x="1121380" y="16050"/>
                </a:lnTo>
                <a:lnTo>
                  <a:pt x="1124419" y="12796"/>
                </a:lnTo>
                <a:lnTo>
                  <a:pt x="1127675" y="9977"/>
                </a:lnTo>
                <a:lnTo>
                  <a:pt x="1131582" y="7157"/>
                </a:lnTo>
                <a:lnTo>
                  <a:pt x="1135490" y="4988"/>
                </a:lnTo>
                <a:lnTo>
                  <a:pt x="1139614" y="3253"/>
                </a:lnTo>
                <a:lnTo>
                  <a:pt x="1143738" y="1735"/>
                </a:lnTo>
                <a:lnTo>
                  <a:pt x="1148080" y="650"/>
                </a:lnTo>
                <a:lnTo>
                  <a:pt x="1152638" y="0"/>
                </a:lnTo>
                <a:lnTo>
                  <a:pt x="1157414" y="0"/>
                </a:lnTo>
                <a:lnTo>
                  <a:pt x="1161972" y="216"/>
                </a:lnTo>
                <a:lnTo>
                  <a:pt x="1166531" y="868"/>
                </a:lnTo>
                <a:lnTo>
                  <a:pt x="1171306" y="1952"/>
                </a:lnTo>
                <a:lnTo>
                  <a:pt x="1322169" y="51402"/>
                </a:lnTo>
                <a:lnTo>
                  <a:pt x="1326945" y="52921"/>
                </a:lnTo>
                <a:lnTo>
                  <a:pt x="1331069" y="55090"/>
                </a:lnTo>
                <a:lnTo>
                  <a:pt x="1335194" y="57475"/>
                </a:lnTo>
                <a:lnTo>
                  <a:pt x="1338666" y="60295"/>
                </a:lnTo>
                <a:lnTo>
                  <a:pt x="1342139" y="63765"/>
                </a:lnTo>
                <a:lnTo>
                  <a:pt x="1344962" y="67018"/>
                </a:lnTo>
                <a:lnTo>
                  <a:pt x="1347349" y="70706"/>
                </a:lnTo>
                <a:lnTo>
                  <a:pt x="1349737" y="74392"/>
                </a:lnTo>
                <a:lnTo>
                  <a:pt x="1351474" y="78514"/>
                </a:lnTo>
                <a:lnTo>
                  <a:pt x="1353210" y="82852"/>
                </a:lnTo>
                <a:lnTo>
                  <a:pt x="1354079" y="87406"/>
                </a:lnTo>
                <a:lnTo>
                  <a:pt x="1354730" y="91961"/>
                </a:lnTo>
                <a:lnTo>
                  <a:pt x="1354946" y="96515"/>
                </a:lnTo>
                <a:lnTo>
                  <a:pt x="1354296" y="101287"/>
                </a:lnTo>
                <a:lnTo>
                  <a:pt x="1353645" y="105842"/>
                </a:lnTo>
                <a:lnTo>
                  <a:pt x="1352559" y="110396"/>
                </a:lnTo>
                <a:lnTo>
                  <a:pt x="1303718" y="260050"/>
                </a:lnTo>
                <a:lnTo>
                  <a:pt x="1316091" y="266773"/>
                </a:lnTo>
                <a:lnTo>
                  <a:pt x="1328464" y="273497"/>
                </a:lnTo>
                <a:lnTo>
                  <a:pt x="1340403" y="280654"/>
                </a:lnTo>
                <a:lnTo>
                  <a:pt x="1352342" y="287811"/>
                </a:lnTo>
                <a:lnTo>
                  <a:pt x="1364281" y="295186"/>
                </a:lnTo>
                <a:lnTo>
                  <a:pt x="1375785" y="302994"/>
                </a:lnTo>
                <a:lnTo>
                  <a:pt x="1387073" y="310585"/>
                </a:lnTo>
                <a:lnTo>
                  <a:pt x="1398578" y="318827"/>
                </a:lnTo>
                <a:lnTo>
                  <a:pt x="1409648" y="327068"/>
                </a:lnTo>
                <a:lnTo>
                  <a:pt x="1420719" y="335527"/>
                </a:lnTo>
                <a:lnTo>
                  <a:pt x="1431572" y="344203"/>
                </a:lnTo>
                <a:lnTo>
                  <a:pt x="1442209" y="353095"/>
                </a:lnTo>
                <a:lnTo>
                  <a:pt x="1452628" y="361988"/>
                </a:lnTo>
                <a:lnTo>
                  <a:pt x="1463047" y="371314"/>
                </a:lnTo>
                <a:lnTo>
                  <a:pt x="1473250" y="380857"/>
                </a:lnTo>
                <a:lnTo>
                  <a:pt x="1483234" y="390400"/>
                </a:lnTo>
                <a:lnTo>
                  <a:pt x="1610872" y="297788"/>
                </a:lnTo>
                <a:lnTo>
                  <a:pt x="1614779" y="295186"/>
                </a:lnTo>
                <a:lnTo>
                  <a:pt x="1619120" y="293017"/>
                </a:lnTo>
                <a:lnTo>
                  <a:pt x="1623244" y="291499"/>
                </a:lnTo>
                <a:lnTo>
                  <a:pt x="1627803" y="290197"/>
                </a:lnTo>
                <a:lnTo>
                  <a:pt x="1632144" y="289330"/>
                </a:lnTo>
                <a:lnTo>
                  <a:pt x="1636702" y="288896"/>
                </a:lnTo>
                <a:lnTo>
                  <a:pt x="1641261" y="288896"/>
                </a:lnTo>
                <a:lnTo>
                  <a:pt x="1645603" y="289330"/>
                </a:lnTo>
                <a:lnTo>
                  <a:pt x="1649944" y="290414"/>
                </a:lnTo>
                <a:lnTo>
                  <a:pt x="1654285" y="291715"/>
                </a:lnTo>
                <a:lnTo>
                  <a:pt x="1658410" y="293451"/>
                </a:lnTo>
                <a:lnTo>
                  <a:pt x="1662534" y="295619"/>
                </a:lnTo>
                <a:lnTo>
                  <a:pt x="1666441" y="298005"/>
                </a:lnTo>
                <a:lnTo>
                  <a:pt x="1670132" y="301259"/>
                </a:lnTo>
                <a:lnTo>
                  <a:pt x="1673171" y="304512"/>
                </a:lnTo>
                <a:lnTo>
                  <a:pt x="1676210" y="308416"/>
                </a:lnTo>
                <a:lnTo>
                  <a:pt x="1769766" y="436597"/>
                </a:lnTo>
                <a:lnTo>
                  <a:pt x="1772371" y="440718"/>
                </a:lnTo>
                <a:lnTo>
                  <a:pt x="1774542" y="444839"/>
                </a:lnTo>
                <a:lnTo>
                  <a:pt x="1776278" y="449177"/>
                </a:lnTo>
                <a:lnTo>
                  <a:pt x="1777581" y="453515"/>
                </a:lnTo>
                <a:lnTo>
                  <a:pt x="1778449" y="458069"/>
                </a:lnTo>
                <a:lnTo>
                  <a:pt x="1778666" y="462624"/>
                </a:lnTo>
                <a:lnTo>
                  <a:pt x="1778666" y="467178"/>
                </a:lnTo>
                <a:lnTo>
                  <a:pt x="1778015" y="471516"/>
                </a:lnTo>
                <a:lnTo>
                  <a:pt x="1777146" y="475854"/>
                </a:lnTo>
                <a:lnTo>
                  <a:pt x="1775844" y="480409"/>
                </a:lnTo>
                <a:lnTo>
                  <a:pt x="1774325" y="484529"/>
                </a:lnTo>
                <a:lnTo>
                  <a:pt x="1771937" y="488651"/>
                </a:lnTo>
                <a:lnTo>
                  <a:pt x="1769332" y="492337"/>
                </a:lnTo>
                <a:lnTo>
                  <a:pt x="1766510" y="496025"/>
                </a:lnTo>
                <a:lnTo>
                  <a:pt x="1763254" y="499278"/>
                </a:lnTo>
                <a:lnTo>
                  <a:pt x="1759564" y="502098"/>
                </a:lnTo>
                <a:lnTo>
                  <a:pt x="1631927" y="594709"/>
                </a:lnTo>
                <a:lnTo>
                  <a:pt x="1637788" y="607072"/>
                </a:lnTo>
                <a:lnTo>
                  <a:pt x="1643866" y="619651"/>
                </a:lnTo>
                <a:lnTo>
                  <a:pt x="1649293" y="632231"/>
                </a:lnTo>
                <a:lnTo>
                  <a:pt x="1654502" y="644810"/>
                </a:lnTo>
                <a:lnTo>
                  <a:pt x="1659712" y="657607"/>
                </a:lnTo>
                <a:lnTo>
                  <a:pt x="1664704" y="670620"/>
                </a:lnTo>
                <a:lnTo>
                  <a:pt x="1669263" y="683634"/>
                </a:lnTo>
                <a:lnTo>
                  <a:pt x="1673605" y="696647"/>
                </a:lnTo>
                <a:lnTo>
                  <a:pt x="1677946" y="710094"/>
                </a:lnTo>
                <a:lnTo>
                  <a:pt x="1681853" y="723541"/>
                </a:lnTo>
                <a:lnTo>
                  <a:pt x="1685760" y="736771"/>
                </a:lnTo>
                <a:lnTo>
                  <a:pt x="1689017" y="750436"/>
                </a:lnTo>
                <a:lnTo>
                  <a:pt x="1692489" y="764099"/>
                </a:lnTo>
                <a:lnTo>
                  <a:pt x="1695311" y="777764"/>
                </a:lnTo>
                <a:lnTo>
                  <a:pt x="1698133" y="791644"/>
                </a:lnTo>
                <a:lnTo>
                  <a:pt x="1700738" y="805525"/>
                </a:lnTo>
                <a:lnTo>
                  <a:pt x="1857896" y="805525"/>
                </a:lnTo>
                <a:lnTo>
                  <a:pt x="1862672" y="805742"/>
                </a:lnTo>
                <a:lnTo>
                  <a:pt x="1867448" y="806609"/>
                </a:lnTo>
                <a:lnTo>
                  <a:pt x="1872006" y="807477"/>
                </a:lnTo>
                <a:lnTo>
                  <a:pt x="1876130" y="809429"/>
                </a:lnTo>
                <a:lnTo>
                  <a:pt x="1880255" y="811164"/>
                </a:lnTo>
                <a:lnTo>
                  <a:pt x="1884161" y="813550"/>
                </a:lnTo>
                <a:lnTo>
                  <a:pt x="1887635" y="816370"/>
                </a:lnTo>
                <a:lnTo>
                  <a:pt x="1891108" y="819406"/>
                </a:lnTo>
                <a:lnTo>
                  <a:pt x="1894147" y="822659"/>
                </a:lnTo>
                <a:lnTo>
                  <a:pt x="1896969" y="826346"/>
                </a:lnTo>
                <a:lnTo>
                  <a:pt x="1899356" y="830250"/>
                </a:lnTo>
                <a:lnTo>
                  <a:pt x="1901310" y="833937"/>
                </a:lnTo>
                <a:lnTo>
                  <a:pt x="1902830" y="838275"/>
                </a:lnTo>
                <a:lnTo>
                  <a:pt x="1903915" y="843047"/>
                </a:lnTo>
                <a:lnTo>
                  <a:pt x="1904566" y="847601"/>
                </a:lnTo>
                <a:lnTo>
                  <a:pt x="1905000" y="852156"/>
                </a:lnTo>
                <a:lnTo>
                  <a:pt x="1905000" y="1011353"/>
                </a:lnTo>
                <a:lnTo>
                  <a:pt x="1904566" y="1015907"/>
                </a:lnTo>
                <a:lnTo>
                  <a:pt x="1904132" y="1020896"/>
                </a:lnTo>
                <a:lnTo>
                  <a:pt x="1902830" y="1025234"/>
                </a:lnTo>
                <a:lnTo>
                  <a:pt x="1901310" y="1029571"/>
                </a:lnTo>
                <a:lnTo>
                  <a:pt x="1899356" y="1033692"/>
                </a:lnTo>
                <a:lnTo>
                  <a:pt x="1896969" y="1037596"/>
                </a:lnTo>
                <a:lnTo>
                  <a:pt x="1894147" y="1041283"/>
                </a:lnTo>
                <a:lnTo>
                  <a:pt x="1891325" y="1044536"/>
                </a:lnTo>
                <a:lnTo>
                  <a:pt x="1887852" y="1047356"/>
                </a:lnTo>
                <a:lnTo>
                  <a:pt x="1884161" y="1050175"/>
                </a:lnTo>
                <a:lnTo>
                  <a:pt x="1880255" y="1052562"/>
                </a:lnTo>
                <a:lnTo>
                  <a:pt x="1876130" y="1054513"/>
                </a:lnTo>
                <a:lnTo>
                  <a:pt x="1872006" y="1056032"/>
                </a:lnTo>
                <a:lnTo>
                  <a:pt x="1867448" y="1057116"/>
                </a:lnTo>
                <a:lnTo>
                  <a:pt x="1862672" y="1057983"/>
                </a:lnTo>
                <a:lnTo>
                  <a:pt x="1858113" y="1058201"/>
                </a:lnTo>
                <a:lnTo>
                  <a:pt x="1700738" y="1058201"/>
                </a:lnTo>
                <a:lnTo>
                  <a:pt x="1698133" y="1072082"/>
                </a:lnTo>
                <a:lnTo>
                  <a:pt x="1695311" y="1085962"/>
                </a:lnTo>
                <a:lnTo>
                  <a:pt x="1692489" y="1099626"/>
                </a:lnTo>
                <a:lnTo>
                  <a:pt x="1689017" y="1113507"/>
                </a:lnTo>
                <a:lnTo>
                  <a:pt x="1685760" y="1126737"/>
                </a:lnTo>
                <a:lnTo>
                  <a:pt x="1681853" y="1140401"/>
                </a:lnTo>
                <a:lnTo>
                  <a:pt x="1677946" y="1153848"/>
                </a:lnTo>
                <a:lnTo>
                  <a:pt x="1673605" y="1166862"/>
                </a:lnTo>
                <a:lnTo>
                  <a:pt x="1669263" y="1180092"/>
                </a:lnTo>
                <a:lnTo>
                  <a:pt x="1664704" y="1193105"/>
                </a:lnTo>
                <a:lnTo>
                  <a:pt x="1659712" y="1205902"/>
                </a:lnTo>
                <a:lnTo>
                  <a:pt x="1654502" y="1218698"/>
                </a:lnTo>
                <a:lnTo>
                  <a:pt x="1649293" y="1231711"/>
                </a:lnTo>
                <a:lnTo>
                  <a:pt x="1643866" y="1244291"/>
                </a:lnTo>
                <a:lnTo>
                  <a:pt x="1637788" y="1256654"/>
                </a:lnTo>
                <a:lnTo>
                  <a:pt x="1631927" y="1269016"/>
                </a:lnTo>
                <a:lnTo>
                  <a:pt x="1759564" y="1361411"/>
                </a:lnTo>
                <a:lnTo>
                  <a:pt x="1763254" y="1364231"/>
                </a:lnTo>
                <a:lnTo>
                  <a:pt x="1766510" y="1367701"/>
                </a:lnTo>
                <a:lnTo>
                  <a:pt x="1769332" y="1371171"/>
                </a:lnTo>
                <a:lnTo>
                  <a:pt x="1771937" y="1375075"/>
                </a:lnTo>
                <a:lnTo>
                  <a:pt x="1774325" y="1379196"/>
                </a:lnTo>
                <a:lnTo>
                  <a:pt x="1775844" y="1383317"/>
                </a:lnTo>
                <a:lnTo>
                  <a:pt x="1777146" y="1387654"/>
                </a:lnTo>
                <a:lnTo>
                  <a:pt x="1778015" y="1391992"/>
                </a:lnTo>
                <a:lnTo>
                  <a:pt x="1778666" y="1396330"/>
                </a:lnTo>
                <a:lnTo>
                  <a:pt x="1778666" y="1401101"/>
                </a:lnTo>
                <a:lnTo>
                  <a:pt x="1778449" y="1405439"/>
                </a:lnTo>
                <a:lnTo>
                  <a:pt x="1777581" y="1409994"/>
                </a:lnTo>
                <a:lnTo>
                  <a:pt x="1776278" y="1414332"/>
                </a:lnTo>
                <a:lnTo>
                  <a:pt x="1774542" y="1418886"/>
                </a:lnTo>
                <a:lnTo>
                  <a:pt x="1772371" y="1422790"/>
                </a:lnTo>
                <a:lnTo>
                  <a:pt x="1769766" y="1426694"/>
                </a:lnTo>
                <a:lnTo>
                  <a:pt x="1676210" y="1555526"/>
                </a:lnTo>
                <a:lnTo>
                  <a:pt x="1673171" y="1559214"/>
                </a:lnTo>
                <a:lnTo>
                  <a:pt x="1670132" y="1562467"/>
                </a:lnTo>
                <a:lnTo>
                  <a:pt x="1666441" y="1565503"/>
                </a:lnTo>
                <a:lnTo>
                  <a:pt x="1662534" y="1567889"/>
                </a:lnTo>
                <a:lnTo>
                  <a:pt x="1658410" y="1570275"/>
                </a:lnTo>
                <a:lnTo>
                  <a:pt x="1654285" y="1572010"/>
                </a:lnTo>
                <a:lnTo>
                  <a:pt x="1649944" y="1573311"/>
                </a:lnTo>
                <a:lnTo>
                  <a:pt x="1645603" y="1573962"/>
                </a:lnTo>
                <a:lnTo>
                  <a:pt x="1641261" y="1574612"/>
                </a:lnTo>
                <a:lnTo>
                  <a:pt x="1636702" y="1574830"/>
                </a:lnTo>
                <a:lnTo>
                  <a:pt x="1632144" y="1574179"/>
                </a:lnTo>
                <a:lnTo>
                  <a:pt x="1627586" y="1573528"/>
                </a:lnTo>
                <a:lnTo>
                  <a:pt x="1623244" y="1572227"/>
                </a:lnTo>
                <a:lnTo>
                  <a:pt x="1618903" y="1570708"/>
                </a:lnTo>
                <a:lnTo>
                  <a:pt x="1614779" y="1568323"/>
                </a:lnTo>
                <a:lnTo>
                  <a:pt x="1610872" y="1565720"/>
                </a:lnTo>
                <a:lnTo>
                  <a:pt x="1483234" y="1473326"/>
                </a:lnTo>
                <a:lnTo>
                  <a:pt x="1473250" y="1483085"/>
                </a:lnTo>
                <a:lnTo>
                  <a:pt x="1463047" y="1492195"/>
                </a:lnTo>
                <a:lnTo>
                  <a:pt x="1452628" y="1501521"/>
                </a:lnTo>
                <a:lnTo>
                  <a:pt x="1442209" y="1510631"/>
                </a:lnTo>
                <a:lnTo>
                  <a:pt x="1431572" y="1519523"/>
                </a:lnTo>
                <a:lnTo>
                  <a:pt x="1420719" y="1527982"/>
                </a:lnTo>
                <a:lnTo>
                  <a:pt x="1409648" y="1536440"/>
                </a:lnTo>
                <a:lnTo>
                  <a:pt x="1398578" y="1544682"/>
                </a:lnTo>
                <a:lnTo>
                  <a:pt x="1387290" y="1552923"/>
                </a:lnTo>
                <a:lnTo>
                  <a:pt x="1375785" y="1560731"/>
                </a:lnTo>
                <a:lnTo>
                  <a:pt x="1364281" y="1568323"/>
                </a:lnTo>
                <a:lnTo>
                  <a:pt x="1352342" y="1575914"/>
                </a:lnTo>
                <a:lnTo>
                  <a:pt x="1340403" y="1583071"/>
                </a:lnTo>
                <a:lnTo>
                  <a:pt x="1328464" y="1590228"/>
                </a:lnTo>
                <a:lnTo>
                  <a:pt x="1316091" y="1596952"/>
                </a:lnTo>
                <a:lnTo>
                  <a:pt x="1303718" y="1603676"/>
                </a:lnTo>
                <a:lnTo>
                  <a:pt x="1352559" y="1753112"/>
                </a:lnTo>
                <a:lnTo>
                  <a:pt x="1353645" y="1757883"/>
                </a:lnTo>
                <a:lnTo>
                  <a:pt x="1354296" y="1762655"/>
                </a:lnTo>
                <a:lnTo>
                  <a:pt x="1354946" y="1767426"/>
                </a:lnTo>
                <a:lnTo>
                  <a:pt x="1354730" y="1771764"/>
                </a:lnTo>
                <a:lnTo>
                  <a:pt x="1354079" y="1776319"/>
                </a:lnTo>
                <a:lnTo>
                  <a:pt x="1353210" y="1780657"/>
                </a:lnTo>
                <a:lnTo>
                  <a:pt x="1351474" y="1784995"/>
                </a:lnTo>
                <a:lnTo>
                  <a:pt x="1349737" y="1789115"/>
                </a:lnTo>
                <a:lnTo>
                  <a:pt x="1347349" y="1793019"/>
                </a:lnTo>
                <a:lnTo>
                  <a:pt x="1344962" y="1796707"/>
                </a:lnTo>
                <a:lnTo>
                  <a:pt x="1342139" y="1799960"/>
                </a:lnTo>
                <a:lnTo>
                  <a:pt x="1338666" y="1803214"/>
                </a:lnTo>
                <a:lnTo>
                  <a:pt x="1335194" y="1806033"/>
                </a:lnTo>
                <a:lnTo>
                  <a:pt x="1331286" y="1808419"/>
                </a:lnTo>
                <a:lnTo>
                  <a:pt x="1326945" y="1810588"/>
                </a:lnTo>
                <a:lnTo>
                  <a:pt x="1322603" y="1812323"/>
                </a:lnTo>
                <a:lnTo>
                  <a:pt x="1171306" y="1861556"/>
                </a:lnTo>
                <a:lnTo>
                  <a:pt x="1166531" y="1862641"/>
                </a:lnTo>
                <a:lnTo>
                  <a:pt x="1161972" y="1863508"/>
                </a:lnTo>
                <a:lnTo>
                  <a:pt x="1157414" y="1863725"/>
                </a:lnTo>
                <a:lnTo>
                  <a:pt x="1152638" y="1863725"/>
                </a:lnTo>
                <a:lnTo>
                  <a:pt x="1148080" y="1862858"/>
                </a:lnTo>
                <a:lnTo>
                  <a:pt x="1143738" y="1861990"/>
                </a:lnTo>
                <a:lnTo>
                  <a:pt x="1139614" y="1860472"/>
                </a:lnTo>
                <a:lnTo>
                  <a:pt x="1135490" y="1858520"/>
                </a:lnTo>
                <a:lnTo>
                  <a:pt x="1131365" y="1856568"/>
                </a:lnTo>
                <a:lnTo>
                  <a:pt x="1127675" y="1853748"/>
                </a:lnTo>
                <a:lnTo>
                  <a:pt x="1124419" y="1850929"/>
                </a:lnTo>
                <a:lnTo>
                  <a:pt x="1121380" y="1847459"/>
                </a:lnTo>
                <a:lnTo>
                  <a:pt x="1118558" y="1843989"/>
                </a:lnTo>
                <a:lnTo>
                  <a:pt x="1115954" y="1840085"/>
                </a:lnTo>
                <a:lnTo>
                  <a:pt x="1113783" y="1835747"/>
                </a:lnTo>
                <a:lnTo>
                  <a:pt x="1112046" y="1831409"/>
                </a:lnTo>
                <a:lnTo>
                  <a:pt x="1063423" y="1681538"/>
                </a:lnTo>
                <a:lnTo>
                  <a:pt x="1049747" y="1683491"/>
                </a:lnTo>
                <a:lnTo>
                  <a:pt x="1036289" y="1685009"/>
                </a:lnTo>
                <a:lnTo>
                  <a:pt x="1022397" y="1686310"/>
                </a:lnTo>
                <a:lnTo>
                  <a:pt x="1008505" y="1687611"/>
                </a:lnTo>
                <a:lnTo>
                  <a:pt x="994612" y="1688479"/>
                </a:lnTo>
                <a:lnTo>
                  <a:pt x="980719" y="1689130"/>
                </a:lnTo>
                <a:lnTo>
                  <a:pt x="966392" y="1689346"/>
                </a:lnTo>
                <a:lnTo>
                  <a:pt x="952500" y="1689780"/>
                </a:lnTo>
                <a:lnTo>
                  <a:pt x="938391" y="1689346"/>
                </a:lnTo>
                <a:lnTo>
                  <a:pt x="924281" y="1689130"/>
                </a:lnTo>
                <a:lnTo>
                  <a:pt x="910389" y="1688479"/>
                </a:lnTo>
                <a:lnTo>
                  <a:pt x="896497" y="1687611"/>
                </a:lnTo>
                <a:lnTo>
                  <a:pt x="882604" y="1686310"/>
                </a:lnTo>
                <a:lnTo>
                  <a:pt x="868929" y="1685009"/>
                </a:lnTo>
                <a:lnTo>
                  <a:pt x="855036" y="1683491"/>
                </a:lnTo>
                <a:lnTo>
                  <a:pt x="841361" y="1681538"/>
                </a:lnTo>
                <a:lnTo>
                  <a:pt x="793172" y="1831409"/>
                </a:lnTo>
                <a:lnTo>
                  <a:pt x="791218" y="1835963"/>
                </a:lnTo>
                <a:lnTo>
                  <a:pt x="789264" y="1840085"/>
                </a:lnTo>
                <a:lnTo>
                  <a:pt x="786660" y="1843989"/>
                </a:lnTo>
                <a:lnTo>
                  <a:pt x="783837" y="1847459"/>
                </a:lnTo>
                <a:lnTo>
                  <a:pt x="780798" y="1850929"/>
                </a:lnTo>
                <a:lnTo>
                  <a:pt x="777108" y="1853748"/>
                </a:lnTo>
                <a:lnTo>
                  <a:pt x="773635" y="1856568"/>
                </a:lnTo>
                <a:lnTo>
                  <a:pt x="769728" y="1858520"/>
                </a:lnTo>
                <a:lnTo>
                  <a:pt x="765604" y="1860472"/>
                </a:lnTo>
                <a:lnTo>
                  <a:pt x="761262" y="1861990"/>
                </a:lnTo>
                <a:lnTo>
                  <a:pt x="756921" y="1862858"/>
                </a:lnTo>
                <a:lnTo>
                  <a:pt x="752145" y="1863725"/>
                </a:lnTo>
                <a:lnTo>
                  <a:pt x="747804" y="1863725"/>
                </a:lnTo>
                <a:lnTo>
                  <a:pt x="743246" y="1863508"/>
                </a:lnTo>
                <a:lnTo>
                  <a:pt x="738470" y="1862641"/>
                </a:lnTo>
                <a:lnTo>
                  <a:pt x="733694" y="1861340"/>
                </a:lnTo>
                <a:lnTo>
                  <a:pt x="582614" y="1812323"/>
                </a:lnTo>
                <a:lnTo>
                  <a:pt x="578056" y="1810588"/>
                </a:lnTo>
                <a:lnTo>
                  <a:pt x="573931" y="1808419"/>
                </a:lnTo>
                <a:lnTo>
                  <a:pt x="570024" y="1806033"/>
                </a:lnTo>
                <a:lnTo>
                  <a:pt x="566551" y="1803214"/>
                </a:lnTo>
                <a:lnTo>
                  <a:pt x="563078" y="1799960"/>
                </a:lnTo>
                <a:lnTo>
                  <a:pt x="560039" y="1796707"/>
                </a:lnTo>
                <a:lnTo>
                  <a:pt x="557434" y="1793019"/>
                </a:lnTo>
                <a:lnTo>
                  <a:pt x="555481" y="1789115"/>
                </a:lnTo>
                <a:lnTo>
                  <a:pt x="553310" y="1784995"/>
                </a:lnTo>
                <a:lnTo>
                  <a:pt x="552007" y="1780657"/>
                </a:lnTo>
                <a:lnTo>
                  <a:pt x="550922" y="1776319"/>
                </a:lnTo>
                <a:lnTo>
                  <a:pt x="550271" y="1771764"/>
                </a:lnTo>
                <a:lnTo>
                  <a:pt x="550271" y="1767426"/>
                </a:lnTo>
                <a:lnTo>
                  <a:pt x="550488" y="1762655"/>
                </a:lnTo>
                <a:lnTo>
                  <a:pt x="551356" y="1757883"/>
                </a:lnTo>
                <a:lnTo>
                  <a:pt x="552224" y="1753112"/>
                </a:lnTo>
                <a:lnTo>
                  <a:pt x="601282" y="1603676"/>
                </a:lnTo>
                <a:lnTo>
                  <a:pt x="588909" y="1596952"/>
                </a:lnTo>
                <a:lnTo>
                  <a:pt x="576753" y="1590228"/>
                </a:lnTo>
                <a:lnTo>
                  <a:pt x="564597" y="1583071"/>
                </a:lnTo>
                <a:lnTo>
                  <a:pt x="552658" y="1575914"/>
                </a:lnTo>
                <a:lnTo>
                  <a:pt x="540936" y="1568323"/>
                </a:lnTo>
                <a:lnTo>
                  <a:pt x="529215" y="1560731"/>
                </a:lnTo>
                <a:lnTo>
                  <a:pt x="517927" y="1552923"/>
                </a:lnTo>
                <a:lnTo>
                  <a:pt x="506423" y="1544682"/>
                </a:lnTo>
                <a:lnTo>
                  <a:pt x="495135" y="1536440"/>
                </a:lnTo>
                <a:lnTo>
                  <a:pt x="484281" y="1527982"/>
                </a:lnTo>
                <a:lnTo>
                  <a:pt x="473428" y="1519306"/>
                </a:lnTo>
                <a:lnTo>
                  <a:pt x="462791" y="1510631"/>
                </a:lnTo>
                <a:lnTo>
                  <a:pt x="452155" y="1501521"/>
                </a:lnTo>
                <a:lnTo>
                  <a:pt x="441953" y="1492195"/>
                </a:lnTo>
                <a:lnTo>
                  <a:pt x="431751" y="1482869"/>
                </a:lnTo>
                <a:lnTo>
                  <a:pt x="421549" y="1473108"/>
                </a:lnTo>
                <a:lnTo>
                  <a:pt x="294346" y="1565720"/>
                </a:lnTo>
                <a:lnTo>
                  <a:pt x="290222" y="1568323"/>
                </a:lnTo>
                <a:lnTo>
                  <a:pt x="286097" y="1570708"/>
                </a:lnTo>
                <a:lnTo>
                  <a:pt x="281756" y="1572227"/>
                </a:lnTo>
                <a:lnTo>
                  <a:pt x="277197" y="1573528"/>
                </a:lnTo>
                <a:lnTo>
                  <a:pt x="272856" y="1574179"/>
                </a:lnTo>
                <a:lnTo>
                  <a:pt x="268298" y="1574830"/>
                </a:lnTo>
                <a:lnTo>
                  <a:pt x="263739" y="1574830"/>
                </a:lnTo>
                <a:lnTo>
                  <a:pt x="259397" y="1574179"/>
                </a:lnTo>
                <a:lnTo>
                  <a:pt x="254839" y="1573311"/>
                </a:lnTo>
                <a:lnTo>
                  <a:pt x="250498" y="1572010"/>
                </a:lnTo>
                <a:lnTo>
                  <a:pt x="246374" y="1570275"/>
                </a:lnTo>
                <a:lnTo>
                  <a:pt x="242249" y="1568106"/>
                </a:lnTo>
                <a:lnTo>
                  <a:pt x="238776" y="1565503"/>
                </a:lnTo>
                <a:lnTo>
                  <a:pt x="235086" y="1562467"/>
                </a:lnTo>
                <a:lnTo>
                  <a:pt x="231829" y="1559214"/>
                </a:lnTo>
                <a:lnTo>
                  <a:pt x="228791" y="1555526"/>
                </a:lnTo>
                <a:lnTo>
                  <a:pt x="135017" y="1426694"/>
                </a:lnTo>
                <a:lnTo>
                  <a:pt x="132412" y="1422790"/>
                </a:lnTo>
                <a:lnTo>
                  <a:pt x="130458" y="1418886"/>
                </a:lnTo>
                <a:lnTo>
                  <a:pt x="128722" y="1414332"/>
                </a:lnTo>
                <a:lnTo>
                  <a:pt x="127419" y="1409994"/>
                </a:lnTo>
                <a:lnTo>
                  <a:pt x="126551" y="1405439"/>
                </a:lnTo>
                <a:lnTo>
                  <a:pt x="126334" y="1401101"/>
                </a:lnTo>
                <a:lnTo>
                  <a:pt x="126334" y="1396330"/>
                </a:lnTo>
                <a:lnTo>
                  <a:pt x="126768" y="1391992"/>
                </a:lnTo>
                <a:lnTo>
                  <a:pt x="127853" y="1387654"/>
                </a:lnTo>
                <a:lnTo>
                  <a:pt x="129156" y="1383317"/>
                </a:lnTo>
                <a:lnTo>
                  <a:pt x="130893" y="1379196"/>
                </a:lnTo>
                <a:lnTo>
                  <a:pt x="133063" y="1375075"/>
                </a:lnTo>
                <a:lnTo>
                  <a:pt x="135668" y="1371171"/>
                </a:lnTo>
                <a:lnTo>
                  <a:pt x="138490" y="1367701"/>
                </a:lnTo>
                <a:lnTo>
                  <a:pt x="141746" y="1364447"/>
                </a:lnTo>
                <a:lnTo>
                  <a:pt x="145653" y="1361411"/>
                </a:lnTo>
                <a:lnTo>
                  <a:pt x="272856" y="1269016"/>
                </a:lnTo>
                <a:lnTo>
                  <a:pt x="266995" y="1256654"/>
                </a:lnTo>
                <a:lnTo>
                  <a:pt x="261351" y="1244074"/>
                </a:lnTo>
                <a:lnTo>
                  <a:pt x="255707" y="1231711"/>
                </a:lnTo>
                <a:lnTo>
                  <a:pt x="250281" y="1218698"/>
                </a:lnTo>
                <a:lnTo>
                  <a:pt x="245071" y="1205902"/>
                </a:lnTo>
                <a:lnTo>
                  <a:pt x="240295" y="1193105"/>
                </a:lnTo>
                <a:lnTo>
                  <a:pt x="235737" y="1180092"/>
                </a:lnTo>
                <a:lnTo>
                  <a:pt x="231178" y="1166862"/>
                </a:lnTo>
                <a:lnTo>
                  <a:pt x="227054" y="1153848"/>
                </a:lnTo>
                <a:lnTo>
                  <a:pt x="222930" y="1140401"/>
                </a:lnTo>
                <a:lnTo>
                  <a:pt x="219457" y="1126737"/>
                </a:lnTo>
                <a:lnTo>
                  <a:pt x="215767" y="1113507"/>
                </a:lnTo>
                <a:lnTo>
                  <a:pt x="212728" y="1099626"/>
                </a:lnTo>
                <a:lnTo>
                  <a:pt x="209689" y="1085962"/>
                </a:lnTo>
                <a:lnTo>
                  <a:pt x="207084" y="1072082"/>
                </a:lnTo>
                <a:lnTo>
                  <a:pt x="204479" y="1058201"/>
                </a:lnTo>
                <a:lnTo>
                  <a:pt x="47104" y="1058201"/>
                </a:lnTo>
                <a:lnTo>
                  <a:pt x="42111" y="1057983"/>
                </a:lnTo>
                <a:lnTo>
                  <a:pt x="37552" y="1057116"/>
                </a:lnTo>
                <a:lnTo>
                  <a:pt x="32994" y="1056032"/>
                </a:lnTo>
                <a:lnTo>
                  <a:pt x="28653" y="1054513"/>
                </a:lnTo>
                <a:lnTo>
                  <a:pt x="24745" y="1052562"/>
                </a:lnTo>
                <a:lnTo>
                  <a:pt x="20839" y="1050175"/>
                </a:lnTo>
                <a:lnTo>
                  <a:pt x="16931" y="1047356"/>
                </a:lnTo>
                <a:lnTo>
                  <a:pt x="13892" y="1044536"/>
                </a:lnTo>
                <a:lnTo>
                  <a:pt x="10853" y="1041283"/>
                </a:lnTo>
                <a:lnTo>
                  <a:pt x="8032" y="1037596"/>
                </a:lnTo>
                <a:lnTo>
                  <a:pt x="5644" y="1033692"/>
                </a:lnTo>
                <a:lnTo>
                  <a:pt x="3690" y="1029571"/>
                </a:lnTo>
                <a:lnTo>
                  <a:pt x="1954" y="1025234"/>
                </a:lnTo>
                <a:lnTo>
                  <a:pt x="1085" y="1020896"/>
                </a:lnTo>
                <a:lnTo>
                  <a:pt x="217" y="1015907"/>
                </a:lnTo>
                <a:lnTo>
                  <a:pt x="0" y="1011353"/>
                </a:lnTo>
                <a:lnTo>
                  <a:pt x="0" y="852156"/>
                </a:lnTo>
                <a:lnTo>
                  <a:pt x="217" y="847601"/>
                </a:lnTo>
                <a:lnTo>
                  <a:pt x="1085" y="843047"/>
                </a:lnTo>
                <a:lnTo>
                  <a:pt x="1954" y="838275"/>
                </a:lnTo>
                <a:lnTo>
                  <a:pt x="3690" y="833937"/>
                </a:lnTo>
                <a:lnTo>
                  <a:pt x="5644" y="830250"/>
                </a:lnTo>
                <a:lnTo>
                  <a:pt x="8032" y="826346"/>
                </a:lnTo>
                <a:lnTo>
                  <a:pt x="10853" y="822659"/>
                </a:lnTo>
                <a:lnTo>
                  <a:pt x="13892" y="819406"/>
                </a:lnTo>
                <a:lnTo>
                  <a:pt x="16931" y="816370"/>
                </a:lnTo>
                <a:lnTo>
                  <a:pt x="20839" y="813550"/>
                </a:lnTo>
                <a:lnTo>
                  <a:pt x="24745" y="811164"/>
                </a:lnTo>
                <a:lnTo>
                  <a:pt x="28653" y="809429"/>
                </a:lnTo>
                <a:lnTo>
                  <a:pt x="32994" y="807477"/>
                </a:lnTo>
                <a:lnTo>
                  <a:pt x="37552" y="806609"/>
                </a:lnTo>
                <a:lnTo>
                  <a:pt x="42111" y="805742"/>
                </a:lnTo>
                <a:lnTo>
                  <a:pt x="47104" y="805525"/>
                </a:lnTo>
                <a:lnTo>
                  <a:pt x="204479" y="805525"/>
                </a:lnTo>
                <a:lnTo>
                  <a:pt x="207084" y="791644"/>
                </a:lnTo>
                <a:lnTo>
                  <a:pt x="209689" y="777764"/>
                </a:lnTo>
                <a:lnTo>
                  <a:pt x="212728" y="764099"/>
                </a:lnTo>
                <a:lnTo>
                  <a:pt x="215767" y="750436"/>
                </a:lnTo>
                <a:lnTo>
                  <a:pt x="219457" y="736771"/>
                </a:lnTo>
                <a:lnTo>
                  <a:pt x="222930" y="723324"/>
                </a:lnTo>
                <a:lnTo>
                  <a:pt x="227054" y="709877"/>
                </a:lnTo>
                <a:lnTo>
                  <a:pt x="231178" y="696647"/>
                </a:lnTo>
                <a:lnTo>
                  <a:pt x="235737" y="683634"/>
                </a:lnTo>
                <a:lnTo>
                  <a:pt x="240295" y="670620"/>
                </a:lnTo>
                <a:lnTo>
                  <a:pt x="245071" y="657607"/>
                </a:lnTo>
                <a:lnTo>
                  <a:pt x="250281" y="644810"/>
                </a:lnTo>
                <a:lnTo>
                  <a:pt x="255707" y="632014"/>
                </a:lnTo>
                <a:lnTo>
                  <a:pt x="261351" y="619434"/>
                </a:lnTo>
                <a:lnTo>
                  <a:pt x="266995" y="607072"/>
                </a:lnTo>
                <a:lnTo>
                  <a:pt x="272856" y="594709"/>
                </a:lnTo>
                <a:lnTo>
                  <a:pt x="145653" y="502098"/>
                </a:lnTo>
                <a:lnTo>
                  <a:pt x="141746" y="499061"/>
                </a:lnTo>
                <a:lnTo>
                  <a:pt x="138490" y="495808"/>
                </a:lnTo>
                <a:lnTo>
                  <a:pt x="135668" y="492337"/>
                </a:lnTo>
                <a:lnTo>
                  <a:pt x="133063" y="488651"/>
                </a:lnTo>
                <a:lnTo>
                  <a:pt x="130893" y="484529"/>
                </a:lnTo>
                <a:lnTo>
                  <a:pt x="129156" y="480409"/>
                </a:lnTo>
                <a:lnTo>
                  <a:pt x="127853" y="475854"/>
                </a:lnTo>
                <a:lnTo>
                  <a:pt x="126768" y="471516"/>
                </a:lnTo>
                <a:lnTo>
                  <a:pt x="126334" y="467178"/>
                </a:lnTo>
                <a:lnTo>
                  <a:pt x="126334" y="462624"/>
                </a:lnTo>
                <a:lnTo>
                  <a:pt x="126551" y="458069"/>
                </a:lnTo>
                <a:lnTo>
                  <a:pt x="127419" y="453515"/>
                </a:lnTo>
                <a:lnTo>
                  <a:pt x="128722" y="449177"/>
                </a:lnTo>
                <a:lnTo>
                  <a:pt x="130458" y="444839"/>
                </a:lnTo>
                <a:lnTo>
                  <a:pt x="132412" y="440718"/>
                </a:lnTo>
                <a:lnTo>
                  <a:pt x="135017" y="436597"/>
                </a:lnTo>
                <a:lnTo>
                  <a:pt x="228791" y="308416"/>
                </a:lnTo>
                <a:lnTo>
                  <a:pt x="231829" y="304512"/>
                </a:lnTo>
                <a:lnTo>
                  <a:pt x="235086" y="301259"/>
                </a:lnTo>
                <a:lnTo>
                  <a:pt x="238776" y="298005"/>
                </a:lnTo>
                <a:lnTo>
                  <a:pt x="242249" y="295619"/>
                </a:lnTo>
                <a:lnTo>
                  <a:pt x="246374" y="293451"/>
                </a:lnTo>
                <a:lnTo>
                  <a:pt x="250498" y="291715"/>
                </a:lnTo>
                <a:lnTo>
                  <a:pt x="254839" y="290414"/>
                </a:lnTo>
                <a:lnTo>
                  <a:pt x="259397" y="289330"/>
                </a:lnTo>
                <a:lnTo>
                  <a:pt x="263739" y="288896"/>
                </a:lnTo>
                <a:lnTo>
                  <a:pt x="268298" y="288896"/>
                </a:lnTo>
                <a:lnTo>
                  <a:pt x="272856" y="289330"/>
                </a:lnTo>
                <a:lnTo>
                  <a:pt x="277197" y="290197"/>
                </a:lnTo>
                <a:lnTo>
                  <a:pt x="281756" y="291499"/>
                </a:lnTo>
                <a:lnTo>
                  <a:pt x="286097" y="293017"/>
                </a:lnTo>
                <a:lnTo>
                  <a:pt x="290222" y="295186"/>
                </a:lnTo>
                <a:lnTo>
                  <a:pt x="294346" y="297788"/>
                </a:lnTo>
                <a:lnTo>
                  <a:pt x="421549" y="390400"/>
                </a:lnTo>
                <a:lnTo>
                  <a:pt x="431751" y="380857"/>
                </a:lnTo>
                <a:lnTo>
                  <a:pt x="441953" y="371314"/>
                </a:lnTo>
                <a:lnTo>
                  <a:pt x="452155" y="361988"/>
                </a:lnTo>
                <a:lnTo>
                  <a:pt x="462791" y="353095"/>
                </a:lnTo>
                <a:lnTo>
                  <a:pt x="473645" y="344203"/>
                </a:lnTo>
                <a:lnTo>
                  <a:pt x="484281" y="335527"/>
                </a:lnTo>
                <a:lnTo>
                  <a:pt x="495135" y="327068"/>
                </a:lnTo>
                <a:lnTo>
                  <a:pt x="506423" y="318827"/>
                </a:lnTo>
                <a:lnTo>
                  <a:pt x="517927" y="310585"/>
                </a:lnTo>
                <a:lnTo>
                  <a:pt x="529215" y="302994"/>
                </a:lnTo>
                <a:lnTo>
                  <a:pt x="540936" y="295186"/>
                </a:lnTo>
                <a:lnTo>
                  <a:pt x="552658" y="287811"/>
                </a:lnTo>
                <a:lnTo>
                  <a:pt x="564597" y="280654"/>
                </a:lnTo>
                <a:lnTo>
                  <a:pt x="576753" y="273497"/>
                </a:lnTo>
                <a:lnTo>
                  <a:pt x="588909" y="266773"/>
                </a:lnTo>
                <a:lnTo>
                  <a:pt x="601282" y="260050"/>
                </a:lnTo>
                <a:lnTo>
                  <a:pt x="552224" y="110396"/>
                </a:lnTo>
                <a:lnTo>
                  <a:pt x="550922" y="105842"/>
                </a:lnTo>
                <a:lnTo>
                  <a:pt x="550488" y="100853"/>
                </a:lnTo>
                <a:lnTo>
                  <a:pt x="550053" y="96299"/>
                </a:lnTo>
                <a:lnTo>
                  <a:pt x="550271" y="91961"/>
                </a:lnTo>
                <a:lnTo>
                  <a:pt x="550704" y="87406"/>
                </a:lnTo>
                <a:lnTo>
                  <a:pt x="552007" y="82852"/>
                </a:lnTo>
                <a:lnTo>
                  <a:pt x="553310" y="78514"/>
                </a:lnTo>
                <a:lnTo>
                  <a:pt x="555046" y="74826"/>
                </a:lnTo>
                <a:lnTo>
                  <a:pt x="557434" y="70706"/>
                </a:lnTo>
                <a:lnTo>
                  <a:pt x="560039" y="67018"/>
                </a:lnTo>
                <a:lnTo>
                  <a:pt x="563078" y="63765"/>
                </a:lnTo>
                <a:lnTo>
                  <a:pt x="566551" y="60512"/>
                </a:lnTo>
                <a:lnTo>
                  <a:pt x="570024" y="57693"/>
                </a:lnTo>
                <a:lnTo>
                  <a:pt x="573931" y="55090"/>
                </a:lnTo>
                <a:lnTo>
                  <a:pt x="578056" y="53137"/>
                </a:lnTo>
                <a:lnTo>
                  <a:pt x="582614" y="51402"/>
                </a:lnTo>
                <a:lnTo>
                  <a:pt x="733912" y="1952"/>
                </a:lnTo>
                <a:lnTo>
                  <a:pt x="738470" y="868"/>
                </a:lnTo>
                <a:lnTo>
                  <a:pt x="743246" y="216"/>
                </a:lnTo>
                <a:close/>
              </a:path>
            </a:pathLst>
          </a:custGeom>
          <a:solidFill>
            <a:schemeClr val="accent4">
              <a:alpha val="100000"/>
            </a:schemeClr>
          </a:solidFill>
        </p:spPr>
      </p:sp>
      <p:sp>
        <p:nvSpPr>
          <p:cNvPr id="5" name="Freeform 5"/>
          <p:cNvSpPr/>
          <p:nvPr/>
        </p:nvSpPr>
        <p:spPr>
          <a:xfrm>
            <a:off x="5566823" y="2336206"/>
            <a:ext cx="1702240" cy="1665358"/>
          </a:xfrm>
          <a:custGeom>
            <a:avLst/>
            <a:gdLst/>
            <a:ahLst/>
            <a:cxnLst/>
            <a:rect l="l" t="t" r="r" b="b"/>
            <a:pathLst>
              <a:path w="1905000" h="1863725">
                <a:moveTo>
                  <a:pt x="952500" y="355818"/>
                </a:moveTo>
                <a:cubicBezTo>
                  <a:pt x="634360" y="355818"/>
                  <a:pt x="376456" y="613722"/>
                  <a:pt x="376456" y="931862"/>
                </a:cubicBezTo>
                <a:cubicBezTo>
                  <a:pt x="376456" y="1250002"/>
                  <a:pt x="634360" y="1507906"/>
                  <a:pt x="952500" y="1507906"/>
                </a:cubicBezTo>
                <a:cubicBezTo>
                  <a:pt x="1270640" y="1507906"/>
                  <a:pt x="1528544" y="1250002"/>
                  <a:pt x="1528544" y="931862"/>
                </a:cubicBezTo>
                <a:cubicBezTo>
                  <a:pt x="1528544" y="613722"/>
                  <a:pt x="1270640" y="355818"/>
                  <a:pt x="952500" y="355818"/>
                </a:cubicBezTo>
                <a:close/>
                <a:moveTo>
                  <a:pt x="747804" y="0"/>
                </a:moveTo>
                <a:lnTo>
                  <a:pt x="752363" y="0"/>
                </a:lnTo>
                <a:lnTo>
                  <a:pt x="756921" y="650"/>
                </a:lnTo>
                <a:lnTo>
                  <a:pt x="761262" y="1735"/>
                </a:lnTo>
                <a:lnTo>
                  <a:pt x="765604" y="3253"/>
                </a:lnTo>
                <a:lnTo>
                  <a:pt x="769728" y="4988"/>
                </a:lnTo>
                <a:lnTo>
                  <a:pt x="773635" y="7374"/>
                </a:lnTo>
                <a:lnTo>
                  <a:pt x="777108" y="9977"/>
                </a:lnTo>
                <a:lnTo>
                  <a:pt x="780798" y="12796"/>
                </a:lnTo>
                <a:lnTo>
                  <a:pt x="783837" y="16050"/>
                </a:lnTo>
                <a:lnTo>
                  <a:pt x="786660" y="19736"/>
                </a:lnTo>
                <a:lnTo>
                  <a:pt x="789264" y="23640"/>
                </a:lnTo>
                <a:lnTo>
                  <a:pt x="791218" y="27978"/>
                </a:lnTo>
                <a:lnTo>
                  <a:pt x="793172" y="32316"/>
                </a:lnTo>
                <a:lnTo>
                  <a:pt x="841361" y="181970"/>
                </a:lnTo>
                <a:lnTo>
                  <a:pt x="855036" y="180018"/>
                </a:lnTo>
                <a:lnTo>
                  <a:pt x="868929" y="178499"/>
                </a:lnTo>
                <a:lnTo>
                  <a:pt x="882604" y="176981"/>
                </a:lnTo>
                <a:lnTo>
                  <a:pt x="896497" y="175897"/>
                </a:lnTo>
                <a:lnTo>
                  <a:pt x="910389" y="175029"/>
                </a:lnTo>
                <a:lnTo>
                  <a:pt x="924281" y="174378"/>
                </a:lnTo>
                <a:lnTo>
                  <a:pt x="938391" y="173945"/>
                </a:lnTo>
                <a:lnTo>
                  <a:pt x="952500" y="173945"/>
                </a:lnTo>
                <a:lnTo>
                  <a:pt x="966392" y="173945"/>
                </a:lnTo>
                <a:lnTo>
                  <a:pt x="980719" y="174378"/>
                </a:lnTo>
                <a:lnTo>
                  <a:pt x="994612" y="175029"/>
                </a:lnTo>
                <a:lnTo>
                  <a:pt x="1008505" y="175897"/>
                </a:lnTo>
                <a:lnTo>
                  <a:pt x="1022397" y="176981"/>
                </a:lnTo>
                <a:lnTo>
                  <a:pt x="1035855" y="178499"/>
                </a:lnTo>
                <a:lnTo>
                  <a:pt x="1049747" y="180018"/>
                </a:lnTo>
                <a:lnTo>
                  <a:pt x="1063423" y="181970"/>
                </a:lnTo>
                <a:lnTo>
                  <a:pt x="1112046" y="32316"/>
                </a:lnTo>
                <a:lnTo>
                  <a:pt x="1113783" y="27762"/>
                </a:lnTo>
                <a:lnTo>
                  <a:pt x="1115954" y="23640"/>
                </a:lnTo>
                <a:lnTo>
                  <a:pt x="1118558" y="19736"/>
                </a:lnTo>
                <a:lnTo>
                  <a:pt x="1121380" y="16050"/>
                </a:lnTo>
                <a:lnTo>
                  <a:pt x="1124419" y="12796"/>
                </a:lnTo>
                <a:lnTo>
                  <a:pt x="1127675" y="9977"/>
                </a:lnTo>
                <a:lnTo>
                  <a:pt x="1131582" y="7157"/>
                </a:lnTo>
                <a:lnTo>
                  <a:pt x="1135490" y="4988"/>
                </a:lnTo>
                <a:lnTo>
                  <a:pt x="1139614" y="3253"/>
                </a:lnTo>
                <a:lnTo>
                  <a:pt x="1143738" y="1735"/>
                </a:lnTo>
                <a:lnTo>
                  <a:pt x="1148080" y="650"/>
                </a:lnTo>
                <a:lnTo>
                  <a:pt x="1152638" y="0"/>
                </a:lnTo>
                <a:lnTo>
                  <a:pt x="1157414" y="0"/>
                </a:lnTo>
                <a:lnTo>
                  <a:pt x="1161972" y="216"/>
                </a:lnTo>
                <a:lnTo>
                  <a:pt x="1166531" y="868"/>
                </a:lnTo>
                <a:lnTo>
                  <a:pt x="1171306" y="1952"/>
                </a:lnTo>
                <a:lnTo>
                  <a:pt x="1322169" y="51402"/>
                </a:lnTo>
                <a:lnTo>
                  <a:pt x="1326945" y="52921"/>
                </a:lnTo>
                <a:lnTo>
                  <a:pt x="1331069" y="55090"/>
                </a:lnTo>
                <a:lnTo>
                  <a:pt x="1335194" y="57475"/>
                </a:lnTo>
                <a:lnTo>
                  <a:pt x="1338666" y="60295"/>
                </a:lnTo>
                <a:lnTo>
                  <a:pt x="1342139" y="63765"/>
                </a:lnTo>
                <a:lnTo>
                  <a:pt x="1344962" y="67018"/>
                </a:lnTo>
                <a:lnTo>
                  <a:pt x="1347349" y="70706"/>
                </a:lnTo>
                <a:lnTo>
                  <a:pt x="1349737" y="74392"/>
                </a:lnTo>
                <a:lnTo>
                  <a:pt x="1351474" y="78514"/>
                </a:lnTo>
                <a:lnTo>
                  <a:pt x="1353210" y="82852"/>
                </a:lnTo>
                <a:lnTo>
                  <a:pt x="1354079" y="87406"/>
                </a:lnTo>
                <a:lnTo>
                  <a:pt x="1354730" y="91961"/>
                </a:lnTo>
                <a:lnTo>
                  <a:pt x="1354946" y="96515"/>
                </a:lnTo>
                <a:lnTo>
                  <a:pt x="1354296" y="101287"/>
                </a:lnTo>
                <a:lnTo>
                  <a:pt x="1353645" y="105842"/>
                </a:lnTo>
                <a:lnTo>
                  <a:pt x="1352559" y="110396"/>
                </a:lnTo>
                <a:lnTo>
                  <a:pt x="1303718" y="260050"/>
                </a:lnTo>
                <a:lnTo>
                  <a:pt x="1316091" y="266773"/>
                </a:lnTo>
                <a:lnTo>
                  <a:pt x="1328464" y="273497"/>
                </a:lnTo>
                <a:lnTo>
                  <a:pt x="1340403" y="280654"/>
                </a:lnTo>
                <a:lnTo>
                  <a:pt x="1352342" y="287811"/>
                </a:lnTo>
                <a:lnTo>
                  <a:pt x="1364281" y="295186"/>
                </a:lnTo>
                <a:lnTo>
                  <a:pt x="1375785" y="302994"/>
                </a:lnTo>
                <a:lnTo>
                  <a:pt x="1387073" y="310585"/>
                </a:lnTo>
                <a:lnTo>
                  <a:pt x="1398578" y="318827"/>
                </a:lnTo>
                <a:lnTo>
                  <a:pt x="1409648" y="327068"/>
                </a:lnTo>
                <a:lnTo>
                  <a:pt x="1420719" y="335527"/>
                </a:lnTo>
                <a:lnTo>
                  <a:pt x="1431572" y="344203"/>
                </a:lnTo>
                <a:lnTo>
                  <a:pt x="1442209" y="353095"/>
                </a:lnTo>
                <a:lnTo>
                  <a:pt x="1452628" y="361988"/>
                </a:lnTo>
                <a:lnTo>
                  <a:pt x="1463047" y="371314"/>
                </a:lnTo>
                <a:lnTo>
                  <a:pt x="1473250" y="380857"/>
                </a:lnTo>
                <a:lnTo>
                  <a:pt x="1483234" y="390400"/>
                </a:lnTo>
                <a:lnTo>
                  <a:pt x="1610872" y="297788"/>
                </a:lnTo>
                <a:lnTo>
                  <a:pt x="1614779" y="295186"/>
                </a:lnTo>
                <a:lnTo>
                  <a:pt x="1619120" y="293017"/>
                </a:lnTo>
                <a:lnTo>
                  <a:pt x="1623244" y="291499"/>
                </a:lnTo>
                <a:lnTo>
                  <a:pt x="1627803" y="290197"/>
                </a:lnTo>
                <a:lnTo>
                  <a:pt x="1632144" y="289330"/>
                </a:lnTo>
                <a:lnTo>
                  <a:pt x="1636702" y="288896"/>
                </a:lnTo>
                <a:lnTo>
                  <a:pt x="1641261" y="288896"/>
                </a:lnTo>
                <a:lnTo>
                  <a:pt x="1645603" y="289330"/>
                </a:lnTo>
                <a:lnTo>
                  <a:pt x="1649944" y="290414"/>
                </a:lnTo>
                <a:lnTo>
                  <a:pt x="1654285" y="291715"/>
                </a:lnTo>
                <a:lnTo>
                  <a:pt x="1658410" y="293451"/>
                </a:lnTo>
                <a:lnTo>
                  <a:pt x="1662534" y="295619"/>
                </a:lnTo>
                <a:lnTo>
                  <a:pt x="1666441" y="298005"/>
                </a:lnTo>
                <a:lnTo>
                  <a:pt x="1670132" y="301259"/>
                </a:lnTo>
                <a:lnTo>
                  <a:pt x="1673171" y="304512"/>
                </a:lnTo>
                <a:lnTo>
                  <a:pt x="1676210" y="308416"/>
                </a:lnTo>
                <a:lnTo>
                  <a:pt x="1769766" y="436597"/>
                </a:lnTo>
                <a:lnTo>
                  <a:pt x="1772371" y="440718"/>
                </a:lnTo>
                <a:lnTo>
                  <a:pt x="1774542" y="444839"/>
                </a:lnTo>
                <a:lnTo>
                  <a:pt x="1776278" y="449177"/>
                </a:lnTo>
                <a:lnTo>
                  <a:pt x="1777581" y="453515"/>
                </a:lnTo>
                <a:lnTo>
                  <a:pt x="1778449" y="458069"/>
                </a:lnTo>
                <a:lnTo>
                  <a:pt x="1778666" y="462624"/>
                </a:lnTo>
                <a:lnTo>
                  <a:pt x="1778666" y="467178"/>
                </a:lnTo>
                <a:lnTo>
                  <a:pt x="1778015" y="471516"/>
                </a:lnTo>
                <a:lnTo>
                  <a:pt x="1777146" y="475854"/>
                </a:lnTo>
                <a:lnTo>
                  <a:pt x="1775844" y="480409"/>
                </a:lnTo>
                <a:lnTo>
                  <a:pt x="1774325" y="484529"/>
                </a:lnTo>
                <a:lnTo>
                  <a:pt x="1771937" y="488651"/>
                </a:lnTo>
                <a:lnTo>
                  <a:pt x="1769332" y="492337"/>
                </a:lnTo>
                <a:lnTo>
                  <a:pt x="1766510" y="496025"/>
                </a:lnTo>
                <a:lnTo>
                  <a:pt x="1763254" y="499278"/>
                </a:lnTo>
                <a:lnTo>
                  <a:pt x="1759564" y="502098"/>
                </a:lnTo>
                <a:lnTo>
                  <a:pt x="1631927" y="594709"/>
                </a:lnTo>
                <a:lnTo>
                  <a:pt x="1637788" y="607072"/>
                </a:lnTo>
                <a:lnTo>
                  <a:pt x="1643866" y="619651"/>
                </a:lnTo>
                <a:lnTo>
                  <a:pt x="1649293" y="632231"/>
                </a:lnTo>
                <a:lnTo>
                  <a:pt x="1654502" y="644810"/>
                </a:lnTo>
                <a:lnTo>
                  <a:pt x="1659712" y="657607"/>
                </a:lnTo>
                <a:lnTo>
                  <a:pt x="1664704" y="670620"/>
                </a:lnTo>
                <a:lnTo>
                  <a:pt x="1669263" y="683634"/>
                </a:lnTo>
                <a:lnTo>
                  <a:pt x="1673605" y="696647"/>
                </a:lnTo>
                <a:lnTo>
                  <a:pt x="1677946" y="710094"/>
                </a:lnTo>
                <a:lnTo>
                  <a:pt x="1681853" y="723541"/>
                </a:lnTo>
                <a:lnTo>
                  <a:pt x="1685760" y="736771"/>
                </a:lnTo>
                <a:lnTo>
                  <a:pt x="1689017" y="750436"/>
                </a:lnTo>
                <a:lnTo>
                  <a:pt x="1692489" y="764099"/>
                </a:lnTo>
                <a:lnTo>
                  <a:pt x="1695311" y="777764"/>
                </a:lnTo>
                <a:lnTo>
                  <a:pt x="1698133" y="791644"/>
                </a:lnTo>
                <a:lnTo>
                  <a:pt x="1700738" y="805525"/>
                </a:lnTo>
                <a:lnTo>
                  <a:pt x="1857896" y="805525"/>
                </a:lnTo>
                <a:lnTo>
                  <a:pt x="1862672" y="805742"/>
                </a:lnTo>
                <a:lnTo>
                  <a:pt x="1867448" y="806609"/>
                </a:lnTo>
                <a:lnTo>
                  <a:pt x="1872006" y="807477"/>
                </a:lnTo>
                <a:lnTo>
                  <a:pt x="1876130" y="809429"/>
                </a:lnTo>
                <a:lnTo>
                  <a:pt x="1880255" y="811164"/>
                </a:lnTo>
                <a:lnTo>
                  <a:pt x="1884161" y="813550"/>
                </a:lnTo>
                <a:lnTo>
                  <a:pt x="1887635" y="816370"/>
                </a:lnTo>
                <a:lnTo>
                  <a:pt x="1891108" y="819406"/>
                </a:lnTo>
                <a:lnTo>
                  <a:pt x="1894147" y="822659"/>
                </a:lnTo>
                <a:lnTo>
                  <a:pt x="1896969" y="826346"/>
                </a:lnTo>
                <a:lnTo>
                  <a:pt x="1899356" y="830250"/>
                </a:lnTo>
                <a:lnTo>
                  <a:pt x="1901310" y="833937"/>
                </a:lnTo>
                <a:lnTo>
                  <a:pt x="1902830" y="838275"/>
                </a:lnTo>
                <a:lnTo>
                  <a:pt x="1903915" y="843047"/>
                </a:lnTo>
                <a:lnTo>
                  <a:pt x="1904566" y="847601"/>
                </a:lnTo>
                <a:lnTo>
                  <a:pt x="1905000" y="852156"/>
                </a:lnTo>
                <a:lnTo>
                  <a:pt x="1905000" y="1011353"/>
                </a:lnTo>
                <a:lnTo>
                  <a:pt x="1904566" y="1015907"/>
                </a:lnTo>
                <a:lnTo>
                  <a:pt x="1904132" y="1020896"/>
                </a:lnTo>
                <a:lnTo>
                  <a:pt x="1902830" y="1025234"/>
                </a:lnTo>
                <a:lnTo>
                  <a:pt x="1901310" y="1029571"/>
                </a:lnTo>
                <a:lnTo>
                  <a:pt x="1899356" y="1033692"/>
                </a:lnTo>
                <a:lnTo>
                  <a:pt x="1896969" y="1037596"/>
                </a:lnTo>
                <a:lnTo>
                  <a:pt x="1894147" y="1041283"/>
                </a:lnTo>
                <a:lnTo>
                  <a:pt x="1891325" y="1044536"/>
                </a:lnTo>
                <a:lnTo>
                  <a:pt x="1887852" y="1047356"/>
                </a:lnTo>
                <a:lnTo>
                  <a:pt x="1884161" y="1050175"/>
                </a:lnTo>
                <a:lnTo>
                  <a:pt x="1880255" y="1052562"/>
                </a:lnTo>
                <a:lnTo>
                  <a:pt x="1876130" y="1054513"/>
                </a:lnTo>
                <a:lnTo>
                  <a:pt x="1872006" y="1056032"/>
                </a:lnTo>
                <a:lnTo>
                  <a:pt x="1867448" y="1057116"/>
                </a:lnTo>
                <a:lnTo>
                  <a:pt x="1862672" y="1057983"/>
                </a:lnTo>
                <a:lnTo>
                  <a:pt x="1858113" y="1058201"/>
                </a:lnTo>
                <a:lnTo>
                  <a:pt x="1700738" y="1058201"/>
                </a:lnTo>
                <a:lnTo>
                  <a:pt x="1698133" y="1072082"/>
                </a:lnTo>
                <a:lnTo>
                  <a:pt x="1695311" y="1085962"/>
                </a:lnTo>
                <a:lnTo>
                  <a:pt x="1692489" y="1099626"/>
                </a:lnTo>
                <a:lnTo>
                  <a:pt x="1689017" y="1113507"/>
                </a:lnTo>
                <a:lnTo>
                  <a:pt x="1685760" y="1126737"/>
                </a:lnTo>
                <a:lnTo>
                  <a:pt x="1681853" y="1140401"/>
                </a:lnTo>
                <a:lnTo>
                  <a:pt x="1677946" y="1153848"/>
                </a:lnTo>
                <a:lnTo>
                  <a:pt x="1673605" y="1166862"/>
                </a:lnTo>
                <a:lnTo>
                  <a:pt x="1669263" y="1180092"/>
                </a:lnTo>
                <a:lnTo>
                  <a:pt x="1664704" y="1193105"/>
                </a:lnTo>
                <a:lnTo>
                  <a:pt x="1659712" y="1205902"/>
                </a:lnTo>
                <a:lnTo>
                  <a:pt x="1654502" y="1218698"/>
                </a:lnTo>
                <a:lnTo>
                  <a:pt x="1649293" y="1231711"/>
                </a:lnTo>
                <a:lnTo>
                  <a:pt x="1643866" y="1244291"/>
                </a:lnTo>
                <a:lnTo>
                  <a:pt x="1637788" y="1256654"/>
                </a:lnTo>
                <a:lnTo>
                  <a:pt x="1631927" y="1269016"/>
                </a:lnTo>
                <a:lnTo>
                  <a:pt x="1759564" y="1361411"/>
                </a:lnTo>
                <a:lnTo>
                  <a:pt x="1763254" y="1364231"/>
                </a:lnTo>
                <a:lnTo>
                  <a:pt x="1766510" y="1367701"/>
                </a:lnTo>
                <a:lnTo>
                  <a:pt x="1769332" y="1371171"/>
                </a:lnTo>
                <a:lnTo>
                  <a:pt x="1771937" y="1375075"/>
                </a:lnTo>
                <a:lnTo>
                  <a:pt x="1774325" y="1379196"/>
                </a:lnTo>
                <a:lnTo>
                  <a:pt x="1775844" y="1383317"/>
                </a:lnTo>
                <a:lnTo>
                  <a:pt x="1777146" y="1387654"/>
                </a:lnTo>
                <a:lnTo>
                  <a:pt x="1778015" y="1391992"/>
                </a:lnTo>
                <a:lnTo>
                  <a:pt x="1778666" y="1396330"/>
                </a:lnTo>
                <a:lnTo>
                  <a:pt x="1778666" y="1401101"/>
                </a:lnTo>
                <a:lnTo>
                  <a:pt x="1778449" y="1405439"/>
                </a:lnTo>
                <a:lnTo>
                  <a:pt x="1777581" y="1409994"/>
                </a:lnTo>
                <a:lnTo>
                  <a:pt x="1776278" y="1414332"/>
                </a:lnTo>
                <a:lnTo>
                  <a:pt x="1774542" y="1418886"/>
                </a:lnTo>
                <a:lnTo>
                  <a:pt x="1772371" y="1422790"/>
                </a:lnTo>
                <a:lnTo>
                  <a:pt x="1769766" y="1426694"/>
                </a:lnTo>
                <a:lnTo>
                  <a:pt x="1676210" y="1555526"/>
                </a:lnTo>
                <a:lnTo>
                  <a:pt x="1673171" y="1559214"/>
                </a:lnTo>
                <a:lnTo>
                  <a:pt x="1670132" y="1562467"/>
                </a:lnTo>
                <a:lnTo>
                  <a:pt x="1666441" y="1565503"/>
                </a:lnTo>
                <a:lnTo>
                  <a:pt x="1662534" y="1567889"/>
                </a:lnTo>
                <a:lnTo>
                  <a:pt x="1658410" y="1570275"/>
                </a:lnTo>
                <a:lnTo>
                  <a:pt x="1654285" y="1572010"/>
                </a:lnTo>
                <a:lnTo>
                  <a:pt x="1649944" y="1573311"/>
                </a:lnTo>
                <a:lnTo>
                  <a:pt x="1645603" y="1573962"/>
                </a:lnTo>
                <a:lnTo>
                  <a:pt x="1641261" y="1574612"/>
                </a:lnTo>
                <a:lnTo>
                  <a:pt x="1636702" y="1574830"/>
                </a:lnTo>
                <a:lnTo>
                  <a:pt x="1632144" y="1574179"/>
                </a:lnTo>
                <a:lnTo>
                  <a:pt x="1627586" y="1573528"/>
                </a:lnTo>
                <a:lnTo>
                  <a:pt x="1623244" y="1572227"/>
                </a:lnTo>
                <a:lnTo>
                  <a:pt x="1618903" y="1570708"/>
                </a:lnTo>
                <a:lnTo>
                  <a:pt x="1614779" y="1568323"/>
                </a:lnTo>
                <a:lnTo>
                  <a:pt x="1610872" y="1565720"/>
                </a:lnTo>
                <a:lnTo>
                  <a:pt x="1483234" y="1473326"/>
                </a:lnTo>
                <a:lnTo>
                  <a:pt x="1473250" y="1483085"/>
                </a:lnTo>
                <a:lnTo>
                  <a:pt x="1463047" y="1492195"/>
                </a:lnTo>
                <a:lnTo>
                  <a:pt x="1452628" y="1501521"/>
                </a:lnTo>
                <a:lnTo>
                  <a:pt x="1442209" y="1510631"/>
                </a:lnTo>
                <a:lnTo>
                  <a:pt x="1431572" y="1519523"/>
                </a:lnTo>
                <a:lnTo>
                  <a:pt x="1420719" y="1527982"/>
                </a:lnTo>
                <a:lnTo>
                  <a:pt x="1409648" y="1536440"/>
                </a:lnTo>
                <a:lnTo>
                  <a:pt x="1398578" y="1544682"/>
                </a:lnTo>
                <a:lnTo>
                  <a:pt x="1387290" y="1552923"/>
                </a:lnTo>
                <a:lnTo>
                  <a:pt x="1375785" y="1560731"/>
                </a:lnTo>
                <a:lnTo>
                  <a:pt x="1364281" y="1568323"/>
                </a:lnTo>
                <a:lnTo>
                  <a:pt x="1352342" y="1575914"/>
                </a:lnTo>
                <a:lnTo>
                  <a:pt x="1340403" y="1583071"/>
                </a:lnTo>
                <a:lnTo>
                  <a:pt x="1328464" y="1590228"/>
                </a:lnTo>
                <a:lnTo>
                  <a:pt x="1316091" y="1596952"/>
                </a:lnTo>
                <a:lnTo>
                  <a:pt x="1303718" y="1603676"/>
                </a:lnTo>
                <a:lnTo>
                  <a:pt x="1352559" y="1753112"/>
                </a:lnTo>
                <a:lnTo>
                  <a:pt x="1353645" y="1757883"/>
                </a:lnTo>
                <a:lnTo>
                  <a:pt x="1354296" y="1762655"/>
                </a:lnTo>
                <a:lnTo>
                  <a:pt x="1354946" y="1767426"/>
                </a:lnTo>
                <a:lnTo>
                  <a:pt x="1354730" y="1771764"/>
                </a:lnTo>
                <a:lnTo>
                  <a:pt x="1354079" y="1776319"/>
                </a:lnTo>
                <a:lnTo>
                  <a:pt x="1353210" y="1780657"/>
                </a:lnTo>
                <a:lnTo>
                  <a:pt x="1351474" y="1784995"/>
                </a:lnTo>
                <a:lnTo>
                  <a:pt x="1349737" y="1789115"/>
                </a:lnTo>
                <a:lnTo>
                  <a:pt x="1347349" y="1793019"/>
                </a:lnTo>
                <a:lnTo>
                  <a:pt x="1344962" y="1796707"/>
                </a:lnTo>
                <a:lnTo>
                  <a:pt x="1342139" y="1799960"/>
                </a:lnTo>
                <a:lnTo>
                  <a:pt x="1338666" y="1803214"/>
                </a:lnTo>
                <a:lnTo>
                  <a:pt x="1335194" y="1806033"/>
                </a:lnTo>
                <a:lnTo>
                  <a:pt x="1331286" y="1808419"/>
                </a:lnTo>
                <a:lnTo>
                  <a:pt x="1326945" y="1810588"/>
                </a:lnTo>
                <a:lnTo>
                  <a:pt x="1322603" y="1812323"/>
                </a:lnTo>
                <a:lnTo>
                  <a:pt x="1171306" y="1861556"/>
                </a:lnTo>
                <a:lnTo>
                  <a:pt x="1166531" y="1862641"/>
                </a:lnTo>
                <a:lnTo>
                  <a:pt x="1161972" y="1863508"/>
                </a:lnTo>
                <a:lnTo>
                  <a:pt x="1157414" y="1863725"/>
                </a:lnTo>
                <a:lnTo>
                  <a:pt x="1152638" y="1863725"/>
                </a:lnTo>
                <a:lnTo>
                  <a:pt x="1148080" y="1862858"/>
                </a:lnTo>
                <a:lnTo>
                  <a:pt x="1143738" y="1861990"/>
                </a:lnTo>
                <a:lnTo>
                  <a:pt x="1139614" y="1860472"/>
                </a:lnTo>
                <a:lnTo>
                  <a:pt x="1135490" y="1858520"/>
                </a:lnTo>
                <a:lnTo>
                  <a:pt x="1131365" y="1856568"/>
                </a:lnTo>
                <a:lnTo>
                  <a:pt x="1127675" y="1853748"/>
                </a:lnTo>
                <a:lnTo>
                  <a:pt x="1124419" y="1850929"/>
                </a:lnTo>
                <a:lnTo>
                  <a:pt x="1121380" y="1847459"/>
                </a:lnTo>
                <a:lnTo>
                  <a:pt x="1118558" y="1843989"/>
                </a:lnTo>
                <a:lnTo>
                  <a:pt x="1115954" y="1840085"/>
                </a:lnTo>
                <a:lnTo>
                  <a:pt x="1113783" y="1835747"/>
                </a:lnTo>
                <a:lnTo>
                  <a:pt x="1112046" y="1831409"/>
                </a:lnTo>
                <a:lnTo>
                  <a:pt x="1063423" y="1681538"/>
                </a:lnTo>
                <a:lnTo>
                  <a:pt x="1049747" y="1683491"/>
                </a:lnTo>
                <a:lnTo>
                  <a:pt x="1036289" y="1685009"/>
                </a:lnTo>
                <a:lnTo>
                  <a:pt x="1022397" y="1686310"/>
                </a:lnTo>
                <a:lnTo>
                  <a:pt x="1008505" y="1687611"/>
                </a:lnTo>
                <a:lnTo>
                  <a:pt x="994612" y="1688479"/>
                </a:lnTo>
                <a:lnTo>
                  <a:pt x="980719" y="1689130"/>
                </a:lnTo>
                <a:lnTo>
                  <a:pt x="966392" y="1689346"/>
                </a:lnTo>
                <a:lnTo>
                  <a:pt x="952500" y="1689780"/>
                </a:lnTo>
                <a:lnTo>
                  <a:pt x="938391" y="1689346"/>
                </a:lnTo>
                <a:lnTo>
                  <a:pt x="924281" y="1689130"/>
                </a:lnTo>
                <a:lnTo>
                  <a:pt x="910389" y="1688479"/>
                </a:lnTo>
                <a:lnTo>
                  <a:pt x="896497" y="1687611"/>
                </a:lnTo>
                <a:lnTo>
                  <a:pt x="882604" y="1686310"/>
                </a:lnTo>
                <a:lnTo>
                  <a:pt x="868929" y="1685009"/>
                </a:lnTo>
                <a:lnTo>
                  <a:pt x="855036" y="1683491"/>
                </a:lnTo>
                <a:lnTo>
                  <a:pt x="841361" y="1681538"/>
                </a:lnTo>
                <a:lnTo>
                  <a:pt x="793172" y="1831409"/>
                </a:lnTo>
                <a:lnTo>
                  <a:pt x="791218" y="1835963"/>
                </a:lnTo>
                <a:lnTo>
                  <a:pt x="789264" y="1840085"/>
                </a:lnTo>
                <a:lnTo>
                  <a:pt x="786660" y="1843989"/>
                </a:lnTo>
                <a:lnTo>
                  <a:pt x="783837" y="1847459"/>
                </a:lnTo>
                <a:lnTo>
                  <a:pt x="780798" y="1850929"/>
                </a:lnTo>
                <a:lnTo>
                  <a:pt x="777108" y="1853748"/>
                </a:lnTo>
                <a:lnTo>
                  <a:pt x="773635" y="1856568"/>
                </a:lnTo>
                <a:lnTo>
                  <a:pt x="769728" y="1858520"/>
                </a:lnTo>
                <a:lnTo>
                  <a:pt x="765604" y="1860472"/>
                </a:lnTo>
                <a:lnTo>
                  <a:pt x="761262" y="1861990"/>
                </a:lnTo>
                <a:lnTo>
                  <a:pt x="756921" y="1862858"/>
                </a:lnTo>
                <a:lnTo>
                  <a:pt x="752145" y="1863725"/>
                </a:lnTo>
                <a:lnTo>
                  <a:pt x="747804" y="1863725"/>
                </a:lnTo>
                <a:lnTo>
                  <a:pt x="743246" y="1863508"/>
                </a:lnTo>
                <a:lnTo>
                  <a:pt x="738470" y="1862641"/>
                </a:lnTo>
                <a:lnTo>
                  <a:pt x="733694" y="1861340"/>
                </a:lnTo>
                <a:lnTo>
                  <a:pt x="582614" y="1812323"/>
                </a:lnTo>
                <a:lnTo>
                  <a:pt x="578056" y="1810588"/>
                </a:lnTo>
                <a:lnTo>
                  <a:pt x="573931" y="1808419"/>
                </a:lnTo>
                <a:lnTo>
                  <a:pt x="570024" y="1806033"/>
                </a:lnTo>
                <a:lnTo>
                  <a:pt x="566551" y="1803214"/>
                </a:lnTo>
                <a:lnTo>
                  <a:pt x="563078" y="1799960"/>
                </a:lnTo>
                <a:lnTo>
                  <a:pt x="560039" y="1796707"/>
                </a:lnTo>
                <a:lnTo>
                  <a:pt x="557434" y="1793019"/>
                </a:lnTo>
                <a:lnTo>
                  <a:pt x="555481" y="1789115"/>
                </a:lnTo>
                <a:lnTo>
                  <a:pt x="553310" y="1784995"/>
                </a:lnTo>
                <a:lnTo>
                  <a:pt x="552007" y="1780657"/>
                </a:lnTo>
                <a:lnTo>
                  <a:pt x="550922" y="1776319"/>
                </a:lnTo>
                <a:lnTo>
                  <a:pt x="550271" y="1771764"/>
                </a:lnTo>
                <a:lnTo>
                  <a:pt x="550271" y="1767426"/>
                </a:lnTo>
                <a:lnTo>
                  <a:pt x="550488" y="1762655"/>
                </a:lnTo>
                <a:lnTo>
                  <a:pt x="551356" y="1757883"/>
                </a:lnTo>
                <a:lnTo>
                  <a:pt x="552224" y="1753112"/>
                </a:lnTo>
                <a:lnTo>
                  <a:pt x="601282" y="1603676"/>
                </a:lnTo>
                <a:lnTo>
                  <a:pt x="588909" y="1596952"/>
                </a:lnTo>
                <a:lnTo>
                  <a:pt x="576753" y="1590228"/>
                </a:lnTo>
                <a:lnTo>
                  <a:pt x="564597" y="1583071"/>
                </a:lnTo>
                <a:lnTo>
                  <a:pt x="552658" y="1575914"/>
                </a:lnTo>
                <a:lnTo>
                  <a:pt x="540936" y="1568323"/>
                </a:lnTo>
                <a:lnTo>
                  <a:pt x="529215" y="1560731"/>
                </a:lnTo>
                <a:lnTo>
                  <a:pt x="517927" y="1552923"/>
                </a:lnTo>
                <a:lnTo>
                  <a:pt x="506423" y="1544682"/>
                </a:lnTo>
                <a:lnTo>
                  <a:pt x="495135" y="1536440"/>
                </a:lnTo>
                <a:lnTo>
                  <a:pt x="484281" y="1527982"/>
                </a:lnTo>
                <a:lnTo>
                  <a:pt x="473428" y="1519306"/>
                </a:lnTo>
                <a:lnTo>
                  <a:pt x="462791" y="1510631"/>
                </a:lnTo>
                <a:lnTo>
                  <a:pt x="452155" y="1501521"/>
                </a:lnTo>
                <a:lnTo>
                  <a:pt x="441953" y="1492195"/>
                </a:lnTo>
                <a:lnTo>
                  <a:pt x="431751" y="1482869"/>
                </a:lnTo>
                <a:lnTo>
                  <a:pt x="421549" y="1473108"/>
                </a:lnTo>
                <a:lnTo>
                  <a:pt x="294346" y="1565720"/>
                </a:lnTo>
                <a:lnTo>
                  <a:pt x="290222" y="1568323"/>
                </a:lnTo>
                <a:lnTo>
                  <a:pt x="286097" y="1570708"/>
                </a:lnTo>
                <a:lnTo>
                  <a:pt x="281756" y="1572227"/>
                </a:lnTo>
                <a:lnTo>
                  <a:pt x="277197" y="1573528"/>
                </a:lnTo>
                <a:lnTo>
                  <a:pt x="272856" y="1574179"/>
                </a:lnTo>
                <a:lnTo>
                  <a:pt x="268298" y="1574830"/>
                </a:lnTo>
                <a:lnTo>
                  <a:pt x="263739" y="1574830"/>
                </a:lnTo>
                <a:lnTo>
                  <a:pt x="259397" y="1574179"/>
                </a:lnTo>
                <a:lnTo>
                  <a:pt x="254839" y="1573311"/>
                </a:lnTo>
                <a:lnTo>
                  <a:pt x="250498" y="1572010"/>
                </a:lnTo>
                <a:lnTo>
                  <a:pt x="246374" y="1570275"/>
                </a:lnTo>
                <a:lnTo>
                  <a:pt x="242249" y="1568106"/>
                </a:lnTo>
                <a:lnTo>
                  <a:pt x="238776" y="1565503"/>
                </a:lnTo>
                <a:lnTo>
                  <a:pt x="235086" y="1562467"/>
                </a:lnTo>
                <a:lnTo>
                  <a:pt x="231829" y="1559214"/>
                </a:lnTo>
                <a:lnTo>
                  <a:pt x="228791" y="1555526"/>
                </a:lnTo>
                <a:lnTo>
                  <a:pt x="135017" y="1426694"/>
                </a:lnTo>
                <a:lnTo>
                  <a:pt x="132412" y="1422790"/>
                </a:lnTo>
                <a:lnTo>
                  <a:pt x="130458" y="1418886"/>
                </a:lnTo>
                <a:lnTo>
                  <a:pt x="128722" y="1414332"/>
                </a:lnTo>
                <a:lnTo>
                  <a:pt x="127419" y="1409994"/>
                </a:lnTo>
                <a:lnTo>
                  <a:pt x="126551" y="1405439"/>
                </a:lnTo>
                <a:lnTo>
                  <a:pt x="126334" y="1401101"/>
                </a:lnTo>
                <a:lnTo>
                  <a:pt x="126334" y="1396330"/>
                </a:lnTo>
                <a:lnTo>
                  <a:pt x="126768" y="1391992"/>
                </a:lnTo>
                <a:lnTo>
                  <a:pt x="127853" y="1387654"/>
                </a:lnTo>
                <a:lnTo>
                  <a:pt x="129156" y="1383317"/>
                </a:lnTo>
                <a:lnTo>
                  <a:pt x="130893" y="1379196"/>
                </a:lnTo>
                <a:lnTo>
                  <a:pt x="133063" y="1375075"/>
                </a:lnTo>
                <a:lnTo>
                  <a:pt x="135668" y="1371171"/>
                </a:lnTo>
                <a:lnTo>
                  <a:pt x="138490" y="1367701"/>
                </a:lnTo>
                <a:lnTo>
                  <a:pt x="141746" y="1364447"/>
                </a:lnTo>
                <a:lnTo>
                  <a:pt x="145653" y="1361411"/>
                </a:lnTo>
                <a:lnTo>
                  <a:pt x="272856" y="1269016"/>
                </a:lnTo>
                <a:lnTo>
                  <a:pt x="266995" y="1256654"/>
                </a:lnTo>
                <a:lnTo>
                  <a:pt x="261351" y="1244074"/>
                </a:lnTo>
                <a:lnTo>
                  <a:pt x="255707" y="1231711"/>
                </a:lnTo>
                <a:lnTo>
                  <a:pt x="250281" y="1218698"/>
                </a:lnTo>
                <a:lnTo>
                  <a:pt x="245071" y="1205902"/>
                </a:lnTo>
                <a:lnTo>
                  <a:pt x="240295" y="1193105"/>
                </a:lnTo>
                <a:lnTo>
                  <a:pt x="235737" y="1180092"/>
                </a:lnTo>
                <a:lnTo>
                  <a:pt x="231178" y="1166862"/>
                </a:lnTo>
                <a:lnTo>
                  <a:pt x="227054" y="1153848"/>
                </a:lnTo>
                <a:lnTo>
                  <a:pt x="222930" y="1140401"/>
                </a:lnTo>
                <a:lnTo>
                  <a:pt x="219457" y="1126737"/>
                </a:lnTo>
                <a:lnTo>
                  <a:pt x="215767" y="1113507"/>
                </a:lnTo>
                <a:lnTo>
                  <a:pt x="212728" y="1099626"/>
                </a:lnTo>
                <a:lnTo>
                  <a:pt x="209689" y="1085962"/>
                </a:lnTo>
                <a:lnTo>
                  <a:pt x="207084" y="1072082"/>
                </a:lnTo>
                <a:lnTo>
                  <a:pt x="204479" y="1058201"/>
                </a:lnTo>
                <a:lnTo>
                  <a:pt x="47104" y="1058201"/>
                </a:lnTo>
                <a:lnTo>
                  <a:pt x="42111" y="1057983"/>
                </a:lnTo>
                <a:lnTo>
                  <a:pt x="37552" y="1057116"/>
                </a:lnTo>
                <a:lnTo>
                  <a:pt x="32994" y="1056032"/>
                </a:lnTo>
                <a:lnTo>
                  <a:pt x="28653" y="1054513"/>
                </a:lnTo>
                <a:lnTo>
                  <a:pt x="24745" y="1052562"/>
                </a:lnTo>
                <a:lnTo>
                  <a:pt x="20839" y="1050175"/>
                </a:lnTo>
                <a:lnTo>
                  <a:pt x="16931" y="1047356"/>
                </a:lnTo>
                <a:lnTo>
                  <a:pt x="13892" y="1044536"/>
                </a:lnTo>
                <a:lnTo>
                  <a:pt x="10853" y="1041283"/>
                </a:lnTo>
                <a:lnTo>
                  <a:pt x="8032" y="1037596"/>
                </a:lnTo>
                <a:lnTo>
                  <a:pt x="5644" y="1033692"/>
                </a:lnTo>
                <a:lnTo>
                  <a:pt x="3690" y="1029571"/>
                </a:lnTo>
                <a:lnTo>
                  <a:pt x="1954" y="1025234"/>
                </a:lnTo>
                <a:lnTo>
                  <a:pt x="1085" y="1020896"/>
                </a:lnTo>
                <a:lnTo>
                  <a:pt x="217" y="1015907"/>
                </a:lnTo>
                <a:lnTo>
                  <a:pt x="0" y="1011353"/>
                </a:lnTo>
                <a:lnTo>
                  <a:pt x="0" y="852156"/>
                </a:lnTo>
                <a:lnTo>
                  <a:pt x="217" y="847601"/>
                </a:lnTo>
                <a:lnTo>
                  <a:pt x="1085" y="843047"/>
                </a:lnTo>
                <a:lnTo>
                  <a:pt x="1954" y="838275"/>
                </a:lnTo>
                <a:lnTo>
                  <a:pt x="3690" y="833937"/>
                </a:lnTo>
                <a:lnTo>
                  <a:pt x="5644" y="830250"/>
                </a:lnTo>
                <a:lnTo>
                  <a:pt x="8032" y="826346"/>
                </a:lnTo>
                <a:lnTo>
                  <a:pt x="10853" y="822659"/>
                </a:lnTo>
                <a:lnTo>
                  <a:pt x="13892" y="819406"/>
                </a:lnTo>
                <a:lnTo>
                  <a:pt x="16931" y="816370"/>
                </a:lnTo>
                <a:lnTo>
                  <a:pt x="20839" y="813550"/>
                </a:lnTo>
                <a:lnTo>
                  <a:pt x="24745" y="811164"/>
                </a:lnTo>
                <a:lnTo>
                  <a:pt x="28653" y="809429"/>
                </a:lnTo>
                <a:lnTo>
                  <a:pt x="32994" y="807477"/>
                </a:lnTo>
                <a:lnTo>
                  <a:pt x="37552" y="806609"/>
                </a:lnTo>
                <a:lnTo>
                  <a:pt x="42111" y="805742"/>
                </a:lnTo>
                <a:lnTo>
                  <a:pt x="47104" y="805525"/>
                </a:lnTo>
                <a:lnTo>
                  <a:pt x="204479" y="805525"/>
                </a:lnTo>
                <a:lnTo>
                  <a:pt x="207084" y="791644"/>
                </a:lnTo>
                <a:lnTo>
                  <a:pt x="209689" y="777764"/>
                </a:lnTo>
                <a:lnTo>
                  <a:pt x="212728" y="764099"/>
                </a:lnTo>
                <a:lnTo>
                  <a:pt x="215767" y="750436"/>
                </a:lnTo>
                <a:lnTo>
                  <a:pt x="219457" y="736771"/>
                </a:lnTo>
                <a:lnTo>
                  <a:pt x="222930" y="723324"/>
                </a:lnTo>
                <a:lnTo>
                  <a:pt x="227054" y="709877"/>
                </a:lnTo>
                <a:lnTo>
                  <a:pt x="231178" y="696647"/>
                </a:lnTo>
                <a:lnTo>
                  <a:pt x="235737" y="683634"/>
                </a:lnTo>
                <a:lnTo>
                  <a:pt x="240295" y="670620"/>
                </a:lnTo>
                <a:lnTo>
                  <a:pt x="245071" y="657607"/>
                </a:lnTo>
                <a:lnTo>
                  <a:pt x="250281" y="644810"/>
                </a:lnTo>
                <a:lnTo>
                  <a:pt x="255707" y="632014"/>
                </a:lnTo>
                <a:lnTo>
                  <a:pt x="261351" y="619434"/>
                </a:lnTo>
                <a:lnTo>
                  <a:pt x="266995" y="607072"/>
                </a:lnTo>
                <a:lnTo>
                  <a:pt x="272856" y="594709"/>
                </a:lnTo>
                <a:lnTo>
                  <a:pt x="145653" y="502098"/>
                </a:lnTo>
                <a:lnTo>
                  <a:pt x="141746" y="499061"/>
                </a:lnTo>
                <a:lnTo>
                  <a:pt x="138490" y="495808"/>
                </a:lnTo>
                <a:lnTo>
                  <a:pt x="135668" y="492337"/>
                </a:lnTo>
                <a:lnTo>
                  <a:pt x="133063" y="488651"/>
                </a:lnTo>
                <a:lnTo>
                  <a:pt x="130893" y="484529"/>
                </a:lnTo>
                <a:lnTo>
                  <a:pt x="129156" y="480409"/>
                </a:lnTo>
                <a:lnTo>
                  <a:pt x="127853" y="475854"/>
                </a:lnTo>
                <a:lnTo>
                  <a:pt x="126768" y="471516"/>
                </a:lnTo>
                <a:lnTo>
                  <a:pt x="126334" y="467178"/>
                </a:lnTo>
                <a:lnTo>
                  <a:pt x="126334" y="462624"/>
                </a:lnTo>
                <a:lnTo>
                  <a:pt x="126551" y="458069"/>
                </a:lnTo>
                <a:lnTo>
                  <a:pt x="127419" y="453515"/>
                </a:lnTo>
                <a:lnTo>
                  <a:pt x="128722" y="449177"/>
                </a:lnTo>
                <a:lnTo>
                  <a:pt x="130458" y="444839"/>
                </a:lnTo>
                <a:lnTo>
                  <a:pt x="132412" y="440718"/>
                </a:lnTo>
                <a:lnTo>
                  <a:pt x="135017" y="436597"/>
                </a:lnTo>
                <a:lnTo>
                  <a:pt x="228791" y="308416"/>
                </a:lnTo>
                <a:lnTo>
                  <a:pt x="231829" y="304512"/>
                </a:lnTo>
                <a:lnTo>
                  <a:pt x="235086" y="301259"/>
                </a:lnTo>
                <a:lnTo>
                  <a:pt x="238776" y="298005"/>
                </a:lnTo>
                <a:lnTo>
                  <a:pt x="242249" y="295619"/>
                </a:lnTo>
                <a:lnTo>
                  <a:pt x="246374" y="293451"/>
                </a:lnTo>
                <a:lnTo>
                  <a:pt x="250498" y="291715"/>
                </a:lnTo>
                <a:lnTo>
                  <a:pt x="254839" y="290414"/>
                </a:lnTo>
                <a:lnTo>
                  <a:pt x="259397" y="289330"/>
                </a:lnTo>
                <a:lnTo>
                  <a:pt x="263739" y="288896"/>
                </a:lnTo>
                <a:lnTo>
                  <a:pt x="268298" y="288896"/>
                </a:lnTo>
                <a:lnTo>
                  <a:pt x="272856" y="289330"/>
                </a:lnTo>
                <a:lnTo>
                  <a:pt x="277197" y="290197"/>
                </a:lnTo>
                <a:lnTo>
                  <a:pt x="281756" y="291499"/>
                </a:lnTo>
                <a:lnTo>
                  <a:pt x="286097" y="293017"/>
                </a:lnTo>
                <a:lnTo>
                  <a:pt x="290222" y="295186"/>
                </a:lnTo>
                <a:lnTo>
                  <a:pt x="294346" y="297788"/>
                </a:lnTo>
                <a:lnTo>
                  <a:pt x="421549" y="390400"/>
                </a:lnTo>
                <a:lnTo>
                  <a:pt x="431751" y="380857"/>
                </a:lnTo>
                <a:lnTo>
                  <a:pt x="441953" y="371314"/>
                </a:lnTo>
                <a:lnTo>
                  <a:pt x="452155" y="361988"/>
                </a:lnTo>
                <a:lnTo>
                  <a:pt x="462791" y="353095"/>
                </a:lnTo>
                <a:lnTo>
                  <a:pt x="473645" y="344203"/>
                </a:lnTo>
                <a:lnTo>
                  <a:pt x="484281" y="335527"/>
                </a:lnTo>
                <a:lnTo>
                  <a:pt x="495135" y="327068"/>
                </a:lnTo>
                <a:lnTo>
                  <a:pt x="506423" y="318827"/>
                </a:lnTo>
                <a:lnTo>
                  <a:pt x="517927" y="310585"/>
                </a:lnTo>
                <a:lnTo>
                  <a:pt x="529215" y="302994"/>
                </a:lnTo>
                <a:lnTo>
                  <a:pt x="540936" y="295186"/>
                </a:lnTo>
                <a:lnTo>
                  <a:pt x="552658" y="287811"/>
                </a:lnTo>
                <a:lnTo>
                  <a:pt x="564597" y="280654"/>
                </a:lnTo>
                <a:lnTo>
                  <a:pt x="576753" y="273497"/>
                </a:lnTo>
                <a:lnTo>
                  <a:pt x="588909" y="266773"/>
                </a:lnTo>
                <a:lnTo>
                  <a:pt x="601282" y="260050"/>
                </a:lnTo>
                <a:lnTo>
                  <a:pt x="552224" y="110396"/>
                </a:lnTo>
                <a:lnTo>
                  <a:pt x="550922" y="105842"/>
                </a:lnTo>
                <a:lnTo>
                  <a:pt x="550488" y="100853"/>
                </a:lnTo>
                <a:lnTo>
                  <a:pt x="550053" y="96299"/>
                </a:lnTo>
                <a:lnTo>
                  <a:pt x="550271" y="91961"/>
                </a:lnTo>
                <a:lnTo>
                  <a:pt x="550704" y="87406"/>
                </a:lnTo>
                <a:lnTo>
                  <a:pt x="552007" y="82852"/>
                </a:lnTo>
                <a:lnTo>
                  <a:pt x="553310" y="78514"/>
                </a:lnTo>
                <a:lnTo>
                  <a:pt x="555046" y="74826"/>
                </a:lnTo>
                <a:lnTo>
                  <a:pt x="557434" y="70706"/>
                </a:lnTo>
                <a:lnTo>
                  <a:pt x="560039" y="67018"/>
                </a:lnTo>
                <a:lnTo>
                  <a:pt x="563078" y="63765"/>
                </a:lnTo>
                <a:lnTo>
                  <a:pt x="566551" y="60512"/>
                </a:lnTo>
                <a:lnTo>
                  <a:pt x="570024" y="57693"/>
                </a:lnTo>
                <a:lnTo>
                  <a:pt x="573931" y="55090"/>
                </a:lnTo>
                <a:lnTo>
                  <a:pt x="578056" y="53137"/>
                </a:lnTo>
                <a:lnTo>
                  <a:pt x="582614" y="51402"/>
                </a:lnTo>
                <a:lnTo>
                  <a:pt x="733912" y="1952"/>
                </a:lnTo>
                <a:lnTo>
                  <a:pt x="738470" y="868"/>
                </a:lnTo>
                <a:lnTo>
                  <a:pt x="743246" y="216"/>
                </a:lnTo>
                <a:close/>
              </a:path>
            </a:pathLst>
          </a:custGeom>
          <a:solidFill>
            <a:schemeClr val="accent1">
              <a:alpha val="100000"/>
            </a:schemeClr>
          </a:solidFill>
        </p:spPr>
      </p:sp>
      <p:grpSp>
        <p:nvGrpSpPr>
          <p:cNvPr id="6" name="Group 6"/>
          <p:cNvGrpSpPr/>
          <p:nvPr/>
        </p:nvGrpSpPr>
        <p:grpSpPr>
          <a:xfrm>
            <a:off x="6184200" y="2878170"/>
            <a:ext cx="461677" cy="550831"/>
            <a:chOff x="6184200" y="2878170"/>
            <a:chExt cx="461677" cy="550831"/>
          </a:xfrm>
        </p:grpSpPr>
        <p:sp>
          <p:nvSpPr>
            <p:cNvPr id="7" name="Freeform 7"/>
            <p:cNvSpPr/>
            <p:nvPr/>
          </p:nvSpPr>
          <p:spPr>
            <a:xfrm>
              <a:off x="6350411" y="2984088"/>
              <a:ext cx="147161" cy="176213"/>
            </a:xfrm>
            <a:custGeom>
              <a:avLst/>
              <a:gdLst/>
              <a:ahLst/>
              <a:cxnLst/>
              <a:rect l="l" t="t" r="r" b="b"/>
              <a:pathLst>
                <a:path w="56" h="67">
                  <a:moveTo>
                    <a:pt x="28" y="0"/>
                  </a:moveTo>
                  <a:cubicBezTo>
                    <a:pt x="13" y="0"/>
                    <a:pt x="0" y="13"/>
                    <a:pt x="0" y="28"/>
                  </a:cubicBezTo>
                  <a:cubicBezTo>
                    <a:pt x="0" y="34"/>
                    <a:pt x="2" y="40"/>
                    <a:pt x="7" y="46"/>
                  </a:cubicBezTo>
                  <a:cubicBezTo>
                    <a:pt x="11" y="52"/>
                    <a:pt x="15" y="58"/>
                    <a:pt x="16" y="65"/>
                  </a:cubicBezTo>
                  <a:cubicBezTo>
                    <a:pt x="16" y="67"/>
                    <a:pt x="16" y="67"/>
                    <a:pt x="16" y="67"/>
                  </a:cubicBezTo>
                  <a:cubicBezTo>
                    <a:pt x="25" y="67"/>
                    <a:pt x="25" y="67"/>
                    <a:pt x="25" y="67"/>
                  </a:cubicBezTo>
                  <a:cubicBezTo>
                    <a:pt x="26" y="65"/>
                    <a:pt x="26" y="65"/>
                    <a:pt x="26" y="65"/>
                  </a:cubicBezTo>
                  <a:cubicBezTo>
                    <a:pt x="26" y="61"/>
                    <a:pt x="26" y="50"/>
                    <a:pt x="22" y="42"/>
                  </a:cubicBezTo>
                  <a:cubicBezTo>
                    <a:pt x="24" y="42"/>
                    <a:pt x="26" y="41"/>
                    <a:pt x="28" y="41"/>
                  </a:cubicBezTo>
                  <a:cubicBezTo>
                    <a:pt x="29" y="41"/>
                    <a:pt x="29" y="41"/>
                    <a:pt x="29" y="41"/>
                  </a:cubicBezTo>
                  <a:cubicBezTo>
                    <a:pt x="31" y="41"/>
                    <a:pt x="33" y="42"/>
                    <a:pt x="34" y="42"/>
                  </a:cubicBezTo>
                  <a:cubicBezTo>
                    <a:pt x="32" y="48"/>
                    <a:pt x="31" y="55"/>
                    <a:pt x="31" y="65"/>
                  </a:cubicBezTo>
                  <a:cubicBezTo>
                    <a:pt x="31" y="67"/>
                    <a:pt x="31" y="67"/>
                    <a:pt x="31" y="67"/>
                  </a:cubicBezTo>
                  <a:cubicBezTo>
                    <a:pt x="40" y="67"/>
                    <a:pt x="40" y="67"/>
                    <a:pt x="40" y="67"/>
                  </a:cubicBezTo>
                  <a:cubicBezTo>
                    <a:pt x="41" y="65"/>
                    <a:pt x="41" y="65"/>
                    <a:pt x="41" y="65"/>
                  </a:cubicBezTo>
                  <a:cubicBezTo>
                    <a:pt x="42" y="58"/>
                    <a:pt x="46" y="52"/>
                    <a:pt x="50" y="46"/>
                  </a:cubicBezTo>
                  <a:cubicBezTo>
                    <a:pt x="54" y="41"/>
                    <a:pt x="56" y="34"/>
                    <a:pt x="56" y="28"/>
                  </a:cubicBezTo>
                  <a:cubicBezTo>
                    <a:pt x="56" y="13"/>
                    <a:pt x="44" y="0"/>
                    <a:pt x="28" y="0"/>
                  </a:cubicBezTo>
                  <a:close/>
                </a:path>
              </a:pathLst>
            </a:custGeom>
            <a:solidFill>
              <a:schemeClr val="accent1">
                <a:alpha val="100000"/>
              </a:schemeClr>
            </a:solidFill>
          </p:spPr>
        </p:sp>
        <p:sp>
          <p:nvSpPr>
            <p:cNvPr id="8" name="Freeform 8"/>
            <p:cNvSpPr/>
            <p:nvPr/>
          </p:nvSpPr>
          <p:spPr>
            <a:xfrm>
              <a:off x="6184200" y="2878170"/>
              <a:ext cx="461677" cy="550831"/>
            </a:xfrm>
            <a:custGeom>
              <a:avLst/>
              <a:gdLst/>
              <a:ahLst/>
              <a:cxnLst/>
              <a:rect l="l" t="t" r="r" b="b"/>
              <a:pathLst>
                <a:path w="175" h="209">
                  <a:moveTo>
                    <a:pt x="146" y="24"/>
                  </a:moveTo>
                  <a:cubicBezTo>
                    <a:pt x="126" y="8"/>
                    <a:pt x="100" y="0"/>
                    <a:pt x="66" y="8"/>
                  </a:cubicBezTo>
                  <a:cubicBezTo>
                    <a:pt x="42" y="15"/>
                    <a:pt x="21" y="33"/>
                    <a:pt x="16" y="67"/>
                  </a:cubicBezTo>
                  <a:cubicBezTo>
                    <a:pt x="14" y="78"/>
                    <a:pt x="16" y="84"/>
                    <a:pt x="16" y="85"/>
                  </a:cubicBezTo>
                  <a:cubicBezTo>
                    <a:pt x="18" y="87"/>
                    <a:pt x="20" y="91"/>
                    <a:pt x="20" y="94"/>
                  </a:cubicBezTo>
                  <a:cubicBezTo>
                    <a:pt x="20" y="95"/>
                    <a:pt x="19" y="96"/>
                    <a:pt x="19" y="97"/>
                  </a:cubicBezTo>
                  <a:cubicBezTo>
                    <a:pt x="2" y="121"/>
                    <a:pt x="2" y="121"/>
                    <a:pt x="2" y="121"/>
                  </a:cubicBezTo>
                  <a:cubicBezTo>
                    <a:pt x="1" y="123"/>
                    <a:pt x="0" y="125"/>
                    <a:pt x="1" y="127"/>
                  </a:cubicBezTo>
                  <a:cubicBezTo>
                    <a:pt x="4" y="132"/>
                    <a:pt x="12" y="131"/>
                    <a:pt x="14" y="132"/>
                  </a:cubicBezTo>
                  <a:cubicBezTo>
                    <a:pt x="16" y="133"/>
                    <a:pt x="17" y="136"/>
                    <a:pt x="16" y="139"/>
                  </a:cubicBezTo>
                  <a:cubicBezTo>
                    <a:pt x="15" y="141"/>
                    <a:pt x="13" y="145"/>
                    <a:pt x="15" y="146"/>
                  </a:cubicBezTo>
                  <a:cubicBezTo>
                    <a:pt x="17" y="147"/>
                    <a:pt x="19" y="148"/>
                    <a:pt x="19" y="148"/>
                  </a:cubicBezTo>
                  <a:cubicBezTo>
                    <a:pt x="19" y="148"/>
                    <a:pt x="16" y="149"/>
                    <a:pt x="16" y="151"/>
                  </a:cubicBezTo>
                  <a:cubicBezTo>
                    <a:pt x="15" y="153"/>
                    <a:pt x="16" y="156"/>
                    <a:pt x="19" y="157"/>
                  </a:cubicBezTo>
                  <a:cubicBezTo>
                    <a:pt x="19" y="157"/>
                    <a:pt x="22" y="164"/>
                    <a:pt x="21" y="171"/>
                  </a:cubicBezTo>
                  <a:cubicBezTo>
                    <a:pt x="20" y="177"/>
                    <a:pt x="18" y="183"/>
                    <a:pt x="23" y="187"/>
                  </a:cubicBezTo>
                  <a:cubicBezTo>
                    <a:pt x="28" y="191"/>
                    <a:pt x="48" y="188"/>
                    <a:pt x="60" y="184"/>
                  </a:cubicBezTo>
                  <a:cubicBezTo>
                    <a:pt x="60" y="184"/>
                    <a:pt x="64" y="191"/>
                    <a:pt x="68" y="209"/>
                  </a:cubicBezTo>
                  <a:cubicBezTo>
                    <a:pt x="152" y="183"/>
                    <a:pt x="152" y="183"/>
                    <a:pt x="152" y="183"/>
                  </a:cubicBezTo>
                  <a:cubicBezTo>
                    <a:pt x="147" y="170"/>
                    <a:pt x="145" y="163"/>
                    <a:pt x="145" y="159"/>
                  </a:cubicBezTo>
                  <a:cubicBezTo>
                    <a:pt x="143" y="148"/>
                    <a:pt x="160" y="128"/>
                    <a:pt x="166" y="106"/>
                  </a:cubicBezTo>
                  <a:cubicBezTo>
                    <a:pt x="173" y="81"/>
                    <a:pt x="175" y="48"/>
                    <a:pt x="146" y="24"/>
                  </a:cubicBezTo>
                  <a:close/>
                  <a:moveTo>
                    <a:pt x="118" y="90"/>
                  </a:moveTo>
                  <a:cubicBezTo>
                    <a:pt x="112" y="98"/>
                    <a:pt x="110" y="104"/>
                    <a:pt x="110" y="110"/>
                  </a:cubicBezTo>
                  <a:cubicBezTo>
                    <a:pt x="110" y="128"/>
                    <a:pt x="110" y="128"/>
                    <a:pt x="110" y="128"/>
                  </a:cubicBezTo>
                  <a:cubicBezTo>
                    <a:pt x="110" y="133"/>
                    <a:pt x="107" y="136"/>
                    <a:pt x="104" y="136"/>
                  </a:cubicBezTo>
                  <a:cubicBezTo>
                    <a:pt x="97" y="136"/>
                    <a:pt x="97" y="136"/>
                    <a:pt x="97" y="136"/>
                  </a:cubicBezTo>
                  <a:cubicBezTo>
                    <a:pt x="96" y="136"/>
                    <a:pt x="96" y="136"/>
                    <a:pt x="96" y="136"/>
                  </a:cubicBezTo>
                  <a:cubicBezTo>
                    <a:pt x="95" y="138"/>
                    <a:pt x="93" y="139"/>
                    <a:pt x="91" y="139"/>
                  </a:cubicBezTo>
                  <a:cubicBezTo>
                    <a:pt x="89" y="139"/>
                    <a:pt x="88" y="138"/>
                    <a:pt x="87" y="136"/>
                  </a:cubicBezTo>
                  <a:cubicBezTo>
                    <a:pt x="86" y="136"/>
                    <a:pt x="86" y="136"/>
                    <a:pt x="86" y="136"/>
                  </a:cubicBezTo>
                  <a:cubicBezTo>
                    <a:pt x="79" y="136"/>
                    <a:pt x="79" y="136"/>
                    <a:pt x="79" y="136"/>
                  </a:cubicBezTo>
                  <a:cubicBezTo>
                    <a:pt x="76" y="136"/>
                    <a:pt x="73" y="133"/>
                    <a:pt x="73" y="129"/>
                  </a:cubicBezTo>
                  <a:cubicBezTo>
                    <a:pt x="73" y="110"/>
                    <a:pt x="73" y="110"/>
                    <a:pt x="73" y="110"/>
                  </a:cubicBezTo>
                  <a:cubicBezTo>
                    <a:pt x="73" y="104"/>
                    <a:pt x="70" y="98"/>
                    <a:pt x="65" y="90"/>
                  </a:cubicBezTo>
                  <a:cubicBezTo>
                    <a:pt x="59" y="83"/>
                    <a:pt x="57" y="76"/>
                    <a:pt x="57" y="68"/>
                  </a:cubicBezTo>
                  <a:cubicBezTo>
                    <a:pt x="57" y="49"/>
                    <a:pt x="72" y="34"/>
                    <a:pt x="91" y="34"/>
                  </a:cubicBezTo>
                  <a:cubicBezTo>
                    <a:pt x="110" y="34"/>
                    <a:pt x="126" y="49"/>
                    <a:pt x="126" y="68"/>
                  </a:cubicBezTo>
                  <a:cubicBezTo>
                    <a:pt x="126" y="76"/>
                    <a:pt x="123" y="83"/>
                    <a:pt x="118" y="90"/>
                  </a:cubicBezTo>
                  <a:close/>
                </a:path>
              </a:pathLst>
            </a:custGeom>
            <a:solidFill>
              <a:schemeClr val="accent1">
                <a:alpha val="100000"/>
              </a:schemeClr>
            </a:solidFill>
          </p:spPr>
        </p:sp>
      </p:grpSp>
      <p:grpSp>
        <p:nvGrpSpPr>
          <p:cNvPr id="9" name="Group 9"/>
          <p:cNvGrpSpPr/>
          <p:nvPr/>
        </p:nvGrpSpPr>
        <p:grpSpPr>
          <a:xfrm>
            <a:off x="1996032" y="4065529"/>
            <a:ext cx="664560" cy="579786"/>
            <a:chOff x="1996032" y="4065529"/>
            <a:chExt cx="664560" cy="579786"/>
          </a:xfrm>
        </p:grpSpPr>
        <p:sp>
          <p:nvSpPr>
            <p:cNvPr id="10" name="Freeform 10"/>
            <p:cNvSpPr/>
            <p:nvPr/>
          </p:nvSpPr>
          <p:spPr>
            <a:xfrm>
              <a:off x="1996032" y="4204879"/>
              <a:ext cx="440436" cy="440436"/>
            </a:xfrm>
            <a:custGeom>
              <a:avLst/>
              <a:gdLst/>
              <a:ahLst/>
              <a:cxnLst/>
              <a:rect l="l" t="t" r="r" b="b"/>
              <a:pathLst>
                <a:path w="167" h="167">
                  <a:moveTo>
                    <a:pt x="161" y="71"/>
                  </a:moveTo>
                  <a:cubicBezTo>
                    <a:pt x="148" y="71"/>
                    <a:pt x="148" y="71"/>
                    <a:pt x="148" y="71"/>
                  </a:cubicBezTo>
                  <a:cubicBezTo>
                    <a:pt x="146" y="62"/>
                    <a:pt x="143" y="54"/>
                    <a:pt x="138" y="47"/>
                  </a:cubicBezTo>
                  <a:cubicBezTo>
                    <a:pt x="147" y="38"/>
                    <a:pt x="147" y="38"/>
                    <a:pt x="147" y="38"/>
                  </a:cubicBezTo>
                  <a:cubicBezTo>
                    <a:pt x="149" y="36"/>
                    <a:pt x="150" y="32"/>
                    <a:pt x="148" y="31"/>
                  </a:cubicBezTo>
                  <a:cubicBezTo>
                    <a:pt x="136" y="19"/>
                    <a:pt x="136" y="19"/>
                    <a:pt x="136" y="19"/>
                  </a:cubicBezTo>
                  <a:cubicBezTo>
                    <a:pt x="135" y="17"/>
                    <a:pt x="131" y="18"/>
                    <a:pt x="129" y="20"/>
                  </a:cubicBezTo>
                  <a:cubicBezTo>
                    <a:pt x="120" y="29"/>
                    <a:pt x="120" y="29"/>
                    <a:pt x="120" y="29"/>
                  </a:cubicBezTo>
                  <a:cubicBezTo>
                    <a:pt x="113" y="24"/>
                    <a:pt x="105" y="21"/>
                    <a:pt x="96" y="19"/>
                  </a:cubicBezTo>
                  <a:cubicBezTo>
                    <a:pt x="96" y="6"/>
                    <a:pt x="96" y="6"/>
                    <a:pt x="96" y="6"/>
                  </a:cubicBezTo>
                  <a:cubicBezTo>
                    <a:pt x="96" y="3"/>
                    <a:pt x="94" y="0"/>
                    <a:pt x="92" y="0"/>
                  </a:cubicBezTo>
                  <a:cubicBezTo>
                    <a:pt x="75" y="0"/>
                    <a:pt x="75" y="0"/>
                    <a:pt x="75" y="0"/>
                  </a:cubicBezTo>
                  <a:cubicBezTo>
                    <a:pt x="73" y="0"/>
                    <a:pt x="71" y="3"/>
                    <a:pt x="71" y="6"/>
                  </a:cubicBezTo>
                  <a:cubicBezTo>
                    <a:pt x="71" y="19"/>
                    <a:pt x="71" y="19"/>
                    <a:pt x="71" y="19"/>
                  </a:cubicBezTo>
                  <a:cubicBezTo>
                    <a:pt x="62" y="21"/>
                    <a:pt x="54" y="24"/>
                    <a:pt x="46" y="29"/>
                  </a:cubicBezTo>
                  <a:cubicBezTo>
                    <a:pt x="37" y="20"/>
                    <a:pt x="37" y="20"/>
                    <a:pt x="37" y="20"/>
                  </a:cubicBezTo>
                  <a:cubicBezTo>
                    <a:pt x="35" y="18"/>
                    <a:pt x="32" y="17"/>
                    <a:pt x="30" y="19"/>
                  </a:cubicBezTo>
                  <a:cubicBezTo>
                    <a:pt x="18" y="31"/>
                    <a:pt x="18" y="31"/>
                    <a:pt x="18" y="31"/>
                  </a:cubicBezTo>
                  <a:cubicBezTo>
                    <a:pt x="17" y="32"/>
                    <a:pt x="17" y="36"/>
                    <a:pt x="19" y="38"/>
                  </a:cubicBezTo>
                  <a:cubicBezTo>
                    <a:pt x="29" y="47"/>
                    <a:pt x="29" y="47"/>
                    <a:pt x="29" y="47"/>
                  </a:cubicBezTo>
                  <a:cubicBezTo>
                    <a:pt x="24" y="54"/>
                    <a:pt x="20" y="62"/>
                    <a:pt x="19" y="71"/>
                  </a:cubicBezTo>
                  <a:cubicBezTo>
                    <a:pt x="6" y="71"/>
                    <a:pt x="6" y="71"/>
                    <a:pt x="6" y="71"/>
                  </a:cubicBezTo>
                  <a:cubicBezTo>
                    <a:pt x="2" y="71"/>
                    <a:pt x="0" y="73"/>
                    <a:pt x="0" y="75"/>
                  </a:cubicBezTo>
                  <a:cubicBezTo>
                    <a:pt x="0" y="92"/>
                    <a:pt x="0" y="92"/>
                    <a:pt x="0" y="92"/>
                  </a:cubicBezTo>
                  <a:cubicBezTo>
                    <a:pt x="0" y="94"/>
                    <a:pt x="2" y="96"/>
                    <a:pt x="6" y="96"/>
                  </a:cubicBezTo>
                  <a:cubicBezTo>
                    <a:pt x="19" y="96"/>
                    <a:pt x="19" y="96"/>
                    <a:pt x="19" y="96"/>
                  </a:cubicBezTo>
                  <a:cubicBezTo>
                    <a:pt x="20" y="105"/>
                    <a:pt x="24" y="113"/>
                    <a:pt x="29" y="120"/>
                  </a:cubicBezTo>
                  <a:cubicBezTo>
                    <a:pt x="19" y="130"/>
                    <a:pt x="19" y="130"/>
                    <a:pt x="19" y="130"/>
                  </a:cubicBezTo>
                  <a:cubicBezTo>
                    <a:pt x="17" y="132"/>
                    <a:pt x="17" y="135"/>
                    <a:pt x="18" y="137"/>
                  </a:cubicBezTo>
                  <a:cubicBezTo>
                    <a:pt x="30" y="148"/>
                    <a:pt x="30" y="148"/>
                    <a:pt x="30" y="148"/>
                  </a:cubicBezTo>
                  <a:cubicBezTo>
                    <a:pt x="32" y="150"/>
                    <a:pt x="35" y="150"/>
                    <a:pt x="37" y="147"/>
                  </a:cubicBezTo>
                  <a:cubicBezTo>
                    <a:pt x="46" y="138"/>
                    <a:pt x="46" y="138"/>
                    <a:pt x="46" y="138"/>
                  </a:cubicBezTo>
                  <a:cubicBezTo>
                    <a:pt x="54" y="143"/>
                    <a:pt x="62" y="147"/>
                    <a:pt x="71" y="148"/>
                  </a:cubicBezTo>
                  <a:cubicBezTo>
                    <a:pt x="71" y="161"/>
                    <a:pt x="71" y="161"/>
                    <a:pt x="71" y="161"/>
                  </a:cubicBezTo>
                  <a:cubicBezTo>
                    <a:pt x="71" y="164"/>
                    <a:pt x="73" y="167"/>
                    <a:pt x="75" y="167"/>
                  </a:cubicBezTo>
                  <a:cubicBezTo>
                    <a:pt x="92" y="167"/>
                    <a:pt x="92" y="167"/>
                    <a:pt x="92" y="167"/>
                  </a:cubicBezTo>
                  <a:cubicBezTo>
                    <a:pt x="94" y="167"/>
                    <a:pt x="96" y="164"/>
                    <a:pt x="96" y="161"/>
                  </a:cubicBezTo>
                  <a:cubicBezTo>
                    <a:pt x="96" y="148"/>
                    <a:pt x="96" y="148"/>
                    <a:pt x="96" y="148"/>
                  </a:cubicBezTo>
                  <a:cubicBezTo>
                    <a:pt x="105" y="147"/>
                    <a:pt x="113" y="143"/>
                    <a:pt x="120" y="138"/>
                  </a:cubicBezTo>
                  <a:cubicBezTo>
                    <a:pt x="129" y="147"/>
                    <a:pt x="129" y="147"/>
                    <a:pt x="129" y="147"/>
                  </a:cubicBezTo>
                  <a:cubicBezTo>
                    <a:pt x="131" y="150"/>
                    <a:pt x="135" y="150"/>
                    <a:pt x="136" y="148"/>
                  </a:cubicBezTo>
                  <a:cubicBezTo>
                    <a:pt x="148" y="137"/>
                    <a:pt x="148" y="137"/>
                    <a:pt x="148" y="137"/>
                  </a:cubicBezTo>
                  <a:cubicBezTo>
                    <a:pt x="150" y="135"/>
                    <a:pt x="149" y="132"/>
                    <a:pt x="147" y="130"/>
                  </a:cubicBezTo>
                  <a:cubicBezTo>
                    <a:pt x="138" y="120"/>
                    <a:pt x="138" y="120"/>
                    <a:pt x="138" y="120"/>
                  </a:cubicBezTo>
                  <a:cubicBezTo>
                    <a:pt x="143" y="113"/>
                    <a:pt x="146" y="105"/>
                    <a:pt x="148" y="96"/>
                  </a:cubicBezTo>
                  <a:cubicBezTo>
                    <a:pt x="161" y="96"/>
                    <a:pt x="161" y="96"/>
                    <a:pt x="161" y="96"/>
                  </a:cubicBezTo>
                  <a:cubicBezTo>
                    <a:pt x="164" y="96"/>
                    <a:pt x="167" y="94"/>
                    <a:pt x="167" y="92"/>
                  </a:cubicBezTo>
                  <a:cubicBezTo>
                    <a:pt x="167" y="75"/>
                    <a:pt x="167" y="75"/>
                    <a:pt x="167" y="75"/>
                  </a:cubicBezTo>
                  <a:cubicBezTo>
                    <a:pt x="167" y="73"/>
                    <a:pt x="164" y="71"/>
                    <a:pt x="161" y="71"/>
                  </a:cubicBezTo>
                  <a:close/>
                  <a:moveTo>
                    <a:pt x="83" y="114"/>
                  </a:moveTo>
                  <a:cubicBezTo>
                    <a:pt x="66" y="114"/>
                    <a:pt x="52" y="101"/>
                    <a:pt x="52" y="84"/>
                  </a:cubicBezTo>
                  <a:cubicBezTo>
                    <a:pt x="52" y="67"/>
                    <a:pt x="66" y="53"/>
                    <a:pt x="83" y="53"/>
                  </a:cubicBezTo>
                  <a:cubicBezTo>
                    <a:pt x="100" y="53"/>
                    <a:pt x="114" y="67"/>
                    <a:pt x="114" y="84"/>
                  </a:cubicBezTo>
                  <a:cubicBezTo>
                    <a:pt x="114" y="101"/>
                    <a:pt x="100" y="114"/>
                    <a:pt x="83" y="114"/>
                  </a:cubicBezTo>
                  <a:close/>
                </a:path>
              </a:pathLst>
            </a:custGeom>
            <a:solidFill>
              <a:schemeClr val="accent4">
                <a:alpha val="100000"/>
              </a:schemeClr>
            </a:solidFill>
          </p:spPr>
        </p:sp>
        <p:sp>
          <p:nvSpPr>
            <p:cNvPr id="11" name="Freeform 11"/>
            <p:cNvSpPr/>
            <p:nvPr/>
          </p:nvSpPr>
          <p:spPr>
            <a:xfrm>
              <a:off x="2341695" y="4065529"/>
              <a:ext cx="318897" cy="316706"/>
            </a:xfrm>
            <a:custGeom>
              <a:avLst/>
              <a:gdLst/>
              <a:ahLst/>
              <a:cxnLst/>
              <a:rect l="l" t="t" r="r" b="b"/>
              <a:pathLst>
                <a:path w="121" h="120">
                  <a:moveTo>
                    <a:pt x="117" y="51"/>
                  </a:moveTo>
                  <a:cubicBezTo>
                    <a:pt x="108" y="51"/>
                    <a:pt x="108" y="51"/>
                    <a:pt x="108" y="51"/>
                  </a:cubicBezTo>
                  <a:cubicBezTo>
                    <a:pt x="106" y="44"/>
                    <a:pt x="104" y="38"/>
                    <a:pt x="100" y="33"/>
                  </a:cubicBezTo>
                  <a:cubicBezTo>
                    <a:pt x="107" y="27"/>
                    <a:pt x="107" y="27"/>
                    <a:pt x="107" y="27"/>
                  </a:cubicBezTo>
                  <a:cubicBezTo>
                    <a:pt x="109" y="25"/>
                    <a:pt x="109" y="23"/>
                    <a:pt x="108" y="22"/>
                  </a:cubicBezTo>
                  <a:cubicBezTo>
                    <a:pt x="99" y="13"/>
                    <a:pt x="99" y="13"/>
                    <a:pt x="99" y="13"/>
                  </a:cubicBezTo>
                  <a:cubicBezTo>
                    <a:pt x="98" y="12"/>
                    <a:pt x="96" y="12"/>
                    <a:pt x="94" y="14"/>
                  </a:cubicBezTo>
                  <a:cubicBezTo>
                    <a:pt x="87" y="20"/>
                    <a:pt x="87" y="20"/>
                    <a:pt x="87" y="20"/>
                  </a:cubicBezTo>
                  <a:cubicBezTo>
                    <a:pt x="82" y="17"/>
                    <a:pt x="76" y="14"/>
                    <a:pt x="70" y="13"/>
                  </a:cubicBezTo>
                  <a:cubicBezTo>
                    <a:pt x="70" y="4"/>
                    <a:pt x="70" y="4"/>
                    <a:pt x="70" y="4"/>
                  </a:cubicBezTo>
                  <a:cubicBezTo>
                    <a:pt x="70" y="1"/>
                    <a:pt x="69" y="0"/>
                    <a:pt x="67" y="0"/>
                  </a:cubicBezTo>
                  <a:cubicBezTo>
                    <a:pt x="55" y="0"/>
                    <a:pt x="55" y="0"/>
                    <a:pt x="55" y="0"/>
                  </a:cubicBezTo>
                  <a:cubicBezTo>
                    <a:pt x="53" y="0"/>
                    <a:pt x="52" y="1"/>
                    <a:pt x="52" y="4"/>
                  </a:cubicBezTo>
                  <a:cubicBezTo>
                    <a:pt x="52" y="13"/>
                    <a:pt x="52" y="13"/>
                    <a:pt x="52" y="13"/>
                  </a:cubicBezTo>
                  <a:cubicBezTo>
                    <a:pt x="45" y="14"/>
                    <a:pt x="39" y="17"/>
                    <a:pt x="34" y="20"/>
                  </a:cubicBezTo>
                  <a:cubicBezTo>
                    <a:pt x="28" y="14"/>
                    <a:pt x="28" y="14"/>
                    <a:pt x="28" y="14"/>
                  </a:cubicBezTo>
                  <a:cubicBezTo>
                    <a:pt x="26" y="12"/>
                    <a:pt x="24" y="12"/>
                    <a:pt x="22" y="13"/>
                  </a:cubicBezTo>
                  <a:cubicBezTo>
                    <a:pt x="14" y="22"/>
                    <a:pt x="14" y="22"/>
                    <a:pt x="14" y="22"/>
                  </a:cubicBezTo>
                  <a:cubicBezTo>
                    <a:pt x="13" y="23"/>
                    <a:pt x="13" y="25"/>
                    <a:pt x="15" y="27"/>
                  </a:cubicBezTo>
                  <a:cubicBezTo>
                    <a:pt x="21" y="33"/>
                    <a:pt x="21" y="33"/>
                    <a:pt x="21" y="33"/>
                  </a:cubicBezTo>
                  <a:cubicBezTo>
                    <a:pt x="18" y="38"/>
                    <a:pt x="15" y="44"/>
                    <a:pt x="14" y="51"/>
                  </a:cubicBezTo>
                  <a:cubicBezTo>
                    <a:pt x="5" y="51"/>
                    <a:pt x="5" y="51"/>
                    <a:pt x="5" y="51"/>
                  </a:cubicBezTo>
                  <a:cubicBezTo>
                    <a:pt x="2" y="51"/>
                    <a:pt x="0" y="52"/>
                    <a:pt x="0" y="54"/>
                  </a:cubicBezTo>
                  <a:cubicBezTo>
                    <a:pt x="0" y="66"/>
                    <a:pt x="0" y="66"/>
                    <a:pt x="0" y="66"/>
                  </a:cubicBezTo>
                  <a:cubicBezTo>
                    <a:pt x="0" y="68"/>
                    <a:pt x="2" y="69"/>
                    <a:pt x="5" y="69"/>
                  </a:cubicBezTo>
                  <a:cubicBezTo>
                    <a:pt x="14" y="69"/>
                    <a:pt x="14" y="69"/>
                    <a:pt x="14" y="69"/>
                  </a:cubicBezTo>
                  <a:cubicBezTo>
                    <a:pt x="15" y="76"/>
                    <a:pt x="18" y="81"/>
                    <a:pt x="21" y="87"/>
                  </a:cubicBezTo>
                  <a:cubicBezTo>
                    <a:pt x="15" y="93"/>
                    <a:pt x="15" y="93"/>
                    <a:pt x="15" y="93"/>
                  </a:cubicBezTo>
                  <a:cubicBezTo>
                    <a:pt x="13" y="95"/>
                    <a:pt x="13" y="97"/>
                    <a:pt x="14" y="98"/>
                  </a:cubicBezTo>
                  <a:cubicBezTo>
                    <a:pt x="22" y="107"/>
                    <a:pt x="22" y="107"/>
                    <a:pt x="22" y="107"/>
                  </a:cubicBezTo>
                  <a:cubicBezTo>
                    <a:pt x="24" y="108"/>
                    <a:pt x="26" y="108"/>
                    <a:pt x="28" y="106"/>
                  </a:cubicBezTo>
                  <a:cubicBezTo>
                    <a:pt x="34" y="100"/>
                    <a:pt x="34" y="100"/>
                    <a:pt x="34" y="100"/>
                  </a:cubicBezTo>
                  <a:cubicBezTo>
                    <a:pt x="39" y="103"/>
                    <a:pt x="45" y="106"/>
                    <a:pt x="52" y="107"/>
                  </a:cubicBezTo>
                  <a:cubicBezTo>
                    <a:pt x="52" y="116"/>
                    <a:pt x="52" y="116"/>
                    <a:pt x="52" y="116"/>
                  </a:cubicBezTo>
                  <a:cubicBezTo>
                    <a:pt x="52" y="118"/>
                    <a:pt x="53" y="120"/>
                    <a:pt x="55" y="120"/>
                  </a:cubicBezTo>
                  <a:cubicBezTo>
                    <a:pt x="67" y="120"/>
                    <a:pt x="67" y="120"/>
                    <a:pt x="67" y="120"/>
                  </a:cubicBezTo>
                  <a:cubicBezTo>
                    <a:pt x="69" y="120"/>
                    <a:pt x="70" y="118"/>
                    <a:pt x="70" y="116"/>
                  </a:cubicBezTo>
                  <a:cubicBezTo>
                    <a:pt x="70" y="107"/>
                    <a:pt x="70" y="107"/>
                    <a:pt x="70" y="107"/>
                  </a:cubicBezTo>
                  <a:cubicBezTo>
                    <a:pt x="76" y="106"/>
                    <a:pt x="82" y="103"/>
                    <a:pt x="87" y="100"/>
                  </a:cubicBezTo>
                  <a:cubicBezTo>
                    <a:pt x="94" y="106"/>
                    <a:pt x="94" y="106"/>
                    <a:pt x="94" y="106"/>
                  </a:cubicBezTo>
                  <a:cubicBezTo>
                    <a:pt x="96" y="108"/>
                    <a:pt x="98" y="108"/>
                    <a:pt x="99" y="107"/>
                  </a:cubicBezTo>
                  <a:cubicBezTo>
                    <a:pt x="108" y="98"/>
                    <a:pt x="108" y="98"/>
                    <a:pt x="108" y="98"/>
                  </a:cubicBezTo>
                  <a:cubicBezTo>
                    <a:pt x="109" y="97"/>
                    <a:pt x="109" y="95"/>
                    <a:pt x="107" y="93"/>
                  </a:cubicBezTo>
                  <a:cubicBezTo>
                    <a:pt x="100" y="87"/>
                    <a:pt x="100" y="87"/>
                    <a:pt x="100" y="87"/>
                  </a:cubicBezTo>
                  <a:cubicBezTo>
                    <a:pt x="104" y="81"/>
                    <a:pt x="106" y="76"/>
                    <a:pt x="108" y="69"/>
                  </a:cubicBezTo>
                  <a:cubicBezTo>
                    <a:pt x="117" y="69"/>
                    <a:pt x="117" y="69"/>
                    <a:pt x="117" y="69"/>
                  </a:cubicBezTo>
                  <a:cubicBezTo>
                    <a:pt x="119" y="69"/>
                    <a:pt x="121" y="68"/>
                    <a:pt x="121" y="66"/>
                  </a:cubicBezTo>
                  <a:cubicBezTo>
                    <a:pt x="121" y="54"/>
                    <a:pt x="121" y="54"/>
                    <a:pt x="121" y="54"/>
                  </a:cubicBezTo>
                  <a:cubicBezTo>
                    <a:pt x="121" y="52"/>
                    <a:pt x="119" y="51"/>
                    <a:pt x="117" y="51"/>
                  </a:cubicBezTo>
                  <a:close/>
                  <a:moveTo>
                    <a:pt x="61" y="82"/>
                  </a:moveTo>
                  <a:cubicBezTo>
                    <a:pt x="48" y="82"/>
                    <a:pt x="38" y="72"/>
                    <a:pt x="38" y="60"/>
                  </a:cubicBezTo>
                  <a:cubicBezTo>
                    <a:pt x="38" y="48"/>
                    <a:pt x="48" y="38"/>
                    <a:pt x="61" y="38"/>
                  </a:cubicBezTo>
                  <a:cubicBezTo>
                    <a:pt x="73" y="38"/>
                    <a:pt x="83" y="48"/>
                    <a:pt x="83" y="60"/>
                  </a:cubicBezTo>
                  <a:cubicBezTo>
                    <a:pt x="83" y="72"/>
                    <a:pt x="73" y="82"/>
                    <a:pt x="61" y="82"/>
                  </a:cubicBezTo>
                  <a:close/>
                </a:path>
              </a:pathLst>
            </a:custGeom>
            <a:solidFill>
              <a:schemeClr val="accent4">
                <a:alpha val="100000"/>
              </a:schemeClr>
            </a:solidFill>
          </p:spPr>
        </p:sp>
      </p:grpSp>
      <p:grpSp>
        <p:nvGrpSpPr>
          <p:cNvPr id="12" name="Group 12"/>
          <p:cNvGrpSpPr/>
          <p:nvPr/>
        </p:nvGrpSpPr>
        <p:grpSpPr>
          <a:xfrm>
            <a:off x="4836987" y="4210981"/>
            <a:ext cx="577691" cy="614457"/>
            <a:chOff x="4836987" y="4210981"/>
            <a:chExt cx="577691" cy="614457"/>
          </a:xfrm>
        </p:grpSpPr>
        <p:sp>
          <p:nvSpPr>
            <p:cNvPr id="13" name="Freeform 13"/>
            <p:cNvSpPr/>
            <p:nvPr/>
          </p:nvSpPr>
          <p:spPr>
            <a:xfrm>
              <a:off x="5174934" y="4210981"/>
              <a:ext cx="239744" cy="269843"/>
            </a:xfrm>
            <a:custGeom>
              <a:avLst/>
              <a:gdLst/>
              <a:ahLst/>
              <a:cxnLst/>
              <a:rect l="l" t="t" r="r" b="b"/>
              <a:pathLst>
                <a:path w="91" h="102">
                  <a:moveTo>
                    <a:pt x="76" y="45"/>
                  </a:moveTo>
                  <a:cubicBezTo>
                    <a:pt x="65" y="52"/>
                    <a:pt x="54" y="52"/>
                    <a:pt x="50" y="52"/>
                  </a:cubicBezTo>
                  <a:cubicBezTo>
                    <a:pt x="11" y="102"/>
                    <a:pt x="11" y="102"/>
                    <a:pt x="11" y="102"/>
                  </a:cubicBezTo>
                  <a:cubicBezTo>
                    <a:pt x="0" y="93"/>
                    <a:pt x="0" y="93"/>
                    <a:pt x="0" y="93"/>
                  </a:cubicBezTo>
                  <a:cubicBezTo>
                    <a:pt x="43" y="47"/>
                    <a:pt x="43" y="47"/>
                    <a:pt x="43" y="47"/>
                  </a:cubicBezTo>
                  <a:cubicBezTo>
                    <a:pt x="42" y="43"/>
                    <a:pt x="40" y="32"/>
                    <a:pt x="45" y="19"/>
                  </a:cubicBezTo>
                  <a:cubicBezTo>
                    <a:pt x="52" y="4"/>
                    <a:pt x="70" y="0"/>
                    <a:pt x="70" y="0"/>
                  </a:cubicBezTo>
                  <a:cubicBezTo>
                    <a:pt x="67" y="22"/>
                    <a:pt x="67" y="22"/>
                    <a:pt x="67" y="22"/>
                  </a:cubicBezTo>
                  <a:cubicBezTo>
                    <a:pt x="68" y="21"/>
                    <a:pt x="69" y="21"/>
                    <a:pt x="70" y="22"/>
                  </a:cubicBezTo>
                  <a:cubicBezTo>
                    <a:pt x="70" y="22"/>
                    <a:pt x="70" y="23"/>
                    <a:pt x="70" y="24"/>
                  </a:cubicBezTo>
                  <a:cubicBezTo>
                    <a:pt x="91" y="17"/>
                    <a:pt x="91" y="17"/>
                    <a:pt x="91" y="17"/>
                  </a:cubicBezTo>
                  <a:cubicBezTo>
                    <a:pt x="91" y="17"/>
                    <a:pt x="90" y="36"/>
                    <a:pt x="76" y="45"/>
                  </a:cubicBezTo>
                  <a:close/>
                </a:path>
              </a:pathLst>
            </a:custGeom>
            <a:solidFill>
              <a:schemeClr val="accent4">
                <a:alpha val="100000"/>
              </a:schemeClr>
            </a:solidFill>
          </p:spPr>
        </p:sp>
        <p:sp>
          <p:nvSpPr>
            <p:cNvPr id="14" name="Freeform 14"/>
            <p:cNvSpPr/>
            <p:nvPr/>
          </p:nvSpPr>
          <p:spPr>
            <a:xfrm>
              <a:off x="4836987" y="4396146"/>
              <a:ext cx="461677" cy="429292"/>
            </a:xfrm>
            <a:custGeom>
              <a:avLst/>
              <a:gdLst/>
              <a:ahLst/>
              <a:cxnLst/>
              <a:rect l="l" t="t" r="r" b="b"/>
              <a:pathLst>
                <a:path w="175" h="163">
                  <a:moveTo>
                    <a:pt x="77" y="0"/>
                  </a:moveTo>
                  <a:cubicBezTo>
                    <a:pt x="95" y="0"/>
                    <a:pt x="112" y="6"/>
                    <a:pt x="127" y="16"/>
                  </a:cubicBezTo>
                  <a:cubicBezTo>
                    <a:pt x="107" y="40"/>
                    <a:pt x="107" y="40"/>
                    <a:pt x="107" y="40"/>
                  </a:cubicBezTo>
                  <a:cubicBezTo>
                    <a:pt x="100" y="36"/>
                    <a:pt x="92" y="34"/>
                    <a:pt x="84" y="34"/>
                  </a:cubicBezTo>
                  <a:cubicBezTo>
                    <a:pt x="59" y="34"/>
                    <a:pt x="41" y="54"/>
                    <a:pt x="44" y="80"/>
                  </a:cubicBezTo>
                  <a:cubicBezTo>
                    <a:pt x="47" y="105"/>
                    <a:pt x="70" y="125"/>
                    <a:pt x="96" y="125"/>
                  </a:cubicBezTo>
                  <a:cubicBezTo>
                    <a:pt x="121" y="125"/>
                    <a:pt x="138" y="105"/>
                    <a:pt x="135" y="80"/>
                  </a:cubicBezTo>
                  <a:cubicBezTo>
                    <a:pt x="134" y="71"/>
                    <a:pt x="130" y="63"/>
                    <a:pt x="125" y="56"/>
                  </a:cubicBezTo>
                  <a:cubicBezTo>
                    <a:pt x="145" y="32"/>
                    <a:pt x="145" y="32"/>
                    <a:pt x="145" y="32"/>
                  </a:cubicBezTo>
                  <a:cubicBezTo>
                    <a:pt x="158" y="46"/>
                    <a:pt x="166" y="63"/>
                    <a:pt x="169" y="82"/>
                  </a:cubicBezTo>
                  <a:cubicBezTo>
                    <a:pt x="175" y="127"/>
                    <a:pt x="143" y="163"/>
                    <a:pt x="98" y="163"/>
                  </a:cubicBezTo>
                  <a:cubicBezTo>
                    <a:pt x="53" y="163"/>
                    <a:pt x="12" y="127"/>
                    <a:pt x="6" y="82"/>
                  </a:cubicBezTo>
                  <a:cubicBezTo>
                    <a:pt x="0" y="37"/>
                    <a:pt x="31" y="0"/>
                    <a:pt x="77" y="0"/>
                  </a:cubicBezTo>
                  <a:close/>
                </a:path>
              </a:pathLst>
            </a:custGeom>
            <a:solidFill>
              <a:schemeClr val="accent4">
                <a:alpha val="100000"/>
              </a:schemeClr>
            </a:solidFill>
          </p:spPr>
        </p:sp>
        <p:sp>
          <p:nvSpPr>
            <p:cNvPr id="15" name="Freeform 15"/>
            <p:cNvSpPr/>
            <p:nvPr/>
          </p:nvSpPr>
          <p:spPr>
            <a:xfrm>
              <a:off x="4976433" y="4512066"/>
              <a:ext cx="195167" cy="181737"/>
            </a:xfrm>
            <a:custGeom>
              <a:avLst/>
              <a:gdLst/>
              <a:ahLst/>
              <a:cxnLst/>
              <a:rect l="l" t="t" r="r" b="b"/>
              <a:pathLst>
                <a:path w="74" h="69">
                  <a:moveTo>
                    <a:pt x="42" y="69"/>
                  </a:moveTo>
                  <a:cubicBezTo>
                    <a:pt x="23" y="69"/>
                    <a:pt x="5" y="54"/>
                    <a:pt x="3" y="35"/>
                  </a:cubicBezTo>
                  <a:cubicBezTo>
                    <a:pt x="0" y="16"/>
                    <a:pt x="14" y="0"/>
                    <a:pt x="33" y="0"/>
                  </a:cubicBezTo>
                  <a:cubicBezTo>
                    <a:pt x="38" y="0"/>
                    <a:pt x="44" y="2"/>
                    <a:pt x="49" y="4"/>
                  </a:cubicBezTo>
                  <a:cubicBezTo>
                    <a:pt x="48" y="6"/>
                    <a:pt x="48" y="9"/>
                    <a:pt x="49" y="11"/>
                  </a:cubicBezTo>
                  <a:cubicBezTo>
                    <a:pt x="36" y="30"/>
                    <a:pt x="36" y="30"/>
                    <a:pt x="36" y="30"/>
                  </a:cubicBezTo>
                  <a:cubicBezTo>
                    <a:pt x="42" y="35"/>
                    <a:pt x="42" y="35"/>
                    <a:pt x="42" y="35"/>
                  </a:cubicBezTo>
                  <a:cubicBezTo>
                    <a:pt x="59" y="20"/>
                    <a:pt x="59" y="20"/>
                    <a:pt x="59" y="20"/>
                  </a:cubicBezTo>
                  <a:cubicBezTo>
                    <a:pt x="59" y="20"/>
                    <a:pt x="60" y="20"/>
                    <a:pt x="60" y="20"/>
                  </a:cubicBezTo>
                  <a:cubicBezTo>
                    <a:pt x="62" y="20"/>
                    <a:pt x="64" y="19"/>
                    <a:pt x="66" y="18"/>
                  </a:cubicBezTo>
                  <a:cubicBezTo>
                    <a:pt x="69" y="23"/>
                    <a:pt x="71" y="29"/>
                    <a:pt x="72" y="35"/>
                  </a:cubicBezTo>
                  <a:cubicBezTo>
                    <a:pt x="74" y="54"/>
                    <a:pt x="61" y="69"/>
                    <a:pt x="42" y="69"/>
                  </a:cubicBezTo>
                  <a:close/>
                </a:path>
              </a:pathLst>
            </a:custGeom>
            <a:solidFill>
              <a:schemeClr val="accent4">
                <a:alpha val="100000"/>
              </a:schemeClr>
            </a:solidFill>
          </p:spPr>
        </p:sp>
        <p:sp>
          <p:nvSpPr>
            <p:cNvPr id="16" name="Freeform 16"/>
            <p:cNvSpPr/>
            <p:nvPr/>
          </p:nvSpPr>
          <p:spPr>
            <a:xfrm>
              <a:off x="5084541" y="4461869"/>
              <a:ext cx="113728" cy="129349"/>
            </a:xfrm>
            <a:custGeom>
              <a:avLst/>
              <a:gdLst/>
              <a:ahLst/>
              <a:cxnLst/>
              <a:rect l="l" t="t" r="r" b="b"/>
              <a:pathLst>
                <a:path w="43" h="49">
                  <a:moveTo>
                    <a:pt x="13" y="31"/>
                  </a:moveTo>
                  <a:cubicBezTo>
                    <a:pt x="11" y="28"/>
                    <a:pt x="12" y="25"/>
                    <a:pt x="14" y="22"/>
                  </a:cubicBezTo>
                  <a:cubicBezTo>
                    <a:pt x="32" y="0"/>
                    <a:pt x="32" y="0"/>
                    <a:pt x="32" y="0"/>
                  </a:cubicBezTo>
                  <a:cubicBezTo>
                    <a:pt x="43" y="9"/>
                    <a:pt x="43" y="9"/>
                    <a:pt x="43" y="9"/>
                  </a:cubicBezTo>
                  <a:cubicBezTo>
                    <a:pt x="24" y="32"/>
                    <a:pt x="24" y="32"/>
                    <a:pt x="24" y="32"/>
                  </a:cubicBezTo>
                  <a:cubicBezTo>
                    <a:pt x="22" y="34"/>
                    <a:pt x="19" y="35"/>
                    <a:pt x="17" y="34"/>
                  </a:cubicBezTo>
                  <a:cubicBezTo>
                    <a:pt x="1" y="49"/>
                    <a:pt x="1" y="49"/>
                    <a:pt x="1" y="49"/>
                  </a:cubicBezTo>
                  <a:cubicBezTo>
                    <a:pt x="0" y="48"/>
                    <a:pt x="0" y="48"/>
                    <a:pt x="0" y="48"/>
                  </a:cubicBezTo>
                  <a:lnTo>
                    <a:pt x="13" y="31"/>
                  </a:lnTo>
                  <a:close/>
                </a:path>
              </a:pathLst>
            </a:custGeom>
            <a:solidFill>
              <a:schemeClr val="accent4">
                <a:alpha val="100000"/>
              </a:schemeClr>
            </a:solidFill>
          </p:spPr>
        </p:sp>
      </p:grpSp>
      <p:grpSp>
        <p:nvGrpSpPr>
          <p:cNvPr id="17" name="Group 17"/>
          <p:cNvGrpSpPr/>
          <p:nvPr/>
        </p:nvGrpSpPr>
        <p:grpSpPr>
          <a:xfrm>
            <a:off x="3390861" y="2655299"/>
            <a:ext cx="559445" cy="701973"/>
            <a:chOff x="3390861" y="2655299"/>
            <a:chExt cx="559445" cy="701973"/>
          </a:xfrm>
        </p:grpSpPr>
        <p:sp>
          <p:nvSpPr>
            <p:cNvPr id="18" name="Freeform 18"/>
            <p:cNvSpPr/>
            <p:nvPr/>
          </p:nvSpPr>
          <p:spPr>
            <a:xfrm>
              <a:off x="3782073" y="2655299"/>
              <a:ext cx="168233" cy="183703"/>
            </a:xfrm>
            <a:custGeom>
              <a:avLst/>
              <a:gdLst/>
              <a:ahLst/>
              <a:cxnLst/>
              <a:rect l="l" t="t" r="r" b="b"/>
              <a:pathLst>
                <a:path w="126" h="140">
                  <a:moveTo>
                    <a:pt x="0" y="57"/>
                  </a:moveTo>
                  <a:lnTo>
                    <a:pt x="48" y="0"/>
                  </a:lnTo>
                  <a:lnTo>
                    <a:pt x="126" y="85"/>
                  </a:lnTo>
                  <a:lnTo>
                    <a:pt x="78" y="140"/>
                  </a:lnTo>
                  <a:lnTo>
                    <a:pt x="0" y="57"/>
                  </a:lnTo>
                  <a:close/>
                </a:path>
              </a:pathLst>
            </a:custGeom>
            <a:solidFill>
              <a:schemeClr val="accent1">
                <a:alpha val="100000"/>
              </a:schemeClr>
            </a:solidFill>
          </p:spPr>
        </p:sp>
        <p:sp>
          <p:nvSpPr>
            <p:cNvPr id="19" name="Freeform 19"/>
            <p:cNvSpPr/>
            <p:nvPr/>
          </p:nvSpPr>
          <p:spPr>
            <a:xfrm>
              <a:off x="3564454" y="2751018"/>
              <a:ext cx="296432" cy="326720"/>
            </a:xfrm>
            <a:custGeom>
              <a:avLst/>
              <a:gdLst/>
              <a:ahLst/>
              <a:cxnLst/>
              <a:rect l="l" t="t" r="r" b="b"/>
              <a:pathLst>
                <a:path w="94" h="105">
                  <a:moveTo>
                    <a:pt x="70" y="0"/>
                  </a:moveTo>
                  <a:cubicBezTo>
                    <a:pt x="63" y="9"/>
                    <a:pt x="63" y="9"/>
                    <a:pt x="63" y="9"/>
                  </a:cubicBezTo>
                  <a:cubicBezTo>
                    <a:pt x="21" y="30"/>
                    <a:pt x="21" y="30"/>
                    <a:pt x="21" y="30"/>
                  </a:cubicBezTo>
                  <a:cubicBezTo>
                    <a:pt x="20" y="30"/>
                    <a:pt x="14" y="33"/>
                    <a:pt x="12" y="37"/>
                  </a:cubicBezTo>
                  <a:cubicBezTo>
                    <a:pt x="10" y="40"/>
                    <a:pt x="2" y="67"/>
                    <a:pt x="1" y="70"/>
                  </a:cubicBezTo>
                  <a:cubicBezTo>
                    <a:pt x="0" y="71"/>
                    <a:pt x="0" y="75"/>
                    <a:pt x="0" y="77"/>
                  </a:cubicBezTo>
                  <a:cubicBezTo>
                    <a:pt x="0" y="78"/>
                    <a:pt x="2" y="93"/>
                    <a:pt x="3" y="102"/>
                  </a:cubicBezTo>
                  <a:cubicBezTo>
                    <a:pt x="3" y="103"/>
                    <a:pt x="3" y="103"/>
                    <a:pt x="3" y="103"/>
                  </a:cubicBezTo>
                  <a:cubicBezTo>
                    <a:pt x="3" y="103"/>
                    <a:pt x="3" y="103"/>
                    <a:pt x="3" y="103"/>
                  </a:cubicBezTo>
                  <a:cubicBezTo>
                    <a:pt x="3" y="103"/>
                    <a:pt x="3" y="104"/>
                    <a:pt x="4" y="105"/>
                  </a:cubicBezTo>
                  <a:cubicBezTo>
                    <a:pt x="4" y="81"/>
                    <a:pt x="4" y="81"/>
                    <a:pt x="4" y="81"/>
                  </a:cubicBezTo>
                  <a:cubicBezTo>
                    <a:pt x="20" y="81"/>
                    <a:pt x="20" y="81"/>
                    <a:pt x="20" y="81"/>
                  </a:cubicBezTo>
                  <a:cubicBezTo>
                    <a:pt x="20" y="75"/>
                    <a:pt x="20" y="75"/>
                    <a:pt x="20" y="75"/>
                  </a:cubicBezTo>
                  <a:cubicBezTo>
                    <a:pt x="30" y="58"/>
                    <a:pt x="30" y="58"/>
                    <a:pt x="30" y="58"/>
                  </a:cubicBezTo>
                  <a:cubicBezTo>
                    <a:pt x="32" y="59"/>
                    <a:pt x="37" y="61"/>
                    <a:pt x="40" y="62"/>
                  </a:cubicBezTo>
                  <a:cubicBezTo>
                    <a:pt x="39" y="64"/>
                    <a:pt x="37" y="68"/>
                    <a:pt x="37" y="69"/>
                  </a:cubicBezTo>
                  <a:cubicBezTo>
                    <a:pt x="36" y="71"/>
                    <a:pt x="30" y="78"/>
                    <a:pt x="27" y="83"/>
                  </a:cubicBezTo>
                  <a:cubicBezTo>
                    <a:pt x="25" y="85"/>
                    <a:pt x="24" y="90"/>
                    <a:pt x="28" y="93"/>
                  </a:cubicBezTo>
                  <a:cubicBezTo>
                    <a:pt x="29" y="94"/>
                    <a:pt x="31" y="95"/>
                    <a:pt x="33" y="95"/>
                  </a:cubicBezTo>
                  <a:cubicBezTo>
                    <a:pt x="37" y="95"/>
                    <a:pt x="41" y="92"/>
                    <a:pt x="41" y="92"/>
                  </a:cubicBezTo>
                  <a:cubicBezTo>
                    <a:pt x="41" y="92"/>
                    <a:pt x="41" y="92"/>
                    <a:pt x="41" y="92"/>
                  </a:cubicBezTo>
                  <a:cubicBezTo>
                    <a:pt x="41" y="92"/>
                    <a:pt x="41" y="92"/>
                    <a:pt x="41" y="92"/>
                  </a:cubicBezTo>
                  <a:cubicBezTo>
                    <a:pt x="41" y="91"/>
                    <a:pt x="56" y="74"/>
                    <a:pt x="63" y="71"/>
                  </a:cubicBezTo>
                  <a:cubicBezTo>
                    <a:pt x="69" y="68"/>
                    <a:pt x="87" y="54"/>
                    <a:pt x="87" y="36"/>
                  </a:cubicBezTo>
                  <a:cubicBezTo>
                    <a:pt x="94" y="26"/>
                    <a:pt x="94" y="26"/>
                    <a:pt x="94" y="26"/>
                  </a:cubicBezTo>
                  <a:lnTo>
                    <a:pt x="70" y="0"/>
                  </a:lnTo>
                  <a:close/>
                </a:path>
              </a:pathLst>
            </a:custGeom>
            <a:solidFill>
              <a:schemeClr val="accent1">
                <a:alpha val="100000"/>
              </a:schemeClr>
            </a:solidFill>
          </p:spPr>
        </p:sp>
        <p:sp>
          <p:nvSpPr>
            <p:cNvPr id="20" name="Freeform 20"/>
            <p:cNvSpPr/>
            <p:nvPr/>
          </p:nvSpPr>
          <p:spPr>
            <a:xfrm>
              <a:off x="3390861" y="3012170"/>
              <a:ext cx="467288" cy="345102"/>
            </a:xfrm>
            <a:custGeom>
              <a:avLst/>
              <a:gdLst/>
              <a:ahLst/>
              <a:cxnLst/>
              <a:rect l="l" t="t" r="r" b="b"/>
              <a:pathLst>
                <a:path w="148" h="111">
                  <a:moveTo>
                    <a:pt x="124" y="49"/>
                  </a:moveTo>
                  <a:cubicBezTo>
                    <a:pt x="124" y="104"/>
                    <a:pt x="124" y="104"/>
                    <a:pt x="124" y="104"/>
                  </a:cubicBezTo>
                  <a:cubicBezTo>
                    <a:pt x="117" y="104"/>
                    <a:pt x="117" y="104"/>
                    <a:pt x="117" y="104"/>
                  </a:cubicBezTo>
                  <a:cubicBezTo>
                    <a:pt x="117" y="29"/>
                    <a:pt x="117" y="29"/>
                    <a:pt x="117" y="29"/>
                  </a:cubicBezTo>
                  <a:cubicBezTo>
                    <a:pt x="93" y="29"/>
                    <a:pt x="93" y="29"/>
                    <a:pt x="93" y="29"/>
                  </a:cubicBezTo>
                  <a:cubicBezTo>
                    <a:pt x="93" y="104"/>
                    <a:pt x="93" y="104"/>
                    <a:pt x="93" y="104"/>
                  </a:cubicBezTo>
                  <a:cubicBezTo>
                    <a:pt x="86" y="104"/>
                    <a:pt x="86" y="104"/>
                    <a:pt x="86" y="104"/>
                  </a:cubicBezTo>
                  <a:cubicBezTo>
                    <a:pt x="86" y="14"/>
                    <a:pt x="86" y="14"/>
                    <a:pt x="86" y="14"/>
                  </a:cubicBezTo>
                  <a:cubicBezTo>
                    <a:pt x="83" y="13"/>
                    <a:pt x="81" y="12"/>
                    <a:pt x="80" y="10"/>
                  </a:cubicBezTo>
                  <a:cubicBezTo>
                    <a:pt x="77" y="7"/>
                    <a:pt x="77" y="3"/>
                    <a:pt x="78" y="0"/>
                  </a:cubicBezTo>
                  <a:cubicBezTo>
                    <a:pt x="62" y="0"/>
                    <a:pt x="62" y="0"/>
                    <a:pt x="62" y="0"/>
                  </a:cubicBezTo>
                  <a:cubicBezTo>
                    <a:pt x="62" y="104"/>
                    <a:pt x="62" y="104"/>
                    <a:pt x="62" y="104"/>
                  </a:cubicBezTo>
                  <a:cubicBezTo>
                    <a:pt x="55" y="104"/>
                    <a:pt x="55" y="104"/>
                    <a:pt x="55" y="104"/>
                  </a:cubicBezTo>
                  <a:cubicBezTo>
                    <a:pt x="55" y="36"/>
                    <a:pt x="55" y="36"/>
                    <a:pt x="55" y="36"/>
                  </a:cubicBezTo>
                  <a:cubicBezTo>
                    <a:pt x="31" y="36"/>
                    <a:pt x="31" y="36"/>
                    <a:pt x="31" y="36"/>
                  </a:cubicBezTo>
                  <a:cubicBezTo>
                    <a:pt x="31" y="104"/>
                    <a:pt x="31" y="104"/>
                    <a:pt x="31" y="104"/>
                  </a:cubicBezTo>
                  <a:cubicBezTo>
                    <a:pt x="24" y="104"/>
                    <a:pt x="24" y="104"/>
                    <a:pt x="24" y="104"/>
                  </a:cubicBezTo>
                  <a:cubicBezTo>
                    <a:pt x="24" y="66"/>
                    <a:pt x="24" y="66"/>
                    <a:pt x="24" y="66"/>
                  </a:cubicBezTo>
                  <a:cubicBezTo>
                    <a:pt x="0" y="66"/>
                    <a:pt x="0" y="66"/>
                    <a:pt x="0" y="66"/>
                  </a:cubicBezTo>
                  <a:cubicBezTo>
                    <a:pt x="0" y="104"/>
                    <a:pt x="0" y="104"/>
                    <a:pt x="0" y="104"/>
                  </a:cubicBezTo>
                  <a:cubicBezTo>
                    <a:pt x="0" y="111"/>
                    <a:pt x="0" y="111"/>
                    <a:pt x="0" y="111"/>
                  </a:cubicBezTo>
                  <a:cubicBezTo>
                    <a:pt x="148" y="111"/>
                    <a:pt x="148" y="111"/>
                    <a:pt x="148" y="111"/>
                  </a:cubicBezTo>
                  <a:cubicBezTo>
                    <a:pt x="148" y="104"/>
                    <a:pt x="148" y="104"/>
                    <a:pt x="148" y="104"/>
                  </a:cubicBezTo>
                  <a:cubicBezTo>
                    <a:pt x="148" y="49"/>
                    <a:pt x="148" y="49"/>
                    <a:pt x="148" y="49"/>
                  </a:cubicBezTo>
                  <a:lnTo>
                    <a:pt x="124" y="49"/>
                  </a:lnTo>
                  <a:close/>
                </a:path>
              </a:pathLst>
            </a:custGeom>
            <a:solidFill>
              <a:schemeClr val="accent1">
                <a:alpha val="100000"/>
              </a:schemeClr>
            </a:solidFill>
          </p:spPr>
        </p:sp>
      </p:grpSp>
      <p:grpSp>
        <p:nvGrpSpPr>
          <p:cNvPr id="21" name="Group 21"/>
          <p:cNvGrpSpPr/>
          <p:nvPr/>
        </p:nvGrpSpPr>
        <p:grpSpPr>
          <a:xfrm>
            <a:off x="454963" y="93878"/>
            <a:ext cx="10641129" cy="914400"/>
            <a:chOff x="454963" y="93878"/>
            <a:chExt cx="10641129" cy="914400"/>
          </a:xfrm>
        </p:grpSpPr>
        <p:sp>
          <p:nvSpPr>
            <p:cNvPr id="22" name="AutoShape 22"/>
            <p:cNvSpPr/>
            <p:nvPr/>
          </p:nvSpPr>
          <p:spPr>
            <a:xfrm>
              <a:off x="454963" y="331168"/>
              <a:ext cx="84147" cy="84147"/>
            </a:xfrm>
            <a:prstGeom prst="ellipse">
              <a:avLst/>
            </a:prstGeom>
            <a:solidFill>
              <a:schemeClr val="accent1">
                <a:alpha val="100000"/>
              </a:schemeClr>
            </a:solidFill>
          </p:spPr>
        </p:sp>
        <p:sp>
          <p:nvSpPr>
            <p:cNvPr id="23" name="AutoShape 23"/>
            <p:cNvSpPr/>
            <p:nvPr/>
          </p:nvSpPr>
          <p:spPr>
            <a:xfrm>
              <a:off x="575049" y="337743"/>
              <a:ext cx="78137" cy="78137"/>
            </a:xfrm>
            <a:prstGeom prst="ellipse">
              <a:avLst/>
            </a:prstGeom>
            <a:solidFill>
              <a:schemeClr val="accent1">
                <a:alpha val="80000"/>
              </a:schemeClr>
            </a:solidFill>
          </p:spPr>
        </p:sp>
        <p:sp>
          <p:nvSpPr>
            <p:cNvPr id="24" name="AutoShape 24"/>
            <p:cNvSpPr/>
            <p:nvPr/>
          </p:nvSpPr>
          <p:spPr>
            <a:xfrm>
              <a:off x="689125" y="339460"/>
              <a:ext cx="74704" cy="74704"/>
            </a:xfrm>
            <a:prstGeom prst="ellipse">
              <a:avLst/>
            </a:prstGeom>
            <a:solidFill>
              <a:schemeClr val="accent1">
                <a:alpha val="60000"/>
              </a:schemeClr>
            </a:solidFill>
          </p:spPr>
        </p:sp>
        <p:sp>
          <p:nvSpPr>
            <p:cNvPr id="25" name="AutoShape 25"/>
            <p:cNvSpPr/>
            <p:nvPr/>
          </p:nvSpPr>
          <p:spPr>
            <a:xfrm>
              <a:off x="799768" y="348430"/>
              <a:ext cx="69238" cy="69238"/>
            </a:xfrm>
            <a:prstGeom prst="ellipse">
              <a:avLst/>
            </a:prstGeom>
            <a:solidFill>
              <a:schemeClr val="accent1">
                <a:alpha val="40000"/>
              </a:schemeClr>
            </a:solidFill>
          </p:spPr>
        </p:sp>
        <p:sp>
          <p:nvSpPr>
            <p:cNvPr id="26" name="AutoShape 26"/>
            <p:cNvSpPr/>
            <p:nvPr/>
          </p:nvSpPr>
          <p:spPr>
            <a:xfrm>
              <a:off x="904945" y="344297"/>
              <a:ext cx="65594" cy="65594"/>
            </a:xfrm>
            <a:prstGeom prst="ellipse">
              <a:avLst/>
            </a:prstGeom>
            <a:solidFill>
              <a:schemeClr val="accent1">
                <a:alpha val="20000"/>
              </a:schemeClr>
            </a:solidFill>
          </p:spPr>
        </p:sp>
        <p:sp>
          <p:nvSpPr>
            <p:cNvPr id="27" name="AutoShape 27"/>
            <p:cNvSpPr/>
            <p:nvPr/>
          </p:nvSpPr>
          <p:spPr>
            <a:xfrm>
              <a:off x="454963" y="448942"/>
              <a:ext cx="84147" cy="84147"/>
            </a:xfrm>
            <a:prstGeom prst="ellipse">
              <a:avLst/>
            </a:prstGeom>
            <a:solidFill>
              <a:schemeClr val="accent1">
                <a:alpha val="100000"/>
              </a:schemeClr>
            </a:solidFill>
          </p:spPr>
        </p:sp>
        <p:sp>
          <p:nvSpPr>
            <p:cNvPr id="28" name="AutoShape 28"/>
            <p:cNvSpPr/>
            <p:nvPr/>
          </p:nvSpPr>
          <p:spPr>
            <a:xfrm>
              <a:off x="575049" y="455517"/>
              <a:ext cx="78137" cy="78137"/>
            </a:xfrm>
            <a:prstGeom prst="ellipse">
              <a:avLst/>
            </a:prstGeom>
            <a:solidFill>
              <a:schemeClr val="accent1">
                <a:alpha val="80000"/>
              </a:schemeClr>
            </a:solidFill>
          </p:spPr>
        </p:sp>
        <p:sp>
          <p:nvSpPr>
            <p:cNvPr id="29" name="AutoShape 29"/>
            <p:cNvSpPr/>
            <p:nvPr/>
          </p:nvSpPr>
          <p:spPr>
            <a:xfrm>
              <a:off x="689125" y="457233"/>
              <a:ext cx="74704" cy="74704"/>
            </a:xfrm>
            <a:prstGeom prst="ellipse">
              <a:avLst/>
            </a:prstGeom>
            <a:solidFill>
              <a:schemeClr val="accent1">
                <a:alpha val="60000"/>
              </a:schemeClr>
            </a:solidFill>
          </p:spPr>
        </p:sp>
        <p:sp>
          <p:nvSpPr>
            <p:cNvPr id="30" name="AutoShape 30"/>
            <p:cNvSpPr/>
            <p:nvPr/>
          </p:nvSpPr>
          <p:spPr>
            <a:xfrm>
              <a:off x="799768" y="466203"/>
              <a:ext cx="69238" cy="69238"/>
            </a:xfrm>
            <a:prstGeom prst="ellipse">
              <a:avLst/>
            </a:prstGeom>
            <a:solidFill>
              <a:schemeClr val="accent1">
                <a:alpha val="40000"/>
              </a:schemeClr>
            </a:solidFill>
          </p:spPr>
        </p:sp>
        <p:sp>
          <p:nvSpPr>
            <p:cNvPr id="31" name="AutoShape 31"/>
            <p:cNvSpPr/>
            <p:nvPr/>
          </p:nvSpPr>
          <p:spPr>
            <a:xfrm>
              <a:off x="904945" y="462070"/>
              <a:ext cx="65594" cy="65594"/>
            </a:xfrm>
            <a:prstGeom prst="ellipse">
              <a:avLst/>
            </a:prstGeom>
            <a:solidFill>
              <a:schemeClr val="accent1">
                <a:alpha val="20000"/>
              </a:schemeClr>
            </a:solidFill>
          </p:spPr>
        </p:sp>
        <p:sp>
          <p:nvSpPr>
            <p:cNvPr id="32" name="AutoShape 32"/>
            <p:cNvSpPr/>
            <p:nvPr/>
          </p:nvSpPr>
          <p:spPr>
            <a:xfrm>
              <a:off x="454963" y="566715"/>
              <a:ext cx="84147" cy="84147"/>
            </a:xfrm>
            <a:prstGeom prst="ellipse">
              <a:avLst/>
            </a:prstGeom>
            <a:solidFill>
              <a:schemeClr val="accent1">
                <a:alpha val="100000"/>
              </a:schemeClr>
            </a:solidFill>
          </p:spPr>
        </p:sp>
        <p:sp>
          <p:nvSpPr>
            <p:cNvPr id="33" name="AutoShape 33"/>
            <p:cNvSpPr/>
            <p:nvPr/>
          </p:nvSpPr>
          <p:spPr>
            <a:xfrm>
              <a:off x="575049" y="573291"/>
              <a:ext cx="78137" cy="78137"/>
            </a:xfrm>
            <a:prstGeom prst="ellipse">
              <a:avLst/>
            </a:prstGeom>
            <a:solidFill>
              <a:schemeClr val="accent1">
                <a:alpha val="80000"/>
              </a:schemeClr>
            </a:solidFill>
          </p:spPr>
        </p:sp>
        <p:sp>
          <p:nvSpPr>
            <p:cNvPr id="34" name="AutoShape 34"/>
            <p:cNvSpPr/>
            <p:nvPr/>
          </p:nvSpPr>
          <p:spPr>
            <a:xfrm>
              <a:off x="689125" y="575007"/>
              <a:ext cx="74704" cy="74704"/>
            </a:xfrm>
            <a:prstGeom prst="ellipse">
              <a:avLst/>
            </a:prstGeom>
            <a:solidFill>
              <a:schemeClr val="accent1">
                <a:alpha val="60000"/>
              </a:schemeClr>
            </a:solidFill>
          </p:spPr>
        </p:sp>
        <p:sp>
          <p:nvSpPr>
            <p:cNvPr id="35" name="AutoShape 35"/>
            <p:cNvSpPr/>
            <p:nvPr/>
          </p:nvSpPr>
          <p:spPr>
            <a:xfrm>
              <a:off x="799768" y="583977"/>
              <a:ext cx="69238" cy="69238"/>
            </a:xfrm>
            <a:prstGeom prst="ellipse">
              <a:avLst/>
            </a:prstGeom>
            <a:solidFill>
              <a:schemeClr val="accent1">
                <a:alpha val="40000"/>
              </a:schemeClr>
            </a:solidFill>
          </p:spPr>
        </p:sp>
        <p:sp>
          <p:nvSpPr>
            <p:cNvPr id="36" name="AutoShape 36"/>
            <p:cNvSpPr/>
            <p:nvPr/>
          </p:nvSpPr>
          <p:spPr>
            <a:xfrm>
              <a:off x="904945" y="579844"/>
              <a:ext cx="65594" cy="65594"/>
            </a:xfrm>
            <a:prstGeom prst="ellipse">
              <a:avLst/>
            </a:prstGeom>
            <a:solidFill>
              <a:schemeClr val="accent1">
                <a:alpha val="20000"/>
              </a:schemeClr>
            </a:solidFill>
          </p:spPr>
        </p:sp>
        <p:sp>
          <p:nvSpPr>
            <p:cNvPr id="37" name="AutoShape 37"/>
            <p:cNvSpPr/>
            <p:nvPr/>
          </p:nvSpPr>
          <p:spPr>
            <a:xfrm>
              <a:off x="454963" y="684489"/>
              <a:ext cx="84147" cy="84147"/>
            </a:xfrm>
            <a:prstGeom prst="ellipse">
              <a:avLst/>
            </a:prstGeom>
            <a:solidFill>
              <a:schemeClr val="accent1">
                <a:alpha val="100000"/>
              </a:schemeClr>
            </a:solidFill>
          </p:spPr>
        </p:sp>
        <p:sp>
          <p:nvSpPr>
            <p:cNvPr id="38" name="AutoShape 38"/>
            <p:cNvSpPr/>
            <p:nvPr/>
          </p:nvSpPr>
          <p:spPr>
            <a:xfrm>
              <a:off x="575049" y="691064"/>
              <a:ext cx="78137" cy="78137"/>
            </a:xfrm>
            <a:prstGeom prst="ellipse">
              <a:avLst/>
            </a:prstGeom>
            <a:solidFill>
              <a:schemeClr val="accent1">
                <a:alpha val="80000"/>
              </a:schemeClr>
            </a:solidFill>
          </p:spPr>
        </p:sp>
        <p:sp>
          <p:nvSpPr>
            <p:cNvPr id="39" name="AutoShape 39"/>
            <p:cNvSpPr/>
            <p:nvPr/>
          </p:nvSpPr>
          <p:spPr>
            <a:xfrm>
              <a:off x="689125" y="692781"/>
              <a:ext cx="74704" cy="74704"/>
            </a:xfrm>
            <a:prstGeom prst="ellipse">
              <a:avLst/>
            </a:prstGeom>
            <a:solidFill>
              <a:schemeClr val="accent1">
                <a:alpha val="60000"/>
              </a:schemeClr>
            </a:solidFill>
          </p:spPr>
        </p:sp>
        <p:sp>
          <p:nvSpPr>
            <p:cNvPr id="40" name="AutoShape 40"/>
            <p:cNvSpPr/>
            <p:nvPr/>
          </p:nvSpPr>
          <p:spPr>
            <a:xfrm>
              <a:off x="799768" y="701751"/>
              <a:ext cx="69238" cy="69238"/>
            </a:xfrm>
            <a:prstGeom prst="ellipse">
              <a:avLst/>
            </a:prstGeom>
            <a:solidFill>
              <a:schemeClr val="accent1">
                <a:alpha val="40000"/>
              </a:schemeClr>
            </a:solidFill>
          </p:spPr>
        </p:sp>
        <p:sp>
          <p:nvSpPr>
            <p:cNvPr id="41" name="AutoShape 41"/>
            <p:cNvSpPr/>
            <p:nvPr/>
          </p:nvSpPr>
          <p:spPr>
            <a:xfrm>
              <a:off x="904945" y="697618"/>
              <a:ext cx="65594" cy="65594"/>
            </a:xfrm>
            <a:prstGeom prst="ellipse">
              <a:avLst/>
            </a:prstGeom>
            <a:solidFill>
              <a:schemeClr val="accent1">
                <a:alpha val="20000"/>
              </a:schemeClr>
            </a:solidFill>
          </p:spPr>
        </p:sp>
        <p:sp>
          <p:nvSpPr>
            <p:cNvPr id="42" name="TextBox 4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存储记录模块</a:t>
              </a:r>
            </a:p>
          </p:txBody>
        </p:sp>
      </p:grpSp>
      <p:grpSp>
        <p:nvGrpSpPr>
          <p:cNvPr id="43" name="Group 43"/>
          <p:cNvGrpSpPr/>
          <p:nvPr/>
        </p:nvGrpSpPr>
        <p:grpSpPr>
          <a:xfrm>
            <a:off x="7809821" y="1823726"/>
            <a:ext cx="3286271" cy="1875094"/>
            <a:chOff x="7809821" y="1823726"/>
            <a:chExt cx="3286271" cy="1875094"/>
          </a:xfrm>
        </p:grpSpPr>
        <p:sp>
          <p:nvSpPr>
            <p:cNvPr id="44" name="TextBox 44"/>
            <p:cNvSpPr txBox="1"/>
            <p:nvPr/>
          </p:nvSpPr>
          <p:spPr>
            <a:xfrm>
              <a:off x="7809821" y="1823726"/>
              <a:ext cx="3286271" cy="1875094"/>
            </a:xfrm>
            <a:prstGeom prst="rect">
              <a:avLst/>
            </a:prstGeom>
          </p:spPr>
          <p:txBody>
            <a:bodyPr vert="horz" wrap="square" lIns="66008" tIns="33052" rIns="66008" bIns="33052" rtlCol="0" anchor="ctr" anchorCtr="1">
              <a:normAutofit/>
            </a:bodyPr>
            <a:lstStyle/>
            <a:p>
              <a:pPr algn="l">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存储记录模块是通过函数Save(ZGGZ tp[],int n)实现的，用于存储完成操作后的记录信息。</a:t>
              </a:r>
            </a:p>
          </p:txBody>
        </p:sp>
      </p:grpSp>
      <p:grpSp>
        <p:nvGrpSpPr>
          <p:cNvPr id="45" name="Group 45"/>
          <p:cNvGrpSpPr/>
          <p:nvPr/>
        </p:nvGrpSpPr>
        <p:grpSpPr>
          <a:xfrm>
            <a:off x="7809821" y="4249198"/>
            <a:ext cx="3286271" cy="1875094"/>
            <a:chOff x="7809821" y="4249198"/>
            <a:chExt cx="3286271" cy="1875094"/>
          </a:xfrm>
        </p:grpSpPr>
        <p:sp>
          <p:nvSpPr>
            <p:cNvPr id="46" name="TextBox 46"/>
            <p:cNvSpPr txBox="1"/>
            <p:nvPr/>
          </p:nvSpPr>
          <p:spPr>
            <a:xfrm>
              <a:off x="7809821" y="4249198"/>
              <a:ext cx="3286271" cy="1875094"/>
            </a:xfrm>
            <a:prstGeom prst="rect">
              <a:avLst/>
            </a:prstGeom>
          </p:spPr>
          <p:txBody>
            <a:bodyPr vert="horz" wrap="square" lIns="66008" tIns="33052" rIns="66008" bIns="33052" rtlCol="0" anchor="t" anchorCtr="1">
              <a:normAutofit/>
            </a:bodyPr>
            <a:lstStyle/>
            <a:p>
              <a:pPr algn="l">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系统会将数组中的数据写入到磁盘中的数据文件，如果用户对数据有修改后但是没有专门进行存盘操作，</a:t>
              </a: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cxnSp>
        <p:nvCxnSpPr>
          <p:cNvPr id="2" name="Connector 2"/>
          <p:cNvCxnSpPr/>
          <p:nvPr/>
        </p:nvCxnSpPr>
        <p:spPr>
          <a:xfrm>
            <a:off x="1209188" y="1216578"/>
            <a:ext cx="0" cy="5645486"/>
          </a:xfrm>
          <a:prstGeom prst="line">
            <a:avLst/>
          </a:prstGeom>
          <a:ln w="19050">
            <a:solidFill>
              <a:schemeClr val="accent2"/>
            </a:solidFill>
            <a:prstDash val="solid"/>
          </a:ln>
        </p:spPr>
        <p:style>
          <a:lnRef idx="0">
            <a:schemeClr val="accent2"/>
          </a:lnRef>
          <a:fillRef idx="1">
            <a:schemeClr val="accent2"/>
          </a:fillRef>
          <a:effectRef idx="0">
            <a:schemeClr val="accent2"/>
          </a:effectRef>
          <a:fontRef idx="minor">
            <a:schemeClr val="lt1"/>
          </a:fontRef>
        </p:style>
      </p:cxnSp>
      <p:sp>
        <p:nvSpPr>
          <p:cNvPr id="3" name="AutoShape 3"/>
          <p:cNvSpPr/>
          <p:nvPr/>
        </p:nvSpPr>
        <p:spPr>
          <a:xfrm>
            <a:off x="873196" y="1466458"/>
            <a:ext cx="669478" cy="669478"/>
          </a:xfrm>
          <a:prstGeom prst="ellipse">
            <a:avLst/>
          </a:prstGeom>
          <a:solidFill>
            <a:schemeClr val="accent2">
              <a:alpha val="30000"/>
            </a:schemeClr>
          </a:solidFill>
        </p:spPr>
      </p:sp>
      <p:sp>
        <p:nvSpPr>
          <p:cNvPr id="4" name="AutoShape 4"/>
          <p:cNvSpPr/>
          <p:nvPr/>
        </p:nvSpPr>
        <p:spPr>
          <a:xfrm>
            <a:off x="988282" y="1581544"/>
            <a:ext cx="439305" cy="439305"/>
          </a:xfrm>
          <a:prstGeom prst="ellipse">
            <a:avLst/>
          </a:prstGeom>
          <a:solidFill>
            <a:schemeClr val="accent2">
              <a:alpha val="100000"/>
            </a:schemeClr>
          </a:solidFill>
        </p:spPr>
      </p:sp>
      <p:sp>
        <p:nvSpPr>
          <p:cNvPr id="5" name="AutoShape 5"/>
          <p:cNvSpPr/>
          <p:nvPr/>
        </p:nvSpPr>
        <p:spPr>
          <a:xfrm>
            <a:off x="2152036" y="1443018"/>
            <a:ext cx="9189734" cy="1219200"/>
          </a:xfrm>
          <a:prstGeom prst="roundRect">
            <a:avLst/>
          </a:prstGeom>
          <a:solidFill>
            <a:schemeClr val="accent1">
              <a:alpha val="100000"/>
            </a:schemeClr>
          </a:solidFill>
        </p:spPr>
      </p:sp>
      <p:sp>
        <p:nvSpPr>
          <p:cNvPr id="6" name="AutoShape 6"/>
          <p:cNvSpPr/>
          <p:nvPr/>
        </p:nvSpPr>
        <p:spPr>
          <a:xfrm rot="-5400000">
            <a:off x="1919801" y="1608012"/>
            <a:ext cx="276816" cy="314563"/>
          </a:xfrm>
          <a:prstGeom prst="triangle">
            <a:avLst/>
          </a:prstGeom>
          <a:solidFill>
            <a:schemeClr val="accent1">
              <a:alpha val="100000"/>
            </a:schemeClr>
          </a:solidFill>
        </p:spPr>
      </p:sp>
      <p:sp>
        <p:nvSpPr>
          <p:cNvPr id="7" name="AutoShape 7"/>
          <p:cNvSpPr/>
          <p:nvPr/>
        </p:nvSpPr>
        <p:spPr>
          <a:xfrm>
            <a:off x="2152036" y="3201439"/>
            <a:ext cx="9189734" cy="1219200"/>
          </a:xfrm>
          <a:prstGeom prst="roundRect">
            <a:avLst/>
          </a:prstGeom>
          <a:solidFill>
            <a:schemeClr val="accent1">
              <a:alpha val="100000"/>
            </a:schemeClr>
          </a:solidFill>
        </p:spPr>
      </p:sp>
      <p:sp>
        <p:nvSpPr>
          <p:cNvPr id="8" name="AutoShape 8"/>
          <p:cNvSpPr/>
          <p:nvPr/>
        </p:nvSpPr>
        <p:spPr>
          <a:xfrm rot="-5400000">
            <a:off x="1919801" y="3366432"/>
            <a:ext cx="276816" cy="314563"/>
          </a:xfrm>
          <a:prstGeom prst="triangle">
            <a:avLst/>
          </a:prstGeom>
          <a:solidFill>
            <a:schemeClr val="accent1">
              <a:alpha val="100000"/>
            </a:schemeClr>
          </a:solidFill>
        </p:spPr>
      </p:sp>
      <p:sp>
        <p:nvSpPr>
          <p:cNvPr id="9" name="AutoShape 9"/>
          <p:cNvSpPr/>
          <p:nvPr/>
        </p:nvSpPr>
        <p:spPr>
          <a:xfrm>
            <a:off x="2152036" y="4959859"/>
            <a:ext cx="9189734" cy="1219200"/>
          </a:xfrm>
          <a:prstGeom prst="roundRect">
            <a:avLst/>
          </a:prstGeom>
          <a:solidFill>
            <a:schemeClr val="accent1">
              <a:alpha val="100000"/>
            </a:schemeClr>
          </a:solidFill>
        </p:spPr>
      </p:sp>
      <p:sp>
        <p:nvSpPr>
          <p:cNvPr id="10" name="AutoShape 10"/>
          <p:cNvSpPr/>
          <p:nvPr/>
        </p:nvSpPr>
        <p:spPr>
          <a:xfrm rot="-5400000">
            <a:off x="1919801" y="5124852"/>
            <a:ext cx="276816" cy="314563"/>
          </a:xfrm>
          <a:prstGeom prst="triangle">
            <a:avLst/>
          </a:prstGeom>
          <a:solidFill>
            <a:schemeClr val="accent1">
              <a:alpha val="100000"/>
            </a:schemeClr>
          </a:solidFill>
        </p:spPr>
      </p:sp>
      <p:sp>
        <p:nvSpPr>
          <p:cNvPr id="11" name="TextBox 11"/>
          <p:cNvSpPr txBox="1"/>
          <p:nvPr/>
        </p:nvSpPr>
        <p:spPr>
          <a:xfrm>
            <a:off x="2392658" y="1638090"/>
            <a:ext cx="8708491" cy="829056"/>
          </a:xfrm>
          <a:prstGeom prst="rect">
            <a:avLst/>
          </a:prstGeom>
        </p:spPr>
        <p:txBody>
          <a:bodyPr vert="horz" wrap="square" lIns="123825" tIns="123825" rIns="57150" bIns="123825"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以可读写的方式打开保存记录信息的数据文件，此文件默认为charge，如果此文件不存在则创建此文件。</a:t>
            </a:r>
          </a:p>
        </p:txBody>
      </p:sp>
      <p:sp>
        <p:nvSpPr>
          <p:cNvPr id="12" name="AutoShape 12"/>
          <p:cNvSpPr/>
          <p:nvPr/>
        </p:nvSpPr>
        <p:spPr>
          <a:xfrm>
            <a:off x="873196" y="3201439"/>
            <a:ext cx="669478" cy="669478"/>
          </a:xfrm>
          <a:prstGeom prst="ellipse">
            <a:avLst/>
          </a:prstGeom>
          <a:solidFill>
            <a:schemeClr val="accent2">
              <a:alpha val="30000"/>
            </a:schemeClr>
          </a:solidFill>
        </p:spPr>
      </p:sp>
      <p:sp>
        <p:nvSpPr>
          <p:cNvPr id="13" name="AutoShape 13"/>
          <p:cNvSpPr/>
          <p:nvPr/>
        </p:nvSpPr>
        <p:spPr>
          <a:xfrm>
            <a:off x="988282" y="3316525"/>
            <a:ext cx="439305" cy="439305"/>
          </a:xfrm>
          <a:prstGeom prst="ellipse">
            <a:avLst/>
          </a:prstGeom>
          <a:solidFill>
            <a:schemeClr val="accent2">
              <a:alpha val="100000"/>
            </a:schemeClr>
          </a:solidFill>
        </p:spPr>
      </p:sp>
      <p:sp>
        <p:nvSpPr>
          <p:cNvPr id="14" name="AutoShape 14"/>
          <p:cNvSpPr/>
          <p:nvPr/>
        </p:nvSpPr>
        <p:spPr>
          <a:xfrm>
            <a:off x="873196" y="4959859"/>
            <a:ext cx="669478" cy="669478"/>
          </a:xfrm>
          <a:prstGeom prst="ellipse">
            <a:avLst/>
          </a:prstGeom>
          <a:solidFill>
            <a:schemeClr val="accent2">
              <a:alpha val="30000"/>
            </a:schemeClr>
          </a:solidFill>
        </p:spPr>
      </p:sp>
      <p:sp>
        <p:nvSpPr>
          <p:cNvPr id="15" name="AutoShape 15"/>
          <p:cNvSpPr/>
          <p:nvPr/>
        </p:nvSpPr>
        <p:spPr>
          <a:xfrm>
            <a:off x="988282" y="5074945"/>
            <a:ext cx="439305" cy="439305"/>
          </a:xfrm>
          <a:prstGeom prst="ellipse">
            <a:avLst/>
          </a:prstGeom>
          <a:solidFill>
            <a:schemeClr val="accent2">
              <a:alpha val="100000"/>
            </a:schemeClr>
          </a:solidFill>
        </p:spPr>
      </p:sp>
      <p:sp>
        <p:nvSpPr>
          <p:cNvPr id="16" name="TextBox 16"/>
          <p:cNvSpPr txBox="1"/>
          <p:nvPr/>
        </p:nvSpPr>
        <p:spPr>
          <a:xfrm>
            <a:off x="2322285" y="5154931"/>
            <a:ext cx="8849237" cy="829056"/>
          </a:xfrm>
          <a:prstGeom prst="rect">
            <a:avLst/>
          </a:prstGeom>
        </p:spPr>
        <p:txBody>
          <a:bodyPr vert="horz" wrap="square" lIns="123825" tIns="123825" rIns="57150" bIns="123825"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在按键判断时，需要输入0～8范围内的数字，其他输入当作错误按键来处理。</a:t>
            </a:r>
          </a:p>
        </p:txBody>
      </p:sp>
      <p:sp>
        <p:nvSpPr>
          <p:cNvPr id="17" name="TextBox 17"/>
          <p:cNvSpPr txBox="1"/>
          <p:nvPr/>
        </p:nvSpPr>
        <p:spPr>
          <a:xfrm>
            <a:off x="2332022" y="3396511"/>
            <a:ext cx="8829763" cy="829056"/>
          </a:xfrm>
          <a:prstGeom prst="rect">
            <a:avLst/>
          </a:prstGeom>
        </p:spPr>
        <p:txBody>
          <a:bodyPr vert="horz" wrap="square" lIns="123825" tIns="123825" rIns="57150" bIns="123825"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成功打开后，从文件中一次读取一条记录，并添加到新建的数组中，然后执行显示主菜单进入主循环操作，并进行按键判断。</a:t>
            </a:r>
          </a:p>
        </p:txBody>
      </p:sp>
      <p:grpSp>
        <p:nvGrpSpPr>
          <p:cNvPr id="18" name="Group 18"/>
          <p:cNvGrpSpPr/>
          <p:nvPr/>
        </p:nvGrpSpPr>
        <p:grpSpPr>
          <a:xfrm>
            <a:off x="454963" y="93878"/>
            <a:ext cx="10641129" cy="914400"/>
            <a:chOff x="454963" y="93878"/>
            <a:chExt cx="10641129" cy="914400"/>
          </a:xfrm>
        </p:grpSpPr>
        <p:sp>
          <p:nvSpPr>
            <p:cNvPr id="19" name="AutoShape 19"/>
            <p:cNvSpPr/>
            <p:nvPr/>
          </p:nvSpPr>
          <p:spPr>
            <a:xfrm>
              <a:off x="454963" y="331168"/>
              <a:ext cx="84147" cy="84147"/>
            </a:xfrm>
            <a:prstGeom prst="ellipse">
              <a:avLst/>
            </a:prstGeom>
            <a:solidFill>
              <a:schemeClr val="accent1">
                <a:alpha val="100000"/>
              </a:schemeClr>
            </a:solidFill>
          </p:spPr>
        </p:sp>
        <p:sp>
          <p:nvSpPr>
            <p:cNvPr id="20" name="AutoShape 20"/>
            <p:cNvSpPr/>
            <p:nvPr/>
          </p:nvSpPr>
          <p:spPr>
            <a:xfrm>
              <a:off x="575049" y="337743"/>
              <a:ext cx="78137" cy="78137"/>
            </a:xfrm>
            <a:prstGeom prst="ellipse">
              <a:avLst/>
            </a:prstGeom>
            <a:solidFill>
              <a:schemeClr val="accent1">
                <a:alpha val="80000"/>
              </a:schemeClr>
            </a:solidFill>
          </p:spPr>
        </p:sp>
        <p:sp>
          <p:nvSpPr>
            <p:cNvPr id="21" name="AutoShape 21"/>
            <p:cNvSpPr/>
            <p:nvPr/>
          </p:nvSpPr>
          <p:spPr>
            <a:xfrm>
              <a:off x="689125" y="339460"/>
              <a:ext cx="74704" cy="74704"/>
            </a:xfrm>
            <a:prstGeom prst="ellipse">
              <a:avLst/>
            </a:prstGeom>
            <a:solidFill>
              <a:schemeClr val="accent1">
                <a:alpha val="60000"/>
              </a:schemeClr>
            </a:solidFill>
          </p:spPr>
        </p:sp>
        <p:sp>
          <p:nvSpPr>
            <p:cNvPr id="22" name="AutoShape 22"/>
            <p:cNvSpPr/>
            <p:nvPr/>
          </p:nvSpPr>
          <p:spPr>
            <a:xfrm>
              <a:off x="799768" y="348430"/>
              <a:ext cx="69238" cy="69238"/>
            </a:xfrm>
            <a:prstGeom prst="ellipse">
              <a:avLst/>
            </a:prstGeom>
            <a:solidFill>
              <a:schemeClr val="accent1">
                <a:alpha val="40000"/>
              </a:schemeClr>
            </a:solidFill>
          </p:spPr>
        </p:sp>
        <p:sp>
          <p:nvSpPr>
            <p:cNvPr id="23" name="AutoShape 23"/>
            <p:cNvSpPr/>
            <p:nvPr/>
          </p:nvSpPr>
          <p:spPr>
            <a:xfrm>
              <a:off x="904945" y="344297"/>
              <a:ext cx="65594" cy="65594"/>
            </a:xfrm>
            <a:prstGeom prst="ellipse">
              <a:avLst/>
            </a:prstGeom>
            <a:solidFill>
              <a:schemeClr val="accent1">
                <a:alpha val="20000"/>
              </a:schemeClr>
            </a:solidFill>
          </p:spPr>
        </p:sp>
        <p:sp>
          <p:nvSpPr>
            <p:cNvPr id="24" name="AutoShape 24"/>
            <p:cNvSpPr/>
            <p:nvPr/>
          </p:nvSpPr>
          <p:spPr>
            <a:xfrm>
              <a:off x="454963" y="448942"/>
              <a:ext cx="84147" cy="84147"/>
            </a:xfrm>
            <a:prstGeom prst="ellipse">
              <a:avLst/>
            </a:prstGeom>
            <a:solidFill>
              <a:schemeClr val="accent1">
                <a:alpha val="100000"/>
              </a:schemeClr>
            </a:solidFill>
          </p:spPr>
        </p:sp>
        <p:sp>
          <p:nvSpPr>
            <p:cNvPr id="25" name="AutoShape 25"/>
            <p:cNvSpPr/>
            <p:nvPr/>
          </p:nvSpPr>
          <p:spPr>
            <a:xfrm>
              <a:off x="575049" y="455517"/>
              <a:ext cx="78137" cy="78137"/>
            </a:xfrm>
            <a:prstGeom prst="ellipse">
              <a:avLst/>
            </a:prstGeom>
            <a:solidFill>
              <a:schemeClr val="accent1">
                <a:alpha val="80000"/>
              </a:schemeClr>
            </a:solidFill>
          </p:spPr>
        </p:sp>
        <p:sp>
          <p:nvSpPr>
            <p:cNvPr id="26" name="AutoShape 26"/>
            <p:cNvSpPr/>
            <p:nvPr/>
          </p:nvSpPr>
          <p:spPr>
            <a:xfrm>
              <a:off x="689125" y="457233"/>
              <a:ext cx="74704" cy="74704"/>
            </a:xfrm>
            <a:prstGeom prst="ellipse">
              <a:avLst/>
            </a:prstGeom>
            <a:solidFill>
              <a:schemeClr val="accent1">
                <a:alpha val="60000"/>
              </a:schemeClr>
            </a:solidFill>
          </p:spPr>
        </p:sp>
        <p:sp>
          <p:nvSpPr>
            <p:cNvPr id="27" name="AutoShape 27"/>
            <p:cNvSpPr/>
            <p:nvPr/>
          </p:nvSpPr>
          <p:spPr>
            <a:xfrm>
              <a:off x="799768" y="466203"/>
              <a:ext cx="69238" cy="69238"/>
            </a:xfrm>
            <a:prstGeom prst="ellipse">
              <a:avLst/>
            </a:prstGeom>
            <a:solidFill>
              <a:schemeClr val="accent1">
                <a:alpha val="40000"/>
              </a:schemeClr>
            </a:solidFill>
          </p:spPr>
        </p:sp>
        <p:sp>
          <p:nvSpPr>
            <p:cNvPr id="28" name="AutoShape 28"/>
            <p:cNvSpPr/>
            <p:nvPr/>
          </p:nvSpPr>
          <p:spPr>
            <a:xfrm>
              <a:off x="904945" y="462070"/>
              <a:ext cx="65594" cy="65594"/>
            </a:xfrm>
            <a:prstGeom prst="ellipse">
              <a:avLst/>
            </a:prstGeom>
            <a:solidFill>
              <a:schemeClr val="accent1">
                <a:alpha val="20000"/>
              </a:schemeClr>
            </a:solidFill>
          </p:spPr>
        </p:sp>
        <p:sp>
          <p:nvSpPr>
            <p:cNvPr id="29" name="AutoShape 29"/>
            <p:cNvSpPr/>
            <p:nvPr/>
          </p:nvSpPr>
          <p:spPr>
            <a:xfrm>
              <a:off x="454963" y="566715"/>
              <a:ext cx="84147" cy="84147"/>
            </a:xfrm>
            <a:prstGeom prst="ellipse">
              <a:avLst/>
            </a:prstGeom>
            <a:solidFill>
              <a:schemeClr val="accent1">
                <a:alpha val="100000"/>
              </a:schemeClr>
            </a:solidFill>
          </p:spPr>
        </p:sp>
        <p:sp>
          <p:nvSpPr>
            <p:cNvPr id="30" name="AutoShape 30"/>
            <p:cNvSpPr/>
            <p:nvPr/>
          </p:nvSpPr>
          <p:spPr>
            <a:xfrm>
              <a:off x="575049" y="573291"/>
              <a:ext cx="78137" cy="78137"/>
            </a:xfrm>
            <a:prstGeom prst="ellipse">
              <a:avLst/>
            </a:prstGeom>
            <a:solidFill>
              <a:schemeClr val="accent1">
                <a:alpha val="80000"/>
              </a:schemeClr>
            </a:solidFill>
          </p:spPr>
        </p:sp>
        <p:sp>
          <p:nvSpPr>
            <p:cNvPr id="31" name="AutoShape 31"/>
            <p:cNvSpPr/>
            <p:nvPr/>
          </p:nvSpPr>
          <p:spPr>
            <a:xfrm>
              <a:off x="689125" y="575007"/>
              <a:ext cx="74704" cy="74704"/>
            </a:xfrm>
            <a:prstGeom prst="ellipse">
              <a:avLst/>
            </a:prstGeom>
            <a:solidFill>
              <a:schemeClr val="accent1">
                <a:alpha val="60000"/>
              </a:schemeClr>
            </a:solidFill>
          </p:spPr>
        </p:sp>
        <p:sp>
          <p:nvSpPr>
            <p:cNvPr id="32" name="AutoShape 32"/>
            <p:cNvSpPr/>
            <p:nvPr/>
          </p:nvSpPr>
          <p:spPr>
            <a:xfrm>
              <a:off x="799768" y="583977"/>
              <a:ext cx="69238" cy="69238"/>
            </a:xfrm>
            <a:prstGeom prst="ellipse">
              <a:avLst/>
            </a:prstGeom>
            <a:solidFill>
              <a:schemeClr val="accent1">
                <a:alpha val="40000"/>
              </a:schemeClr>
            </a:solidFill>
          </p:spPr>
        </p:sp>
        <p:sp>
          <p:nvSpPr>
            <p:cNvPr id="33" name="AutoShape 33"/>
            <p:cNvSpPr/>
            <p:nvPr/>
          </p:nvSpPr>
          <p:spPr>
            <a:xfrm>
              <a:off x="904945" y="579844"/>
              <a:ext cx="65594" cy="65594"/>
            </a:xfrm>
            <a:prstGeom prst="ellipse">
              <a:avLst/>
            </a:prstGeom>
            <a:solidFill>
              <a:schemeClr val="accent1">
                <a:alpha val="20000"/>
              </a:schemeClr>
            </a:solidFill>
          </p:spPr>
        </p:sp>
        <p:sp>
          <p:nvSpPr>
            <p:cNvPr id="34" name="AutoShape 34"/>
            <p:cNvSpPr/>
            <p:nvPr/>
          </p:nvSpPr>
          <p:spPr>
            <a:xfrm>
              <a:off x="454963" y="684489"/>
              <a:ext cx="84147" cy="84147"/>
            </a:xfrm>
            <a:prstGeom prst="ellipse">
              <a:avLst/>
            </a:prstGeom>
            <a:solidFill>
              <a:schemeClr val="accent1">
                <a:alpha val="100000"/>
              </a:schemeClr>
            </a:solidFill>
          </p:spPr>
        </p:sp>
        <p:sp>
          <p:nvSpPr>
            <p:cNvPr id="35" name="AutoShape 35"/>
            <p:cNvSpPr/>
            <p:nvPr/>
          </p:nvSpPr>
          <p:spPr>
            <a:xfrm>
              <a:off x="575049" y="691064"/>
              <a:ext cx="78137" cy="78137"/>
            </a:xfrm>
            <a:prstGeom prst="ellipse">
              <a:avLst/>
            </a:prstGeom>
            <a:solidFill>
              <a:schemeClr val="accent1">
                <a:alpha val="80000"/>
              </a:schemeClr>
            </a:solidFill>
          </p:spPr>
        </p:sp>
        <p:sp>
          <p:nvSpPr>
            <p:cNvPr id="36" name="AutoShape 36"/>
            <p:cNvSpPr/>
            <p:nvPr/>
          </p:nvSpPr>
          <p:spPr>
            <a:xfrm>
              <a:off x="689125" y="692781"/>
              <a:ext cx="74704" cy="74704"/>
            </a:xfrm>
            <a:prstGeom prst="ellipse">
              <a:avLst/>
            </a:prstGeom>
            <a:solidFill>
              <a:schemeClr val="accent1">
                <a:alpha val="60000"/>
              </a:schemeClr>
            </a:solidFill>
          </p:spPr>
        </p:sp>
        <p:sp>
          <p:nvSpPr>
            <p:cNvPr id="37" name="AutoShape 37"/>
            <p:cNvSpPr/>
            <p:nvPr/>
          </p:nvSpPr>
          <p:spPr>
            <a:xfrm>
              <a:off x="799768" y="701751"/>
              <a:ext cx="69238" cy="69238"/>
            </a:xfrm>
            <a:prstGeom prst="ellipse">
              <a:avLst/>
            </a:prstGeom>
            <a:solidFill>
              <a:schemeClr val="accent1">
                <a:alpha val="40000"/>
              </a:schemeClr>
            </a:solidFill>
          </p:spPr>
        </p:sp>
        <p:sp>
          <p:nvSpPr>
            <p:cNvPr id="38" name="AutoShape 38"/>
            <p:cNvSpPr/>
            <p:nvPr/>
          </p:nvSpPr>
          <p:spPr>
            <a:xfrm>
              <a:off x="904945" y="697618"/>
              <a:ext cx="65594" cy="65594"/>
            </a:xfrm>
            <a:prstGeom prst="ellipse">
              <a:avLst/>
            </a:prstGeom>
            <a:solidFill>
              <a:schemeClr val="accent1">
                <a:alpha val="20000"/>
              </a:schemeClr>
            </a:solidFill>
          </p:spPr>
        </p:sp>
        <p:sp>
          <p:nvSpPr>
            <p:cNvPr id="39" name="TextBox 39"/>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主函数模块</a:t>
              </a:r>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6249697" y="3865013"/>
            <a:ext cx="2167467" cy="1826280"/>
          </a:xfrm>
          <a:prstGeom prst="triangle">
            <a:avLst/>
          </a:prstGeom>
          <a:solidFill>
            <a:schemeClr val="accent1">
              <a:alpha val="100000"/>
            </a:schemeClr>
          </a:solidFill>
        </p:spPr>
      </p:sp>
      <p:sp>
        <p:nvSpPr>
          <p:cNvPr id="3" name="AutoShape 3"/>
          <p:cNvSpPr/>
          <p:nvPr/>
        </p:nvSpPr>
        <p:spPr>
          <a:xfrm>
            <a:off x="3776918" y="3865013"/>
            <a:ext cx="2167467" cy="1826280"/>
          </a:xfrm>
          <a:prstGeom prst="triangle">
            <a:avLst/>
          </a:prstGeom>
          <a:solidFill>
            <a:schemeClr val="accent1">
              <a:alpha val="100000"/>
            </a:schemeClr>
          </a:solidFill>
        </p:spPr>
      </p:sp>
      <p:sp>
        <p:nvSpPr>
          <p:cNvPr id="4" name="AutoShape 4"/>
          <p:cNvSpPr/>
          <p:nvPr/>
        </p:nvSpPr>
        <p:spPr>
          <a:xfrm>
            <a:off x="5012267" y="1711093"/>
            <a:ext cx="2167467" cy="1826280"/>
          </a:xfrm>
          <a:prstGeom prst="triangle">
            <a:avLst/>
          </a:prstGeom>
          <a:solidFill>
            <a:schemeClr val="accent1">
              <a:alpha val="100000"/>
            </a:schemeClr>
          </a:solidFill>
        </p:spPr>
      </p:sp>
      <p:sp>
        <p:nvSpPr>
          <p:cNvPr id="5" name="Freeform 5"/>
          <p:cNvSpPr/>
          <p:nvPr/>
        </p:nvSpPr>
        <p:spPr>
          <a:xfrm>
            <a:off x="5743787" y="3022600"/>
            <a:ext cx="704427" cy="520192"/>
          </a:xfrm>
          <a:custGeom>
            <a:avLst/>
            <a:gdLst/>
            <a:ahLst/>
            <a:cxnLst/>
            <a:rect l="l" t="t" r="r" b="b"/>
            <a:pathLst>
              <a:path w="1905000" h="1905000">
                <a:moveTo>
                  <a:pt x="952500" y="0"/>
                </a:moveTo>
                <a:lnTo>
                  <a:pt x="0" y="952500"/>
                </a:lnTo>
                <a:lnTo>
                  <a:pt x="476250" y="952500"/>
                </a:lnTo>
                <a:lnTo>
                  <a:pt x="476250" y="1905000"/>
                </a:lnTo>
                <a:lnTo>
                  <a:pt x="1428750" y="1905000"/>
                </a:lnTo>
                <a:lnTo>
                  <a:pt x="1428750" y="952500"/>
                </a:lnTo>
                <a:lnTo>
                  <a:pt x="1905000" y="952500"/>
                </a:lnTo>
                <a:lnTo>
                  <a:pt x="952500" y="0"/>
                </a:lnTo>
                <a:close/>
              </a:path>
            </a:pathLst>
          </a:custGeom>
          <a:solidFill>
            <a:schemeClr val="lt1">
              <a:alpha val="100000"/>
            </a:schemeClr>
          </a:solidFill>
        </p:spPr>
      </p:sp>
      <p:sp>
        <p:nvSpPr>
          <p:cNvPr id="6" name="Freeform 6"/>
          <p:cNvSpPr/>
          <p:nvPr/>
        </p:nvSpPr>
        <p:spPr>
          <a:xfrm rot="7259206">
            <a:off x="6589098" y="4674355"/>
            <a:ext cx="704427" cy="520192"/>
          </a:xfrm>
          <a:custGeom>
            <a:avLst/>
            <a:gdLst/>
            <a:ahLst/>
            <a:cxnLst/>
            <a:rect l="l" t="t" r="r" b="b"/>
            <a:pathLst>
              <a:path w="1905000" h="1905000">
                <a:moveTo>
                  <a:pt x="952500" y="0"/>
                </a:moveTo>
                <a:lnTo>
                  <a:pt x="0" y="952500"/>
                </a:lnTo>
                <a:lnTo>
                  <a:pt x="476250" y="952500"/>
                </a:lnTo>
                <a:lnTo>
                  <a:pt x="476250" y="1905000"/>
                </a:lnTo>
                <a:lnTo>
                  <a:pt x="1428750" y="1905000"/>
                </a:lnTo>
                <a:lnTo>
                  <a:pt x="1428750" y="952500"/>
                </a:lnTo>
                <a:lnTo>
                  <a:pt x="1905000" y="952500"/>
                </a:lnTo>
                <a:lnTo>
                  <a:pt x="952500" y="0"/>
                </a:lnTo>
                <a:close/>
              </a:path>
            </a:pathLst>
          </a:custGeom>
          <a:solidFill>
            <a:schemeClr val="lt1">
              <a:alpha val="100000"/>
            </a:schemeClr>
          </a:solidFill>
        </p:spPr>
      </p:sp>
      <p:sp>
        <p:nvSpPr>
          <p:cNvPr id="7" name="Freeform 7"/>
          <p:cNvSpPr/>
          <p:nvPr/>
        </p:nvSpPr>
        <p:spPr>
          <a:xfrm rot="-7221168">
            <a:off x="4910864" y="4658432"/>
            <a:ext cx="704427" cy="520192"/>
          </a:xfrm>
          <a:custGeom>
            <a:avLst/>
            <a:gdLst/>
            <a:ahLst/>
            <a:cxnLst/>
            <a:rect l="l" t="t" r="r" b="b"/>
            <a:pathLst>
              <a:path w="1905000" h="1905000">
                <a:moveTo>
                  <a:pt x="952500" y="0"/>
                </a:moveTo>
                <a:lnTo>
                  <a:pt x="0" y="952500"/>
                </a:lnTo>
                <a:lnTo>
                  <a:pt x="476250" y="952500"/>
                </a:lnTo>
                <a:lnTo>
                  <a:pt x="476250" y="1905000"/>
                </a:lnTo>
                <a:lnTo>
                  <a:pt x="1428750" y="1905000"/>
                </a:lnTo>
                <a:lnTo>
                  <a:pt x="1428750" y="952500"/>
                </a:lnTo>
                <a:lnTo>
                  <a:pt x="1905000" y="952500"/>
                </a:lnTo>
                <a:lnTo>
                  <a:pt x="952500" y="0"/>
                </a:lnTo>
                <a:close/>
              </a:path>
            </a:pathLst>
          </a:custGeom>
          <a:solidFill>
            <a:schemeClr val="lt1">
              <a:alpha val="100000"/>
            </a:schemeClr>
          </a:solidFill>
        </p:spPr>
      </p:sp>
      <p:cxnSp>
        <p:nvCxnSpPr>
          <p:cNvPr id="8" name="Connector 8"/>
          <p:cNvCxnSpPr/>
          <p:nvPr/>
        </p:nvCxnSpPr>
        <p:spPr>
          <a:xfrm>
            <a:off x="6818377" y="3284051"/>
            <a:ext cx="4107349" cy="0"/>
          </a:xfrm>
          <a:prstGeom prst="line">
            <a:avLst/>
          </a:prstGeom>
          <a:ln w="9525">
            <a:solidFill>
              <a:schemeClr val="accent1"/>
            </a:solidFill>
            <a:prstDash val="solid"/>
          </a:ln>
        </p:spPr>
        <p:style>
          <a:lnRef idx="0">
            <a:schemeClr val="accent1"/>
          </a:lnRef>
          <a:fillRef idx="1">
            <a:schemeClr val="accent1"/>
          </a:fillRef>
          <a:effectRef idx="0">
            <a:schemeClr val="accent1"/>
          </a:effectRef>
          <a:fontRef idx="minor">
            <a:schemeClr val="lt1"/>
          </a:fontRef>
        </p:style>
      </p:cxnSp>
      <p:sp>
        <p:nvSpPr>
          <p:cNvPr id="9" name="AutoShape 9"/>
          <p:cNvSpPr/>
          <p:nvPr/>
        </p:nvSpPr>
        <p:spPr>
          <a:xfrm>
            <a:off x="10897278" y="3216317"/>
            <a:ext cx="151723" cy="151723"/>
          </a:xfrm>
          <a:prstGeom prst="ellipse">
            <a:avLst/>
          </a:prstGeom>
          <a:solidFill>
            <a:schemeClr val="accent1">
              <a:alpha val="100000"/>
            </a:schemeClr>
          </a:solidFill>
        </p:spPr>
      </p:sp>
      <p:sp>
        <p:nvSpPr>
          <p:cNvPr id="10" name="TextBox 10"/>
          <p:cNvSpPr txBox="1"/>
          <p:nvPr/>
        </p:nvSpPr>
        <p:spPr>
          <a:xfrm>
            <a:off x="6941312" y="1711093"/>
            <a:ext cx="3862453" cy="1121664"/>
          </a:xfrm>
          <a:prstGeom prst="rect">
            <a:avLst/>
          </a:prstGeom>
        </p:spPr>
        <p:txBody>
          <a:bodyPr vert="horz" wrap="square" lIns="123825" tIns="123825" rIns="57150" bIns="123825" rtlCol="0" anchor="t" anchorCtr="0">
            <a:spAutoFit/>
          </a:bodyPr>
          <a:lstStyle/>
          <a:p>
            <a:pPr>
              <a:lnSpc>
                <a:spcPct val="120000"/>
              </a:lnSpc>
            </a:pPr>
            <a:r>
              <a:rPr lang="en-US" sz="1500">
                <a:solidFill>
                  <a:schemeClr val="dk2">
                    <a:alpha val="100000"/>
                  </a:schemeClr>
                </a:solidFill>
                <a:latin typeface="微软雅黑" panose="020B0503020204020204" charset="-122"/>
                <a:ea typeface="微软雅黑" panose="020B0503020204020204" charset="-122"/>
                <a:cs typeface="微软雅黑" panose="020B0503020204020204" charset="-122"/>
              </a:rPr>
              <a:t>输入X或Y时，系统会进行存盘操作。最后系统会退出薪资管理系统的操作。</a:t>
            </a:r>
          </a:p>
        </p:txBody>
      </p:sp>
      <p:sp>
        <p:nvSpPr>
          <p:cNvPr id="11" name="TextBox 11"/>
          <p:cNvSpPr txBox="1"/>
          <p:nvPr/>
        </p:nvSpPr>
        <p:spPr>
          <a:xfrm>
            <a:off x="8233969" y="4100915"/>
            <a:ext cx="3190554" cy="1121664"/>
          </a:xfrm>
          <a:prstGeom prst="rect">
            <a:avLst/>
          </a:prstGeom>
        </p:spPr>
        <p:txBody>
          <a:bodyPr vert="horz" wrap="square" lIns="123825" tIns="123825" rIns="57150" bIns="123825" rtlCol="0" anchor="t" anchorCtr="0">
            <a:spAutoFit/>
          </a:bodyPr>
          <a:lstStyle/>
          <a:p>
            <a:pPr>
              <a:lnSpc>
                <a:spcPct val="120000"/>
              </a:lnSpc>
            </a:pPr>
            <a:r>
              <a:rPr lang="en-US" sz="1500">
                <a:solidFill>
                  <a:schemeClr val="dk2">
                    <a:alpha val="100000"/>
                  </a:schemeClr>
                </a:solidFill>
                <a:latin typeface="微软雅黑" panose="020B0503020204020204" charset="-122"/>
                <a:ea typeface="微软雅黑" panose="020B0503020204020204" charset="-122"/>
                <a:cs typeface="微软雅黑" panose="020B0503020204020204" charset="-122"/>
              </a:rPr>
              <a:t>选择1，则调用函数Add()，执行增加记录的操作。</a:t>
            </a:r>
          </a:p>
        </p:txBody>
      </p:sp>
      <p:cxnSp>
        <p:nvCxnSpPr>
          <p:cNvPr id="12" name="Connector 12"/>
          <p:cNvCxnSpPr/>
          <p:nvPr/>
        </p:nvCxnSpPr>
        <p:spPr>
          <a:xfrm>
            <a:off x="7345623" y="5627624"/>
            <a:ext cx="4107349" cy="0"/>
          </a:xfrm>
          <a:prstGeom prst="line">
            <a:avLst/>
          </a:prstGeom>
          <a:ln w="9525">
            <a:solidFill>
              <a:schemeClr val="accent1"/>
            </a:solidFill>
            <a:prstDash val="solid"/>
          </a:ln>
        </p:spPr>
        <p:style>
          <a:lnRef idx="0">
            <a:schemeClr val="accent1"/>
          </a:lnRef>
          <a:fillRef idx="1">
            <a:schemeClr val="accent1"/>
          </a:fillRef>
          <a:effectRef idx="0">
            <a:schemeClr val="accent1"/>
          </a:effectRef>
          <a:fontRef idx="minor">
            <a:schemeClr val="lt1"/>
          </a:fontRef>
        </p:style>
      </p:cxnSp>
      <p:sp>
        <p:nvSpPr>
          <p:cNvPr id="13" name="AutoShape 13"/>
          <p:cNvSpPr/>
          <p:nvPr/>
        </p:nvSpPr>
        <p:spPr>
          <a:xfrm>
            <a:off x="11424524" y="5559891"/>
            <a:ext cx="151723" cy="151723"/>
          </a:xfrm>
          <a:prstGeom prst="ellipse">
            <a:avLst/>
          </a:prstGeom>
          <a:solidFill>
            <a:schemeClr val="accent1">
              <a:alpha val="100000"/>
            </a:schemeClr>
          </a:solidFill>
        </p:spPr>
      </p:sp>
      <p:cxnSp>
        <p:nvCxnSpPr>
          <p:cNvPr id="14" name="Connector 14"/>
          <p:cNvCxnSpPr/>
          <p:nvPr/>
        </p:nvCxnSpPr>
        <p:spPr>
          <a:xfrm>
            <a:off x="904945" y="4589949"/>
            <a:ext cx="3793067" cy="0"/>
          </a:xfrm>
          <a:prstGeom prst="line">
            <a:avLst/>
          </a:prstGeom>
          <a:ln w="9525">
            <a:solidFill>
              <a:schemeClr val="accent1"/>
            </a:solidFill>
            <a:prstDash val="solid"/>
          </a:ln>
        </p:spPr>
        <p:style>
          <a:lnRef idx="0">
            <a:schemeClr val="accent1"/>
          </a:lnRef>
          <a:fillRef idx="1">
            <a:schemeClr val="accent1"/>
          </a:fillRef>
          <a:effectRef idx="0">
            <a:schemeClr val="accent1"/>
          </a:effectRef>
          <a:fontRef idx="minor">
            <a:schemeClr val="lt1"/>
          </a:fontRef>
        </p:style>
      </p:cxnSp>
      <p:sp>
        <p:nvSpPr>
          <p:cNvPr id="15" name="AutoShape 15"/>
          <p:cNvSpPr/>
          <p:nvPr/>
        </p:nvSpPr>
        <p:spPr>
          <a:xfrm>
            <a:off x="904945" y="4510024"/>
            <a:ext cx="151723" cy="151723"/>
          </a:xfrm>
          <a:prstGeom prst="ellipse">
            <a:avLst/>
          </a:prstGeom>
          <a:solidFill>
            <a:schemeClr val="accent1">
              <a:alpha val="100000"/>
            </a:schemeClr>
          </a:solidFill>
        </p:spPr>
      </p:sp>
      <p:sp>
        <p:nvSpPr>
          <p:cNvPr id="16" name="TextBox 16"/>
          <p:cNvSpPr txBox="1"/>
          <p:nvPr/>
        </p:nvSpPr>
        <p:spPr>
          <a:xfrm>
            <a:off x="869006" y="3172778"/>
            <a:ext cx="3483489" cy="1121664"/>
          </a:xfrm>
          <a:prstGeom prst="rect">
            <a:avLst/>
          </a:prstGeom>
        </p:spPr>
        <p:txBody>
          <a:bodyPr vert="horz" wrap="square" lIns="123825" tIns="123825" rIns="57150" bIns="123825" rtlCol="0" anchor="t" anchorCtr="0">
            <a:spAutoFit/>
          </a:bodyPr>
          <a:lstStyle/>
          <a:p>
            <a:pPr>
              <a:lnSpc>
                <a:spcPct val="120000"/>
              </a:lnSpc>
            </a:pPr>
            <a:r>
              <a:rPr lang="en-US" sz="1500">
                <a:solidFill>
                  <a:schemeClr val="dk2">
                    <a:alpha val="100000"/>
                  </a:schemeClr>
                </a:solidFill>
                <a:latin typeface="微软雅黑" panose="020B0503020204020204" charset="-122"/>
                <a:ea typeface="微软雅黑" panose="020B0503020204020204" charset="-122"/>
                <a:cs typeface="微软雅黑" panose="020B0503020204020204" charset="-122"/>
              </a:rPr>
              <a:t>输入0，则继续判断是否对记录进行了更新操作之后实现了存盘操作。如果未存盘，系统会提示用户是否需要进行数据存盘操作。</a:t>
            </a:r>
          </a:p>
        </p:txBody>
      </p:sp>
      <p:sp>
        <p:nvSpPr>
          <p:cNvPr id="17" name="AutoShape 17"/>
          <p:cNvSpPr/>
          <p:nvPr/>
        </p:nvSpPr>
        <p:spPr>
          <a:xfrm flipV="1">
            <a:off x="5012267" y="3733610"/>
            <a:ext cx="2167467" cy="1826280"/>
          </a:xfrm>
          <a:prstGeom prst="triangle">
            <a:avLst/>
          </a:prstGeom>
          <a:solidFill>
            <a:schemeClr val="accent2">
              <a:alpha val="100000"/>
            </a:schemeClr>
          </a:solidFill>
        </p:spPr>
      </p:sp>
      <p:sp>
        <p:nvSpPr>
          <p:cNvPr id="18" name="Freeform 18"/>
          <p:cNvSpPr/>
          <p:nvPr/>
        </p:nvSpPr>
        <p:spPr>
          <a:xfrm>
            <a:off x="5786411" y="3999944"/>
            <a:ext cx="661803" cy="661803"/>
          </a:xfrm>
          <a:custGeom>
            <a:avLst/>
            <a:gdLst/>
            <a:ahLst/>
            <a:cxnLst/>
            <a:rect l="l" t="t" r="r" b="b"/>
            <a:pathLst>
              <a:path w="304800" h="304800">
                <a:moveTo>
                  <a:pt x="0" y="209550"/>
                </a:moveTo>
                <a:lnTo>
                  <a:pt x="152410" y="247650"/>
                </a:lnTo>
                <a:lnTo>
                  <a:pt x="304800" y="209550"/>
                </a:lnTo>
                <a:lnTo>
                  <a:pt x="304800" y="247650"/>
                </a:lnTo>
                <a:lnTo>
                  <a:pt x="152410" y="285750"/>
                </a:lnTo>
                <a:lnTo>
                  <a:pt x="0" y="247650"/>
                </a:lnTo>
                <a:close/>
                <a:moveTo>
                  <a:pt x="0" y="133350"/>
                </a:moveTo>
                <a:lnTo>
                  <a:pt x="152410" y="171450"/>
                </a:lnTo>
                <a:lnTo>
                  <a:pt x="304800" y="133350"/>
                </a:lnTo>
                <a:lnTo>
                  <a:pt x="304800" y="171450"/>
                </a:lnTo>
                <a:lnTo>
                  <a:pt x="152410" y="209550"/>
                </a:lnTo>
                <a:lnTo>
                  <a:pt x="0" y="171450"/>
                </a:lnTo>
                <a:close/>
                <a:moveTo>
                  <a:pt x="0" y="57150"/>
                </a:moveTo>
                <a:lnTo>
                  <a:pt x="152410" y="19050"/>
                </a:lnTo>
                <a:lnTo>
                  <a:pt x="304800" y="57150"/>
                </a:lnTo>
                <a:lnTo>
                  <a:pt x="304800" y="95250"/>
                </a:lnTo>
                <a:lnTo>
                  <a:pt x="152410" y="133350"/>
                </a:lnTo>
                <a:lnTo>
                  <a:pt x="0" y="95250"/>
                </a:lnTo>
                <a:close/>
              </a:path>
            </a:pathLst>
          </a:custGeom>
          <a:solidFill>
            <a:srgbClr val="FFFFFF">
              <a:alpha val="100000"/>
            </a:srgbClr>
          </a:solidFill>
        </p:spPr>
      </p:sp>
      <p:grpSp>
        <p:nvGrpSpPr>
          <p:cNvPr id="19" name="Group 19"/>
          <p:cNvGrpSpPr/>
          <p:nvPr/>
        </p:nvGrpSpPr>
        <p:grpSpPr>
          <a:xfrm>
            <a:off x="454963" y="93878"/>
            <a:ext cx="10641129" cy="914400"/>
            <a:chOff x="454963" y="93878"/>
            <a:chExt cx="10641129" cy="914400"/>
          </a:xfrm>
        </p:grpSpPr>
        <p:sp>
          <p:nvSpPr>
            <p:cNvPr id="20" name="AutoShape 20"/>
            <p:cNvSpPr/>
            <p:nvPr/>
          </p:nvSpPr>
          <p:spPr>
            <a:xfrm>
              <a:off x="454963" y="331168"/>
              <a:ext cx="84147" cy="84147"/>
            </a:xfrm>
            <a:prstGeom prst="ellipse">
              <a:avLst/>
            </a:prstGeom>
            <a:solidFill>
              <a:schemeClr val="accent1">
                <a:alpha val="100000"/>
              </a:schemeClr>
            </a:solidFill>
          </p:spPr>
        </p:sp>
        <p:sp>
          <p:nvSpPr>
            <p:cNvPr id="21" name="AutoShape 21"/>
            <p:cNvSpPr/>
            <p:nvPr/>
          </p:nvSpPr>
          <p:spPr>
            <a:xfrm>
              <a:off x="575049" y="337743"/>
              <a:ext cx="78137" cy="78137"/>
            </a:xfrm>
            <a:prstGeom prst="ellipse">
              <a:avLst/>
            </a:prstGeom>
            <a:solidFill>
              <a:schemeClr val="accent1">
                <a:alpha val="80000"/>
              </a:schemeClr>
            </a:solidFill>
          </p:spPr>
        </p:sp>
        <p:sp>
          <p:nvSpPr>
            <p:cNvPr id="22" name="AutoShape 22"/>
            <p:cNvSpPr/>
            <p:nvPr/>
          </p:nvSpPr>
          <p:spPr>
            <a:xfrm>
              <a:off x="689125" y="339460"/>
              <a:ext cx="74704" cy="74704"/>
            </a:xfrm>
            <a:prstGeom prst="ellipse">
              <a:avLst/>
            </a:prstGeom>
            <a:solidFill>
              <a:schemeClr val="accent1">
                <a:alpha val="60000"/>
              </a:schemeClr>
            </a:solidFill>
          </p:spPr>
        </p:sp>
        <p:sp>
          <p:nvSpPr>
            <p:cNvPr id="23" name="AutoShape 23"/>
            <p:cNvSpPr/>
            <p:nvPr/>
          </p:nvSpPr>
          <p:spPr>
            <a:xfrm>
              <a:off x="799768" y="348430"/>
              <a:ext cx="69238" cy="69238"/>
            </a:xfrm>
            <a:prstGeom prst="ellipse">
              <a:avLst/>
            </a:prstGeom>
            <a:solidFill>
              <a:schemeClr val="accent1">
                <a:alpha val="40000"/>
              </a:schemeClr>
            </a:solidFill>
          </p:spPr>
        </p:sp>
        <p:sp>
          <p:nvSpPr>
            <p:cNvPr id="24" name="AutoShape 24"/>
            <p:cNvSpPr/>
            <p:nvPr/>
          </p:nvSpPr>
          <p:spPr>
            <a:xfrm>
              <a:off x="904945" y="344297"/>
              <a:ext cx="65594" cy="65594"/>
            </a:xfrm>
            <a:prstGeom prst="ellipse">
              <a:avLst/>
            </a:prstGeom>
            <a:solidFill>
              <a:schemeClr val="accent1">
                <a:alpha val="20000"/>
              </a:schemeClr>
            </a:solidFill>
          </p:spPr>
        </p:sp>
        <p:sp>
          <p:nvSpPr>
            <p:cNvPr id="25" name="AutoShape 25"/>
            <p:cNvSpPr/>
            <p:nvPr/>
          </p:nvSpPr>
          <p:spPr>
            <a:xfrm>
              <a:off x="454963" y="448942"/>
              <a:ext cx="84147" cy="84147"/>
            </a:xfrm>
            <a:prstGeom prst="ellipse">
              <a:avLst/>
            </a:prstGeom>
            <a:solidFill>
              <a:schemeClr val="accent1">
                <a:alpha val="100000"/>
              </a:schemeClr>
            </a:solidFill>
          </p:spPr>
        </p:sp>
        <p:sp>
          <p:nvSpPr>
            <p:cNvPr id="26" name="AutoShape 26"/>
            <p:cNvSpPr/>
            <p:nvPr/>
          </p:nvSpPr>
          <p:spPr>
            <a:xfrm>
              <a:off x="575049" y="455517"/>
              <a:ext cx="78137" cy="78137"/>
            </a:xfrm>
            <a:prstGeom prst="ellipse">
              <a:avLst/>
            </a:prstGeom>
            <a:solidFill>
              <a:schemeClr val="accent1">
                <a:alpha val="80000"/>
              </a:schemeClr>
            </a:solidFill>
          </p:spPr>
        </p:sp>
        <p:sp>
          <p:nvSpPr>
            <p:cNvPr id="27" name="AutoShape 27"/>
            <p:cNvSpPr/>
            <p:nvPr/>
          </p:nvSpPr>
          <p:spPr>
            <a:xfrm>
              <a:off x="689125" y="457233"/>
              <a:ext cx="74704" cy="74704"/>
            </a:xfrm>
            <a:prstGeom prst="ellipse">
              <a:avLst/>
            </a:prstGeom>
            <a:solidFill>
              <a:schemeClr val="accent1">
                <a:alpha val="60000"/>
              </a:schemeClr>
            </a:solidFill>
          </p:spPr>
        </p:sp>
        <p:sp>
          <p:nvSpPr>
            <p:cNvPr id="28" name="AutoShape 28"/>
            <p:cNvSpPr/>
            <p:nvPr/>
          </p:nvSpPr>
          <p:spPr>
            <a:xfrm>
              <a:off x="799768" y="466203"/>
              <a:ext cx="69238" cy="69238"/>
            </a:xfrm>
            <a:prstGeom prst="ellipse">
              <a:avLst/>
            </a:prstGeom>
            <a:solidFill>
              <a:schemeClr val="accent1">
                <a:alpha val="40000"/>
              </a:schemeClr>
            </a:solidFill>
          </p:spPr>
        </p:sp>
        <p:sp>
          <p:nvSpPr>
            <p:cNvPr id="29" name="AutoShape 29"/>
            <p:cNvSpPr/>
            <p:nvPr/>
          </p:nvSpPr>
          <p:spPr>
            <a:xfrm>
              <a:off x="904945" y="462070"/>
              <a:ext cx="65594" cy="65594"/>
            </a:xfrm>
            <a:prstGeom prst="ellipse">
              <a:avLst/>
            </a:prstGeom>
            <a:solidFill>
              <a:schemeClr val="accent1">
                <a:alpha val="20000"/>
              </a:schemeClr>
            </a:solidFill>
          </p:spPr>
        </p:sp>
        <p:sp>
          <p:nvSpPr>
            <p:cNvPr id="30" name="AutoShape 30"/>
            <p:cNvSpPr/>
            <p:nvPr/>
          </p:nvSpPr>
          <p:spPr>
            <a:xfrm>
              <a:off x="454963" y="566715"/>
              <a:ext cx="84147" cy="84147"/>
            </a:xfrm>
            <a:prstGeom prst="ellipse">
              <a:avLst/>
            </a:prstGeom>
            <a:solidFill>
              <a:schemeClr val="accent1">
                <a:alpha val="100000"/>
              </a:schemeClr>
            </a:solidFill>
          </p:spPr>
        </p:sp>
        <p:sp>
          <p:nvSpPr>
            <p:cNvPr id="31" name="AutoShape 31"/>
            <p:cNvSpPr/>
            <p:nvPr/>
          </p:nvSpPr>
          <p:spPr>
            <a:xfrm>
              <a:off x="575049" y="573291"/>
              <a:ext cx="78137" cy="78137"/>
            </a:xfrm>
            <a:prstGeom prst="ellipse">
              <a:avLst/>
            </a:prstGeom>
            <a:solidFill>
              <a:schemeClr val="accent1">
                <a:alpha val="80000"/>
              </a:schemeClr>
            </a:solidFill>
          </p:spPr>
        </p:sp>
        <p:sp>
          <p:nvSpPr>
            <p:cNvPr id="32" name="AutoShape 32"/>
            <p:cNvSpPr/>
            <p:nvPr/>
          </p:nvSpPr>
          <p:spPr>
            <a:xfrm>
              <a:off x="689125" y="575007"/>
              <a:ext cx="74704" cy="74704"/>
            </a:xfrm>
            <a:prstGeom prst="ellipse">
              <a:avLst/>
            </a:prstGeom>
            <a:solidFill>
              <a:schemeClr val="accent1">
                <a:alpha val="60000"/>
              </a:schemeClr>
            </a:solidFill>
          </p:spPr>
        </p:sp>
        <p:sp>
          <p:nvSpPr>
            <p:cNvPr id="33" name="AutoShape 33"/>
            <p:cNvSpPr/>
            <p:nvPr/>
          </p:nvSpPr>
          <p:spPr>
            <a:xfrm>
              <a:off x="799768" y="583977"/>
              <a:ext cx="69238" cy="69238"/>
            </a:xfrm>
            <a:prstGeom prst="ellipse">
              <a:avLst/>
            </a:prstGeom>
            <a:solidFill>
              <a:schemeClr val="accent1">
                <a:alpha val="40000"/>
              </a:schemeClr>
            </a:solidFill>
          </p:spPr>
        </p:sp>
        <p:sp>
          <p:nvSpPr>
            <p:cNvPr id="34" name="AutoShape 34"/>
            <p:cNvSpPr/>
            <p:nvPr/>
          </p:nvSpPr>
          <p:spPr>
            <a:xfrm>
              <a:off x="904945" y="579844"/>
              <a:ext cx="65594" cy="65594"/>
            </a:xfrm>
            <a:prstGeom prst="ellipse">
              <a:avLst/>
            </a:prstGeom>
            <a:solidFill>
              <a:schemeClr val="accent1">
                <a:alpha val="20000"/>
              </a:schemeClr>
            </a:solidFill>
          </p:spPr>
        </p:sp>
        <p:sp>
          <p:nvSpPr>
            <p:cNvPr id="35" name="AutoShape 35"/>
            <p:cNvSpPr/>
            <p:nvPr/>
          </p:nvSpPr>
          <p:spPr>
            <a:xfrm>
              <a:off x="454963" y="684489"/>
              <a:ext cx="84147" cy="84147"/>
            </a:xfrm>
            <a:prstGeom prst="ellipse">
              <a:avLst/>
            </a:prstGeom>
            <a:solidFill>
              <a:schemeClr val="accent1">
                <a:alpha val="100000"/>
              </a:schemeClr>
            </a:solidFill>
          </p:spPr>
        </p:sp>
        <p:sp>
          <p:nvSpPr>
            <p:cNvPr id="36" name="AutoShape 36"/>
            <p:cNvSpPr/>
            <p:nvPr/>
          </p:nvSpPr>
          <p:spPr>
            <a:xfrm>
              <a:off x="575049" y="691064"/>
              <a:ext cx="78137" cy="78137"/>
            </a:xfrm>
            <a:prstGeom prst="ellipse">
              <a:avLst/>
            </a:prstGeom>
            <a:solidFill>
              <a:schemeClr val="accent1">
                <a:alpha val="80000"/>
              </a:schemeClr>
            </a:solidFill>
          </p:spPr>
        </p:sp>
        <p:sp>
          <p:nvSpPr>
            <p:cNvPr id="37" name="AutoShape 37"/>
            <p:cNvSpPr/>
            <p:nvPr/>
          </p:nvSpPr>
          <p:spPr>
            <a:xfrm>
              <a:off x="689125" y="692781"/>
              <a:ext cx="74704" cy="74704"/>
            </a:xfrm>
            <a:prstGeom prst="ellipse">
              <a:avLst/>
            </a:prstGeom>
            <a:solidFill>
              <a:schemeClr val="accent1">
                <a:alpha val="60000"/>
              </a:schemeClr>
            </a:solidFill>
          </p:spPr>
        </p:sp>
        <p:sp>
          <p:nvSpPr>
            <p:cNvPr id="38" name="AutoShape 38"/>
            <p:cNvSpPr/>
            <p:nvPr/>
          </p:nvSpPr>
          <p:spPr>
            <a:xfrm>
              <a:off x="799768" y="701751"/>
              <a:ext cx="69238" cy="69238"/>
            </a:xfrm>
            <a:prstGeom prst="ellipse">
              <a:avLst/>
            </a:prstGeom>
            <a:solidFill>
              <a:schemeClr val="accent1">
                <a:alpha val="40000"/>
              </a:schemeClr>
            </a:solidFill>
          </p:spPr>
        </p:sp>
        <p:sp>
          <p:nvSpPr>
            <p:cNvPr id="39" name="AutoShape 39"/>
            <p:cNvSpPr/>
            <p:nvPr/>
          </p:nvSpPr>
          <p:spPr>
            <a:xfrm>
              <a:off x="904945" y="697618"/>
              <a:ext cx="65594" cy="65594"/>
            </a:xfrm>
            <a:prstGeom prst="ellipse">
              <a:avLst/>
            </a:prstGeom>
            <a:solidFill>
              <a:schemeClr val="accent1">
                <a:alpha val="20000"/>
              </a:schemeClr>
            </a:solidFill>
          </p:spPr>
        </p:sp>
        <p:sp>
          <p:nvSpPr>
            <p:cNvPr id="40" name="TextBox 40"/>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主函数模块</a:t>
              </a:r>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Freeform 2"/>
          <p:cNvSpPr/>
          <p:nvPr/>
        </p:nvSpPr>
        <p:spPr>
          <a:xfrm>
            <a:off x="3518246" y="3031027"/>
            <a:ext cx="1788760" cy="673166"/>
          </a:xfrm>
          <a:custGeom>
            <a:avLst/>
            <a:gdLst/>
            <a:ahLst/>
            <a:cxnLst/>
            <a:rect l="l" t="t" r="r" b="b"/>
            <a:pathLst>
              <a:path w="1400" h="527">
                <a:moveTo>
                  <a:pt x="0" y="108"/>
                </a:moveTo>
                <a:lnTo>
                  <a:pt x="837" y="527"/>
                </a:lnTo>
                <a:lnTo>
                  <a:pt x="1400" y="332"/>
                </a:lnTo>
                <a:lnTo>
                  <a:pt x="281" y="0"/>
                </a:lnTo>
                <a:lnTo>
                  <a:pt x="0" y="108"/>
                </a:lnTo>
                <a:close/>
              </a:path>
            </a:pathLst>
          </a:custGeom>
          <a:solidFill>
            <a:schemeClr val="accent1">
              <a:alpha val="100000"/>
            </a:schemeClr>
          </a:solidFill>
        </p:spPr>
      </p:sp>
      <p:sp>
        <p:nvSpPr>
          <p:cNvPr id="3" name="Freeform 3"/>
          <p:cNvSpPr/>
          <p:nvPr/>
        </p:nvSpPr>
        <p:spPr>
          <a:xfrm>
            <a:off x="4735450" y="3096651"/>
            <a:ext cx="2091473" cy="876386"/>
          </a:xfrm>
          <a:custGeom>
            <a:avLst/>
            <a:gdLst/>
            <a:ahLst/>
            <a:cxnLst/>
            <a:rect l="l" t="t" r="r" b="b"/>
            <a:pathLst>
              <a:path w="1698" h="710">
                <a:moveTo>
                  <a:pt x="1002" y="710"/>
                </a:moveTo>
                <a:lnTo>
                  <a:pt x="1698" y="366"/>
                </a:lnTo>
                <a:lnTo>
                  <a:pt x="591" y="0"/>
                </a:lnTo>
                <a:lnTo>
                  <a:pt x="0" y="202"/>
                </a:lnTo>
                <a:lnTo>
                  <a:pt x="1002" y="710"/>
                </a:lnTo>
                <a:close/>
              </a:path>
            </a:pathLst>
          </a:custGeom>
          <a:solidFill>
            <a:schemeClr val="accent2">
              <a:alpha val="100000"/>
            </a:schemeClr>
          </a:solidFill>
        </p:spPr>
      </p:sp>
      <p:sp>
        <p:nvSpPr>
          <p:cNvPr id="4" name="Freeform 4"/>
          <p:cNvSpPr/>
          <p:nvPr/>
        </p:nvSpPr>
        <p:spPr>
          <a:xfrm>
            <a:off x="5893380" y="3977271"/>
            <a:ext cx="4191413" cy="1771824"/>
          </a:xfrm>
          <a:custGeom>
            <a:avLst/>
            <a:gdLst/>
            <a:ahLst/>
            <a:cxnLst/>
            <a:rect l="l" t="t" r="r" b="b"/>
            <a:pathLst>
              <a:path w="3283" h="1388">
                <a:moveTo>
                  <a:pt x="0" y="332"/>
                </a:moveTo>
                <a:lnTo>
                  <a:pt x="1065" y="869"/>
                </a:lnTo>
                <a:lnTo>
                  <a:pt x="177" y="1388"/>
                </a:lnTo>
                <a:lnTo>
                  <a:pt x="3283" y="1388"/>
                </a:lnTo>
                <a:lnTo>
                  <a:pt x="2529" y="96"/>
                </a:lnTo>
                <a:lnTo>
                  <a:pt x="1981" y="414"/>
                </a:lnTo>
                <a:lnTo>
                  <a:pt x="685" y="0"/>
                </a:lnTo>
                <a:lnTo>
                  <a:pt x="0" y="332"/>
                </a:lnTo>
                <a:close/>
              </a:path>
            </a:pathLst>
          </a:custGeom>
          <a:solidFill>
            <a:schemeClr val="accent3">
              <a:alpha val="100000"/>
            </a:schemeClr>
          </a:solidFill>
        </p:spPr>
      </p:sp>
      <p:cxnSp>
        <p:nvCxnSpPr>
          <p:cNvPr id="5" name="Connector 5"/>
          <p:cNvCxnSpPr/>
          <p:nvPr/>
        </p:nvCxnSpPr>
        <p:spPr>
          <a:xfrm flipH="1" flipV="1">
            <a:off x="2921288" y="2643640"/>
            <a:ext cx="827699" cy="453011"/>
          </a:xfrm>
          <a:prstGeom prst="line">
            <a:avLst/>
          </a:prstGeom>
          <a:ln w="6350">
            <a:solidFill>
              <a:schemeClr val="accent1"/>
            </a:solidFill>
            <a:prstDash val="solid"/>
          </a:ln>
        </p:spPr>
        <p:style>
          <a:lnRef idx="0">
            <a:schemeClr val="accent1"/>
          </a:lnRef>
          <a:fillRef idx="1">
            <a:schemeClr val="accent1"/>
          </a:fillRef>
          <a:effectRef idx="0">
            <a:schemeClr val="accent1"/>
          </a:effectRef>
          <a:fontRef idx="minor">
            <a:schemeClr val="lt1"/>
          </a:fontRef>
        </p:style>
      </p:cxnSp>
      <p:cxnSp>
        <p:nvCxnSpPr>
          <p:cNvPr id="6" name="Connector 6"/>
          <p:cNvCxnSpPr/>
          <p:nvPr/>
        </p:nvCxnSpPr>
        <p:spPr>
          <a:xfrm flipH="1">
            <a:off x="3748986" y="3704194"/>
            <a:ext cx="1665980" cy="1043620"/>
          </a:xfrm>
          <a:prstGeom prst="line">
            <a:avLst/>
          </a:prstGeom>
          <a:ln w="6350">
            <a:solidFill>
              <a:schemeClr val="accent1"/>
            </a:solidFill>
            <a:prstDash val="solid"/>
          </a:ln>
        </p:spPr>
        <p:style>
          <a:lnRef idx="0">
            <a:schemeClr val="accent1"/>
          </a:lnRef>
          <a:fillRef idx="1">
            <a:schemeClr val="accent1"/>
          </a:fillRef>
          <a:effectRef idx="0">
            <a:schemeClr val="accent1"/>
          </a:effectRef>
          <a:fontRef idx="minor">
            <a:schemeClr val="lt1"/>
          </a:fontRef>
        </p:style>
      </p:cxnSp>
      <p:cxnSp>
        <p:nvCxnSpPr>
          <p:cNvPr id="7" name="Connector 7"/>
          <p:cNvCxnSpPr/>
          <p:nvPr/>
        </p:nvCxnSpPr>
        <p:spPr>
          <a:xfrm flipV="1">
            <a:off x="7633452" y="3367611"/>
            <a:ext cx="1134645" cy="857334"/>
          </a:xfrm>
          <a:prstGeom prst="line">
            <a:avLst/>
          </a:prstGeom>
          <a:ln w="6350">
            <a:solidFill>
              <a:schemeClr val="accent1"/>
            </a:solidFill>
            <a:prstDash val="solid"/>
          </a:ln>
        </p:spPr>
        <p:style>
          <a:lnRef idx="0">
            <a:schemeClr val="accent1"/>
          </a:lnRef>
          <a:fillRef idx="1">
            <a:schemeClr val="accent1"/>
          </a:fillRef>
          <a:effectRef idx="0">
            <a:schemeClr val="accent1"/>
          </a:effectRef>
          <a:fontRef idx="minor">
            <a:schemeClr val="lt1"/>
          </a:fontRef>
        </p:style>
      </p:cxnSp>
      <p:sp>
        <p:nvSpPr>
          <p:cNvPr id="8" name="AutoShape 8"/>
          <p:cNvSpPr/>
          <p:nvPr/>
        </p:nvSpPr>
        <p:spPr>
          <a:xfrm>
            <a:off x="2294693" y="4747814"/>
            <a:ext cx="1953876" cy="245745"/>
          </a:xfrm>
          <a:prstGeom prst="rect">
            <a:avLst/>
          </a:prstGeom>
        </p:spPr>
      </p:sp>
      <p:sp>
        <p:nvSpPr>
          <p:cNvPr id="9" name="TextBox 9"/>
          <p:cNvSpPr txBox="1"/>
          <p:nvPr/>
        </p:nvSpPr>
        <p:spPr>
          <a:xfrm>
            <a:off x="369567" y="1762125"/>
            <a:ext cx="2362200" cy="1666875"/>
          </a:xfrm>
          <a:prstGeom prst="rect">
            <a:avLst/>
          </a:prstGeom>
        </p:spPr>
        <p:txBody>
          <a:bodyPr vert="horz" wrap="square" lIns="95250" tIns="95250" rIns="47625" bIns="95250" rtlCol="0" anchor="t" anchorCtr="0">
            <a:noAutofit/>
          </a:bodyPr>
          <a:lstStyle/>
          <a:p>
            <a:pPr algn="r">
              <a:lnSpc>
                <a:spcPct val="150000"/>
              </a:lnSpc>
              <a:spcBef>
                <a:spcPct val="0"/>
              </a:spcBef>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选择2，则调用函数Del()，执行删除记录的操作。</a:t>
            </a:r>
          </a:p>
        </p:txBody>
      </p:sp>
      <p:sp>
        <p:nvSpPr>
          <p:cNvPr id="10" name="TextBox 10"/>
          <p:cNvSpPr txBox="1"/>
          <p:nvPr/>
        </p:nvSpPr>
        <p:spPr>
          <a:xfrm>
            <a:off x="1455669" y="4444384"/>
            <a:ext cx="2362200" cy="2171700"/>
          </a:xfrm>
          <a:prstGeom prst="rect">
            <a:avLst/>
          </a:prstGeom>
        </p:spPr>
        <p:txBody>
          <a:bodyPr vert="horz" wrap="square" lIns="95250" tIns="95250" rIns="47625" bIns="95250" rtlCol="0" anchor="t" anchorCtr="0">
            <a:noAutofit/>
          </a:bodyPr>
          <a:lstStyle/>
          <a:p>
            <a:pPr algn="r">
              <a:lnSpc>
                <a:spcPct val="150000"/>
              </a:lnSpc>
              <a:spcBef>
                <a:spcPts val="375"/>
              </a:spcBef>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选择3，则调用函数Modify()，执行修改记录的操作。</a:t>
            </a:r>
          </a:p>
        </p:txBody>
      </p:sp>
      <p:sp>
        <p:nvSpPr>
          <p:cNvPr id="11" name="TextBox 11"/>
          <p:cNvSpPr txBox="1"/>
          <p:nvPr/>
        </p:nvSpPr>
        <p:spPr>
          <a:xfrm>
            <a:off x="8877359" y="2407424"/>
            <a:ext cx="2361910" cy="1873795"/>
          </a:xfrm>
          <a:prstGeom prst="rect">
            <a:avLst/>
          </a:prstGeom>
        </p:spPr>
        <p:txBody>
          <a:bodyPr vert="horz" wrap="square" lIns="95250" tIns="95250" rIns="47625" bIns="95250" rtlCol="0" anchor="t" anchorCtr="0">
            <a:noAutofit/>
          </a:bodyPr>
          <a:lstStyle/>
          <a:p>
            <a:pPr>
              <a:lnSpc>
                <a:spcPct val="150000"/>
              </a:lnSpc>
              <a:spcBef>
                <a:spcPts val="375"/>
              </a:spcBef>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选择4，则调用函数Insert()，执行插入记录的操作。</a:t>
            </a:r>
          </a:p>
        </p:txBody>
      </p:sp>
      <p:grpSp>
        <p:nvGrpSpPr>
          <p:cNvPr id="12" name="Group 12"/>
          <p:cNvGrpSpPr/>
          <p:nvPr/>
        </p:nvGrpSpPr>
        <p:grpSpPr>
          <a:xfrm>
            <a:off x="454963" y="93878"/>
            <a:ext cx="10641129" cy="914400"/>
            <a:chOff x="454963" y="93878"/>
            <a:chExt cx="10641129" cy="914400"/>
          </a:xfrm>
        </p:grpSpPr>
        <p:sp>
          <p:nvSpPr>
            <p:cNvPr id="13" name="AutoShape 13"/>
            <p:cNvSpPr/>
            <p:nvPr/>
          </p:nvSpPr>
          <p:spPr>
            <a:xfrm>
              <a:off x="454963" y="331168"/>
              <a:ext cx="84147" cy="84147"/>
            </a:xfrm>
            <a:prstGeom prst="ellipse">
              <a:avLst/>
            </a:prstGeom>
            <a:solidFill>
              <a:schemeClr val="accent1">
                <a:alpha val="100000"/>
              </a:schemeClr>
            </a:solidFill>
          </p:spPr>
        </p:sp>
        <p:sp>
          <p:nvSpPr>
            <p:cNvPr id="14" name="AutoShape 14"/>
            <p:cNvSpPr/>
            <p:nvPr/>
          </p:nvSpPr>
          <p:spPr>
            <a:xfrm>
              <a:off x="575049" y="337743"/>
              <a:ext cx="78137" cy="78137"/>
            </a:xfrm>
            <a:prstGeom prst="ellipse">
              <a:avLst/>
            </a:prstGeom>
            <a:solidFill>
              <a:schemeClr val="accent1">
                <a:alpha val="80000"/>
              </a:schemeClr>
            </a:solidFill>
          </p:spPr>
        </p:sp>
        <p:sp>
          <p:nvSpPr>
            <p:cNvPr id="15" name="AutoShape 15"/>
            <p:cNvSpPr/>
            <p:nvPr/>
          </p:nvSpPr>
          <p:spPr>
            <a:xfrm>
              <a:off x="689125" y="339460"/>
              <a:ext cx="74704" cy="74704"/>
            </a:xfrm>
            <a:prstGeom prst="ellipse">
              <a:avLst/>
            </a:prstGeom>
            <a:solidFill>
              <a:schemeClr val="accent1">
                <a:alpha val="60000"/>
              </a:schemeClr>
            </a:solidFill>
          </p:spPr>
        </p:sp>
        <p:sp>
          <p:nvSpPr>
            <p:cNvPr id="16" name="AutoShape 16"/>
            <p:cNvSpPr/>
            <p:nvPr/>
          </p:nvSpPr>
          <p:spPr>
            <a:xfrm>
              <a:off x="799768" y="348430"/>
              <a:ext cx="69238" cy="69238"/>
            </a:xfrm>
            <a:prstGeom prst="ellipse">
              <a:avLst/>
            </a:prstGeom>
            <a:solidFill>
              <a:schemeClr val="accent1">
                <a:alpha val="40000"/>
              </a:schemeClr>
            </a:solidFill>
          </p:spPr>
        </p:sp>
        <p:sp>
          <p:nvSpPr>
            <p:cNvPr id="17" name="AutoShape 17"/>
            <p:cNvSpPr/>
            <p:nvPr/>
          </p:nvSpPr>
          <p:spPr>
            <a:xfrm>
              <a:off x="904945" y="344297"/>
              <a:ext cx="65594" cy="65594"/>
            </a:xfrm>
            <a:prstGeom prst="ellipse">
              <a:avLst/>
            </a:prstGeom>
            <a:solidFill>
              <a:schemeClr val="accent1">
                <a:alpha val="20000"/>
              </a:schemeClr>
            </a:solidFill>
          </p:spPr>
        </p:sp>
        <p:sp>
          <p:nvSpPr>
            <p:cNvPr id="18" name="AutoShape 18"/>
            <p:cNvSpPr/>
            <p:nvPr/>
          </p:nvSpPr>
          <p:spPr>
            <a:xfrm>
              <a:off x="454963" y="448942"/>
              <a:ext cx="84147" cy="84147"/>
            </a:xfrm>
            <a:prstGeom prst="ellipse">
              <a:avLst/>
            </a:prstGeom>
            <a:solidFill>
              <a:schemeClr val="accent1">
                <a:alpha val="100000"/>
              </a:schemeClr>
            </a:solidFill>
          </p:spPr>
        </p:sp>
        <p:sp>
          <p:nvSpPr>
            <p:cNvPr id="19" name="AutoShape 19"/>
            <p:cNvSpPr/>
            <p:nvPr/>
          </p:nvSpPr>
          <p:spPr>
            <a:xfrm>
              <a:off x="575049" y="455517"/>
              <a:ext cx="78137" cy="78137"/>
            </a:xfrm>
            <a:prstGeom prst="ellipse">
              <a:avLst/>
            </a:prstGeom>
            <a:solidFill>
              <a:schemeClr val="accent1">
                <a:alpha val="80000"/>
              </a:schemeClr>
            </a:solidFill>
          </p:spPr>
        </p:sp>
        <p:sp>
          <p:nvSpPr>
            <p:cNvPr id="20" name="AutoShape 20"/>
            <p:cNvSpPr/>
            <p:nvPr/>
          </p:nvSpPr>
          <p:spPr>
            <a:xfrm>
              <a:off x="689125" y="457233"/>
              <a:ext cx="74704" cy="74704"/>
            </a:xfrm>
            <a:prstGeom prst="ellipse">
              <a:avLst/>
            </a:prstGeom>
            <a:solidFill>
              <a:schemeClr val="accent1">
                <a:alpha val="60000"/>
              </a:schemeClr>
            </a:solidFill>
          </p:spPr>
        </p:sp>
        <p:sp>
          <p:nvSpPr>
            <p:cNvPr id="21" name="AutoShape 21"/>
            <p:cNvSpPr/>
            <p:nvPr/>
          </p:nvSpPr>
          <p:spPr>
            <a:xfrm>
              <a:off x="799768" y="466203"/>
              <a:ext cx="69238" cy="69238"/>
            </a:xfrm>
            <a:prstGeom prst="ellipse">
              <a:avLst/>
            </a:prstGeom>
            <a:solidFill>
              <a:schemeClr val="accent1">
                <a:alpha val="40000"/>
              </a:schemeClr>
            </a:solidFill>
          </p:spPr>
        </p:sp>
        <p:sp>
          <p:nvSpPr>
            <p:cNvPr id="22" name="AutoShape 22"/>
            <p:cNvSpPr/>
            <p:nvPr/>
          </p:nvSpPr>
          <p:spPr>
            <a:xfrm>
              <a:off x="904945" y="462070"/>
              <a:ext cx="65594" cy="65594"/>
            </a:xfrm>
            <a:prstGeom prst="ellipse">
              <a:avLst/>
            </a:prstGeom>
            <a:solidFill>
              <a:schemeClr val="accent1">
                <a:alpha val="20000"/>
              </a:schemeClr>
            </a:solidFill>
          </p:spPr>
        </p:sp>
        <p:sp>
          <p:nvSpPr>
            <p:cNvPr id="23" name="AutoShape 23"/>
            <p:cNvSpPr/>
            <p:nvPr/>
          </p:nvSpPr>
          <p:spPr>
            <a:xfrm>
              <a:off x="454963" y="566715"/>
              <a:ext cx="84147" cy="84147"/>
            </a:xfrm>
            <a:prstGeom prst="ellipse">
              <a:avLst/>
            </a:prstGeom>
            <a:solidFill>
              <a:schemeClr val="accent1">
                <a:alpha val="100000"/>
              </a:schemeClr>
            </a:solidFill>
          </p:spPr>
        </p:sp>
        <p:sp>
          <p:nvSpPr>
            <p:cNvPr id="24" name="AutoShape 24"/>
            <p:cNvSpPr/>
            <p:nvPr/>
          </p:nvSpPr>
          <p:spPr>
            <a:xfrm>
              <a:off x="575049" y="573291"/>
              <a:ext cx="78137" cy="78137"/>
            </a:xfrm>
            <a:prstGeom prst="ellipse">
              <a:avLst/>
            </a:prstGeom>
            <a:solidFill>
              <a:schemeClr val="accent1">
                <a:alpha val="80000"/>
              </a:schemeClr>
            </a:solidFill>
          </p:spPr>
        </p:sp>
        <p:sp>
          <p:nvSpPr>
            <p:cNvPr id="25" name="AutoShape 25"/>
            <p:cNvSpPr/>
            <p:nvPr/>
          </p:nvSpPr>
          <p:spPr>
            <a:xfrm>
              <a:off x="689125" y="575007"/>
              <a:ext cx="74704" cy="74704"/>
            </a:xfrm>
            <a:prstGeom prst="ellipse">
              <a:avLst/>
            </a:prstGeom>
            <a:solidFill>
              <a:schemeClr val="accent1">
                <a:alpha val="60000"/>
              </a:schemeClr>
            </a:solidFill>
          </p:spPr>
        </p:sp>
        <p:sp>
          <p:nvSpPr>
            <p:cNvPr id="26" name="AutoShape 26"/>
            <p:cNvSpPr/>
            <p:nvPr/>
          </p:nvSpPr>
          <p:spPr>
            <a:xfrm>
              <a:off x="799768" y="583977"/>
              <a:ext cx="69238" cy="69238"/>
            </a:xfrm>
            <a:prstGeom prst="ellipse">
              <a:avLst/>
            </a:prstGeom>
            <a:solidFill>
              <a:schemeClr val="accent1">
                <a:alpha val="40000"/>
              </a:schemeClr>
            </a:solidFill>
          </p:spPr>
        </p:sp>
        <p:sp>
          <p:nvSpPr>
            <p:cNvPr id="27" name="AutoShape 27"/>
            <p:cNvSpPr/>
            <p:nvPr/>
          </p:nvSpPr>
          <p:spPr>
            <a:xfrm>
              <a:off x="904945" y="579844"/>
              <a:ext cx="65594" cy="65594"/>
            </a:xfrm>
            <a:prstGeom prst="ellipse">
              <a:avLst/>
            </a:prstGeom>
            <a:solidFill>
              <a:schemeClr val="accent1">
                <a:alpha val="20000"/>
              </a:schemeClr>
            </a:solidFill>
          </p:spPr>
        </p:sp>
        <p:sp>
          <p:nvSpPr>
            <p:cNvPr id="28" name="AutoShape 28"/>
            <p:cNvSpPr/>
            <p:nvPr/>
          </p:nvSpPr>
          <p:spPr>
            <a:xfrm>
              <a:off x="454963" y="684489"/>
              <a:ext cx="84147" cy="84147"/>
            </a:xfrm>
            <a:prstGeom prst="ellipse">
              <a:avLst/>
            </a:prstGeom>
            <a:solidFill>
              <a:schemeClr val="accent1">
                <a:alpha val="100000"/>
              </a:schemeClr>
            </a:solidFill>
          </p:spPr>
        </p:sp>
        <p:sp>
          <p:nvSpPr>
            <p:cNvPr id="29" name="AutoShape 29"/>
            <p:cNvSpPr/>
            <p:nvPr/>
          </p:nvSpPr>
          <p:spPr>
            <a:xfrm>
              <a:off x="575049" y="691064"/>
              <a:ext cx="78137" cy="78137"/>
            </a:xfrm>
            <a:prstGeom prst="ellipse">
              <a:avLst/>
            </a:prstGeom>
            <a:solidFill>
              <a:schemeClr val="accent1">
                <a:alpha val="80000"/>
              </a:schemeClr>
            </a:solidFill>
          </p:spPr>
        </p:sp>
        <p:sp>
          <p:nvSpPr>
            <p:cNvPr id="30" name="AutoShape 30"/>
            <p:cNvSpPr/>
            <p:nvPr/>
          </p:nvSpPr>
          <p:spPr>
            <a:xfrm>
              <a:off x="689125" y="692781"/>
              <a:ext cx="74704" cy="74704"/>
            </a:xfrm>
            <a:prstGeom prst="ellipse">
              <a:avLst/>
            </a:prstGeom>
            <a:solidFill>
              <a:schemeClr val="accent1">
                <a:alpha val="60000"/>
              </a:schemeClr>
            </a:solidFill>
          </p:spPr>
        </p:sp>
        <p:sp>
          <p:nvSpPr>
            <p:cNvPr id="31" name="AutoShape 31"/>
            <p:cNvSpPr/>
            <p:nvPr/>
          </p:nvSpPr>
          <p:spPr>
            <a:xfrm>
              <a:off x="799768" y="701751"/>
              <a:ext cx="69238" cy="69238"/>
            </a:xfrm>
            <a:prstGeom prst="ellipse">
              <a:avLst/>
            </a:prstGeom>
            <a:solidFill>
              <a:schemeClr val="accent1">
                <a:alpha val="40000"/>
              </a:schemeClr>
            </a:solidFill>
          </p:spPr>
        </p:sp>
        <p:sp>
          <p:nvSpPr>
            <p:cNvPr id="32" name="AutoShape 32"/>
            <p:cNvSpPr/>
            <p:nvPr/>
          </p:nvSpPr>
          <p:spPr>
            <a:xfrm>
              <a:off x="904945" y="697618"/>
              <a:ext cx="65594" cy="65594"/>
            </a:xfrm>
            <a:prstGeom prst="ellipse">
              <a:avLst/>
            </a:prstGeom>
            <a:solidFill>
              <a:schemeClr val="accent1">
                <a:alpha val="20000"/>
              </a:schemeClr>
            </a:solidFill>
          </p:spPr>
        </p:sp>
        <p:sp>
          <p:nvSpPr>
            <p:cNvPr id="33" name="TextBox 33"/>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主函数模块</a:t>
              </a: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378798" y="3644837"/>
            <a:ext cx="9429750" cy="1104900"/>
          </a:xfrm>
          <a:prstGeom prst="rect">
            <a:avLst/>
          </a:prstGeom>
        </p:spPr>
        <p:txBody>
          <a:bodyPr vert="horz" wrap="square" lIns="114300" tIns="57150" rIns="114300" bIns="57150" rtlCol="0" anchor="t" anchorCtr="0">
            <a:spAutoFit/>
          </a:bodyPr>
          <a:lstStyle/>
          <a:p>
            <a:pPr algn="ctr">
              <a:lnSpc>
                <a:spcPct val="120000"/>
              </a:lnSpc>
            </a:pPr>
            <a:r>
              <a:rPr lang="en-US" sz="5175" b="1">
                <a:solidFill>
                  <a:schemeClr val="accent2">
                    <a:alpha val="100000"/>
                  </a:schemeClr>
                </a:solidFill>
                <a:latin typeface="微软雅黑" panose="020B0503020204020204" charset="-122"/>
                <a:ea typeface="微软雅黑" panose="020B0503020204020204" charset="-122"/>
                <a:cs typeface="微软雅黑" panose="020B0503020204020204" charset="-122"/>
              </a:rPr>
              <a:t>背景介绍</a:t>
            </a:r>
          </a:p>
        </p:txBody>
      </p:sp>
      <p:sp>
        <p:nvSpPr>
          <p:cNvPr id="3" name="TextBox 3"/>
          <p:cNvSpPr txBox="1"/>
          <p:nvPr/>
        </p:nvSpPr>
        <p:spPr>
          <a:xfrm>
            <a:off x="2060858" y="2108645"/>
            <a:ext cx="7677150" cy="1571625"/>
          </a:xfrm>
          <a:prstGeom prst="rect">
            <a:avLst/>
          </a:prstGeom>
        </p:spPr>
        <p:txBody>
          <a:bodyPr vert="horz" wrap="square" lIns="114300" tIns="57150" rIns="114300" bIns="57150" rtlCol="0" anchor="t" anchorCtr="0">
            <a:spAutoFit/>
          </a:bodyPr>
          <a:lstStyle/>
          <a:p>
            <a:pPr algn="ctr">
              <a:lnSpc>
                <a:spcPct val="120000"/>
              </a:lnSpc>
              <a:spcBef>
                <a:spcPts val="450"/>
              </a:spcBef>
            </a:pPr>
            <a:r>
              <a:rPr lang="en-US" sz="7650" b="1">
                <a:solidFill>
                  <a:schemeClr val="accent2">
                    <a:alpha val="100000"/>
                  </a:schemeClr>
                </a:solidFill>
                <a:latin typeface="微软雅黑" panose="020B0503020204020204" charset="-122"/>
                <a:ea typeface="微软雅黑" panose="020B0503020204020204" charset="-122"/>
                <a:cs typeface="微软雅黑" panose="020B0503020204020204" charset="-122"/>
              </a:rPr>
              <a:t>01</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8652335" y="2198421"/>
            <a:ext cx="2132128" cy="388730"/>
          </a:xfrm>
          <a:prstGeom prst="ellipse">
            <a:avLst/>
          </a:prstGeom>
          <a:gradFill>
            <a:gsLst>
              <a:gs pos="0">
                <a:schemeClr val="lt1">
                  <a:alpha val="30000"/>
                </a:schemeClr>
              </a:gs>
              <a:gs pos="100000">
                <a:schemeClr val="accent1">
                  <a:alpha val="30000"/>
                </a:schemeClr>
              </a:gs>
            </a:gsLst>
            <a:lin ang="4500000"/>
          </a:gradFill>
        </p:spPr>
      </p:sp>
      <p:sp>
        <p:nvSpPr>
          <p:cNvPr id="3" name="AutoShape 3"/>
          <p:cNvSpPr/>
          <p:nvPr/>
        </p:nvSpPr>
        <p:spPr>
          <a:xfrm>
            <a:off x="8652335" y="2040632"/>
            <a:ext cx="2132128" cy="388730"/>
          </a:xfrm>
          <a:prstGeom prst="ellipse">
            <a:avLst/>
          </a:prstGeom>
          <a:gradFill>
            <a:gsLst>
              <a:gs pos="0">
                <a:schemeClr val="lt1">
                  <a:alpha val="70000"/>
                </a:schemeClr>
              </a:gs>
              <a:gs pos="100000">
                <a:schemeClr val="accent1">
                  <a:alpha val="70000"/>
                </a:schemeClr>
              </a:gs>
            </a:gsLst>
            <a:lin ang="4500000"/>
          </a:gradFill>
        </p:spPr>
      </p:sp>
      <p:sp>
        <p:nvSpPr>
          <p:cNvPr id="4" name="AutoShape 4"/>
          <p:cNvSpPr/>
          <p:nvPr/>
        </p:nvSpPr>
        <p:spPr>
          <a:xfrm>
            <a:off x="5029936" y="2198421"/>
            <a:ext cx="2132128" cy="388730"/>
          </a:xfrm>
          <a:prstGeom prst="ellipse">
            <a:avLst/>
          </a:prstGeom>
          <a:gradFill>
            <a:gsLst>
              <a:gs pos="0">
                <a:schemeClr val="lt1">
                  <a:alpha val="30000"/>
                </a:schemeClr>
              </a:gs>
              <a:gs pos="100000">
                <a:schemeClr val="accent1">
                  <a:alpha val="30000"/>
                </a:schemeClr>
              </a:gs>
            </a:gsLst>
            <a:lin ang="4500000"/>
          </a:gradFill>
        </p:spPr>
      </p:sp>
      <p:sp>
        <p:nvSpPr>
          <p:cNvPr id="5" name="AutoShape 5"/>
          <p:cNvSpPr/>
          <p:nvPr/>
        </p:nvSpPr>
        <p:spPr>
          <a:xfrm>
            <a:off x="5029936" y="2040632"/>
            <a:ext cx="2132128" cy="388730"/>
          </a:xfrm>
          <a:prstGeom prst="ellipse">
            <a:avLst/>
          </a:prstGeom>
          <a:gradFill>
            <a:gsLst>
              <a:gs pos="0">
                <a:schemeClr val="lt1">
                  <a:alpha val="70000"/>
                </a:schemeClr>
              </a:gs>
              <a:gs pos="100000">
                <a:schemeClr val="accent1">
                  <a:alpha val="70000"/>
                </a:schemeClr>
              </a:gs>
            </a:gsLst>
            <a:lin ang="4500000"/>
          </a:gradFill>
        </p:spPr>
      </p:sp>
      <p:sp>
        <p:nvSpPr>
          <p:cNvPr id="6" name="AutoShape 6"/>
          <p:cNvSpPr/>
          <p:nvPr/>
        </p:nvSpPr>
        <p:spPr>
          <a:xfrm>
            <a:off x="1407538" y="2198421"/>
            <a:ext cx="2132128" cy="388730"/>
          </a:xfrm>
          <a:prstGeom prst="ellipse">
            <a:avLst/>
          </a:prstGeom>
          <a:gradFill>
            <a:gsLst>
              <a:gs pos="0">
                <a:schemeClr val="lt1">
                  <a:alpha val="30000"/>
                </a:schemeClr>
              </a:gs>
              <a:gs pos="100000">
                <a:schemeClr val="accent1">
                  <a:alpha val="30000"/>
                </a:schemeClr>
              </a:gs>
            </a:gsLst>
            <a:lin ang="4500000"/>
          </a:gradFill>
        </p:spPr>
      </p:sp>
      <p:sp>
        <p:nvSpPr>
          <p:cNvPr id="7" name="AutoShape 7"/>
          <p:cNvSpPr/>
          <p:nvPr/>
        </p:nvSpPr>
        <p:spPr>
          <a:xfrm>
            <a:off x="1407538" y="2040632"/>
            <a:ext cx="2132128" cy="388730"/>
          </a:xfrm>
          <a:prstGeom prst="ellipse">
            <a:avLst/>
          </a:prstGeom>
          <a:gradFill>
            <a:gsLst>
              <a:gs pos="0">
                <a:schemeClr val="lt1">
                  <a:alpha val="70000"/>
                </a:schemeClr>
              </a:gs>
              <a:gs pos="100000">
                <a:schemeClr val="accent1">
                  <a:alpha val="70000"/>
                </a:schemeClr>
              </a:gs>
            </a:gsLst>
            <a:lin ang="4500000"/>
          </a:gradFill>
        </p:spPr>
      </p:sp>
      <p:sp>
        <p:nvSpPr>
          <p:cNvPr id="8" name="TextBox 8"/>
          <p:cNvSpPr txBox="1"/>
          <p:nvPr/>
        </p:nvSpPr>
        <p:spPr>
          <a:xfrm>
            <a:off x="969579" y="3107709"/>
            <a:ext cx="3008046" cy="2238375"/>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选择5，则调用函数Tongji()，执行统计记录的操作。</a:t>
            </a:r>
          </a:p>
        </p:txBody>
      </p:sp>
      <p:sp>
        <p:nvSpPr>
          <p:cNvPr id="9" name="TextBox 9"/>
          <p:cNvSpPr txBox="1"/>
          <p:nvPr/>
        </p:nvSpPr>
        <p:spPr>
          <a:xfrm>
            <a:off x="4591977" y="3107709"/>
            <a:ext cx="3008046" cy="2238375"/>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选择6，则调用函数Save()，将记录保存到磁盘。</a:t>
            </a:r>
          </a:p>
        </p:txBody>
      </p:sp>
      <p:sp>
        <p:nvSpPr>
          <p:cNvPr id="10" name="TextBox 10"/>
          <p:cNvSpPr txBox="1"/>
          <p:nvPr/>
        </p:nvSpPr>
        <p:spPr>
          <a:xfrm>
            <a:off x="8214375" y="3107709"/>
            <a:ext cx="3008046" cy="2238375"/>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选择7，则调用函数Disp()，将记录以表格的形式打印并输出。</a:t>
            </a:r>
          </a:p>
        </p:txBody>
      </p:sp>
      <p:sp>
        <p:nvSpPr>
          <p:cNvPr id="11" name="TextBox 11"/>
          <p:cNvSpPr txBox="1"/>
          <p:nvPr/>
        </p:nvSpPr>
        <p:spPr>
          <a:xfrm>
            <a:off x="1895704" y="1022918"/>
            <a:ext cx="1155795" cy="1844040"/>
          </a:xfrm>
          <a:prstGeom prst="rect">
            <a:avLst/>
          </a:prstGeom>
        </p:spPr>
        <p:txBody>
          <a:bodyPr vert="horz" wrap="square" lIns="123825" tIns="123825" rIns="57150" bIns="123825" rtlCol="0" anchor="ctr" anchorCtr="1">
            <a:spAutoFit/>
          </a:bodyPr>
          <a:lstStyle/>
          <a:p>
            <a:pPr algn="ctr">
              <a:lnSpc>
                <a:spcPct val="174000"/>
              </a:lnSpc>
            </a:pPr>
            <a:r>
              <a:rPr lang="en-US" sz="5775" b="1">
                <a:solidFill>
                  <a:schemeClr val="accent1">
                    <a:alpha val="100000"/>
                  </a:schemeClr>
                </a:solidFill>
                <a:latin typeface="微软雅黑" panose="020B0503020204020204" charset="-122"/>
                <a:ea typeface="微软雅黑" panose="020B0503020204020204" charset="-122"/>
                <a:cs typeface="微软雅黑" panose="020B0503020204020204" charset="-122"/>
              </a:rPr>
              <a:t>01</a:t>
            </a:r>
          </a:p>
        </p:txBody>
      </p:sp>
      <p:sp>
        <p:nvSpPr>
          <p:cNvPr id="12" name="TextBox 12"/>
          <p:cNvSpPr txBox="1"/>
          <p:nvPr/>
        </p:nvSpPr>
        <p:spPr>
          <a:xfrm>
            <a:off x="5481526" y="1022918"/>
            <a:ext cx="1155795" cy="1844040"/>
          </a:xfrm>
          <a:prstGeom prst="rect">
            <a:avLst/>
          </a:prstGeom>
        </p:spPr>
        <p:txBody>
          <a:bodyPr vert="horz" wrap="square" lIns="123825" tIns="123825" rIns="57150" bIns="123825" rtlCol="0" anchor="ctr" anchorCtr="1">
            <a:spAutoFit/>
          </a:bodyPr>
          <a:lstStyle/>
          <a:p>
            <a:pPr algn="ctr">
              <a:lnSpc>
                <a:spcPct val="174000"/>
              </a:lnSpc>
            </a:pPr>
            <a:r>
              <a:rPr lang="en-US" sz="5775" b="1">
                <a:solidFill>
                  <a:schemeClr val="accent1">
                    <a:alpha val="100000"/>
                  </a:schemeClr>
                </a:solidFill>
                <a:latin typeface="微软雅黑" panose="020B0503020204020204" charset="-122"/>
                <a:ea typeface="微软雅黑" panose="020B0503020204020204" charset="-122"/>
                <a:cs typeface="微软雅黑" panose="020B0503020204020204" charset="-122"/>
              </a:rPr>
              <a:t>02</a:t>
            </a:r>
          </a:p>
        </p:txBody>
      </p:sp>
      <p:sp>
        <p:nvSpPr>
          <p:cNvPr id="13" name="TextBox 13"/>
          <p:cNvSpPr txBox="1"/>
          <p:nvPr/>
        </p:nvSpPr>
        <p:spPr>
          <a:xfrm>
            <a:off x="9110946" y="1022918"/>
            <a:ext cx="1155795" cy="1844040"/>
          </a:xfrm>
          <a:prstGeom prst="rect">
            <a:avLst/>
          </a:prstGeom>
        </p:spPr>
        <p:txBody>
          <a:bodyPr vert="horz" wrap="square" lIns="123825" tIns="123825" rIns="57150" bIns="123825" rtlCol="0" anchor="t" anchorCtr="0">
            <a:spAutoFit/>
          </a:bodyPr>
          <a:lstStyle/>
          <a:p>
            <a:pPr algn="ctr">
              <a:lnSpc>
                <a:spcPct val="174000"/>
              </a:lnSpc>
            </a:pPr>
            <a:r>
              <a:rPr lang="en-US" sz="5775" b="1">
                <a:solidFill>
                  <a:schemeClr val="accent1">
                    <a:alpha val="100000"/>
                  </a:schemeClr>
                </a:solidFill>
                <a:latin typeface="微软雅黑" panose="020B0503020204020204" charset="-122"/>
                <a:ea typeface="微软雅黑" panose="020B0503020204020204" charset="-122"/>
                <a:cs typeface="微软雅黑" panose="020B0503020204020204" charset="-122"/>
              </a:rPr>
              <a:t>03</a:t>
            </a:r>
          </a:p>
        </p:txBody>
      </p:sp>
      <p:grpSp>
        <p:nvGrpSpPr>
          <p:cNvPr id="14" name="Group 14"/>
          <p:cNvGrpSpPr/>
          <p:nvPr/>
        </p:nvGrpSpPr>
        <p:grpSpPr>
          <a:xfrm>
            <a:off x="454963" y="93878"/>
            <a:ext cx="10641129" cy="914400"/>
            <a:chOff x="454963" y="93878"/>
            <a:chExt cx="10641129" cy="914400"/>
          </a:xfrm>
        </p:grpSpPr>
        <p:sp>
          <p:nvSpPr>
            <p:cNvPr id="15" name="AutoShape 15"/>
            <p:cNvSpPr/>
            <p:nvPr/>
          </p:nvSpPr>
          <p:spPr>
            <a:xfrm>
              <a:off x="454963" y="331168"/>
              <a:ext cx="84147" cy="84147"/>
            </a:xfrm>
            <a:prstGeom prst="ellipse">
              <a:avLst/>
            </a:prstGeom>
            <a:solidFill>
              <a:schemeClr val="accent1">
                <a:alpha val="100000"/>
              </a:schemeClr>
            </a:solidFill>
          </p:spPr>
        </p:sp>
        <p:sp>
          <p:nvSpPr>
            <p:cNvPr id="16" name="AutoShape 16"/>
            <p:cNvSpPr/>
            <p:nvPr/>
          </p:nvSpPr>
          <p:spPr>
            <a:xfrm>
              <a:off x="575049" y="337743"/>
              <a:ext cx="78137" cy="78137"/>
            </a:xfrm>
            <a:prstGeom prst="ellipse">
              <a:avLst/>
            </a:prstGeom>
            <a:solidFill>
              <a:schemeClr val="accent1">
                <a:alpha val="80000"/>
              </a:schemeClr>
            </a:solidFill>
          </p:spPr>
        </p:sp>
        <p:sp>
          <p:nvSpPr>
            <p:cNvPr id="17" name="AutoShape 17"/>
            <p:cNvSpPr/>
            <p:nvPr/>
          </p:nvSpPr>
          <p:spPr>
            <a:xfrm>
              <a:off x="689125" y="339460"/>
              <a:ext cx="74704" cy="74704"/>
            </a:xfrm>
            <a:prstGeom prst="ellipse">
              <a:avLst/>
            </a:prstGeom>
            <a:solidFill>
              <a:schemeClr val="accent1">
                <a:alpha val="60000"/>
              </a:schemeClr>
            </a:solidFill>
          </p:spPr>
        </p:sp>
        <p:sp>
          <p:nvSpPr>
            <p:cNvPr id="18" name="AutoShape 18"/>
            <p:cNvSpPr/>
            <p:nvPr/>
          </p:nvSpPr>
          <p:spPr>
            <a:xfrm>
              <a:off x="799768" y="348430"/>
              <a:ext cx="69238" cy="69238"/>
            </a:xfrm>
            <a:prstGeom prst="ellipse">
              <a:avLst/>
            </a:prstGeom>
            <a:solidFill>
              <a:schemeClr val="accent1">
                <a:alpha val="40000"/>
              </a:schemeClr>
            </a:solidFill>
          </p:spPr>
        </p:sp>
        <p:sp>
          <p:nvSpPr>
            <p:cNvPr id="19" name="AutoShape 19"/>
            <p:cNvSpPr/>
            <p:nvPr/>
          </p:nvSpPr>
          <p:spPr>
            <a:xfrm>
              <a:off x="904945" y="344297"/>
              <a:ext cx="65594" cy="65594"/>
            </a:xfrm>
            <a:prstGeom prst="ellipse">
              <a:avLst/>
            </a:prstGeom>
            <a:solidFill>
              <a:schemeClr val="accent1">
                <a:alpha val="20000"/>
              </a:schemeClr>
            </a:solidFill>
          </p:spPr>
        </p:sp>
        <p:sp>
          <p:nvSpPr>
            <p:cNvPr id="20" name="AutoShape 20"/>
            <p:cNvSpPr/>
            <p:nvPr/>
          </p:nvSpPr>
          <p:spPr>
            <a:xfrm>
              <a:off x="454963" y="448942"/>
              <a:ext cx="84147" cy="84147"/>
            </a:xfrm>
            <a:prstGeom prst="ellipse">
              <a:avLst/>
            </a:prstGeom>
            <a:solidFill>
              <a:schemeClr val="accent1">
                <a:alpha val="100000"/>
              </a:schemeClr>
            </a:solidFill>
          </p:spPr>
        </p:sp>
        <p:sp>
          <p:nvSpPr>
            <p:cNvPr id="21" name="AutoShape 21"/>
            <p:cNvSpPr/>
            <p:nvPr/>
          </p:nvSpPr>
          <p:spPr>
            <a:xfrm>
              <a:off x="575049" y="455517"/>
              <a:ext cx="78137" cy="78137"/>
            </a:xfrm>
            <a:prstGeom prst="ellipse">
              <a:avLst/>
            </a:prstGeom>
            <a:solidFill>
              <a:schemeClr val="accent1">
                <a:alpha val="80000"/>
              </a:schemeClr>
            </a:solidFill>
          </p:spPr>
        </p:sp>
        <p:sp>
          <p:nvSpPr>
            <p:cNvPr id="22" name="AutoShape 22"/>
            <p:cNvSpPr/>
            <p:nvPr/>
          </p:nvSpPr>
          <p:spPr>
            <a:xfrm>
              <a:off x="689125" y="457233"/>
              <a:ext cx="74704" cy="74704"/>
            </a:xfrm>
            <a:prstGeom prst="ellipse">
              <a:avLst/>
            </a:prstGeom>
            <a:solidFill>
              <a:schemeClr val="accent1">
                <a:alpha val="60000"/>
              </a:schemeClr>
            </a:solidFill>
          </p:spPr>
        </p:sp>
        <p:sp>
          <p:nvSpPr>
            <p:cNvPr id="23" name="AutoShape 23"/>
            <p:cNvSpPr/>
            <p:nvPr/>
          </p:nvSpPr>
          <p:spPr>
            <a:xfrm>
              <a:off x="799768" y="466203"/>
              <a:ext cx="69238" cy="69238"/>
            </a:xfrm>
            <a:prstGeom prst="ellipse">
              <a:avLst/>
            </a:prstGeom>
            <a:solidFill>
              <a:schemeClr val="accent1">
                <a:alpha val="40000"/>
              </a:schemeClr>
            </a:solidFill>
          </p:spPr>
        </p:sp>
        <p:sp>
          <p:nvSpPr>
            <p:cNvPr id="24" name="AutoShape 24"/>
            <p:cNvSpPr/>
            <p:nvPr/>
          </p:nvSpPr>
          <p:spPr>
            <a:xfrm>
              <a:off x="904945" y="462070"/>
              <a:ext cx="65594" cy="65594"/>
            </a:xfrm>
            <a:prstGeom prst="ellipse">
              <a:avLst/>
            </a:prstGeom>
            <a:solidFill>
              <a:schemeClr val="accent1">
                <a:alpha val="20000"/>
              </a:schemeClr>
            </a:solidFill>
          </p:spPr>
        </p:sp>
        <p:sp>
          <p:nvSpPr>
            <p:cNvPr id="25" name="AutoShape 25"/>
            <p:cNvSpPr/>
            <p:nvPr/>
          </p:nvSpPr>
          <p:spPr>
            <a:xfrm>
              <a:off x="454963" y="566715"/>
              <a:ext cx="84147" cy="84147"/>
            </a:xfrm>
            <a:prstGeom prst="ellipse">
              <a:avLst/>
            </a:prstGeom>
            <a:solidFill>
              <a:schemeClr val="accent1">
                <a:alpha val="100000"/>
              </a:schemeClr>
            </a:solidFill>
          </p:spPr>
        </p:sp>
        <p:sp>
          <p:nvSpPr>
            <p:cNvPr id="26" name="AutoShape 26"/>
            <p:cNvSpPr/>
            <p:nvPr/>
          </p:nvSpPr>
          <p:spPr>
            <a:xfrm>
              <a:off x="575049" y="573291"/>
              <a:ext cx="78137" cy="78137"/>
            </a:xfrm>
            <a:prstGeom prst="ellipse">
              <a:avLst/>
            </a:prstGeom>
            <a:solidFill>
              <a:schemeClr val="accent1">
                <a:alpha val="80000"/>
              </a:schemeClr>
            </a:solidFill>
          </p:spPr>
        </p:sp>
        <p:sp>
          <p:nvSpPr>
            <p:cNvPr id="27" name="AutoShape 27"/>
            <p:cNvSpPr/>
            <p:nvPr/>
          </p:nvSpPr>
          <p:spPr>
            <a:xfrm>
              <a:off x="689125" y="575007"/>
              <a:ext cx="74704" cy="74704"/>
            </a:xfrm>
            <a:prstGeom prst="ellipse">
              <a:avLst/>
            </a:prstGeom>
            <a:solidFill>
              <a:schemeClr val="accent1">
                <a:alpha val="60000"/>
              </a:schemeClr>
            </a:solidFill>
          </p:spPr>
        </p:sp>
        <p:sp>
          <p:nvSpPr>
            <p:cNvPr id="28" name="AutoShape 28"/>
            <p:cNvSpPr/>
            <p:nvPr/>
          </p:nvSpPr>
          <p:spPr>
            <a:xfrm>
              <a:off x="799768" y="583977"/>
              <a:ext cx="69238" cy="69238"/>
            </a:xfrm>
            <a:prstGeom prst="ellipse">
              <a:avLst/>
            </a:prstGeom>
            <a:solidFill>
              <a:schemeClr val="accent1">
                <a:alpha val="40000"/>
              </a:schemeClr>
            </a:solidFill>
          </p:spPr>
        </p:sp>
        <p:sp>
          <p:nvSpPr>
            <p:cNvPr id="29" name="AutoShape 29"/>
            <p:cNvSpPr/>
            <p:nvPr/>
          </p:nvSpPr>
          <p:spPr>
            <a:xfrm>
              <a:off x="904945" y="579844"/>
              <a:ext cx="65594" cy="65594"/>
            </a:xfrm>
            <a:prstGeom prst="ellipse">
              <a:avLst/>
            </a:prstGeom>
            <a:solidFill>
              <a:schemeClr val="accent1">
                <a:alpha val="20000"/>
              </a:schemeClr>
            </a:solidFill>
          </p:spPr>
        </p:sp>
        <p:sp>
          <p:nvSpPr>
            <p:cNvPr id="30" name="AutoShape 30"/>
            <p:cNvSpPr/>
            <p:nvPr/>
          </p:nvSpPr>
          <p:spPr>
            <a:xfrm>
              <a:off x="454963" y="684489"/>
              <a:ext cx="84147" cy="84147"/>
            </a:xfrm>
            <a:prstGeom prst="ellipse">
              <a:avLst/>
            </a:prstGeom>
            <a:solidFill>
              <a:schemeClr val="accent1">
                <a:alpha val="100000"/>
              </a:schemeClr>
            </a:solidFill>
          </p:spPr>
        </p:sp>
        <p:sp>
          <p:nvSpPr>
            <p:cNvPr id="31" name="AutoShape 31"/>
            <p:cNvSpPr/>
            <p:nvPr/>
          </p:nvSpPr>
          <p:spPr>
            <a:xfrm>
              <a:off x="575049" y="691064"/>
              <a:ext cx="78137" cy="78137"/>
            </a:xfrm>
            <a:prstGeom prst="ellipse">
              <a:avLst/>
            </a:prstGeom>
            <a:solidFill>
              <a:schemeClr val="accent1">
                <a:alpha val="80000"/>
              </a:schemeClr>
            </a:solidFill>
          </p:spPr>
        </p:sp>
        <p:sp>
          <p:nvSpPr>
            <p:cNvPr id="32" name="AutoShape 32"/>
            <p:cNvSpPr/>
            <p:nvPr/>
          </p:nvSpPr>
          <p:spPr>
            <a:xfrm>
              <a:off x="689125" y="692781"/>
              <a:ext cx="74704" cy="74704"/>
            </a:xfrm>
            <a:prstGeom prst="ellipse">
              <a:avLst/>
            </a:prstGeom>
            <a:solidFill>
              <a:schemeClr val="accent1">
                <a:alpha val="60000"/>
              </a:schemeClr>
            </a:solidFill>
          </p:spPr>
        </p:sp>
        <p:sp>
          <p:nvSpPr>
            <p:cNvPr id="33" name="AutoShape 33"/>
            <p:cNvSpPr/>
            <p:nvPr/>
          </p:nvSpPr>
          <p:spPr>
            <a:xfrm>
              <a:off x="799768" y="701751"/>
              <a:ext cx="69238" cy="69238"/>
            </a:xfrm>
            <a:prstGeom prst="ellipse">
              <a:avLst/>
            </a:prstGeom>
            <a:solidFill>
              <a:schemeClr val="accent1">
                <a:alpha val="40000"/>
              </a:schemeClr>
            </a:solidFill>
          </p:spPr>
        </p:sp>
        <p:sp>
          <p:nvSpPr>
            <p:cNvPr id="34" name="AutoShape 34"/>
            <p:cNvSpPr/>
            <p:nvPr/>
          </p:nvSpPr>
          <p:spPr>
            <a:xfrm>
              <a:off x="904945" y="697618"/>
              <a:ext cx="65594" cy="65594"/>
            </a:xfrm>
            <a:prstGeom prst="ellipse">
              <a:avLst/>
            </a:prstGeom>
            <a:solidFill>
              <a:schemeClr val="accent1">
                <a:alpha val="20000"/>
              </a:schemeClr>
            </a:solidFill>
          </p:spPr>
        </p:sp>
        <p:sp>
          <p:nvSpPr>
            <p:cNvPr id="35" name="TextBox 35"/>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主函数模块</a:t>
              </a:r>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866575" y="1250443"/>
            <a:ext cx="10458850" cy="2287219"/>
          </a:xfrm>
          <a:prstGeom prst="roundRect">
            <a:avLst/>
          </a:prstGeom>
          <a:solidFill>
            <a:schemeClr val="accent1">
              <a:alpha val="100000"/>
            </a:schemeClr>
          </a:solidFill>
        </p:spPr>
      </p:sp>
      <p:sp>
        <p:nvSpPr>
          <p:cNvPr id="3" name="TextBox 3"/>
          <p:cNvSpPr txBox="1"/>
          <p:nvPr/>
        </p:nvSpPr>
        <p:spPr>
          <a:xfrm>
            <a:off x="1304547" y="1787738"/>
            <a:ext cx="9582906" cy="1203960"/>
          </a:xfrm>
          <a:prstGeom prst="rect">
            <a:avLst/>
          </a:prstGeom>
        </p:spPr>
        <p:txBody>
          <a:bodyPr vert="horz" wrap="square" lIns="123825" tIns="123825" rIns="57150" bIns="123825" rtlCol="0" anchor="t" anchorCtr="0">
            <a:spAutoFit/>
          </a:bodyPr>
          <a:lstStyle/>
          <a:p>
            <a:pPr>
              <a:lnSpc>
                <a:spcPct val="150000"/>
              </a:lnSpc>
            </a:pPr>
            <a:r>
              <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rPr>
              <a:t>输入0～7之外的值，则调用函数Wrong()，提示错误信息。</a:t>
            </a:r>
          </a:p>
        </p:txBody>
      </p:sp>
      <p:sp>
        <p:nvSpPr>
          <p:cNvPr id="4" name="AutoShape 4"/>
          <p:cNvSpPr/>
          <p:nvPr/>
        </p:nvSpPr>
        <p:spPr>
          <a:xfrm>
            <a:off x="866575" y="3830586"/>
            <a:ext cx="10458850" cy="2286677"/>
          </a:xfrm>
          <a:prstGeom prst="roundRect">
            <a:avLst/>
          </a:prstGeom>
          <a:solidFill>
            <a:schemeClr val="accent1">
              <a:alpha val="15000"/>
            </a:schemeClr>
          </a:solidFill>
        </p:spPr>
      </p:sp>
      <p:sp>
        <p:nvSpPr>
          <p:cNvPr id="5" name="TextBox 5"/>
          <p:cNvSpPr txBox="1"/>
          <p:nvPr/>
        </p:nvSpPr>
        <p:spPr>
          <a:xfrm>
            <a:off x="1218874" y="4371944"/>
            <a:ext cx="9582150"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accent1">
                    <a:alpha val="100000"/>
                  </a:schemeClr>
                </a:solidFill>
                <a:latin typeface="微软雅黑" panose="020B0503020204020204" charset="-122"/>
                <a:ea typeface="微软雅黑" panose="020B0503020204020204" charset="-122"/>
                <a:cs typeface="微软雅黑" panose="020B0503020204020204" charset="-122"/>
              </a:rPr>
              <a:t>由此可见，主函数main()主要实现了对整个程序的控制功能，并实现对功能函数的调用。</a:t>
            </a:r>
          </a:p>
        </p:txBody>
      </p:sp>
      <p:grpSp>
        <p:nvGrpSpPr>
          <p:cNvPr id="6" name="Group 6"/>
          <p:cNvGrpSpPr/>
          <p:nvPr/>
        </p:nvGrpSpPr>
        <p:grpSpPr>
          <a:xfrm>
            <a:off x="454963" y="93878"/>
            <a:ext cx="10641129" cy="914400"/>
            <a:chOff x="454963" y="93878"/>
            <a:chExt cx="10641129" cy="914400"/>
          </a:xfrm>
        </p:grpSpPr>
        <p:sp>
          <p:nvSpPr>
            <p:cNvPr id="7" name="AutoShape 7"/>
            <p:cNvSpPr/>
            <p:nvPr/>
          </p:nvSpPr>
          <p:spPr>
            <a:xfrm>
              <a:off x="454963" y="331168"/>
              <a:ext cx="84147" cy="84147"/>
            </a:xfrm>
            <a:prstGeom prst="ellipse">
              <a:avLst/>
            </a:prstGeom>
            <a:solidFill>
              <a:schemeClr val="accent1">
                <a:alpha val="100000"/>
              </a:schemeClr>
            </a:solidFill>
          </p:spPr>
        </p:sp>
        <p:sp>
          <p:nvSpPr>
            <p:cNvPr id="8" name="AutoShape 8"/>
            <p:cNvSpPr/>
            <p:nvPr/>
          </p:nvSpPr>
          <p:spPr>
            <a:xfrm>
              <a:off x="575049" y="337743"/>
              <a:ext cx="78137" cy="78137"/>
            </a:xfrm>
            <a:prstGeom prst="ellipse">
              <a:avLst/>
            </a:prstGeom>
            <a:solidFill>
              <a:schemeClr val="accent1">
                <a:alpha val="80000"/>
              </a:schemeClr>
            </a:solidFill>
          </p:spPr>
        </p:sp>
        <p:sp>
          <p:nvSpPr>
            <p:cNvPr id="9" name="AutoShape 9"/>
            <p:cNvSpPr/>
            <p:nvPr/>
          </p:nvSpPr>
          <p:spPr>
            <a:xfrm>
              <a:off x="689125" y="339460"/>
              <a:ext cx="74704" cy="74704"/>
            </a:xfrm>
            <a:prstGeom prst="ellipse">
              <a:avLst/>
            </a:prstGeom>
            <a:solidFill>
              <a:schemeClr val="accent1">
                <a:alpha val="60000"/>
              </a:schemeClr>
            </a:solidFill>
          </p:spPr>
        </p:sp>
        <p:sp>
          <p:nvSpPr>
            <p:cNvPr id="10" name="AutoShape 10"/>
            <p:cNvSpPr/>
            <p:nvPr/>
          </p:nvSpPr>
          <p:spPr>
            <a:xfrm>
              <a:off x="799768" y="348430"/>
              <a:ext cx="69238" cy="69238"/>
            </a:xfrm>
            <a:prstGeom prst="ellipse">
              <a:avLst/>
            </a:prstGeom>
            <a:solidFill>
              <a:schemeClr val="accent1">
                <a:alpha val="40000"/>
              </a:schemeClr>
            </a:solidFill>
          </p:spPr>
        </p:sp>
        <p:sp>
          <p:nvSpPr>
            <p:cNvPr id="11" name="AutoShape 11"/>
            <p:cNvSpPr/>
            <p:nvPr/>
          </p:nvSpPr>
          <p:spPr>
            <a:xfrm>
              <a:off x="904945" y="344297"/>
              <a:ext cx="65594" cy="65594"/>
            </a:xfrm>
            <a:prstGeom prst="ellipse">
              <a:avLst/>
            </a:prstGeom>
            <a:solidFill>
              <a:schemeClr val="accent1">
                <a:alpha val="20000"/>
              </a:schemeClr>
            </a:solidFill>
          </p:spPr>
        </p:sp>
        <p:sp>
          <p:nvSpPr>
            <p:cNvPr id="12" name="AutoShape 12"/>
            <p:cNvSpPr/>
            <p:nvPr/>
          </p:nvSpPr>
          <p:spPr>
            <a:xfrm>
              <a:off x="454963" y="448942"/>
              <a:ext cx="84147" cy="84147"/>
            </a:xfrm>
            <a:prstGeom prst="ellipse">
              <a:avLst/>
            </a:prstGeom>
            <a:solidFill>
              <a:schemeClr val="accent1">
                <a:alpha val="100000"/>
              </a:schemeClr>
            </a:solidFill>
          </p:spPr>
        </p:sp>
        <p:sp>
          <p:nvSpPr>
            <p:cNvPr id="13" name="AutoShape 13"/>
            <p:cNvSpPr/>
            <p:nvPr/>
          </p:nvSpPr>
          <p:spPr>
            <a:xfrm>
              <a:off x="575049" y="455517"/>
              <a:ext cx="78137" cy="78137"/>
            </a:xfrm>
            <a:prstGeom prst="ellipse">
              <a:avLst/>
            </a:prstGeom>
            <a:solidFill>
              <a:schemeClr val="accent1">
                <a:alpha val="80000"/>
              </a:schemeClr>
            </a:solidFill>
          </p:spPr>
        </p:sp>
        <p:sp>
          <p:nvSpPr>
            <p:cNvPr id="14" name="AutoShape 14"/>
            <p:cNvSpPr/>
            <p:nvPr/>
          </p:nvSpPr>
          <p:spPr>
            <a:xfrm>
              <a:off x="689125" y="457233"/>
              <a:ext cx="74704" cy="74704"/>
            </a:xfrm>
            <a:prstGeom prst="ellipse">
              <a:avLst/>
            </a:prstGeom>
            <a:solidFill>
              <a:schemeClr val="accent1">
                <a:alpha val="60000"/>
              </a:schemeClr>
            </a:solidFill>
          </p:spPr>
        </p:sp>
        <p:sp>
          <p:nvSpPr>
            <p:cNvPr id="15" name="AutoShape 15"/>
            <p:cNvSpPr/>
            <p:nvPr/>
          </p:nvSpPr>
          <p:spPr>
            <a:xfrm>
              <a:off x="799768" y="466203"/>
              <a:ext cx="69238" cy="69238"/>
            </a:xfrm>
            <a:prstGeom prst="ellipse">
              <a:avLst/>
            </a:prstGeom>
            <a:solidFill>
              <a:schemeClr val="accent1">
                <a:alpha val="40000"/>
              </a:schemeClr>
            </a:solidFill>
          </p:spPr>
        </p:sp>
        <p:sp>
          <p:nvSpPr>
            <p:cNvPr id="16" name="AutoShape 16"/>
            <p:cNvSpPr/>
            <p:nvPr/>
          </p:nvSpPr>
          <p:spPr>
            <a:xfrm>
              <a:off x="904945" y="462070"/>
              <a:ext cx="65594" cy="65594"/>
            </a:xfrm>
            <a:prstGeom prst="ellipse">
              <a:avLst/>
            </a:prstGeom>
            <a:solidFill>
              <a:schemeClr val="accent1">
                <a:alpha val="20000"/>
              </a:schemeClr>
            </a:solidFill>
          </p:spPr>
        </p:sp>
        <p:sp>
          <p:nvSpPr>
            <p:cNvPr id="17" name="AutoShape 17"/>
            <p:cNvSpPr/>
            <p:nvPr/>
          </p:nvSpPr>
          <p:spPr>
            <a:xfrm>
              <a:off x="454963" y="566715"/>
              <a:ext cx="84147" cy="84147"/>
            </a:xfrm>
            <a:prstGeom prst="ellipse">
              <a:avLst/>
            </a:prstGeom>
            <a:solidFill>
              <a:schemeClr val="accent1">
                <a:alpha val="100000"/>
              </a:schemeClr>
            </a:solidFill>
          </p:spPr>
        </p:sp>
        <p:sp>
          <p:nvSpPr>
            <p:cNvPr id="18" name="AutoShape 18"/>
            <p:cNvSpPr/>
            <p:nvPr/>
          </p:nvSpPr>
          <p:spPr>
            <a:xfrm>
              <a:off x="575049" y="573291"/>
              <a:ext cx="78137" cy="78137"/>
            </a:xfrm>
            <a:prstGeom prst="ellipse">
              <a:avLst/>
            </a:prstGeom>
            <a:solidFill>
              <a:schemeClr val="accent1">
                <a:alpha val="80000"/>
              </a:schemeClr>
            </a:solidFill>
          </p:spPr>
        </p:sp>
        <p:sp>
          <p:nvSpPr>
            <p:cNvPr id="19" name="AutoShape 19"/>
            <p:cNvSpPr/>
            <p:nvPr/>
          </p:nvSpPr>
          <p:spPr>
            <a:xfrm>
              <a:off x="689125" y="575007"/>
              <a:ext cx="74704" cy="74704"/>
            </a:xfrm>
            <a:prstGeom prst="ellipse">
              <a:avLst/>
            </a:prstGeom>
            <a:solidFill>
              <a:schemeClr val="accent1">
                <a:alpha val="60000"/>
              </a:schemeClr>
            </a:solidFill>
          </p:spPr>
        </p:sp>
        <p:sp>
          <p:nvSpPr>
            <p:cNvPr id="20" name="AutoShape 20"/>
            <p:cNvSpPr/>
            <p:nvPr/>
          </p:nvSpPr>
          <p:spPr>
            <a:xfrm>
              <a:off x="799768" y="583977"/>
              <a:ext cx="69238" cy="69238"/>
            </a:xfrm>
            <a:prstGeom prst="ellipse">
              <a:avLst/>
            </a:prstGeom>
            <a:solidFill>
              <a:schemeClr val="accent1">
                <a:alpha val="40000"/>
              </a:schemeClr>
            </a:solidFill>
          </p:spPr>
        </p:sp>
        <p:sp>
          <p:nvSpPr>
            <p:cNvPr id="21" name="AutoShape 21"/>
            <p:cNvSpPr/>
            <p:nvPr/>
          </p:nvSpPr>
          <p:spPr>
            <a:xfrm>
              <a:off x="904945" y="579844"/>
              <a:ext cx="65594" cy="65594"/>
            </a:xfrm>
            <a:prstGeom prst="ellipse">
              <a:avLst/>
            </a:prstGeom>
            <a:solidFill>
              <a:schemeClr val="accent1">
                <a:alpha val="20000"/>
              </a:schemeClr>
            </a:solidFill>
          </p:spPr>
        </p:sp>
        <p:sp>
          <p:nvSpPr>
            <p:cNvPr id="22" name="AutoShape 22"/>
            <p:cNvSpPr/>
            <p:nvPr/>
          </p:nvSpPr>
          <p:spPr>
            <a:xfrm>
              <a:off x="454963" y="684489"/>
              <a:ext cx="84147" cy="84147"/>
            </a:xfrm>
            <a:prstGeom prst="ellipse">
              <a:avLst/>
            </a:prstGeom>
            <a:solidFill>
              <a:schemeClr val="accent1">
                <a:alpha val="100000"/>
              </a:schemeClr>
            </a:solidFill>
          </p:spPr>
        </p:sp>
        <p:sp>
          <p:nvSpPr>
            <p:cNvPr id="23" name="AutoShape 23"/>
            <p:cNvSpPr/>
            <p:nvPr/>
          </p:nvSpPr>
          <p:spPr>
            <a:xfrm>
              <a:off x="575049" y="691064"/>
              <a:ext cx="78137" cy="78137"/>
            </a:xfrm>
            <a:prstGeom prst="ellipse">
              <a:avLst/>
            </a:prstGeom>
            <a:solidFill>
              <a:schemeClr val="accent1">
                <a:alpha val="80000"/>
              </a:schemeClr>
            </a:solidFill>
          </p:spPr>
        </p:sp>
        <p:sp>
          <p:nvSpPr>
            <p:cNvPr id="24" name="AutoShape 24"/>
            <p:cNvSpPr/>
            <p:nvPr/>
          </p:nvSpPr>
          <p:spPr>
            <a:xfrm>
              <a:off x="689125" y="692781"/>
              <a:ext cx="74704" cy="74704"/>
            </a:xfrm>
            <a:prstGeom prst="ellipse">
              <a:avLst/>
            </a:prstGeom>
            <a:solidFill>
              <a:schemeClr val="accent1">
                <a:alpha val="60000"/>
              </a:schemeClr>
            </a:solidFill>
          </p:spPr>
        </p:sp>
        <p:sp>
          <p:nvSpPr>
            <p:cNvPr id="25" name="AutoShape 25"/>
            <p:cNvSpPr/>
            <p:nvPr/>
          </p:nvSpPr>
          <p:spPr>
            <a:xfrm>
              <a:off x="799768" y="701751"/>
              <a:ext cx="69238" cy="69238"/>
            </a:xfrm>
            <a:prstGeom prst="ellipse">
              <a:avLst/>
            </a:prstGeom>
            <a:solidFill>
              <a:schemeClr val="accent1">
                <a:alpha val="40000"/>
              </a:schemeClr>
            </a:solidFill>
          </p:spPr>
        </p:sp>
        <p:sp>
          <p:nvSpPr>
            <p:cNvPr id="26" name="AutoShape 26"/>
            <p:cNvSpPr/>
            <p:nvPr/>
          </p:nvSpPr>
          <p:spPr>
            <a:xfrm>
              <a:off x="904945" y="697618"/>
              <a:ext cx="65594" cy="65594"/>
            </a:xfrm>
            <a:prstGeom prst="ellipse">
              <a:avLst/>
            </a:prstGeom>
            <a:solidFill>
              <a:schemeClr val="accent1">
                <a:alpha val="20000"/>
              </a:schemeClr>
            </a:solidFill>
          </p:spPr>
        </p:sp>
        <p:sp>
          <p:nvSpPr>
            <p:cNvPr id="27" name="TextBox 27"/>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主函数模块</a:t>
              </a:r>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cxnSp>
        <p:nvCxnSpPr>
          <p:cNvPr id="2" name="Connector 2"/>
          <p:cNvCxnSpPr/>
          <p:nvPr/>
        </p:nvCxnSpPr>
        <p:spPr>
          <a:xfrm>
            <a:off x="4385648" y="3298301"/>
            <a:ext cx="7773409" cy="0"/>
          </a:xfrm>
          <a:prstGeom prst="line">
            <a:avLst/>
          </a:prstGeom>
          <a:ln w="14288">
            <a:solidFill>
              <a:schemeClr val="accent2">
                <a:lumMod val="60000"/>
                <a:lumOff val="40000"/>
              </a:schemeClr>
            </a:solidFill>
            <a:prstDash val="dash"/>
          </a:ln>
        </p:spPr>
        <p:style>
          <a:lnRef idx="0">
            <a:schemeClr val="accent2"/>
          </a:lnRef>
          <a:fillRef idx="1">
            <a:schemeClr val="accent2"/>
          </a:fillRef>
          <a:effectRef idx="0">
            <a:schemeClr val="accent2"/>
          </a:effectRef>
          <a:fontRef idx="minor">
            <a:schemeClr val="lt1"/>
          </a:fontRef>
        </p:style>
      </p:cxnSp>
      <p:sp>
        <p:nvSpPr>
          <p:cNvPr id="3" name="AutoShape 3"/>
          <p:cNvSpPr/>
          <p:nvPr/>
        </p:nvSpPr>
        <p:spPr>
          <a:xfrm>
            <a:off x="3684179" y="3236263"/>
            <a:ext cx="701468" cy="122998"/>
          </a:xfrm>
          <a:prstGeom prst="rect">
            <a:avLst/>
          </a:prstGeom>
          <a:solidFill>
            <a:schemeClr val="accent2">
              <a:lumMod val="60000"/>
              <a:lumOff val="40000"/>
              <a:alpha val="100000"/>
            </a:schemeClr>
          </a:solidFill>
        </p:spPr>
      </p:sp>
      <p:sp>
        <p:nvSpPr>
          <p:cNvPr id="4" name="AutoShape 4"/>
          <p:cNvSpPr/>
          <p:nvPr/>
        </p:nvSpPr>
        <p:spPr>
          <a:xfrm>
            <a:off x="3631268" y="3236263"/>
            <a:ext cx="122998" cy="122998"/>
          </a:xfrm>
          <a:prstGeom prst="ellipse">
            <a:avLst/>
          </a:prstGeom>
          <a:solidFill>
            <a:schemeClr val="accent2">
              <a:lumMod val="60000"/>
              <a:lumOff val="40000"/>
              <a:alpha val="100000"/>
            </a:schemeClr>
          </a:solidFill>
        </p:spPr>
      </p:sp>
      <p:sp>
        <p:nvSpPr>
          <p:cNvPr id="5" name="AutoShape 5"/>
          <p:cNvSpPr/>
          <p:nvPr/>
        </p:nvSpPr>
        <p:spPr>
          <a:xfrm>
            <a:off x="4314020" y="3236263"/>
            <a:ext cx="122998" cy="122998"/>
          </a:xfrm>
          <a:prstGeom prst="ellipse">
            <a:avLst/>
          </a:prstGeom>
          <a:solidFill>
            <a:schemeClr val="accent2">
              <a:lumMod val="60000"/>
              <a:lumOff val="40000"/>
              <a:alpha val="100000"/>
            </a:schemeClr>
          </a:solidFill>
        </p:spPr>
      </p:sp>
      <p:sp>
        <p:nvSpPr>
          <p:cNvPr id="6" name="AutoShape 6"/>
          <p:cNvSpPr/>
          <p:nvPr/>
        </p:nvSpPr>
        <p:spPr>
          <a:xfrm>
            <a:off x="1236382" y="5823339"/>
            <a:ext cx="701468" cy="122998"/>
          </a:xfrm>
          <a:prstGeom prst="rect">
            <a:avLst/>
          </a:prstGeom>
          <a:solidFill>
            <a:schemeClr val="accent1">
              <a:alpha val="100000"/>
            </a:schemeClr>
          </a:solidFill>
        </p:spPr>
      </p:sp>
      <p:sp>
        <p:nvSpPr>
          <p:cNvPr id="7" name="AutoShape 7"/>
          <p:cNvSpPr/>
          <p:nvPr/>
        </p:nvSpPr>
        <p:spPr>
          <a:xfrm>
            <a:off x="1183471" y="5823339"/>
            <a:ext cx="122998" cy="122998"/>
          </a:xfrm>
          <a:prstGeom prst="ellipse">
            <a:avLst/>
          </a:prstGeom>
          <a:solidFill>
            <a:schemeClr val="accent1">
              <a:alpha val="100000"/>
            </a:schemeClr>
          </a:solidFill>
        </p:spPr>
      </p:sp>
      <p:sp>
        <p:nvSpPr>
          <p:cNvPr id="8" name="AutoShape 8"/>
          <p:cNvSpPr/>
          <p:nvPr/>
        </p:nvSpPr>
        <p:spPr>
          <a:xfrm>
            <a:off x="1866223" y="5823339"/>
            <a:ext cx="122998" cy="122998"/>
          </a:xfrm>
          <a:prstGeom prst="ellipse">
            <a:avLst/>
          </a:prstGeom>
          <a:solidFill>
            <a:schemeClr val="accent1">
              <a:alpha val="100000"/>
            </a:schemeClr>
          </a:solidFill>
        </p:spPr>
      </p:sp>
      <p:cxnSp>
        <p:nvCxnSpPr>
          <p:cNvPr id="9" name="Connector 9"/>
          <p:cNvCxnSpPr/>
          <p:nvPr/>
        </p:nvCxnSpPr>
        <p:spPr>
          <a:xfrm>
            <a:off x="1937851" y="5897569"/>
            <a:ext cx="10254150" cy="0"/>
          </a:xfrm>
          <a:prstGeom prst="line">
            <a:avLst/>
          </a:prstGeom>
          <a:ln w="14288">
            <a:solidFill>
              <a:schemeClr val="accent1"/>
            </a:solidFill>
            <a:prstDash val="dash"/>
          </a:ln>
        </p:spPr>
        <p:style>
          <a:lnRef idx="0">
            <a:schemeClr val="accent1"/>
          </a:lnRef>
          <a:fillRef idx="1">
            <a:schemeClr val="accent1"/>
          </a:fillRef>
          <a:effectRef idx="0">
            <a:schemeClr val="accent1"/>
          </a:effectRef>
          <a:fontRef idx="minor">
            <a:schemeClr val="lt1"/>
          </a:fontRef>
        </p:style>
      </p:cxnSp>
      <p:sp>
        <p:nvSpPr>
          <p:cNvPr id="10" name="TextBox 10"/>
          <p:cNvSpPr txBox="1"/>
          <p:nvPr/>
        </p:nvSpPr>
        <p:spPr>
          <a:xfrm>
            <a:off x="3560911" y="1781514"/>
            <a:ext cx="7772400"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主菜单是程序运行后首先显示的菜单界面，通常包含一些提示信息，引导用户选择操作。</a:t>
            </a:r>
          </a:p>
        </p:txBody>
      </p:sp>
      <p:sp>
        <p:nvSpPr>
          <p:cNvPr id="11" name="TextBox 11"/>
          <p:cNvSpPr txBox="1"/>
          <p:nvPr/>
        </p:nvSpPr>
        <p:spPr>
          <a:xfrm>
            <a:off x="1183471" y="4329642"/>
            <a:ext cx="7810500"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系统会根据用户的选择完成相应的任务，实现用户与系统的交互。</a:t>
            </a:r>
          </a:p>
        </p:txBody>
      </p:sp>
      <p:grpSp>
        <p:nvGrpSpPr>
          <p:cNvPr id="12" name="Group 12"/>
          <p:cNvGrpSpPr/>
          <p:nvPr/>
        </p:nvGrpSpPr>
        <p:grpSpPr>
          <a:xfrm>
            <a:off x="454963" y="93878"/>
            <a:ext cx="10641129" cy="914400"/>
            <a:chOff x="454963" y="93878"/>
            <a:chExt cx="10641129" cy="914400"/>
          </a:xfrm>
        </p:grpSpPr>
        <p:sp>
          <p:nvSpPr>
            <p:cNvPr id="13" name="AutoShape 13"/>
            <p:cNvSpPr/>
            <p:nvPr/>
          </p:nvSpPr>
          <p:spPr>
            <a:xfrm>
              <a:off x="454963" y="331168"/>
              <a:ext cx="84147" cy="84147"/>
            </a:xfrm>
            <a:prstGeom prst="ellipse">
              <a:avLst/>
            </a:prstGeom>
            <a:solidFill>
              <a:schemeClr val="accent1">
                <a:alpha val="100000"/>
              </a:schemeClr>
            </a:solidFill>
          </p:spPr>
        </p:sp>
        <p:sp>
          <p:nvSpPr>
            <p:cNvPr id="14" name="AutoShape 14"/>
            <p:cNvSpPr/>
            <p:nvPr/>
          </p:nvSpPr>
          <p:spPr>
            <a:xfrm>
              <a:off x="575049" y="337743"/>
              <a:ext cx="78137" cy="78137"/>
            </a:xfrm>
            <a:prstGeom prst="ellipse">
              <a:avLst/>
            </a:prstGeom>
            <a:solidFill>
              <a:schemeClr val="accent1">
                <a:alpha val="80000"/>
              </a:schemeClr>
            </a:solidFill>
          </p:spPr>
        </p:sp>
        <p:sp>
          <p:nvSpPr>
            <p:cNvPr id="15" name="AutoShape 15"/>
            <p:cNvSpPr/>
            <p:nvPr/>
          </p:nvSpPr>
          <p:spPr>
            <a:xfrm>
              <a:off x="689125" y="339460"/>
              <a:ext cx="74704" cy="74704"/>
            </a:xfrm>
            <a:prstGeom prst="ellipse">
              <a:avLst/>
            </a:prstGeom>
            <a:solidFill>
              <a:schemeClr val="accent1">
                <a:alpha val="60000"/>
              </a:schemeClr>
            </a:solidFill>
          </p:spPr>
        </p:sp>
        <p:sp>
          <p:nvSpPr>
            <p:cNvPr id="16" name="AutoShape 16"/>
            <p:cNvSpPr/>
            <p:nvPr/>
          </p:nvSpPr>
          <p:spPr>
            <a:xfrm>
              <a:off x="799768" y="348430"/>
              <a:ext cx="69238" cy="69238"/>
            </a:xfrm>
            <a:prstGeom prst="ellipse">
              <a:avLst/>
            </a:prstGeom>
            <a:solidFill>
              <a:schemeClr val="accent1">
                <a:alpha val="40000"/>
              </a:schemeClr>
            </a:solidFill>
          </p:spPr>
        </p:sp>
        <p:sp>
          <p:nvSpPr>
            <p:cNvPr id="17" name="AutoShape 17"/>
            <p:cNvSpPr/>
            <p:nvPr/>
          </p:nvSpPr>
          <p:spPr>
            <a:xfrm>
              <a:off x="904945" y="344297"/>
              <a:ext cx="65594" cy="65594"/>
            </a:xfrm>
            <a:prstGeom prst="ellipse">
              <a:avLst/>
            </a:prstGeom>
            <a:solidFill>
              <a:schemeClr val="accent1">
                <a:alpha val="20000"/>
              </a:schemeClr>
            </a:solidFill>
          </p:spPr>
        </p:sp>
        <p:sp>
          <p:nvSpPr>
            <p:cNvPr id="18" name="AutoShape 18"/>
            <p:cNvSpPr/>
            <p:nvPr/>
          </p:nvSpPr>
          <p:spPr>
            <a:xfrm>
              <a:off x="454963" y="448942"/>
              <a:ext cx="84147" cy="84147"/>
            </a:xfrm>
            <a:prstGeom prst="ellipse">
              <a:avLst/>
            </a:prstGeom>
            <a:solidFill>
              <a:schemeClr val="accent1">
                <a:alpha val="100000"/>
              </a:schemeClr>
            </a:solidFill>
          </p:spPr>
        </p:sp>
        <p:sp>
          <p:nvSpPr>
            <p:cNvPr id="19" name="AutoShape 19"/>
            <p:cNvSpPr/>
            <p:nvPr/>
          </p:nvSpPr>
          <p:spPr>
            <a:xfrm>
              <a:off x="575049" y="455517"/>
              <a:ext cx="78137" cy="78137"/>
            </a:xfrm>
            <a:prstGeom prst="ellipse">
              <a:avLst/>
            </a:prstGeom>
            <a:solidFill>
              <a:schemeClr val="accent1">
                <a:alpha val="80000"/>
              </a:schemeClr>
            </a:solidFill>
          </p:spPr>
        </p:sp>
        <p:sp>
          <p:nvSpPr>
            <p:cNvPr id="20" name="AutoShape 20"/>
            <p:cNvSpPr/>
            <p:nvPr/>
          </p:nvSpPr>
          <p:spPr>
            <a:xfrm>
              <a:off x="689125" y="457233"/>
              <a:ext cx="74704" cy="74704"/>
            </a:xfrm>
            <a:prstGeom prst="ellipse">
              <a:avLst/>
            </a:prstGeom>
            <a:solidFill>
              <a:schemeClr val="accent1">
                <a:alpha val="60000"/>
              </a:schemeClr>
            </a:solidFill>
          </p:spPr>
        </p:sp>
        <p:sp>
          <p:nvSpPr>
            <p:cNvPr id="21" name="AutoShape 21"/>
            <p:cNvSpPr/>
            <p:nvPr/>
          </p:nvSpPr>
          <p:spPr>
            <a:xfrm>
              <a:off x="799768" y="466203"/>
              <a:ext cx="69238" cy="69238"/>
            </a:xfrm>
            <a:prstGeom prst="ellipse">
              <a:avLst/>
            </a:prstGeom>
            <a:solidFill>
              <a:schemeClr val="accent1">
                <a:alpha val="40000"/>
              </a:schemeClr>
            </a:solidFill>
          </p:spPr>
        </p:sp>
        <p:sp>
          <p:nvSpPr>
            <p:cNvPr id="22" name="AutoShape 22"/>
            <p:cNvSpPr/>
            <p:nvPr/>
          </p:nvSpPr>
          <p:spPr>
            <a:xfrm>
              <a:off x="904945" y="462070"/>
              <a:ext cx="65594" cy="65594"/>
            </a:xfrm>
            <a:prstGeom prst="ellipse">
              <a:avLst/>
            </a:prstGeom>
            <a:solidFill>
              <a:schemeClr val="accent1">
                <a:alpha val="20000"/>
              </a:schemeClr>
            </a:solidFill>
          </p:spPr>
        </p:sp>
        <p:sp>
          <p:nvSpPr>
            <p:cNvPr id="23" name="AutoShape 23"/>
            <p:cNvSpPr/>
            <p:nvPr/>
          </p:nvSpPr>
          <p:spPr>
            <a:xfrm>
              <a:off x="454963" y="566715"/>
              <a:ext cx="84147" cy="84147"/>
            </a:xfrm>
            <a:prstGeom prst="ellipse">
              <a:avLst/>
            </a:prstGeom>
            <a:solidFill>
              <a:schemeClr val="accent1">
                <a:alpha val="100000"/>
              </a:schemeClr>
            </a:solidFill>
          </p:spPr>
        </p:sp>
        <p:sp>
          <p:nvSpPr>
            <p:cNvPr id="24" name="AutoShape 24"/>
            <p:cNvSpPr/>
            <p:nvPr/>
          </p:nvSpPr>
          <p:spPr>
            <a:xfrm>
              <a:off x="575049" y="573291"/>
              <a:ext cx="78137" cy="78137"/>
            </a:xfrm>
            <a:prstGeom prst="ellipse">
              <a:avLst/>
            </a:prstGeom>
            <a:solidFill>
              <a:schemeClr val="accent1">
                <a:alpha val="80000"/>
              </a:schemeClr>
            </a:solidFill>
          </p:spPr>
        </p:sp>
        <p:sp>
          <p:nvSpPr>
            <p:cNvPr id="25" name="AutoShape 25"/>
            <p:cNvSpPr/>
            <p:nvPr/>
          </p:nvSpPr>
          <p:spPr>
            <a:xfrm>
              <a:off x="689125" y="575007"/>
              <a:ext cx="74704" cy="74704"/>
            </a:xfrm>
            <a:prstGeom prst="ellipse">
              <a:avLst/>
            </a:prstGeom>
            <a:solidFill>
              <a:schemeClr val="accent1">
                <a:alpha val="60000"/>
              </a:schemeClr>
            </a:solidFill>
          </p:spPr>
        </p:sp>
        <p:sp>
          <p:nvSpPr>
            <p:cNvPr id="26" name="AutoShape 26"/>
            <p:cNvSpPr/>
            <p:nvPr/>
          </p:nvSpPr>
          <p:spPr>
            <a:xfrm>
              <a:off x="799768" y="583977"/>
              <a:ext cx="69238" cy="69238"/>
            </a:xfrm>
            <a:prstGeom prst="ellipse">
              <a:avLst/>
            </a:prstGeom>
            <a:solidFill>
              <a:schemeClr val="accent1">
                <a:alpha val="40000"/>
              </a:schemeClr>
            </a:solidFill>
          </p:spPr>
        </p:sp>
        <p:sp>
          <p:nvSpPr>
            <p:cNvPr id="27" name="AutoShape 27"/>
            <p:cNvSpPr/>
            <p:nvPr/>
          </p:nvSpPr>
          <p:spPr>
            <a:xfrm>
              <a:off x="904945" y="579844"/>
              <a:ext cx="65594" cy="65594"/>
            </a:xfrm>
            <a:prstGeom prst="ellipse">
              <a:avLst/>
            </a:prstGeom>
            <a:solidFill>
              <a:schemeClr val="accent1">
                <a:alpha val="20000"/>
              </a:schemeClr>
            </a:solidFill>
          </p:spPr>
        </p:sp>
        <p:sp>
          <p:nvSpPr>
            <p:cNvPr id="28" name="AutoShape 28"/>
            <p:cNvSpPr/>
            <p:nvPr/>
          </p:nvSpPr>
          <p:spPr>
            <a:xfrm>
              <a:off x="454963" y="684489"/>
              <a:ext cx="84147" cy="84147"/>
            </a:xfrm>
            <a:prstGeom prst="ellipse">
              <a:avLst/>
            </a:prstGeom>
            <a:solidFill>
              <a:schemeClr val="accent1">
                <a:alpha val="100000"/>
              </a:schemeClr>
            </a:solidFill>
          </p:spPr>
        </p:sp>
        <p:sp>
          <p:nvSpPr>
            <p:cNvPr id="29" name="AutoShape 29"/>
            <p:cNvSpPr/>
            <p:nvPr/>
          </p:nvSpPr>
          <p:spPr>
            <a:xfrm>
              <a:off x="575049" y="691064"/>
              <a:ext cx="78137" cy="78137"/>
            </a:xfrm>
            <a:prstGeom prst="ellipse">
              <a:avLst/>
            </a:prstGeom>
            <a:solidFill>
              <a:schemeClr val="accent1">
                <a:alpha val="80000"/>
              </a:schemeClr>
            </a:solidFill>
          </p:spPr>
        </p:sp>
        <p:sp>
          <p:nvSpPr>
            <p:cNvPr id="30" name="AutoShape 30"/>
            <p:cNvSpPr/>
            <p:nvPr/>
          </p:nvSpPr>
          <p:spPr>
            <a:xfrm>
              <a:off x="689125" y="692781"/>
              <a:ext cx="74704" cy="74704"/>
            </a:xfrm>
            <a:prstGeom prst="ellipse">
              <a:avLst/>
            </a:prstGeom>
            <a:solidFill>
              <a:schemeClr val="accent1">
                <a:alpha val="60000"/>
              </a:schemeClr>
            </a:solidFill>
          </p:spPr>
        </p:sp>
        <p:sp>
          <p:nvSpPr>
            <p:cNvPr id="31" name="AutoShape 31"/>
            <p:cNvSpPr/>
            <p:nvPr/>
          </p:nvSpPr>
          <p:spPr>
            <a:xfrm>
              <a:off x="799768" y="701751"/>
              <a:ext cx="69238" cy="69238"/>
            </a:xfrm>
            <a:prstGeom prst="ellipse">
              <a:avLst/>
            </a:prstGeom>
            <a:solidFill>
              <a:schemeClr val="accent1">
                <a:alpha val="40000"/>
              </a:schemeClr>
            </a:solidFill>
          </p:spPr>
        </p:sp>
        <p:sp>
          <p:nvSpPr>
            <p:cNvPr id="32" name="AutoShape 32"/>
            <p:cNvSpPr/>
            <p:nvPr/>
          </p:nvSpPr>
          <p:spPr>
            <a:xfrm>
              <a:off x="904945" y="697618"/>
              <a:ext cx="65594" cy="65594"/>
            </a:xfrm>
            <a:prstGeom prst="ellipse">
              <a:avLst/>
            </a:prstGeom>
            <a:solidFill>
              <a:schemeClr val="accent1">
                <a:alpha val="20000"/>
              </a:schemeClr>
            </a:solidFill>
          </p:spPr>
        </p:sp>
        <p:sp>
          <p:nvSpPr>
            <p:cNvPr id="33" name="TextBox 33"/>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主菜单模块</a:t>
              </a:r>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6185766" y="1751287"/>
            <a:ext cx="5242663" cy="4234459"/>
          </a:xfrm>
          <a:prstGeom prst="roundRect">
            <a:avLst/>
          </a:prstGeom>
          <a:solidFill>
            <a:schemeClr val="accent1">
              <a:alpha val="15000"/>
            </a:schemeClr>
          </a:solidFill>
        </p:spPr>
      </p:sp>
      <p:sp>
        <p:nvSpPr>
          <p:cNvPr id="3" name="AutoShape 3"/>
          <p:cNvSpPr/>
          <p:nvPr/>
        </p:nvSpPr>
        <p:spPr>
          <a:xfrm>
            <a:off x="763571" y="1751287"/>
            <a:ext cx="5242663" cy="4234459"/>
          </a:xfrm>
          <a:prstGeom prst="roundRect">
            <a:avLst/>
          </a:prstGeom>
          <a:solidFill>
            <a:schemeClr val="accent1">
              <a:alpha val="100000"/>
            </a:schemeClr>
          </a:solidFill>
        </p:spPr>
      </p:sp>
      <p:sp>
        <p:nvSpPr>
          <p:cNvPr id="4" name="AutoShape 4"/>
          <p:cNvSpPr/>
          <p:nvPr/>
        </p:nvSpPr>
        <p:spPr>
          <a:xfrm>
            <a:off x="4552349" y="2452189"/>
            <a:ext cx="3087301" cy="3087301"/>
          </a:xfrm>
          <a:prstGeom prst="ellipse">
            <a:avLst/>
          </a:prstGeom>
          <a:solidFill>
            <a:schemeClr val="lt1">
              <a:alpha val="48000"/>
            </a:schemeClr>
          </a:solidFill>
        </p:spPr>
      </p:sp>
      <p:sp>
        <p:nvSpPr>
          <p:cNvPr id="5" name="AutoShape 5"/>
          <p:cNvSpPr/>
          <p:nvPr/>
        </p:nvSpPr>
        <p:spPr>
          <a:xfrm>
            <a:off x="4721546" y="2621386"/>
            <a:ext cx="2748908" cy="2748908"/>
          </a:xfrm>
          <a:prstGeom prst="ellipse">
            <a:avLst/>
          </a:prstGeom>
          <a:solidFill>
            <a:schemeClr val="accent3">
              <a:alpha val="100000"/>
            </a:schemeClr>
          </a:solidFill>
        </p:spPr>
      </p:sp>
      <p:sp>
        <p:nvSpPr>
          <p:cNvPr id="6" name="TextBox 6"/>
          <p:cNvSpPr txBox="1"/>
          <p:nvPr/>
        </p:nvSpPr>
        <p:spPr>
          <a:xfrm>
            <a:off x="4969025" y="2959520"/>
            <a:ext cx="2253950" cy="2072640"/>
          </a:xfrm>
          <a:prstGeom prst="rect">
            <a:avLst/>
          </a:prstGeom>
        </p:spPr>
        <p:txBody>
          <a:bodyPr vert="horz" wrap="square" lIns="123825" tIns="123825" rIns="57150" bIns="123825" rtlCol="0" anchor="t" anchorCtr="0">
            <a:spAutoFit/>
          </a:bodyPr>
          <a:lstStyle/>
          <a:p>
            <a:pPr algn="ctr">
              <a:lnSpc>
                <a:spcPct val="150000"/>
              </a:lnSpc>
            </a:pPr>
            <a:r>
              <a:rPr lang="en-US" sz="7650" b="1">
                <a:solidFill>
                  <a:srgbClr val="FFFFFF">
                    <a:alpha val="100000"/>
                  </a:srgbClr>
                </a:solidFill>
                <a:latin typeface="微软雅黑" panose="020B0503020204020204" charset="-122"/>
                <a:ea typeface="微软雅黑" panose="020B0503020204020204" charset="-122"/>
                <a:cs typeface="微软雅黑" panose="020B0503020204020204" charset="-122"/>
              </a:rPr>
              <a:t>VS</a:t>
            </a:r>
          </a:p>
        </p:txBody>
      </p:sp>
      <p:sp>
        <p:nvSpPr>
          <p:cNvPr id="7" name="TextBox 7"/>
          <p:cNvSpPr txBox="1"/>
          <p:nvPr/>
        </p:nvSpPr>
        <p:spPr>
          <a:xfrm>
            <a:off x="1094226" y="2244504"/>
            <a:ext cx="3267075" cy="3248025"/>
          </a:xfrm>
          <a:prstGeom prst="rect">
            <a:avLst/>
          </a:prstGeom>
        </p:spPr>
        <p:txBody>
          <a:bodyPr vert="horz" wrap="square" lIns="123825" tIns="123825" rIns="57150" bIns="123825" rtlCol="0" anchor="t" anchorCtr="0">
            <a:spAutoFit/>
          </a:bodyPr>
          <a:lstStyle/>
          <a:p>
            <a:pPr>
              <a:lnSpc>
                <a:spcPct val="14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本模块通过读取数组中元素数据域中实发工资的值进行比较判断，实现工资在各个等级的人数统计。</a:t>
            </a:r>
          </a:p>
        </p:txBody>
      </p:sp>
      <p:sp>
        <p:nvSpPr>
          <p:cNvPr id="8" name="TextBox 8"/>
          <p:cNvSpPr txBox="1"/>
          <p:nvPr/>
        </p:nvSpPr>
        <p:spPr>
          <a:xfrm>
            <a:off x="7808528" y="2244504"/>
            <a:ext cx="3286125" cy="3248025"/>
          </a:xfrm>
          <a:prstGeom prst="rect">
            <a:avLst/>
          </a:prstGeom>
        </p:spPr>
        <p:txBody>
          <a:bodyPr vert="horz" wrap="square" lIns="123825" tIns="123825" rIns="57150" bIns="123825" rtlCol="0" anchor="t" anchorCtr="0">
            <a:spAutoFit/>
          </a:bodyPr>
          <a:lstStyle/>
          <a:p>
            <a:pPr>
              <a:lnSpc>
                <a:spcPct val="140000"/>
              </a:lnSpc>
            </a:pPr>
            <a:r>
              <a:rPr lang="en-US" sz="1500">
                <a:solidFill>
                  <a:schemeClr val="accent1">
                    <a:alpha val="100000"/>
                  </a:schemeClr>
                </a:solidFill>
                <a:latin typeface="微软雅黑" panose="020B0503020204020204" charset="-122"/>
                <a:ea typeface="微软雅黑" panose="020B0503020204020204" charset="-122"/>
                <a:cs typeface="微软雅黑" panose="020B0503020204020204" charset="-122"/>
              </a:rPr>
              <a:t>此功能是通过函数Tongji(ZGGZ tp[],int n)实现的，能够在数组tp中实现职工工资的统计处理。</a:t>
            </a:r>
          </a:p>
        </p:txBody>
      </p:sp>
      <p:grpSp>
        <p:nvGrpSpPr>
          <p:cNvPr id="9" name="Group 9"/>
          <p:cNvGrpSpPr/>
          <p:nvPr/>
        </p:nvGrpSpPr>
        <p:grpSpPr>
          <a:xfrm>
            <a:off x="454963" y="93878"/>
            <a:ext cx="10641129" cy="914400"/>
            <a:chOff x="454963" y="93878"/>
            <a:chExt cx="10641129" cy="914400"/>
          </a:xfrm>
        </p:grpSpPr>
        <p:sp>
          <p:nvSpPr>
            <p:cNvPr id="10" name="AutoShape 10"/>
            <p:cNvSpPr/>
            <p:nvPr/>
          </p:nvSpPr>
          <p:spPr>
            <a:xfrm>
              <a:off x="454963" y="331168"/>
              <a:ext cx="84147" cy="84147"/>
            </a:xfrm>
            <a:prstGeom prst="ellipse">
              <a:avLst/>
            </a:prstGeom>
            <a:solidFill>
              <a:schemeClr val="accent1">
                <a:alpha val="100000"/>
              </a:schemeClr>
            </a:solidFill>
          </p:spPr>
        </p:sp>
        <p:sp>
          <p:nvSpPr>
            <p:cNvPr id="11" name="AutoShape 11"/>
            <p:cNvSpPr/>
            <p:nvPr/>
          </p:nvSpPr>
          <p:spPr>
            <a:xfrm>
              <a:off x="575049" y="337743"/>
              <a:ext cx="78137" cy="78137"/>
            </a:xfrm>
            <a:prstGeom prst="ellipse">
              <a:avLst/>
            </a:prstGeom>
            <a:solidFill>
              <a:schemeClr val="accent1">
                <a:alpha val="80000"/>
              </a:schemeClr>
            </a:solidFill>
          </p:spPr>
        </p:sp>
        <p:sp>
          <p:nvSpPr>
            <p:cNvPr id="12" name="AutoShape 12"/>
            <p:cNvSpPr/>
            <p:nvPr/>
          </p:nvSpPr>
          <p:spPr>
            <a:xfrm>
              <a:off x="689125" y="339460"/>
              <a:ext cx="74704" cy="74704"/>
            </a:xfrm>
            <a:prstGeom prst="ellipse">
              <a:avLst/>
            </a:prstGeom>
            <a:solidFill>
              <a:schemeClr val="accent1">
                <a:alpha val="60000"/>
              </a:schemeClr>
            </a:solidFill>
          </p:spPr>
        </p:sp>
        <p:sp>
          <p:nvSpPr>
            <p:cNvPr id="13" name="AutoShape 13"/>
            <p:cNvSpPr/>
            <p:nvPr/>
          </p:nvSpPr>
          <p:spPr>
            <a:xfrm>
              <a:off x="799768" y="348430"/>
              <a:ext cx="69238" cy="69238"/>
            </a:xfrm>
            <a:prstGeom prst="ellipse">
              <a:avLst/>
            </a:prstGeom>
            <a:solidFill>
              <a:schemeClr val="accent1">
                <a:alpha val="40000"/>
              </a:schemeClr>
            </a:solidFill>
          </p:spPr>
        </p:sp>
        <p:sp>
          <p:nvSpPr>
            <p:cNvPr id="14" name="AutoShape 14"/>
            <p:cNvSpPr/>
            <p:nvPr/>
          </p:nvSpPr>
          <p:spPr>
            <a:xfrm>
              <a:off x="904945" y="344297"/>
              <a:ext cx="65594" cy="65594"/>
            </a:xfrm>
            <a:prstGeom prst="ellipse">
              <a:avLst/>
            </a:prstGeom>
            <a:solidFill>
              <a:schemeClr val="accent1">
                <a:alpha val="20000"/>
              </a:schemeClr>
            </a:solidFill>
          </p:spPr>
        </p:sp>
        <p:sp>
          <p:nvSpPr>
            <p:cNvPr id="15" name="AutoShape 15"/>
            <p:cNvSpPr/>
            <p:nvPr/>
          </p:nvSpPr>
          <p:spPr>
            <a:xfrm>
              <a:off x="454963" y="448942"/>
              <a:ext cx="84147" cy="84147"/>
            </a:xfrm>
            <a:prstGeom prst="ellipse">
              <a:avLst/>
            </a:prstGeom>
            <a:solidFill>
              <a:schemeClr val="accent1">
                <a:alpha val="100000"/>
              </a:schemeClr>
            </a:solidFill>
          </p:spPr>
        </p:sp>
        <p:sp>
          <p:nvSpPr>
            <p:cNvPr id="16" name="AutoShape 16"/>
            <p:cNvSpPr/>
            <p:nvPr/>
          </p:nvSpPr>
          <p:spPr>
            <a:xfrm>
              <a:off x="575049" y="455517"/>
              <a:ext cx="78137" cy="78137"/>
            </a:xfrm>
            <a:prstGeom prst="ellipse">
              <a:avLst/>
            </a:prstGeom>
            <a:solidFill>
              <a:schemeClr val="accent1">
                <a:alpha val="80000"/>
              </a:schemeClr>
            </a:solidFill>
          </p:spPr>
        </p:sp>
        <p:sp>
          <p:nvSpPr>
            <p:cNvPr id="17" name="AutoShape 17"/>
            <p:cNvSpPr/>
            <p:nvPr/>
          </p:nvSpPr>
          <p:spPr>
            <a:xfrm>
              <a:off x="689125" y="457233"/>
              <a:ext cx="74704" cy="74704"/>
            </a:xfrm>
            <a:prstGeom prst="ellipse">
              <a:avLst/>
            </a:prstGeom>
            <a:solidFill>
              <a:schemeClr val="accent1">
                <a:alpha val="60000"/>
              </a:schemeClr>
            </a:solidFill>
          </p:spPr>
        </p:sp>
        <p:sp>
          <p:nvSpPr>
            <p:cNvPr id="18" name="AutoShape 18"/>
            <p:cNvSpPr/>
            <p:nvPr/>
          </p:nvSpPr>
          <p:spPr>
            <a:xfrm>
              <a:off x="799768" y="466203"/>
              <a:ext cx="69238" cy="69238"/>
            </a:xfrm>
            <a:prstGeom prst="ellipse">
              <a:avLst/>
            </a:prstGeom>
            <a:solidFill>
              <a:schemeClr val="accent1">
                <a:alpha val="40000"/>
              </a:schemeClr>
            </a:solidFill>
          </p:spPr>
        </p:sp>
        <p:sp>
          <p:nvSpPr>
            <p:cNvPr id="19" name="AutoShape 19"/>
            <p:cNvSpPr/>
            <p:nvPr/>
          </p:nvSpPr>
          <p:spPr>
            <a:xfrm>
              <a:off x="904945" y="462070"/>
              <a:ext cx="65594" cy="65594"/>
            </a:xfrm>
            <a:prstGeom prst="ellipse">
              <a:avLst/>
            </a:prstGeom>
            <a:solidFill>
              <a:schemeClr val="accent1">
                <a:alpha val="20000"/>
              </a:schemeClr>
            </a:solidFill>
          </p:spPr>
        </p:sp>
        <p:sp>
          <p:nvSpPr>
            <p:cNvPr id="20" name="AutoShape 20"/>
            <p:cNvSpPr/>
            <p:nvPr/>
          </p:nvSpPr>
          <p:spPr>
            <a:xfrm>
              <a:off x="454963" y="566715"/>
              <a:ext cx="84147" cy="84147"/>
            </a:xfrm>
            <a:prstGeom prst="ellipse">
              <a:avLst/>
            </a:prstGeom>
            <a:solidFill>
              <a:schemeClr val="accent1">
                <a:alpha val="100000"/>
              </a:schemeClr>
            </a:solidFill>
          </p:spPr>
        </p:sp>
        <p:sp>
          <p:nvSpPr>
            <p:cNvPr id="21" name="AutoShape 21"/>
            <p:cNvSpPr/>
            <p:nvPr/>
          </p:nvSpPr>
          <p:spPr>
            <a:xfrm>
              <a:off x="575049" y="573291"/>
              <a:ext cx="78137" cy="78137"/>
            </a:xfrm>
            <a:prstGeom prst="ellipse">
              <a:avLst/>
            </a:prstGeom>
            <a:solidFill>
              <a:schemeClr val="accent1">
                <a:alpha val="80000"/>
              </a:schemeClr>
            </a:solidFill>
          </p:spPr>
        </p:sp>
        <p:sp>
          <p:nvSpPr>
            <p:cNvPr id="22" name="AutoShape 22"/>
            <p:cNvSpPr/>
            <p:nvPr/>
          </p:nvSpPr>
          <p:spPr>
            <a:xfrm>
              <a:off x="689125" y="575007"/>
              <a:ext cx="74704" cy="74704"/>
            </a:xfrm>
            <a:prstGeom prst="ellipse">
              <a:avLst/>
            </a:prstGeom>
            <a:solidFill>
              <a:schemeClr val="accent1">
                <a:alpha val="60000"/>
              </a:schemeClr>
            </a:solidFill>
          </p:spPr>
        </p:sp>
        <p:sp>
          <p:nvSpPr>
            <p:cNvPr id="23" name="AutoShape 23"/>
            <p:cNvSpPr/>
            <p:nvPr/>
          </p:nvSpPr>
          <p:spPr>
            <a:xfrm>
              <a:off x="799768" y="583977"/>
              <a:ext cx="69238" cy="69238"/>
            </a:xfrm>
            <a:prstGeom prst="ellipse">
              <a:avLst/>
            </a:prstGeom>
            <a:solidFill>
              <a:schemeClr val="accent1">
                <a:alpha val="40000"/>
              </a:schemeClr>
            </a:solidFill>
          </p:spPr>
        </p:sp>
        <p:sp>
          <p:nvSpPr>
            <p:cNvPr id="24" name="AutoShape 24"/>
            <p:cNvSpPr/>
            <p:nvPr/>
          </p:nvSpPr>
          <p:spPr>
            <a:xfrm>
              <a:off x="904945" y="579844"/>
              <a:ext cx="65594" cy="65594"/>
            </a:xfrm>
            <a:prstGeom prst="ellipse">
              <a:avLst/>
            </a:prstGeom>
            <a:solidFill>
              <a:schemeClr val="accent1">
                <a:alpha val="20000"/>
              </a:schemeClr>
            </a:solidFill>
          </p:spPr>
        </p:sp>
        <p:sp>
          <p:nvSpPr>
            <p:cNvPr id="25" name="AutoShape 25"/>
            <p:cNvSpPr/>
            <p:nvPr/>
          </p:nvSpPr>
          <p:spPr>
            <a:xfrm>
              <a:off x="454963" y="684489"/>
              <a:ext cx="84147" cy="84147"/>
            </a:xfrm>
            <a:prstGeom prst="ellipse">
              <a:avLst/>
            </a:prstGeom>
            <a:solidFill>
              <a:schemeClr val="accent1">
                <a:alpha val="100000"/>
              </a:schemeClr>
            </a:solidFill>
          </p:spPr>
        </p:sp>
        <p:sp>
          <p:nvSpPr>
            <p:cNvPr id="26" name="AutoShape 26"/>
            <p:cNvSpPr/>
            <p:nvPr/>
          </p:nvSpPr>
          <p:spPr>
            <a:xfrm>
              <a:off x="575049" y="691064"/>
              <a:ext cx="78137" cy="78137"/>
            </a:xfrm>
            <a:prstGeom prst="ellipse">
              <a:avLst/>
            </a:prstGeom>
            <a:solidFill>
              <a:schemeClr val="accent1">
                <a:alpha val="80000"/>
              </a:schemeClr>
            </a:solidFill>
          </p:spPr>
        </p:sp>
        <p:sp>
          <p:nvSpPr>
            <p:cNvPr id="27" name="AutoShape 27"/>
            <p:cNvSpPr/>
            <p:nvPr/>
          </p:nvSpPr>
          <p:spPr>
            <a:xfrm>
              <a:off x="689125" y="692781"/>
              <a:ext cx="74704" cy="74704"/>
            </a:xfrm>
            <a:prstGeom prst="ellipse">
              <a:avLst/>
            </a:prstGeom>
            <a:solidFill>
              <a:schemeClr val="accent1">
                <a:alpha val="60000"/>
              </a:schemeClr>
            </a:solidFill>
          </p:spPr>
        </p:sp>
        <p:sp>
          <p:nvSpPr>
            <p:cNvPr id="28" name="AutoShape 28"/>
            <p:cNvSpPr/>
            <p:nvPr/>
          </p:nvSpPr>
          <p:spPr>
            <a:xfrm>
              <a:off x="799768" y="701751"/>
              <a:ext cx="69238" cy="69238"/>
            </a:xfrm>
            <a:prstGeom prst="ellipse">
              <a:avLst/>
            </a:prstGeom>
            <a:solidFill>
              <a:schemeClr val="accent1">
                <a:alpha val="40000"/>
              </a:schemeClr>
            </a:solidFill>
          </p:spPr>
        </p:sp>
        <p:sp>
          <p:nvSpPr>
            <p:cNvPr id="29" name="AutoShape 29"/>
            <p:cNvSpPr/>
            <p:nvPr/>
          </p:nvSpPr>
          <p:spPr>
            <a:xfrm>
              <a:off x="904945" y="697618"/>
              <a:ext cx="65594" cy="65594"/>
            </a:xfrm>
            <a:prstGeom prst="ellipse">
              <a:avLst/>
            </a:prstGeom>
            <a:solidFill>
              <a:schemeClr val="accent1">
                <a:alpha val="20000"/>
              </a:schemeClr>
            </a:solidFill>
          </p:spPr>
        </p:sp>
        <p:sp>
          <p:nvSpPr>
            <p:cNvPr id="30" name="TextBox 30"/>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统计记录模块</a:t>
              </a:r>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4151193" y="1864630"/>
            <a:ext cx="1981395" cy="1981200"/>
          </a:xfrm>
          <a:prstGeom prst="ellipse">
            <a:avLst/>
          </a:prstGeom>
          <a:solidFill>
            <a:schemeClr val="accent1">
              <a:alpha val="100000"/>
            </a:schemeClr>
          </a:solidFill>
        </p:spPr>
      </p:sp>
      <p:sp>
        <p:nvSpPr>
          <p:cNvPr id="3" name="AutoShape 3"/>
          <p:cNvSpPr/>
          <p:nvPr/>
        </p:nvSpPr>
        <p:spPr>
          <a:xfrm>
            <a:off x="5842575" y="1864630"/>
            <a:ext cx="1983513" cy="1981200"/>
          </a:xfrm>
          <a:prstGeom prst="ellipse">
            <a:avLst/>
          </a:prstGeom>
          <a:solidFill>
            <a:schemeClr val="accent2">
              <a:alpha val="100000"/>
            </a:schemeClr>
          </a:solidFill>
        </p:spPr>
      </p:sp>
      <p:sp>
        <p:nvSpPr>
          <p:cNvPr id="4" name="AutoShape 4"/>
          <p:cNvSpPr/>
          <p:nvPr/>
        </p:nvSpPr>
        <p:spPr>
          <a:xfrm>
            <a:off x="4151193" y="3581415"/>
            <a:ext cx="1981395" cy="1981200"/>
          </a:xfrm>
          <a:prstGeom prst="ellipse">
            <a:avLst/>
          </a:prstGeom>
          <a:solidFill>
            <a:schemeClr val="accent4">
              <a:alpha val="100000"/>
            </a:schemeClr>
          </a:solidFill>
        </p:spPr>
      </p:sp>
      <p:sp>
        <p:nvSpPr>
          <p:cNvPr id="5" name="AutoShape 5"/>
          <p:cNvSpPr/>
          <p:nvPr/>
        </p:nvSpPr>
        <p:spPr>
          <a:xfrm>
            <a:off x="5842575" y="3581415"/>
            <a:ext cx="1981200" cy="1981200"/>
          </a:xfrm>
          <a:prstGeom prst="ellipse">
            <a:avLst/>
          </a:prstGeom>
          <a:solidFill>
            <a:schemeClr val="accent3">
              <a:alpha val="100000"/>
            </a:schemeClr>
          </a:solidFill>
        </p:spPr>
      </p:sp>
      <p:grpSp>
        <p:nvGrpSpPr>
          <p:cNvPr id="6" name="Group 6"/>
          <p:cNvGrpSpPr/>
          <p:nvPr/>
        </p:nvGrpSpPr>
        <p:grpSpPr>
          <a:xfrm>
            <a:off x="3624072" y="2766441"/>
            <a:ext cx="366236" cy="366236"/>
            <a:chOff x="3624072" y="2766441"/>
            <a:chExt cx="366236" cy="366236"/>
          </a:xfrm>
        </p:grpSpPr>
        <p:sp>
          <p:nvSpPr>
            <p:cNvPr id="7" name="AutoShape 7"/>
            <p:cNvSpPr/>
            <p:nvPr/>
          </p:nvSpPr>
          <p:spPr>
            <a:xfrm rot="18900000">
              <a:off x="3624072" y="2766441"/>
              <a:ext cx="366236" cy="366236"/>
            </a:xfrm>
            <a:prstGeom prst="halfFrame">
              <a:avLst/>
            </a:prstGeom>
            <a:solidFill>
              <a:schemeClr val="accent1">
                <a:alpha val="100000"/>
              </a:schemeClr>
            </a:solidFill>
          </p:spPr>
        </p:sp>
      </p:grpSp>
      <p:grpSp>
        <p:nvGrpSpPr>
          <p:cNvPr id="8" name="Group 8"/>
          <p:cNvGrpSpPr/>
          <p:nvPr/>
        </p:nvGrpSpPr>
        <p:grpSpPr>
          <a:xfrm>
            <a:off x="3626168" y="4474750"/>
            <a:ext cx="361950" cy="368332"/>
            <a:chOff x="3626168" y="4474750"/>
            <a:chExt cx="361950" cy="368332"/>
          </a:xfrm>
        </p:grpSpPr>
        <p:sp>
          <p:nvSpPr>
            <p:cNvPr id="9" name="AutoShape 9"/>
            <p:cNvSpPr/>
            <p:nvPr/>
          </p:nvSpPr>
          <p:spPr>
            <a:xfrm rot="18900000">
              <a:off x="3626168" y="4474750"/>
              <a:ext cx="361950" cy="368332"/>
            </a:xfrm>
            <a:prstGeom prst="halfFrame">
              <a:avLst/>
            </a:prstGeom>
            <a:solidFill>
              <a:schemeClr val="accent4">
                <a:alpha val="100000"/>
              </a:schemeClr>
            </a:solidFill>
          </p:spPr>
        </p:sp>
      </p:grpSp>
      <p:grpSp>
        <p:nvGrpSpPr>
          <p:cNvPr id="10" name="Group 10"/>
          <p:cNvGrpSpPr/>
          <p:nvPr/>
        </p:nvGrpSpPr>
        <p:grpSpPr>
          <a:xfrm>
            <a:off x="7946707" y="2652141"/>
            <a:ext cx="366236" cy="364141"/>
            <a:chOff x="7946707" y="2652141"/>
            <a:chExt cx="366236" cy="364141"/>
          </a:xfrm>
        </p:grpSpPr>
        <p:sp>
          <p:nvSpPr>
            <p:cNvPr id="11" name="AutoShape 11"/>
            <p:cNvSpPr/>
            <p:nvPr/>
          </p:nvSpPr>
          <p:spPr>
            <a:xfrm rot="8100000">
              <a:off x="7946707" y="2652141"/>
              <a:ext cx="366236" cy="364141"/>
            </a:xfrm>
            <a:prstGeom prst="halfFrame">
              <a:avLst/>
            </a:prstGeom>
            <a:solidFill>
              <a:schemeClr val="accent2">
                <a:alpha val="100000"/>
              </a:schemeClr>
            </a:solidFill>
          </p:spPr>
        </p:sp>
      </p:grpSp>
      <p:grpSp>
        <p:nvGrpSpPr>
          <p:cNvPr id="12" name="Group 12"/>
          <p:cNvGrpSpPr/>
          <p:nvPr/>
        </p:nvGrpSpPr>
        <p:grpSpPr>
          <a:xfrm>
            <a:off x="7900225" y="4476845"/>
            <a:ext cx="366236" cy="366236"/>
            <a:chOff x="7900225" y="4476845"/>
            <a:chExt cx="366236" cy="366236"/>
          </a:xfrm>
        </p:grpSpPr>
        <p:sp>
          <p:nvSpPr>
            <p:cNvPr id="13" name="AutoShape 13"/>
            <p:cNvSpPr/>
            <p:nvPr/>
          </p:nvSpPr>
          <p:spPr>
            <a:xfrm rot="8100000">
              <a:off x="7900225" y="4476845"/>
              <a:ext cx="366236" cy="366236"/>
            </a:xfrm>
            <a:prstGeom prst="halfFrame">
              <a:avLst/>
            </a:prstGeom>
            <a:solidFill>
              <a:schemeClr val="accent1">
                <a:alpha val="100000"/>
              </a:schemeClr>
            </a:solidFill>
          </p:spPr>
        </p:sp>
      </p:grpSp>
      <p:grpSp>
        <p:nvGrpSpPr>
          <p:cNvPr id="14" name="Group 14"/>
          <p:cNvGrpSpPr/>
          <p:nvPr/>
        </p:nvGrpSpPr>
        <p:grpSpPr>
          <a:xfrm>
            <a:off x="4719762" y="2575338"/>
            <a:ext cx="806157" cy="502634"/>
            <a:chOff x="4719762" y="2575338"/>
            <a:chExt cx="806157" cy="502634"/>
          </a:xfrm>
        </p:grpSpPr>
        <p:sp>
          <p:nvSpPr>
            <p:cNvPr id="15" name="TextBox 15"/>
            <p:cNvSpPr txBox="1"/>
            <p:nvPr/>
          </p:nvSpPr>
          <p:spPr>
            <a:xfrm>
              <a:off x="4719762" y="2575338"/>
              <a:ext cx="806157" cy="502634"/>
            </a:xfrm>
            <a:prstGeom prst="rect">
              <a:avLst/>
            </a:prstGeom>
          </p:spPr>
          <p:txBody>
            <a:bodyPr vert="horz" wrap="square" lIns="91440" tIns="45720" rIns="91440" bIns="45720" rtlCol="0" anchor="t" anchorCtr="0">
              <a:noAutofit/>
            </a:bodyPr>
            <a:lstStyle/>
            <a:p>
              <a:pPr algn="ctr">
                <a:lnSpc>
                  <a:spcPct val="80000"/>
                </a:lnSpc>
              </a:pPr>
              <a:r>
                <a:rPr lang="en-US" sz="3600" b="1">
                  <a:solidFill>
                    <a:srgbClr val="FFFFFF">
                      <a:alpha val="100000"/>
                    </a:srgbClr>
                  </a:solidFill>
                  <a:latin typeface="微软雅黑" panose="020B0503020204020204" charset="-122"/>
                  <a:ea typeface="微软雅黑" panose="020B0503020204020204" charset="-122"/>
                  <a:cs typeface="微软雅黑" panose="020B0503020204020204" charset="-122"/>
                </a:rPr>
                <a:t>01</a:t>
              </a:r>
            </a:p>
          </p:txBody>
        </p:sp>
      </p:grpSp>
      <p:grpSp>
        <p:nvGrpSpPr>
          <p:cNvPr id="16" name="Group 16"/>
          <p:cNvGrpSpPr/>
          <p:nvPr/>
        </p:nvGrpSpPr>
        <p:grpSpPr>
          <a:xfrm>
            <a:off x="4738812" y="4320698"/>
            <a:ext cx="806157" cy="502634"/>
            <a:chOff x="4738812" y="4320698"/>
            <a:chExt cx="806157" cy="502634"/>
          </a:xfrm>
        </p:grpSpPr>
        <p:sp>
          <p:nvSpPr>
            <p:cNvPr id="17" name="TextBox 17"/>
            <p:cNvSpPr txBox="1"/>
            <p:nvPr/>
          </p:nvSpPr>
          <p:spPr>
            <a:xfrm>
              <a:off x="4738812" y="4320698"/>
              <a:ext cx="806157" cy="502634"/>
            </a:xfrm>
            <a:prstGeom prst="rect">
              <a:avLst/>
            </a:prstGeom>
          </p:spPr>
          <p:txBody>
            <a:bodyPr vert="horz" wrap="square" lIns="91440" tIns="45720" rIns="91440" bIns="45720" rtlCol="0" anchor="t" anchorCtr="0">
              <a:noAutofit/>
            </a:bodyPr>
            <a:lstStyle/>
            <a:p>
              <a:pPr algn="ctr">
                <a:lnSpc>
                  <a:spcPct val="80000"/>
                </a:lnSpc>
              </a:pPr>
              <a:r>
                <a:rPr lang="en-US" sz="3600" b="1">
                  <a:solidFill>
                    <a:srgbClr val="FFFFFF">
                      <a:alpha val="100000"/>
                    </a:srgbClr>
                  </a:solidFill>
                  <a:latin typeface="微软雅黑" panose="020B0503020204020204" charset="-122"/>
                  <a:ea typeface="微软雅黑" panose="020B0503020204020204" charset="-122"/>
                  <a:cs typeface="微软雅黑" panose="020B0503020204020204" charset="-122"/>
                </a:rPr>
                <a:t>02</a:t>
              </a:r>
            </a:p>
          </p:txBody>
        </p:sp>
      </p:grpSp>
      <p:grpSp>
        <p:nvGrpSpPr>
          <p:cNvPr id="18" name="Group 18"/>
          <p:cNvGrpSpPr/>
          <p:nvPr/>
        </p:nvGrpSpPr>
        <p:grpSpPr>
          <a:xfrm>
            <a:off x="6440778" y="2594388"/>
            <a:ext cx="806157" cy="502634"/>
            <a:chOff x="6440778" y="2594388"/>
            <a:chExt cx="806157" cy="502634"/>
          </a:xfrm>
        </p:grpSpPr>
        <p:sp>
          <p:nvSpPr>
            <p:cNvPr id="19" name="TextBox 19"/>
            <p:cNvSpPr txBox="1"/>
            <p:nvPr/>
          </p:nvSpPr>
          <p:spPr>
            <a:xfrm>
              <a:off x="6440778" y="2594388"/>
              <a:ext cx="806157" cy="502634"/>
            </a:xfrm>
            <a:prstGeom prst="rect">
              <a:avLst/>
            </a:prstGeom>
          </p:spPr>
          <p:txBody>
            <a:bodyPr vert="horz" wrap="square" lIns="91440" tIns="45720" rIns="91440" bIns="45720" rtlCol="0" anchor="t" anchorCtr="0">
              <a:noAutofit/>
            </a:bodyPr>
            <a:lstStyle/>
            <a:p>
              <a:pPr algn="ctr">
                <a:lnSpc>
                  <a:spcPct val="80000"/>
                </a:lnSpc>
              </a:pPr>
              <a:r>
                <a:rPr lang="en-US" sz="3600" b="1">
                  <a:solidFill>
                    <a:srgbClr val="FFFFFF">
                      <a:alpha val="100000"/>
                    </a:srgbClr>
                  </a:solidFill>
                  <a:latin typeface="微软雅黑" panose="020B0503020204020204" charset="-122"/>
                  <a:ea typeface="微软雅黑" panose="020B0503020204020204" charset="-122"/>
                  <a:cs typeface="微软雅黑" panose="020B0503020204020204" charset="-122"/>
                </a:rPr>
                <a:t>03</a:t>
              </a:r>
            </a:p>
          </p:txBody>
        </p:sp>
      </p:grpSp>
      <p:grpSp>
        <p:nvGrpSpPr>
          <p:cNvPr id="20" name="Group 20"/>
          <p:cNvGrpSpPr/>
          <p:nvPr/>
        </p:nvGrpSpPr>
        <p:grpSpPr>
          <a:xfrm>
            <a:off x="6431253" y="4320698"/>
            <a:ext cx="806157" cy="502634"/>
            <a:chOff x="6431253" y="4320698"/>
            <a:chExt cx="806157" cy="502634"/>
          </a:xfrm>
        </p:grpSpPr>
        <p:sp>
          <p:nvSpPr>
            <p:cNvPr id="21" name="TextBox 21"/>
            <p:cNvSpPr txBox="1"/>
            <p:nvPr/>
          </p:nvSpPr>
          <p:spPr>
            <a:xfrm>
              <a:off x="6431253" y="4320698"/>
              <a:ext cx="806157" cy="502634"/>
            </a:xfrm>
            <a:prstGeom prst="rect">
              <a:avLst/>
            </a:prstGeom>
          </p:spPr>
          <p:txBody>
            <a:bodyPr vert="horz" wrap="square" lIns="91440" tIns="45720" rIns="91440" bIns="45720" rtlCol="0" anchor="t" anchorCtr="0">
              <a:noAutofit/>
            </a:bodyPr>
            <a:lstStyle/>
            <a:p>
              <a:pPr algn="ctr">
                <a:lnSpc>
                  <a:spcPct val="80000"/>
                </a:lnSpc>
              </a:pPr>
              <a:r>
                <a:rPr lang="en-US" sz="3600" b="1">
                  <a:solidFill>
                    <a:srgbClr val="FFFFFF">
                      <a:alpha val="100000"/>
                    </a:srgbClr>
                  </a:solidFill>
                  <a:latin typeface="微软雅黑" panose="020B0503020204020204" charset="-122"/>
                  <a:ea typeface="微软雅黑" panose="020B0503020204020204" charset="-122"/>
                  <a:cs typeface="微软雅黑" panose="020B0503020204020204" charset="-122"/>
                </a:rPr>
                <a:t>04</a:t>
              </a:r>
            </a:p>
          </p:txBody>
        </p:sp>
      </p:grpSp>
      <p:grpSp>
        <p:nvGrpSpPr>
          <p:cNvPr id="22" name="Group 22"/>
          <p:cNvGrpSpPr/>
          <p:nvPr/>
        </p:nvGrpSpPr>
        <p:grpSpPr>
          <a:xfrm>
            <a:off x="454963" y="93878"/>
            <a:ext cx="10641129" cy="914400"/>
            <a:chOff x="454963" y="93878"/>
            <a:chExt cx="10641129" cy="914400"/>
          </a:xfrm>
        </p:grpSpPr>
        <p:sp>
          <p:nvSpPr>
            <p:cNvPr id="23" name="AutoShape 23"/>
            <p:cNvSpPr/>
            <p:nvPr/>
          </p:nvSpPr>
          <p:spPr>
            <a:xfrm>
              <a:off x="454963" y="331168"/>
              <a:ext cx="84147" cy="84147"/>
            </a:xfrm>
            <a:prstGeom prst="ellipse">
              <a:avLst/>
            </a:prstGeom>
            <a:solidFill>
              <a:schemeClr val="accent1">
                <a:alpha val="100000"/>
              </a:schemeClr>
            </a:solidFill>
          </p:spPr>
        </p:sp>
        <p:sp>
          <p:nvSpPr>
            <p:cNvPr id="24" name="AutoShape 24"/>
            <p:cNvSpPr/>
            <p:nvPr/>
          </p:nvSpPr>
          <p:spPr>
            <a:xfrm>
              <a:off x="575049" y="337743"/>
              <a:ext cx="78137" cy="78137"/>
            </a:xfrm>
            <a:prstGeom prst="ellipse">
              <a:avLst/>
            </a:prstGeom>
            <a:solidFill>
              <a:schemeClr val="accent1">
                <a:alpha val="80000"/>
              </a:schemeClr>
            </a:solidFill>
          </p:spPr>
        </p:sp>
        <p:sp>
          <p:nvSpPr>
            <p:cNvPr id="25" name="AutoShape 25"/>
            <p:cNvSpPr/>
            <p:nvPr/>
          </p:nvSpPr>
          <p:spPr>
            <a:xfrm>
              <a:off x="689125" y="339460"/>
              <a:ext cx="74704" cy="74704"/>
            </a:xfrm>
            <a:prstGeom prst="ellipse">
              <a:avLst/>
            </a:prstGeom>
            <a:solidFill>
              <a:schemeClr val="accent1">
                <a:alpha val="60000"/>
              </a:schemeClr>
            </a:solidFill>
          </p:spPr>
        </p:sp>
        <p:sp>
          <p:nvSpPr>
            <p:cNvPr id="26" name="AutoShape 26"/>
            <p:cNvSpPr/>
            <p:nvPr/>
          </p:nvSpPr>
          <p:spPr>
            <a:xfrm>
              <a:off x="799768" y="348430"/>
              <a:ext cx="69238" cy="69238"/>
            </a:xfrm>
            <a:prstGeom prst="ellipse">
              <a:avLst/>
            </a:prstGeom>
            <a:solidFill>
              <a:schemeClr val="accent1">
                <a:alpha val="40000"/>
              </a:schemeClr>
            </a:solidFill>
          </p:spPr>
        </p:sp>
        <p:sp>
          <p:nvSpPr>
            <p:cNvPr id="27" name="AutoShape 27"/>
            <p:cNvSpPr/>
            <p:nvPr/>
          </p:nvSpPr>
          <p:spPr>
            <a:xfrm>
              <a:off x="904945" y="344297"/>
              <a:ext cx="65594" cy="65594"/>
            </a:xfrm>
            <a:prstGeom prst="ellipse">
              <a:avLst/>
            </a:prstGeom>
            <a:solidFill>
              <a:schemeClr val="accent1">
                <a:alpha val="20000"/>
              </a:schemeClr>
            </a:solidFill>
          </p:spPr>
        </p:sp>
        <p:sp>
          <p:nvSpPr>
            <p:cNvPr id="28" name="AutoShape 28"/>
            <p:cNvSpPr/>
            <p:nvPr/>
          </p:nvSpPr>
          <p:spPr>
            <a:xfrm>
              <a:off x="454963" y="448942"/>
              <a:ext cx="84147" cy="84147"/>
            </a:xfrm>
            <a:prstGeom prst="ellipse">
              <a:avLst/>
            </a:prstGeom>
            <a:solidFill>
              <a:schemeClr val="accent1">
                <a:alpha val="100000"/>
              </a:schemeClr>
            </a:solidFill>
          </p:spPr>
        </p:sp>
        <p:sp>
          <p:nvSpPr>
            <p:cNvPr id="29" name="AutoShape 29"/>
            <p:cNvSpPr/>
            <p:nvPr/>
          </p:nvSpPr>
          <p:spPr>
            <a:xfrm>
              <a:off x="575049" y="455517"/>
              <a:ext cx="78137" cy="78137"/>
            </a:xfrm>
            <a:prstGeom prst="ellipse">
              <a:avLst/>
            </a:prstGeom>
            <a:solidFill>
              <a:schemeClr val="accent1">
                <a:alpha val="80000"/>
              </a:schemeClr>
            </a:solidFill>
          </p:spPr>
        </p:sp>
        <p:sp>
          <p:nvSpPr>
            <p:cNvPr id="30" name="AutoShape 30"/>
            <p:cNvSpPr/>
            <p:nvPr/>
          </p:nvSpPr>
          <p:spPr>
            <a:xfrm>
              <a:off x="689125" y="457233"/>
              <a:ext cx="74704" cy="74704"/>
            </a:xfrm>
            <a:prstGeom prst="ellipse">
              <a:avLst/>
            </a:prstGeom>
            <a:solidFill>
              <a:schemeClr val="accent1">
                <a:alpha val="60000"/>
              </a:schemeClr>
            </a:solidFill>
          </p:spPr>
        </p:sp>
        <p:sp>
          <p:nvSpPr>
            <p:cNvPr id="31" name="AutoShape 31"/>
            <p:cNvSpPr/>
            <p:nvPr/>
          </p:nvSpPr>
          <p:spPr>
            <a:xfrm>
              <a:off x="799768" y="466203"/>
              <a:ext cx="69238" cy="69238"/>
            </a:xfrm>
            <a:prstGeom prst="ellipse">
              <a:avLst/>
            </a:prstGeom>
            <a:solidFill>
              <a:schemeClr val="accent1">
                <a:alpha val="40000"/>
              </a:schemeClr>
            </a:solidFill>
          </p:spPr>
        </p:sp>
        <p:sp>
          <p:nvSpPr>
            <p:cNvPr id="32" name="AutoShape 32"/>
            <p:cNvSpPr/>
            <p:nvPr/>
          </p:nvSpPr>
          <p:spPr>
            <a:xfrm>
              <a:off x="904945" y="462070"/>
              <a:ext cx="65594" cy="65594"/>
            </a:xfrm>
            <a:prstGeom prst="ellipse">
              <a:avLst/>
            </a:prstGeom>
            <a:solidFill>
              <a:schemeClr val="accent1">
                <a:alpha val="20000"/>
              </a:schemeClr>
            </a:solidFill>
          </p:spPr>
        </p:sp>
        <p:sp>
          <p:nvSpPr>
            <p:cNvPr id="33" name="AutoShape 33"/>
            <p:cNvSpPr/>
            <p:nvPr/>
          </p:nvSpPr>
          <p:spPr>
            <a:xfrm>
              <a:off x="454963" y="566715"/>
              <a:ext cx="84147" cy="84147"/>
            </a:xfrm>
            <a:prstGeom prst="ellipse">
              <a:avLst/>
            </a:prstGeom>
            <a:solidFill>
              <a:schemeClr val="accent1">
                <a:alpha val="100000"/>
              </a:schemeClr>
            </a:solidFill>
          </p:spPr>
        </p:sp>
        <p:sp>
          <p:nvSpPr>
            <p:cNvPr id="34" name="AutoShape 34"/>
            <p:cNvSpPr/>
            <p:nvPr/>
          </p:nvSpPr>
          <p:spPr>
            <a:xfrm>
              <a:off x="575049" y="573291"/>
              <a:ext cx="78137" cy="78137"/>
            </a:xfrm>
            <a:prstGeom prst="ellipse">
              <a:avLst/>
            </a:prstGeom>
            <a:solidFill>
              <a:schemeClr val="accent1">
                <a:alpha val="80000"/>
              </a:schemeClr>
            </a:solidFill>
          </p:spPr>
        </p:sp>
        <p:sp>
          <p:nvSpPr>
            <p:cNvPr id="35" name="AutoShape 35"/>
            <p:cNvSpPr/>
            <p:nvPr/>
          </p:nvSpPr>
          <p:spPr>
            <a:xfrm>
              <a:off x="689125" y="575007"/>
              <a:ext cx="74704" cy="74704"/>
            </a:xfrm>
            <a:prstGeom prst="ellipse">
              <a:avLst/>
            </a:prstGeom>
            <a:solidFill>
              <a:schemeClr val="accent1">
                <a:alpha val="60000"/>
              </a:schemeClr>
            </a:solidFill>
          </p:spPr>
        </p:sp>
        <p:sp>
          <p:nvSpPr>
            <p:cNvPr id="36" name="AutoShape 36"/>
            <p:cNvSpPr/>
            <p:nvPr/>
          </p:nvSpPr>
          <p:spPr>
            <a:xfrm>
              <a:off x="799768" y="583977"/>
              <a:ext cx="69238" cy="69238"/>
            </a:xfrm>
            <a:prstGeom prst="ellipse">
              <a:avLst/>
            </a:prstGeom>
            <a:solidFill>
              <a:schemeClr val="accent1">
                <a:alpha val="40000"/>
              </a:schemeClr>
            </a:solidFill>
          </p:spPr>
        </p:sp>
        <p:sp>
          <p:nvSpPr>
            <p:cNvPr id="37" name="AutoShape 37"/>
            <p:cNvSpPr/>
            <p:nvPr/>
          </p:nvSpPr>
          <p:spPr>
            <a:xfrm>
              <a:off x="904945" y="579844"/>
              <a:ext cx="65594" cy="65594"/>
            </a:xfrm>
            <a:prstGeom prst="ellipse">
              <a:avLst/>
            </a:prstGeom>
            <a:solidFill>
              <a:schemeClr val="accent1">
                <a:alpha val="20000"/>
              </a:schemeClr>
            </a:solidFill>
          </p:spPr>
        </p:sp>
        <p:sp>
          <p:nvSpPr>
            <p:cNvPr id="38" name="AutoShape 38"/>
            <p:cNvSpPr/>
            <p:nvPr/>
          </p:nvSpPr>
          <p:spPr>
            <a:xfrm>
              <a:off x="454963" y="684489"/>
              <a:ext cx="84147" cy="84147"/>
            </a:xfrm>
            <a:prstGeom prst="ellipse">
              <a:avLst/>
            </a:prstGeom>
            <a:solidFill>
              <a:schemeClr val="accent1">
                <a:alpha val="100000"/>
              </a:schemeClr>
            </a:solidFill>
          </p:spPr>
        </p:sp>
        <p:sp>
          <p:nvSpPr>
            <p:cNvPr id="39" name="AutoShape 39"/>
            <p:cNvSpPr/>
            <p:nvPr/>
          </p:nvSpPr>
          <p:spPr>
            <a:xfrm>
              <a:off x="575049" y="691064"/>
              <a:ext cx="78137" cy="78137"/>
            </a:xfrm>
            <a:prstGeom prst="ellipse">
              <a:avLst/>
            </a:prstGeom>
            <a:solidFill>
              <a:schemeClr val="accent1">
                <a:alpha val="80000"/>
              </a:schemeClr>
            </a:solidFill>
          </p:spPr>
        </p:sp>
        <p:sp>
          <p:nvSpPr>
            <p:cNvPr id="40" name="AutoShape 40"/>
            <p:cNvSpPr/>
            <p:nvPr/>
          </p:nvSpPr>
          <p:spPr>
            <a:xfrm>
              <a:off x="689125" y="692781"/>
              <a:ext cx="74704" cy="74704"/>
            </a:xfrm>
            <a:prstGeom prst="ellipse">
              <a:avLst/>
            </a:prstGeom>
            <a:solidFill>
              <a:schemeClr val="accent1">
                <a:alpha val="60000"/>
              </a:schemeClr>
            </a:solidFill>
          </p:spPr>
        </p:sp>
        <p:sp>
          <p:nvSpPr>
            <p:cNvPr id="41" name="AutoShape 41"/>
            <p:cNvSpPr/>
            <p:nvPr/>
          </p:nvSpPr>
          <p:spPr>
            <a:xfrm>
              <a:off x="799768" y="701751"/>
              <a:ext cx="69238" cy="69238"/>
            </a:xfrm>
            <a:prstGeom prst="ellipse">
              <a:avLst/>
            </a:prstGeom>
            <a:solidFill>
              <a:schemeClr val="accent1">
                <a:alpha val="40000"/>
              </a:schemeClr>
            </a:solidFill>
          </p:spPr>
        </p:sp>
        <p:sp>
          <p:nvSpPr>
            <p:cNvPr id="42" name="AutoShape 42"/>
            <p:cNvSpPr/>
            <p:nvPr/>
          </p:nvSpPr>
          <p:spPr>
            <a:xfrm>
              <a:off x="904945" y="697618"/>
              <a:ext cx="65594" cy="65594"/>
            </a:xfrm>
            <a:prstGeom prst="ellipse">
              <a:avLst/>
            </a:prstGeom>
            <a:solidFill>
              <a:schemeClr val="accent1">
                <a:alpha val="20000"/>
              </a:schemeClr>
            </a:solidFill>
          </p:spPr>
        </p:sp>
        <p:sp>
          <p:nvSpPr>
            <p:cNvPr id="43" name="TextBox 43"/>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对处理数组数据的认识</a:t>
              </a:r>
            </a:p>
          </p:txBody>
        </p:sp>
      </p:grpSp>
      <p:sp>
        <p:nvSpPr>
          <p:cNvPr id="44" name="TextBox 44"/>
          <p:cNvSpPr txBox="1"/>
          <p:nvPr/>
        </p:nvSpPr>
        <p:spPr>
          <a:xfrm>
            <a:off x="799768" y="2224510"/>
            <a:ext cx="2622255" cy="1476375"/>
          </a:xfrm>
          <a:prstGeom prst="rect">
            <a:avLst/>
          </a:prstGeom>
        </p:spPr>
        <p:txBody>
          <a:bodyPr vert="horz" wrap="square" lIns="95250" tIns="95250" rIns="47625" bIns="95250" rtlCol="0" anchor="t" anchorCtr="0">
            <a:noAutofit/>
          </a:bodyPr>
          <a:lstStyle/>
          <a:p>
            <a:pPr algn="r">
              <a:lnSpc>
                <a:spcPct val="140000"/>
              </a:lnSpc>
              <a:spcBef>
                <a:spcPct val="0"/>
              </a:spcBef>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本章的数据处理模块是基于数组实现数据增加、修改和删除操作的。</a:t>
            </a:r>
          </a:p>
        </p:txBody>
      </p:sp>
      <p:sp>
        <p:nvSpPr>
          <p:cNvPr id="45" name="TextBox 45"/>
          <p:cNvSpPr txBox="1"/>
          <p:nvPr/>
        </p:nvSpPr>
        <p:spPr>
          <a:xfrm>
            <a:off x="799768" y="3993169"/>
            <a:ext cx="2619375" cy="1331494"/>
          </a:xfrm>
          <a:prstGeom prst="rect">
            <a:avLst/>
          </a:prstGeom>
        </p:spPr>
        <p:txBody>
          <a:bodyPr vert="horz" wrap="square" lIns="95250" tIns="95250" rIns="47625" bIns="95250" rtlCol="0" anchor="t" anchorCtr="0">
            <a:noAutofit/>
          </a:bodyPr>
          <a:lstStyle/>
          <a:p>
            <a:pPr algn="r">
              <a:lnSpc>
                <a:spcPct val="140000"/>
              </a:lnSpc>
              <a:spcBef>
                <a:spcPct val="0"/>
              </a:spcBef>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在C语言程序中，可以通过链表、结构体、数组和文件来存储数据。</a:t>
            </a:r>
          </a:p>
        </p:txBody>
      </p:sp>
      <p:sp>
        <p:nvSpPr>
          <p:cNvPr id="46" name="TextBox 46"/>
          <p:cNvSpPr txBox="1"/>
          <p:nvPr/>
        </p:nvSpPr>
        <p:spPr>
          <a:xfrm>
            <a:off x="8519601" y="2167360"/>
            <a:ext cx="2619375" cy="1347380"/>
          </a:xfrm>
          <a:prstGeom prst="rect">
            <a:avLst/>
          </a:prstGeom>
        </p:spPr>
        <p:txBody>
          <a:bodyPr vert="horz" wrap="square" lIns="95250" tIns="95250" rIns="47625" bIns="95250" rtlCol="0" anchor="t" anchorCtr="0">
            <a:noAutofit/>
          </a:bodyPr>
          <a:lstStyle/>
          <a:p>
            <a:pPr>
              <a:lnSpc>
                <a:spcPct val="140000"/>
              </a:lnSpc>
              <a:spcBef>
                <a:spcPct val="0"/>
              </a:spcBef>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系统采用了数组结合文件存储的方式，这一组合具有简单易用且易操作的优点。</a:t>
            </a:r>
          </a:p>
        </p:txBody>
      </p:sp>
      <p:sp>
        <p:nvSpPr>
          <p:cNvPr id="47" name="TextBox 47"/>
          <p:cNvSpPr txBox="1"/>
          <p:nvPr/>
        </p:nvSpPr>
        <p:spPr>
          <a:xfrm>
            <a:off x="8519601" y="3993169"/>
            <a:ext cx="2619375" cy="1331494"/>
          </a:xfrm>
          <a:prstGeom prst="rect">
            <a:avLst/>
          </a:prstGeom>
        </p:spPr>
        <p:txBody>
          <a:bodyPr vert="horz" wrap="square" lIns="95250" tIns="95250" rIns="47625" bIns="95250" rtlCol="0" anchor="t" anchorCtr="0">
            <a:noAutofit/>
          </a:bodyPr>
          <a:lstStyle/>
          <a:p>
            <a:pPr>
              <a:lnSpc>
                <a:spcPct val="140000"/>
              </a:lnSpc>
              <a:spcBef>
                <a:spcPct val="0"/>
              </a:spcBef>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C语言的数组下标是在一个很低的层次上处理的，程序运行时会无法知道一个数组到底有多大，或者一个数组下标是否有效。</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378798" y="3644837"/>
            <a:ext cx="9429750" cy="1104900"/>
          </a:xfrm>
          <a:prstGeom prst="rect">
            <a:avLst/>
          </a:prstGeom>
        </p:spPr>
        <p:txBody>
          <a:bodyPr vert="horz" wrap="square" lIns="114300" tIns="57150" rIns="114300" bIns="57150" rtlCol="0" anchor="t" anchorCtr="0">
            <a:spAutoFit/>
          </a:bodyPr>
          <a:lstStyle/>
          <a:p>
            <a:pPr algn="ctr">
              <a:lnSpc>
                <a:spcPct val="120000"/>
              </a:lnSpc>
            </a:pPr>
            <a:r>
              <a:rPr lang="en-US" sz="5175" b="1">
                <a:solidFill>
                  <a:schemeClr val="accent2">
                    <a:alpha val="100000"/>
                  </a:schemeClr>
                </a:solidFill>
                <a:latin typeface="微软雅黑" panose="020B0503020204020204" charset="-122"/>
                <a:ea typeface="微软雅黑" panose="020B0503020204020204" charset="-122"/>
                <a:cs typeface="微软雅黑" panose="020B0503020204020204" charset="-122"/>
              </a:rPr>
              <a:t>客户需求有变</a:t>
            </a:r>
          </a:p>
        </p:txBody>
      </p:sp>
      <p:sp>
        <p:nvSpPr>
          <p:cNvPr id="3" name="TextBox 3"/>
          <p:cNvSpPr txBox="1"/>
          <p:nvPr/>
        </p:nvSpPr>
        <p:spPr>
          <a:xfrm>
            <a:off x="2060858" y="2108645"/>
            <a:ext cx="7677150" cy="1571625"/>
          </a:xfrm>
          <a:prstGeom prst="rect">
            <a:avLst/>
          </a:prstGeom>
        </p:spPr>
        <p:txBody>
          <a:bodyPr vert="horz" wrap="square" lIns="114300" tIns="57150" rIns="114300" bIns="57150" rtlCol="0" anchor="t" anchorCtr="0">
            <a:spAutoFit/>
          </a:bodyPr>
          <a:lstStyle/>
          <a:p>
            <a:pPr algn="ctr">
              <a:lnSpc>
                <a:spcPct val="120000"/>
              </a:lnSpc>
              <a:spcBef>
                <a:spcPts val="450"/>
              </a:spcBef>
            </a:pPr>
            <a:r>
              <a:rPr lang="en-US" sz="7650" b="1">
                <a:solidFill>
                  <a:schemeClr val="accent2">
                    <a:alpha val="100000"/>
                  </a:schemeClr>
                </a:solidFill>
                <a:latin typeface="微软雅黑" panose="020B0503020204020204" charset="-122"/>
                <a:ea typeface="微软雅黑" panose="020B0503020204020204" charset="-122"/>
                <a:cs typeface="微软雅黑" panose="020B0503020204020204" charset="-122"/>
              </a:rPr>
              <a:t>05</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a:off x="2377205" y="4863179"/>
            <a:ext cx="8993373" cy="1238250"/>
            <a:chOff x="2377205" y="4863179"/>
            <a:chExt cx="8993373" cy="1238250"/>
          </a:xfrm>
        </p:grpSpPr>
        <p:sp>
          <p:nvSpPr>
            <p:cNvPr id="3" name="Freeform 3"/>
            <p:cNvSpPr/>
            <p:nvPr/>
          </p:nvSpPr>
          <p:spPr>
            <a:xfrm rot="10800000">
              <a:off x="9159730" y="4863179"/>
              <a:ext cx="2210848" cy="1238250"/>
            </a:xfrm>
            <a:custGeom>
              <a:avLst/>
              <a:gdLst/>
              <a:ahLst/>
              <a:cxnLst/>
              <a:rect l="l" t="t"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lumMod val="20000"/>
                <a:lumOff val="80000"/>
                <a:alpha val="100000"/>
              </a:schemeClr>
            </a:solidFill>
          </p:spPr>
        </p:sp>
        <p:sp>
          <p:nvSpPr>
            <p:cNvPr id="4" name="AutoShape 4"/>
            <p:cNvSpPr/>
            <p:nvPr/>
          </p:nvSpPr>
          <p:spPr>
            <a:xfrm>
              <a:off x="2377205" y="4863179"/>
              <a:ext cx="8305833" cy="1238250"/>
            </a:xfrm>
            <a:prstGeom prst="rect">
              <a:avLst/>
            </a:prstGeom>
            <a:solidFill>
              <a:schemeClr val="accent1">
                <a:lumMod val="20000"/>
                <a:lumOff val="80000"/>
                <a:alpha val="100000"/>
              </a:schemeClr>
            </a:solidFill>
          </p:spPr>
        </p:sp>
      </p:grpSp>
      <p:sp>
        <p:nvSpPr>
          <p:cNvPr id="5" name="Freeform 5"/>
          <p:cNvSpPr/>
          <p:nvPr/>
        </p:nvSpPr>
        <p:spPr>
          <a:xfrm rot="10800000">
            <a:off x="1070238" y="3116485"/>
            <a:ext cx="2210848" cy="1238250"/>
          </a:xfrm>
          <a:custGeom>
            <a:avLst/>
            <a:gdLst/>
            <a:ahLst/>
            <a:cxnLst/>
            <a:rect l="l" t="t"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lumMod val="20000"/>
              <a:lumOff val="80000"/>
              <a:alpha val="100000"/>
            </a:schemeClr>
          </a:solidFill>
        </p:spPr>
      </p:sp>
      <p:sp>
        <p:nvSpPr>
          <p:cNvPr id="6" name="AutoShape 6"/>
          <p:cNvSpPr/>
          <p:nvPr/>
        </p:nvSpPr>
        <p:spPr>
          <a:xfrm>
            <a:off x="1959322" y="3116485"/>
            <a:ext cx="8305833" cy="1238250"/>
          </a:xfrm>
          <a:prstGeom prst="rect">
            <a:avLst/>
          </a:prstGeom>
          <a:solidFill>
            <a:schemeClr val="accent1">
              <a:lumMod val="20000"/>
              <a:lumOff val="80000"/>
              <a:alpha val="100000"/>
            </a:schemeClr>
          </a:solidFill>
        </p:spPr>
      </p:sp>
      <p:grpSp>
        <p:nvGrpSpPr>
          <p:cNvPr id="7" name="Group 7"/>
          <p:cNvGrpSpPr/>
          <p:nvPr/>
        </p:nvGrpSpPr>
        <p:grpSpPr>
          <a:xfrm>
            <a:off x="2377205" y="1384839"/>
            <a:ext cx="8993373" cy="1238250"/>
            <a:chOff x="2377205" y="1384839"/>
            <a:chExt cx="8993373" cy="1238250"/>
          </a:xfrm>
        </p:grpSpPr>
        <p:sp>
          <p:nvSpPr>
            <p:cNvPr id="8" name="Freeform 8"/>
            <p:cNvSpPr/>
            <p:nvPr/>
          </p:nvSpPr>
          <p:spPr>
            <a:xfrm rot="10800000">
              <a:off x="9159730" y="1384839"/>
              <a:ext cx="2210848" cy="1238250"/>
            </a:xfrm>
            <a:custGeom>
              <a:avLst/>
              <a:gdLst/>
              <a:ahLst/>
              <a:cxnLst/>
              <a:rect l="l" t="t"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lumMod val="20000"/>
                <a:lumOff val="80000"/>
                <a:alpha val="100000"/>
              </a:schemeClr>
            </a:solidFill>
          </p:spPr>
        </p:sp>
        <p:sp>
          <p:nvSpPr>
            <p:cNvPr id="9" name="AutoShape 9"/>
            <p:cNvSpPr/>
            <p:nvPr/>
          </p:nvSpPr>
          <p:spPr>
            <a:xfrm>
              <a:off x="2377205" y="1384839"/>
              <a:ext cx="8305833" cy="1238250"/>
            </a:xfrm>
            <a:prstGeom prst="rect">
              <a:avLst/>
            </a:prstGeom>
            <a:solidFill>
              <a:schemeClr val="accent1">
                <a:lumMod val="20000"/>
                <a:lumOff val="80000"/>
                <a:alpha val="100000"/>
              </a:schemeClr>
            </a:solidFill>
          </p:spPr>
        </p:sp>
      </p:grpSp>
      <p:sp>
        <p:nvSpPr>
          <p:cNvPr id="10" name="Freeform 10"/>
          <p:cNvSpPr/>
          <p:nvPr/>
        </p:nvSpPr>
        <p:spPr>
          <a:xfrm rot="10800000">
            <a:off x="1103852" y="1384839"/>
            <a:ext cx="2210848" cy="1238250"/>
          </a:xfrm>
          <a:custGeom>
            <a:avLst/>
            <a:gdLst/>
            <a:ahLst/>
            <a:cxnLst/>
            <a:rect l="l" t="t"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alpha val="100000"/>
            </a:schemeClr>
          </a:solidFill>
        </p:spPr>
      </p:sp>
      <p:sp>
        <p:nvSpPr>
          <p:cNvPr id="11" name="Freeform 11"/>
          <p:cNvSpPr/>
          <p:nvPr/>
        </p:nvSpPr>
        <p:spPr>
          <a:xfrm>
            <a:off x="1935480" y="1735788"/>
            <a:ext cx="719895" cy="555403"/>
          </a:xfrm>
          <a:custGeom>
            <a:avLst/>
            <a:gdLst/>
            <a:ahLst/>
            <a:cxnLst/>
            <a:rect l="l" t="t" r="r" b="b"/>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rgbClr val="FFFFFF">
              <a:alpha val="100000"/>
            </a:srgbClr>
          </a:solidFill>
        </p:spPr>
      </p:sp>
      <p:grpSp>
        <p:nvGrpSpPr>
          <p:cNvPr id="12" name="Group 12"/>
          <p:cNvGrpSpPr/>
          <p:nvPr/>
        </p:nvGrpSpPr>
        <p:grpSpPr>
          <a:xfrm>
            <a:off x="1103852" y="4863179"/>
            <a:ext cx="2210848" cy="1222613"/>
            <a:chOff x="1103852" y="4863179"/>
            <a:chExt cx="2210848" cy="1222613"/>
          </a:xfrm>
        </p:grpSpPr>
        <p:sp>
          <p:nvSpPr>
            <p:cNvPr id="13" name="Freeform 13"/>
            <p:cNvSpPr/>
            <p:nvPr/>
          </p:nvSpPr>
          <p:spPr>
            <a:xfrm rot="10800000">
              <a:off x="1103852" y="4863179"/>
              <a:ext cx="2210848" cy="1222613"/>
            </a:xfrm>
            <a:custGeom>
              <a:avLst/>
              <a:gdLst/>
              <a:ahLst/>
              <a:cxnLst/>
              <a:rect l="l" t="t"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alpha val="100000"/>
              </a:schemeClr>
            </a:solidFill>
          </p:spPr>
        </p:sp>
      </p:grpSp>
      <p:grpSp>
        <p:nvGrpSpPr>
          <p:cNvPr id="14" name="Group 14"/>
          <p:cNvGrpSpPr/>
          <p:nvPr/>
        </p:nvGrpSpPr>
        <p:grpSpPr>
          <a:xfrm>
            <a:off x="9159730" y="3116485"/>
            <a:ext cx="2210848" cy="1238250"/>
            <a:chOff x="9159730" y="3116485"/>
            <a:chExt cx="2210848" cy="1238250"/>
          </a:xfrm>
        </p:grpSpPr>
        <p:sp>
          <p:nvSpPr>
            <p:cNvPr id="15" name="Freeform 15"/>
            <p:cNvSpPr/>
            <p:nvPr/>
          </p:nvSpPr>
          <p:spPr>
            <a:xfrm rot="10800000">
              <a:off x="9159730" y="3116485"/>
              <a:ext cx="2210848" cy="1238250"/>
            </a:xfrm>
            <a:custGeom>
              <a:avLst/>
              <a:gdLst/>
              <a:ahLst/>
              <a:cxnLst/>
              <a:rect l="l" t="t"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alpha val="100000"/>
              </a:schemeClr>
            </a:solidFill>
          </p:spPr>
        </p:sp>
      </p:grpSp>
      <p:grpSp>
        <p:nvGrpSpPr>
          <p:cNvPr id="16" name="Group 16"/>
          <p:cNvGrpSpPr/>
          <p:nvPr/>
        </p:nvGrpSpPr>
        <p:grpSpPr>
          <a:xfrm>
            <a:off x="9936399" y="3300698"/>
            <a:ext cx="685705" cy="695706"/>
            <a:chOff x="9936399" y="3300698"/>
            <a:chExt cx="685705" cy="695706"/>
          </a:xfrm>
        </p:grpSpPr>
        <p:sp>
          <p:nvSpPr>
            <p:cNvPr id="17" name="Freeform 17"/>
            <p:cNvSpPr/>
            <p:nvPr/>
          </p:nvSpPr>
          <p:spPr>
            <a:xfrm>
              <a:off x="9973356" y="3747897"/>
              <a:ext cx="87725" cy="163068"/>
            </a:xfrm>
            <a:custGeom>
              <a:avLst/>
              <a:gdLst/>
              <a:ahLst/>
              <a:cxnLst/>
              <a:rect l="l" t="t"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solidFill>
              <a:srgbClr val="FFFFFF">
                <a:alpha val="100000"/>
              </a:srgbClr>
            </a:solidFill>
          </p:spPr>
        </p:sp>
        <p:sp>
          <p:nvSpPr>
            <p:cNvPr id="18" name="Freeform 18"/>
            <p:cNvSpPr/>
            <p:nvPr/>
          </p:nvSpPr>
          <p:spPr>
            <a:xfrm>
              <a:off x="10116326" y="3658076"/>
              <a:ext cx="87725" cy="252984"/>
            </a:xfrm>
            <a:custGeom>
              <a:avLst/>
              <a:gdLst/>
              <a:ahLst/>
              <a:cxnLst/>
              <a:rect l="l" t="t"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solidFill>
              <a:srgbClr val="FFFFFF">
                <a:alpha val="100000"/>
              </a:srgbClr>
            </a:solidFill>
          </p:spPr>
        </p:sp>
        <p:sp>
          <p:nvSpPr>
            <p:cNvPr id="19" name="Freeform 19"/>
            <p:cNvSpPr/>
            <p:nvPr/>
          </p:nvSpPr>
          <p:spPr>
            <a:xfrm>
              <a:off x="10259296" y="3658076"/>
              <a:ext cx="87725" cy="252984"/>
            </a:xfrm>
            <a:custGeom>
              <a:avLst/>
              <a:gdLst/>
              <a:ahLst/>
              <a:cxnLst/>
              <a:rect l="l" t="t"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solidFill>
              <a:srgbClr val="FFFFFF">
                <a:alpha val="100000"/>
              </a:srgbClr>
            </a:solidFill>
          </p:spPr>
        </p:sp>
        <p:sp>
          <p:nvSpPr>
            <p:cNvPr id="20" name="Freeform 20"/>
            <p:cNvSpPr/>
            <p:nvPr/>
          </p:nvSpPr>
          <p:spPr>
            <a:xfrm>
              <a:off x="10399028" y="3571494"/>
              <a:ext cx="94202" cy="342805"/>
            </a:xfrm>
            <a:custGeom>
              <a:avLst/>
              <a:gdLst/>
              <a:ahLst/>
              <a:cxnLst/>
              <a:rect l="l" t="t"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solidFill>
              <a:srgbClr val="FFFFFF">
                <a:alpha val="100000"/>
              </a:srgbClr>
            </a:solidFill>
          </p:spPr>
        </p:sp>
        <p:sp>
          <p:nvSpPr>
            <p:cNvPr id="21" name="Freeform 21"/>
            <p:cNvSpPr/>
            <p:nvPr/>
          </p:nvSpPr>
          <p:spPr>
            <a:xfrm>
              <a:off x="9950591" y="3418332"/>
              <a:ext cx="536162" cy="342805"/>
            </a:xfrm>
            <a:custGeom>
              <a:avLst/>
              <a:gdLst/>
              <a:ahLst/>
              <a:cxnLst/>
              <a:rect l="l" t="t"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solidFill>
              <a:srgbClr val="FFFFFF">
                <a:alpha val="100000"/>
              </a:srgbClr>
            </a:solidFill>
          </p:spPr>
        </p:sp>
        <p:sp>
          <p:nvSpPr>
            <p:cNvPr id="22" name="Freeform 22"/>
            <p:cNvSpPr/>
            <p:nvPr/>
          </p:nvSpPr>
          <p:spPr>
            <a:xfrm>
              <a:off x="9936399" y="3300698"/>
              <a:ext cx="685705" cy="695706"/>
            </a:xfrm>
            <a:custGeom>
              <a:avLst/>
              <a:gdLst/>
              <a:ahLst/>
              <a:cxnLst/>
              <a:rect l="l" t="t"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solidFill>
              <a:srgbClr val="FFFFFF">
                <a:alpha val="100000"/>
              </a:srgbClr>
            </a:solidFill>
          </p:spPr>
        </p:sp>
      </p:grpSp>
      <p:sp>
        <p:nvSpPr>
          <p:cNvPr id="23" name="Freeform 23"/>
          <p:cNvSpPr/>
          <p:nvPr/>
        </p:nvSpPr>
        <p:spPr>
          <a:xfrm>
            <a:off x="1975414" y="5167551"/>
            <a:ext cx="613870" cy="613870"/>
          </a:xfrm>
          <a:custGeom>
            <a:avLst/>
            <a:gdLst/>
            <a:ahLst/>
            <a:cxnLst/>
            <a:rect l="l" t="t" r="r" b="b"/>
            <a:pathLst>
              <a:path w="304800" h="304800">
                <a:moveTo>
                  <a:pt x="0" y="91440"/>
                </a:moveTo>
                <a:lnTo>
                  <a:pt x="152400" y="0"/>
                </a:lnTo>
                <a:lnTo>
                  <a:pt x="304800" y="91440"/>
                </a:lnTo>
                <a:lnTo>
                  <a:pt x="304800" y="121920"/>
                </a:lnTo>
                <a:lnTo>
                  <a:pt x="0" y="121920"/>
                </a:lnTo>
                <a:lnTo>
                  <a:pt x="0" y="91440"/>
                </a:lnTo>
                <a:close/>
                <a:moveTo>
                  <a:pt x="0" y="274320"/>
                </a:moveTo>
                <a:lnTo>
                  <a:pt x="304800" y="274320"/>
                </a:lnTo>
                <a:lnTo>
                  <a:pt x="304800" y="304800"/>
                </a:lnTo>
                <a:lnTo>
                  <a:pt x="0" y="304800"/>
                </a:lnTo>
                <a:lnTo>
                  <a:pt x="0" y="274320"/>
                </a:lnTo>
                <a:close/>
                <a:moveTo>
                  <a:pt x="30480" y="243840"/>
                </a:moveTo>
                <a:lnTo>
                  <a:pt x="274320" y="243840"/>
                </a:lnTo>
                <a:lnTo>
                  <a:pt x="274320" y="274320"/>
                </a:lnTo>
                <a:lnTo>
                  <a:pt x="30480" y="274320"/>
                </a:lnTo>
                <a:lnTo>
                  <a:pt x="30480" y="243840"/>
                </a:lnTo>
                <a:close/>
                <a:moveTo>
                  <a:pt x="30480" y="121920"/>
                </a:moveTo>
                <a:lnTo>
                  <a:pt x="91440" y="121920"/>
                </a:lnTo>
                <a:lnTo>
                  <a:pt x="91440" y="243840"/>
                </a:lnTo>
                <a:lnTo>
                  <a:pt x="30480" y="243840"/>
                </a:lnTo>
                <a:lnTo>
                  <a:pt x="30480" y="121920"/>
                </a:lnTo>
                <a:close/>
                <a:moveTo>
                  <a:pt x="121920" y="121920"/>
                </a:moveTo>
                <a:lnTo>
                  <a:pt x="182880" y="121920"/>
                </a:lnTo>
                <a:lnTo>
                  <a:pt x="182880" y="243840"/>
                </a:lnTo>
                <a:lnTo>
                  <a:pt x="121920" y="243840"/>
                </a:lnTo>
                <a:lnTo>
                  <a:pt x="121920" y="121920"/>
                </a:lnTo>
                <a:close/>
                <a:moveTo>
                  <a:pt x="213360" y="121920"/>
                </a:moveTo>
                <a:lnTo>
                  <a:pt x="274320" y="121920"/>
                </a:lnTo>
                <a:lnTo>
                  <a:pt x="274320" y="243840"/>
                </a:lnTo>
                <a:lnTo>
                  <a:pt x="213360" y="243840"/>
                </a:lnTo>
                <a:lnTo>
                  <a:pt x="213360" y="121920"/>
                </a:lnTo>
                <a:close/>
              </a:path>
            </a:pathLst>
          </a:custGeom>
          <a:solidFill>
            <a:srgbClr val="FFFFFF">
              <a:alpha val="100000"/>
            </a:srgbClr>
          </a:solidFill>
        </p:spPr>
      </p:sp>
      <p:grpSp>
        <p:nvGrpSpPr>
          <p:cNvPr id="24" name="Group 24"/>
          <p:cNvGrpSpPr/>
          <p:nvPr/>
        </p:nvGrpSpPr>
        <p:grpSpPr>
          <a:xfrm>
            <a:off x="454963" y="93878"/>
            <a:ext cx="10641129" cy="914400"/>
            <a:chOff x="454963" y="93878"/>
            <a:chExt cx="10641129" cy="914400"/>
          </a:xfrm>
        </p:grpSpPr>
        <p:sp>
          <p:nvSpPr>
            <p:cNvPr id="25" name="AutoShape 25"/>
            <p:cNvSpPr/>
            <p:nvPr/>
          </p:nvSpPr>
          <p:spPr>
            <a:xfrm>
              <a:off x="454963" y="331168"/>
              <a:ext cx="84147" cy="84147"/>
            </a:xfrm>
            <a:prstGeom prst="ellipse">
              <a:avLst/>
            </a:prstGeom>
            <a:solidFill>
              <a:schemeClr val="accent1">
                <a:alpha val="100000"/>
              </a:schemeClr>
            </a:solidFill>
          </p:spPr>
        </p:sp>
        <p:sp>
          <p:nvSpPr>
            <p:cNvPr id="26" name="AutoShape 26"/>
            <p:cNvSpPr/>
            <p:nvPr/>
          </p:nvSpPr>
          <p:spPr>
            <a:xfrm>
              <a:off x="575049" y="337743"/>
              <a:ext cx="78137" cy="78137"/>
            </a:xfrm>
            <a:prstGeom prst="ellipse">
              <a:avLst/>
            </a:prstGeom>
            <a:solidFill>
              <a:schemeClr val="accent1">
                <a:alpha val="80000"/>
              </a:schemeClr>
            </a:solidFill>
          </p:spPr>
        </p:sp>
        <p:sp>
          <p:nvSpPr>
            <p:cNvPr id="27" name="AutoShape 27"/>
            <p:cNvSpPr/>
            <p:nvPr/>
          </p:nvSpPr>
          <p:spPr>
            <a:xfrm>
              <a:off x="689125" y="339460"/>
              <a:ext cx="74704" cy="74704"/>
            </a:xfrm>
            <a:prstGeom prst="ellipse">
              <a:avLst/>
            </a:prstGeom>
            <a:solidFill>
              <a:schemeClr val="accent1">
                <a:alpha val="60000"/>
              </a:schemeClr>
            </a:solidFill>
          </p:spPr>
        </p:sp>
        <p:sp>
          <p:nvSpPr>
            <p:cNvPr id="28" name="AutoShape 28"/>
            <p:cNvSpPr/>
            <p:nvPr/>
          </p:nvSpPr>
          <p:spPr>
            <a:xfrm>
              <a:off x="799768" y="348430"/>
              <a:ext cx="69238" cy="69238"/>
            </a:xfrm>
            <a:prstGeom prst="ellipse">
              <a:avLst/>
            </a:prstGeom>
            <a:solidFill>
              <a:schemeClr val="accent1">
                <a:alpha val="40000"/>
              </a:schemeClr>
            </a:solidFill>
          </p:spPr>
        </p:sp>
        <p:sp>
          <p:nvSpPr>
            <p:cNvPr id="29" name="AutoShape 29"/>
            <p:cNvSpPr/>
            <p:nvPr/>
          </p:nvSpPr>
          <p:spPr>
            <a:xfrm>
              <a:off x="904945" y="344297"/>
              <a:ext cx="65594" cy="65594"/>
            </a:xfrm>
            <a:prstGeom prst="ellipse">
              <a:avLst/>
            </a:prstGeom>
            <a:solidFill>
              <a:schemeClr val="accent1">
                <a:alpha val="20000"/>
              </a:schemeClr>
            </a:solidFill>
          </p:spPr>
        </p:sp>
        <p:sp>
          <p:nvSpPr>
            <p:cNvPr id="30" name="AutoShape 30"/>
            <p:cNvSpPr/>
            <p:nvPr/>
          </p:nvSpPr>
          <p:spPr>
            <a:xfrm>
              <a:off x="454963" y="448942"/>
              <a:ext cx="84147" cy="84147"/>
            </a:xfrm>
            <a:prstGeom prst="ellipse">
              <a:avLst/>
            </a:prstGeom>
            <a:solidFill>
              <a:schemeClr val="accent1">
                <a:alpha val="100000"/>
              </a:schemeClr>
            </a:solidFill>
          </p:spPr>
        </p:sp>
        <p:sp>
          <p:nvSpPr>
            <p:cNvPr id="31" name="AutoShape 31"/>
            <p:cNvSpPr/>
            <p:nvPr/>
          </p:nvSpPr>
          <p:spPr>
            <a:xfrm>
              <a:off x="575049" y="455517"/>
              <a:ext cx="78137" cy="78137"/>
            </a:xfrm>
            <a:prstGeom prst="ellipse">
              <a:avLst/>
            </a:prstGeom>
            <a:solidFill>
              <a:schemeClr val="accent1">
                <a:alpha val="80000"/>
              </a:schemeClr>
            </a:solidFill>
          </p:spPr>
        </p:sp>
        <p:sp>
          <p:nvSpPr>
            <p:cNvPr id="32" name="AutoShape 32"/>
            <p:cNvSpPr/>
            <p:nvPr/>
          </p:nvSpPr>
          <p:spPr>
            <a:xfrm>
              <a:off x="689125" y="457233"/>
              <a:ext cx="74704" cy="74704"/>
            </a:xfrm>
            <a:prstGeom prst="ellipse">
              <a:avLst/>
            </a:prstGeom>
            <a:solidFill>
              <a:schemeClr val="accent1">
                <a:alpha val="60000"/>
              </a:schemeClr>
            </a:solidFill>
          </p:spPr>
        </p:sp>
        <p:sp>
          <p:nvSpPr>
            <p:cNvPr id="33" name="AutoShape 33"/>
            <p:cNvSpPr/>
            <p:nvPr/>
          </p:nvSpPr>
          <p:spPr>
            <a:xfrm>
              <a:off x="799768" y="466203"/>
              <a:ext cx="69238" cy="69238"/>
            </a:xfrm>
            <a:prstGeom prst="ellipse">
              <a:avLst/>
            </a:prstGeom>
            <a:solidFill>
              <a:schemeClr val="accent1">
                <a:alpha val="40000"/>
              </a:schemeClr>
            </a:solidFill>
          </p:spPr>
        </p:sp>
        <p:sp>
          <p:nvSpPr>
            <p:cNvPr id="34" name="AutoShape 34"/>
            <p:cNvSpPr/>
            <p:nvPr/>
          </p:nvSpPr>
          <p:spPr>
            <a:xfrm>
              <a:off x="904945" y="462070"/>
              <a:ext cx="65594" cy="65594"/>
            </a:xfrm>
            <a:prstGeom prst="ellipse">
              <a:avLst/>
            </a:prstGeom>
            <a:solidFill>
              <a:schemeClr val="accent1">
                <a:alpha val="20000"/>
              </a:schemeClr>
            </a:solidFill>
          </p:spPr>
        </p:sp>
        <p:sp>
          <p:nvSpPr>
            <p:cNvPr id="35" name="AutoShape 35"/>
            <p:cNvSpPr/>
            <p:nvPr/>
          </p:nvSpPr>
          <p:spPr>
            <a:xfrm>
              <a:off x="454963" y="566715"/>
              <a:ext cx="84147" cy="84147"/>
            </a:xfrm>
            <a:prstGeom prst="ellipse">
              <a:avLst/>
            </a:prstGeom>
            <a:solidFill>
              <a:schemeClr val="accent1">
                <a:alpha val="100000"/>
              </a:schemeClr>
            </a:solidFill>
          </p:spPr>
        </p:sp>
        <p:sp>
          <p:nvSpPr>
            <p:cNvPr id="36" name="AutoShape 36"/>
            <p:cNvSpPr/>
            <p:nvPr/>
          </p:nvSpPr>
          <p:spPr>
            <a:xfrm>
              <a:off x="575049" y="573291"/>
              <a:ext cx="78137" cy="78137"/>
            </a:xfrm>
            <a:prstGeom prst="ellipse">
              <a:avLst/>
            </a:prstGeom>
            <a:solidFill>
              <a:schemeClr val="accent1">
                <a:alpha val="80000"/>
              </a:schemeClr>
            </a:solidFill>
          </p:spPr>
        </p:sp>
        <p:sp>
          <p:nvSpPr>
            <p:cNvPr id="37" name="AutoShape 37"/>
            <p:cNvSpPr/>
            <p:nvPr/>
          </p:nvSpPr>
          <p:spPr>
            <a:xfrm>
              <a:off x="689125" y="575007"/>
              <a:ext cx="74704" cy="74704"/>
            </a:xfrm>
            <a:prstGeom prst="ellipse">
              <a:avLst/>
            </a:prstGeom>
            <a:solidFill>
              <a:schemeClr val="accent1">
                <a:alpha val="60000"/>
              </a:schemeClr>
            </a:solidFill>
          </p:spPr>
        </p:sp>
        <p:sp>
          <p:nvSpPr>
            <p:cNvPr id="38" name="AutoShape 38"/>
            <p:cNvSpPr/>
            <p:nvPr/>
          </p:nvSpPr>
          <p:spPr>
            <a:xfrm>
              <a:off x="799768" y="583977"/>
              <a:ext cx="69238" cy="69238"/>
            </a:xfrm>
            <a:prstGeom prst="ellipse">
              <a:avLst/>
            </a:prstGeom>
            <a:solidFill>
              <a:schemeClr val="accent1">
                <a:alpha val="40000"/>
              </a:schemeClr>
            </a:solidFill>
          </p:spPr>
        </p:sp>
        <p:sp>
          <p:nvSpPr>
            <p:cNvPr id="39" name="AutoShape 39"/>
            <p:cNvSpPr/>
            <p:nvPr/>
          </p:nvSpPr>
          <p:spPr>
            <a:xfrm>
              <a:off x="904945" y="579844"/>
              <a:ext cx="65594" cy="65594"/>
            </a:xfrm>
            <a:prstGeom prst="ellipse">
              <a:avLst/>
            </a:prstGeom>
            <a:solidFill>
              <a:schemeClr val="accent1">
                <a:alpha val="20000"/>
              </a:schemeClr>
            </a:solidFill>
          </p:spPr>
        </p:sp>
        <p:sp>
          <p:nvSpPr>
            <p:cNvPr id="40" name="AutoShape 40"/>
            <p:cNvSpPr/>
            <p:nvPr/>
          </p:nvSpPr>
          <p:spPr>
            <a:xfrm>
              <a:off x="454963" y="684489"/>
              <a:ext cx="84147" cy="84147"/>
            </a:xfrm>
            <a:prstGeom prst="ellipse">
              <a:avLst/>
            </a:prstGeom>
            <a:solidFill>
              <a:schemeClr val="accent1">
                <a:alpha val="100000"/>
              </a:schemeClr>
            </a:solidFill>
          </p:spPr>
        </p:sp>
        <p:sp>
          <p:nvSpPr>
            <p:cNvPr id="41" name="AutoShape 41"/>
            <p:cNvSpPr/>
            <p:nvPr/>
          </p:nvSpPr>
          <p:spPr>
            <a:xfrm>
              <a:off x="575049" y="691064"/>
              <a:ext cx="78137" cy="78137"/>
            </a:xfrm>
            <a:prstGeom prst="ellipse">
              <a:avLst/>
            </a:prstGeom>
            <a:solidFill>
              <a:schemeClr val="accent1">
                <a:alpha val="80000"/>
              </a:schemeClr>
            </a:solidFill>
          </p:spPr>
        </p:sp>
        <p:sp>
          <p:nvSpPr>
            <p:cNvPr id="42" name="AutoShape 42"/>
            <p:cNvSpPr/>
            <p:nvPr/>
          </p:nvSpPr>
          <p:spPr>
            <a:xfrm>
              <a:off x="689125" y="692781"/>
              <a:ext cx="74704" cy="74704"/>
            </a:xfrm>
            <a:prstGeom prst="ellipse">
              <a:avLst/>
            </a:prstGeom>
            <a:solidFill>
              <a:schemeClr val="accent1">
                <a:alpha val="60000"/>
              </a:schemeClr>
            </a:solidFill>
          </p:spPr>
        </p:sp>
        <p:sp>
          <p:nvSpPr>
            <p:cNvPr id="43" name="AutoShape 43"/>
            <p:cNvSpPr/>
            <p:nvPr/>
          </p:nvSpPr>
          <p:spPr>
            <a:xfrm>
              <a:off x="799768" y="701751"/>
              <a:ext cx="69238" cy="69238"/>
            </a:xfrm>
            <a:prstGeom prst="ellipse">
              <a:avLst/>
            </a:prstGeom>
            <a:solidFill>
              <a:schemeClr val="accent1">
                <a:alpha val="40000"/>
              </a:schemeClr>
            </a:solidFill>
          </p:spPr>
        </p:sp>
        <p:sp>
          <p:nvSpPr>
            <p:cNvPr id="44" name="AutoShape 44"/>
            <p:cNvSpPr/>
            <p:nvPr/>
          </p:nvSpPr>
          <p:spPr>
            <a:xfrm>
              <a:off x="904945" y="697618"/>
              <a:ext cx="65594" cy="65594"/>
            </a:xfrm>
            <a:prstGeom prst="ellipse">
              <a:avLst/>
            </a:prstGeom>
            <a:solidFill>
              <a:schemeClr val="accent1">
                <a:alpha val="20000"/>
              </a:schemeClr>
            </a:solidFill>
          </p:spPr>
        </p:sp>
        <p:sp>
          <p:nvSpPr>
            <p:cNvPr id="45" name="TextBox 45"/>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冒泡排序算法</a:t>
              </a:r>
            </a:p>
          </p:txBody>
        </p:sp>
      </p:grpSp>
      <p:grpSp>
        <p:nvGrpSpPr>
          <p:cNvPr id="46" name="Group 46"/>
          <p:cNvGrpSpPr/>
          <p:nvPr/>
        </p:nvGrpSpPr>
        <p:grpSpPr>
          <a:xfrm>
            <a:off x="3456760" y="1414870"/>
            <a:ext cx="7382690" cy="1197239"/>
            <a:chOff x="3456760" y="1414870"/>
            <a:chExt cx="7382690" cy="1197239"/>
          </a:xfrm>
        </p:grpSpPr>
        <p:sp>
          <p:nvSpPr>
            <p:cNvPr id="47" name="TextBox 47"/>
            <p:cNvSpPr txBox="1"/>
            <p:nvPr/>
          </p:nvSpPr>
          <p:spPr>
            <a:xfrm>
              <a:off x="3456760" y="1414870"/>
              <a:ext cx="7382690" cy="1197239"/>
            </a:xfrm>
            <a:prstGeom prst="rect">
              <a:avLst/>
            </a:prstGeom>
          </p:spPr>
          <p:txBody>
            <a:bodyPr vert="horz" wrap="square" lIns="66008" tIns="33052" rIns="66008" bIns="33052" rtlCol="0" anchor="ctr" anchorCtr="1">
              <a:normAutofit/>
            </a:bodyPr>
            <a:lstStyle/>
            <a:p>
              <a:pPr algn="ctr">
                <a:lnSpc>
                  <a:spcPct val="140000"/>
                </a:lnSpc>
              </a:pPr>
              <a:r>
                <a:rPr lang="en-US" sz="1500">
                  <a:solidFill>
                    <a:srgbClr val="000000">
                      <a:alpha val="100000"/>
                    </a:srgbClr>
                  </a:solidFill>
                  <a:latin typeface="微软雅黑" panose="020B0503020204020204" charset="-122"/>
                  <a:ea typeface="微软雅黑" panose="020B0503020204020204" charset="-122"/>
                  <a:cs typeface="微软雅黑" panose="020B0503020204020204" charset="-122"/>
                </a:rPr>
                <a:t>为了满足客户提出的新需求，项目经理提出了一种具体的解决方案。</a:t>
              </a:r>
            </a:p>
          </p:txBody>
        </p:sp>
      </p:grpSp>
      <p:grpSp>
        <p:nvGrpSpPr>
          <p:cNvPr id="48" name="Group 48"/>
          <p:cNvGrpSpPr/>
          <p:nvPr/>
        </p:nvGrpSpPr>
        <p:grpSpPr>
          <a:xfrm>
            <a:off x="1777855" y="3129799"/>
            <a:ext cx="7382690" cy="1197239"/>
            <a:chOff x="1777855" y="3129799"/>
            <a:chExt cx="7382690" cy="1197239"/>
          </a:xfrm>
        </p:grpSpPr>
        <p:sp>
          <p:nvSpPr>
            <p:cNvPr id="49" name="TextBox 49"/>
            <p:cNvSpPr txBox="1"/>
            <p:nvPr/>
          </p:nvSpPr>
          <p:spPr>
            <a:xfrm>
              <a:off x="1777855" y="3129799"/>
              <a:ext cx="7382690" cy="1197239"/>
            </a:xfrm>
            <a:prstGeom prst="rect">
              <a:avLst/>
            </a:prstGeom>
          </p:spPr>
          <p:txBody>
            <a:bodyPr vert="horz" wrap="square" lIns="66008" tIns="33052" rIns="66008" bIns="33052" rtlCol="0" anchor="ctr" anchorCtr="1">
              <a:normAutofit/>
            </a:bodyPr>
            <a:lstStyle/>
            <a:p>
              <a:pPr algn="ctr">
                <a:lnSpc>
                  <a:spcPct val="150000"/>
                </a:lnSpc>
              </a:pPr>
              <a:r>
                <a:rPr lang="en-US" sz="1500">
                  <a:solidFill>
                    <a:srgbClr val="000000">
                      <a:alpha val="100000"/>
                    </a:srgbClr>
                  </a:solidFill>
                  <a:latin typeface="微软雅黑" panose="020B0503020204020204" charset="-122"/>
                  <a:ea typeface="微软雅黑" panose="020B0503020204020204" charset="-122"/>
                  <a:cs typeface="微软雅黑" panose="020B0503020204020204" charset="-122"/>
                </a:rPr>
                <a:t>解决方案中包含一个查询函数Qur()，使用冒泡排序法实现成绩的降序排序。</a:t>
              </a:r>
            </a:p>
          </p:txBody>
        </p:sp>
      </p:grpSp>
      <p:grpSp>
        <p:nvGrpSpPr>
          <p:cNvPr id="50" name="Group 50"/>
          <p:cNvGrpSpPr/>
          <p:nvPr/>
        </p:nvGrpSpPr>
        <p:grpSpPr>
          <a:xfrm>
            <a:off x="3437710" y="4876970"/>
            <a:ext cx="7382690" cy="1197239"/>
            <a:chOff x="3437710" y="4876970"/>
            <a:chExt cx="7382690" cy="1197239"/>
          </a:xfrm>
        </p:grpSpPr>
        <p:sp>
          <p:nvSpPr>
            <p:cNvPr id="51" name="TextBox 51"/>
            <p:cNvSpPr txBox="1"/>
            <p:nvPr/>
          </p:nvSpPr>
          <p:spPr>
            <a:xfrm>
              <a:off x="3437710" y="4876970"/>
              <a:ext cx="7382690" cy="1197239"/>
            </a:xfrm>
            <a:prstGeom prst="rect">
              <a:avLst/>
            </a:prstGeom>
          </p:spPr>
          <p:txBody>
            <a:bodyPr vert="horz" wrap="square" lIns="66008" tIns="33052" rIns="66008" bIns="33052" rtlCol="0" anchor="ctr" anchorCtr="1">
              <a:normAutofit/>
            </a:bodyPr>
            <a:lstStyle/>
            <a:p>
              <a:pPr algn="ctr">
                <a:lnSpc>
                  <a:spcPct val="150000"/>
                </a:lnSpc>
              </a:pPr>
              <a:r>
                <a:rPr lang="en-US" sz="1500">
                  <a:solidFill>
                    <a:srgbClr val="000000">
                      <a:alpha val="100000"/>
                    </a:srgbClr>
                  </a:solidFill>
                  <a:latin typeface="微软雅黑" panose="020B0503020204020204" charset="-122"/>
                  <a:ea typeface="微软雅黑" panose="020B0503020204020204" charset="-122"/>
                  <a:cs typeface="微软雅黑" panose="020B0503020204020204" charset="-122"/>
                </a:rPr>
                <a:t>冒泡排序的基本概念是依次比较相邻的两个数，将小数放在前面，大数放在后面。</a:t>
              </a:r>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a:off x="2174024" y="1736141"/>
            <a:ext cx="1151096" cy="1151477"/>
            <a:chOff x="2174024" y="1736141"/>
            <a:chExt cx="1151096" cy="1151477"/>
          </a:xfrm>
        </p:grpSpPr>
        <p:sp>
          <p:nvSpPr>
            <p:cNvPr id="3" name="Freeform 3"/>
            <p:cNvSpPr/>
            <p:nvPr/>
          </p:nvSpPr>
          <p:spPr>
            <a:xfrm>
              <a:off x="2174024" y="1736141"/>
              <a:ext cx="1151096" cy="1151477"/>
            </a:xfrm>
            <a:custGeom>
              <a:avLst/>
              <a:gdLst/>
              <a:ahLst/>
              <a:cxnLst/>
              <a:rect l="l" t="t" r="r" b="b"/>
              <a:pathLst>
                <a:path w="1482" h="1482">
                  <a:moveTo>
                    <a:pt x="1482" y="742"/>
                  </a:moveTo>
                  <a:lnTo>
                    <a:pt x="1482" y="742"/>
                  </a:lnTo>
                  <a:lnTo>
                    <a:pt x="1481" y="780"/>
                  </a:lnTo>
                  <a:lnTo>
                    <a:pt x="1477" y="818"/>
                  </a:lnTo>
                  <a:lnTo>
                    <a:pt x="1473" y="854"/>
                  </a:lnTo>
                  <a:lnTo>
                    <a:pt x="1467" y="890"/>
                  </a:lnTo>
                  <a:lnTo>
                    <a:pt x="1458" y="926"/>
                  </a:lnTo>
                  <a:lnTo>
                    <a:pt x="1448" y="962"/>
                  </a:lnTo>
                  <a:lnTo>
                    <a:pt x="1436" y="997"/>
                  </a:lnTo>
                  <a:lnTo>
                    <a:pt x="1423" y="1029"/>
                  </a:lnTo>
                  <a:lnTo>
                    <a:pt x="1408" y="1063"/>
                  </a:lnTo>
                  <a:lnTo>
                    <a:pt x="1392" y="1094"/>
                  </a:lnTo>
                  <a:lnTo>
                    <a:pt x="1374" y="1126"/>
                  </a:lnTo>
                  <a:lnTo>
                    <a:pt x="1355" y="1155"/>
                  </a:lnTo>
                  <a:lnTo>
                    <a:pt x="1334" y="1185"/>
                  </a:lnTo>
                  <a:lnTo>
                    <a:pt x="1312" y="1213"/>
                  </a:lnTo>
                  <a:lnTo>
                    <a:pt x="1289" y="1240"/>
                  </a:lnTo>
                  <a:lnTo>
                    <a:pt x="1265" y="1265"/>
                  </a:lnTo>
                  <a:lnTo>
                    <a:pt x="1239" y="1290"/>
                  </a:lnTo>
                  <a:lnTo>
                    <a:pt x="1211" y="1313"/>
                  </a:lnTo>
                  <a:lnTo>
                    <a:pt x="1184" y="1335"/>
                  </a:lnTo>
                  <a:lnTo>
                    <a:pt x="1155" y="1356"/>
                  </a:lnTo>
                  <a:lnTo>
                    <a:pt x="1125" y="1375"/>
                  </a:lnTo>
                  <a:lnTo>
                    <a:pt x="1094" y="1393"/>
                  </a:lnTo>
                  <a:lnTo>
                    <a:pt x="1062" y="1409"/>
                  </a:lnTo>
                  <a:lnTo>
                    <a:pt x="1029" y="1424"/>
                  </a:lnTo>
                  <a:lnTo>
                    <a:pt x="995" y="1437"/>
                  </a:lnTo>
                  <a:lnTo>
                    <a:pt x="961" y="1449"/>
                  </a:lnTo>
                  <a:lnTo>
                    <a:pt x="926" y="1459"/>
                  </a:lnTo>
                  <a:lnTo>
                    <a:pt x="890" y="1467"/>
                  </a:lnTo>
                  <a:lnTo>
                    <a:pt x="853" y="1473"/>
                  </a:lnTo>
                  <a:lnTo>
                    <a:pt x="816" y="1479"/>
                  </a:lnTo>
                  <a:lnTo>
                    <a:pt x="778" y="1481"/>
                  </a:lnTo>
                  <a:lnTo>
                    <a:pt x="740" y="1482"/>
                  </a:lnTo>
                  <a:lnTo>
                    <a:pt x="740" y="1482"/>
                  </a:lnTo>
                  <a:lnTo>
                    <a:pt x="702" y="1481"/>
                  </a:lnTo>
                  <a:lnTo>
                    <a:pt x="664" y="1479"/>
                  </a:lnTo>
                  <a:lnTo>
                    <a:pt x="627" y="1473"/>
                  </a:lnTo>
                  <a:lnTo>
                    <a:pt x="592" y="1467"/>
                  </a:lnTo>
                  <a:lnTo>
                    <a:pt x="556" y="1459"/>
                  </a:lnTo>
                  <a:lnTo>
                    <a:pt x="520" y="1449"/>
                  </a:lnTo>
                  <a:lnTo>
                    <a:pt x="486" y="1437"/>
                  </a:lnTo>
                  <a:lnTo>
                    <a:pt x="453" y="1424"/>
                  </a:lnTo>
                  <a:lnTo>
                    <a:pt x="419" y="1409"/>
                  </a:lnTo>
                  <a:lnTo>
                    <a:pt x="388" y="1393"/>
                  </a:lnTo>
                  <a:lnTo>
                    <a:pt x="356" y="1375"/>
                  </a:lnTo>
                  <a:lnTo>
                    <a:pt x="327" y="1356"/>
                  </a:lnTo>
                  <a:lnTo>
                    <a:pt x="297" y="1335"/>
                  </a:lnTo>
                  <a:lnTo>
                    <a:pt x="269" y="1313"/>
                  </a:lnTo>
                  <a:lnTo>
                    <a:pt x="242" y="1290"/>
                  </a:lnTo>
                  <a:lnTo>
                    <a:pt x="217" y="1265"/>
                  </a:lnTo>
                  <a:lnTo>
                    <a:pt x="192" y="1240"/>
                  </a:lnTo>
                  <a:lnTo>
                    <a:pt x="169" y="1213"/>
                  </a:lnTo>
                  <a:lnTo>
                    <a:pt x="147" y="1185"/>
                  </a:lnTo>
                  <a:lnTo>
                    <a:pt x="126" y="1155"/>
                  </a:lnTo>
                  <a:lnTo>
                    <a:pt x="107" y="1126"/>
                  </a:lnTo>
                  <a:lnTo>
                    <a:pt x="89" y="1094"/>
                  </a:lnTo>
                  <a:lnTo>
                    <a:pt x="73" y="1063"/>
                  </a:lnTo>
                  <a:lnTo>
                    <a:pt x="58" y="1029"/>
                  </a:lnTo>
                  <a:lnTo>
                    <a:pt x="45" y="997"/>
                  </a:lnTo>
                  <a:lnTo>
                    <a:pt x="33" y="962"/>
                  </a:lnTo>
                  <a:lnTo>
                    <a:pt x="23" y="926"/>
                  </a:lnTo>
                  <a:lnTo>
                    <a:pt x="15" y="890"/>
                  </a:lnTo>
                  <a:lnTo>
                    <a:pt x="9" y="854"/>
                  </a:lnTo>
                  <a:lnTo>
                    <a:pt x="3" y="818"/>
                  </a:lnTo>
                  <a:lnTo>
                    <a:pt x="1" y="780"/>
                  </a:lnTo>
                  <a:lnTo>
                    <a:pt x="0" y="742"/>
                  </a:lnTo>
                  <a:lnTo>
                    <a:pt x="0" y="742"/>
                  </a:lnTo>
                  <a:lnTo>
                    <a:pt x="1" y="704"/>
                  </a:lnTo>
                  <a:lnTo>
                    <a:pt x="3" y="666"/>
                  </a:lnTo>
                  <a:lnTo>
                    <a:pt x="9" y="629"/>
                  </a:lnTo>
                  <a:lnTo>
                    <a:pt x="15" y="592"/>
                  </a:lnTo>
                  <a:lnTo>
                    <a:pt x="23" y="556"/>
                  </a:lnTo>
                  <a:lnTo>
                    <a:pt x="33" y="521"/>
                  </a:lnTo>
                  <a:lnTo>
                    <a:pt x="45" y="486"/>
                  </a:lnTo>
                  <a:lnTo>
                    <a:pt x="58" y="453"/>
                  </a:lnTo>
                  <a:lnTo>
                    <a:pt x="73" y="420"/>
                  </a:lnTo>
                  <a:lnTo>
                    <a:pt x="89" y="389"/>
                  </a:lnTo>
                  <a:lnTo>
                    <a:pt x="107" y="357"/>
                  </a:lnTo>
                  <a:lnTo>
                    <a:pt x="126" y="327"/>
                  </a:lnTo>
                  <a:lnTo>
                    <a:pt x="147" y="299"/>
                  </a:lnTo>
                  <a:lnTo>
                    <a:pt x="169" y="270"/>
                  </a:lnTo>
                  <a:lnTo>
                    <a:pt x="192" y="243"/>
                  </a:lnTo>
                  <a:lnTo>
                    <a:pt x="217" y="217"/>
                  </a:lnTo>
                  <a:lnTo>
                    <a:pt x="242" y="193"/>
                  </a:lnTo>
                  <a:lnTo>
                    <a:pt x="269" y="169"/>
                  </a:lnTo>
                  <a:lnTo>
                    <a:pt x="297" y="148"/>
                  </a:lnTo>
                  <a:lnTo>
                    <a:pt x="327" y="127"/>
                  </a:lnTo>
                  <a:lnTo>
                    <a:pt x="356" y="107"/>
                  </a:lnTo>
                  <a:lnTo>
                    <a:pt x="388" y="90"/>
                  </a:lnTo>
                  <a:lnTo>
                    <a:pt x="419" y="74"/>
                  </a:lnTo>
                  <a:lnTo>
                    <a:pt x="453" y="59"/>
                  </a:lnTo>
                  <a:lnTo>
                    <a:pt x="486" y="46"/>
                  </a:lnTo>
                  <a:lnTo>
                    <a:pt x="520" y="34"/>
                  </a:lnTo>
                  <a:lnTo>
                    <a:pt x="556" y="24"/>
                  </a:lnTo>
                  <a:lnTo>
                    <a:pt x="592" y="15"/>
                  </a:lnTo>
                  <a:lnTo>
                    <a:pt x="627" y="9"/>
                  </a:lnTo>
                  <a:lnTo>
                    <a:pt x="664" y="4"/>
                  </a:lnTo>
                  <a:lnTo>
                    <a:pt x="702" y="1"/>
                  </a:lnTo>
                  <a:lnTo>
                    <a:pt x="740" y="0"/>
                  </a:lnTo>
                  <a:lnTo>
                    <a:pt x="740" y="0"/>
                  </a:lnTo>
                  <a:lnTo>
                    <a:pt x="778" y="1"/>
                  </a:lnTo>
                  <a:lnTo>
                    <a:pt x="816" y="4"/>
                  </a:lnTo>
                  <a:lnTo>
                    <a:pt x="853" y="9"/>
                  </a:lnTo>
                  <a:lnTo>
                    <a:pt x="890" y="15"/>
                  </a:lnTo>
                  <a:lnTo>
                    <a:pt x="926" y="24"/>
                  </a:lnTo>
                  <a:lnTo>
                    <a:pt x="961" y="34"/>
                  </a:lnTo>
                  <a:lnTo>
                    <a:pt x="995" y="46"/>
                  </a:lnTo>
                  <a:lnTo>
                    <a:pt x="1029" y="59"/>
                  </a:lnTo>
                  <a:lnTo>
                    <a:pt x="1062" y="74"/>
                  </a:lnTo>
                  <a:lnTo>
                    <a:pt x="1094" y="90"/>
                  </a:lnTo>
                  <a:lnTo>
                    <a:pt x="1125" y="107"/>
                  </a:lnTo>
                  <a:lnTo>
                    <a:pt x="1155" y="127"/>
                  </a:lnTo>
                  <a:lnTo>
                    <a:pt x="1184" y="148"/>
                  </a:lnTo>
                  <a:lnTo>
                    <a:pt x="1211" y="169"/>
                  </a:lnTo>
                  <a:lnTo>
                    <a:pt x="1239" y="193"/>
                  </a:lnTo>
                  <a:lnTo>
                    <a:pt x="1265" y="217"/>
                  </a:lnTo>
                  <a:lnTo>
                    <a:pt x="1289" y="243"/>
                  </a:lnTo>
                  <a:lnTo>
                    <a:pt x="1312" y="270"/>
                  </a:lnTo>
                  <a:lnTo>
                    <a:pt x="1334" y="299"/>
                  </a:lnTo>
                  <a:lnTo>
                    <a:pt x="1355" y="327"/>
                  </a:lnTo>
                  <a:lnTo>
                    <a:pt x="1374" y="357"/>
                  </a:lnTo>
                  <a:lnTo>
                    <a:pt x="1392" y="389"/>
                  </a:lnTo>
                  <a:lnTo>
                    <a:pt x="1408" y="420"/>
                  </a:lnTo>
                  <a:lnTo>
                    <a:pt x="1423" y="453"/>
                  </a:lnTo>
                  <a:lnTo>
                    <a:pt x="1436" y="486"/>
                  </a:lnTo>
                  <a:lnTo>
                    <a:pt x="1448" y="521"/>
                  </a:lnTo>
                  <a:lnTo>
                    <a:pt x="1458" y="556"/>
                  </a:lnTo>
                  <a:lnTo>
                    <a:pt x="1467" y="592"/>
                  </a:lnTo>
                  <a:lnTo>
                    <a:pt x="1473" y="629"/>
                  </a:lnTo>
                  <a:lnTo>
                    <a:pt x="1477" y="666"/>
                  </a:lnTo>
                  <a:lnTo>
                    <a:pt x="1481" y="704"/>
                  </a:lnTo>
                  <a:lnTo>
                    <a:pt x="1482" y="742"/>
                  </a:lnTo>
                  <a:lnTo>
                    <a:pt x="1482" y="742"/>
                  </a:lnTo>
                  <a:close/>
                </a:path>
              </a:pathLst>
            </a:custGeom>
            <a:solidFill>
              <a:schemeClr val="accent1">
                <a:alpha val="100000"/>
              </a:schemeClr>
            </a:solidFill>
          </p:spPr>
        </p:sp>
        <p:sp>
          <p:nvSpPr>
            <p:cNvPr id="4" name="Freeform 4"/>
            <p:cNvSpPr/>
            <p:nvPr/>
          </p:nvSpPr>
          <p:spPr>
            <a:xfrm>
              <a:off x="2365096" y="2008079"/>
              <a:ext cx="767334" cy="703898"/>
            </a:xfrm>
            <a:custGeom>
              <a:avLst/>
              <a:gdLst/>
              <a:ahLst/>
              <a:cxnLst/>
              <a:rect l="l" t="t" r="r" b="b"/>
              <a:pathLst>
                <a:path w="988" h="905">
                  <a:moveTo>
                    <a:pt x="298" y="855"/>
                  </a:moveTo>
                  <a:lnTo>
                    <a:pt x="359" y="855"/>
                  </a:lnTo>
                  <a:lnTo>
                    <a:pt x="359" y="855"/>
                  </a:lnTo>
                  <a:lnTo>
                    <a:pt x="374" y="838"/>
                  </a:lnTo>
                  <a:lnTo>
                    <a:pt x="388" y="819"/>
                  </a:lnTo>
                  <a:lnTo>
                    <a:pt x="401" y="799"/>
                  </a:lnTo>
                  <a:lnTo>
                    <a:pt x="412" y="776"/>
                  </a:lnTo>
                  <a:lnTo>
                    <a:pt x="421" y="752"/>
                  </a:lnTo>
                  <a:lnTo>
                    <a:pt x="427" y="725"/>
                  </a:lnTo>
                  <a:lnTo>
                    <a:pt x="432" y="697"/>
                  </a:lnTo>
                  <a:lnTo>
                    <a:pt x="436" y="666"/>
                  </a:lnTo>
                  <a:lnTo>
                    <a:pt x="425" y="666"/>
                  </a:lnTo>
                  <a:lnTo>
                    <a:pt x="425" y="666"/>
                  </a:lnTo>
                  <a:lnTo>
                    <a:pt x="418" y="666"/>
                  </a:lnTo>
                  <a:lnTo>
                    <a:pt x="412" y="664"/>
                  </a:lnTo>
                  <a:lnTo>
                    <a:pt x="405" y="661"/>
                  </a:lnTo>
                  <a:lnTo>
                    <a:pt x="401" y="656"/>
                  </a:lnTo>
                  <a:lnTo>
                    <a:pt x="397" y="651"/>
                  </a:lnTo>
                  <a:lnTo>
                    <a:pt x="393" y="646"/>
                  </a:lnTo>
                  <a:lnTo>
                    <a:pt x="391" y="639"/>
                  </a:lnTo>
                  <a:lnTo>
                    <a:pt x="390" y="633"/>
                  </a:lnTo>
                  <a:lnTo>
                    <a:pt x="390" y="633"/>
                  </a:lnTo>
                  <a:lnTo>
                    <a:pt x="390" y="633"/>
                  </a:lnTo>
                  <a:lnTo>
                    <a:pt x="391" y="625"/>
                  </a:lnTo>
                  <a:lnTo>
                    <a:pt x="393" y="620"/>
                  </a:lnTo>
                  <a:lnTo>
                    <a:pt x="397" y="613"/>
                  </a:lnTo>
                  <a:lnTo>
                    <a:pt x="401" y="609"/>
                  </a:lnTo>
                  <a:lnTo>
                    <a:pt x="405" y="604"/>
                  </a:lnTo>
                  <a:lnTo>
                    <a:pt x="412" y="601"/>
                  </a:lnTo>
                  <a:lnTo>
                    <a:pt x="418" y="599"/>
                  </a:lnTo>
                  <a:lnTo>
                    <a:pt x="425" y="598"/>
                  </a:lnTo>
                  <a:lnTo>
                    <a:pt x="442" y="598"/>
                  </a:lnTo>
                  <a:lnTo>
                    <a:pt x="442" y="598"/>
                  </a:lnTo>
                  <a:lnTo>
                    <a:pt x="417" y="573"/>
                  </a:lnTo>
                  <a:lnTo>
                    <a:pt x="393" y="546"/>
                  </a:lnTo>
                  <a:lnTo>
                    <a:pt x="371" y="519"/>
                  </a:lnTo>
                  <a:lnTo>
                    <a:pt x="351" y="489"/>
                  </a:lnTo>
                  <a:lnTo>
                    <a:pt x="337" y="512"/>
                  </a:lnTo>
                  <a:lnTo>
                    <a:pt x="337" y="512"/>
                  </a:lnTo>
                  <a:lnTo>
                    <a:pt x="277" y="476"/>
                  </a:lnTo>
                  <a:lnTo>
                    <a:pt x="248" y="458"/>
                  </a:lnTo>
                  <a:lnTo>
                    <a:pt x="219" y="438"/>
                  </a:lnTo>
                  <a:lnTo>
                    <a:pt x="191" y="418"/>
                  </a:lnTo>
                  <a:lnTo>
                    <a:pt x="164" y="395"/>
                  </a:lnTo>
                  <a:lnTo>
                    <a:pt x="138" y="371"/>
                  </a:lnTo>
                  <a:lnTo>
                    <a:pt x="126" y="358"/>
                  </a:lnTo>
                  <a:lnTo>
                    <a:pt x="114" y="345"/>
                  </a:lnTo>
                  <a:lnTo>
                    <a:pt x="114" y="345"/>
                  </a:lnTo>
                  <a:lnTo>
                    <a:pt x="102" y="331"/>
                  </a:lnTo>
                  <a:lnTo>
                    <a:pt x="92" y="317"/>
                  </a:lnTo>
                  <a:lnTo>
                    <a:pt x="81" y="301"/>
                  </a:lnTo>
                  <a:lnTo>
                    <a:pt x="71" y="285"/>
                  </a:lnTo>
                  <a:lnTo>
                    <a:pt x="61" y="269"/>
                  </a:lnTo>
                  <a:lnTo>
                    <a:pt x="53" y="251"/>
                  </a:lnTo>
                  <a:lnTo>
                    <a:pt x="44" y="234"/>
                  </a:lnTo>
                  <a:lnTo>
                    <a:pt x="36" y="216"/>
                  </a:lnTo>
                  <a:lnTo>
                    <a:pt x="30" y="196"/>
                  </a:lnTo>
                  <a:lnTo>
                    <a:pt x="23" y="175"/>
                  </a:lnTo>
                  <a:lnTo>
                    <a:pt x="18" y="154"/>
                  </a:lnTo>
                  <a:lnTo>
                    <a:pt x="13" y="132"/>
                  </a:lnTo>
                  <a:lnTo>
                    <a:pt x="9" y="108"/>
                  </a:lnTo>
                  <a:lnTo>
                    <a:pt x="6" y="84"/>
                  </a:lnTo>
                  <a:lnTo>
                    <a:pt x="4" y="59"/>
                  </a:lnTo>
                  <a:lnTo>
                    <a:pt x="3" y="33"/>
                  </a:lnTo>
                  <a:lnTo>
                    <a:pt x="0" y="0"/>
                  </a:lnTo>
                  <a:lnTo>
                    <a:pt x="33" y="7"/>
                  </a:lnTo>
                  <a:lnTo>
                    <a:pt x="239" y="55"/>
                  </a:lnTo>
                  <a:lnTo>
                    <a:pt x="252" y="58"/>
                  </a:lnTo>
                  <a:lnTo>
                    <a:pt x="252" y="58"/>
                  </a:lnTo>
                  <a:lnTo>
                    <a:pt x="256" y="23"/>
                  </a:lnTo>
                  <a:lnTo>
                    <a:pt x="473" y="23"/>
                  </a:lnTo>
                  <a:lnTo>
                    <a:pt x="520" y="23"/>
                  </a:lnTo>
                  <a:lnTo>
                    <a:pt x="737" y="23"/>
                  </a:lnTo>
                  <a:lnTo>
                    <a:pt x="737" y="23"/>
                  </a:lnTo>
                  <a:lnTo>
                    <a:pt x="740" y="57"/>
                  </a:lnTo>
                  <a:lnTo>
                    <a:pt x="751" y="55"/>
                  </a:lnTo>
                  <a:lnTo>
                    <a:pt x="956" y="7"/>
                  </a:lnTo>
                  <a:lnTo>
                    <a:pt x="988" y="0"/>
                  </a:lnTo>
                  <a:lnTo>
                    <a:pt x="987" y="33"/>
                  </a:lnTo>
                  <a:lnTo>
                    <a:pt x="987" y="33"/>
                  </a:lnTo>
                  <a:lnTo>
                    <a:pt x="986" y="59"/>
                  </a:lnTo>
                  <a:lnTo>
                    <a:pt x="983" y="84"/>
                  </a:lnTo>
                  <a:lnTo>
                    <a:pt x="980" y="108"/>
                  </a:lnTo>
                  <a:lnTo>
                    <a:pt x="976" y="132"/>
                  </a:lnTo>
                  <a:lnTo>
                    <a:pt x="971" y="154"/>
                  </a:lnTo>
                  <a:lnTo>
                    <a:pt x="965" y="175"/>
                  </a:lnTo>
                  <a:lnTo>
                    <a:pt x="960" y="196"/>
                  </a:lnTo>
                  <a:lnTo>
                    <a:pt x="952" y="216"/>
                  </a:lnTo>
                  <a:lnTo>
                    <a:pt x="945" y="234"/>
                  </a:lnTo>
                  <a:lnTo>
                    <a:pt x="936" y="251"/>
                  </a:lnTo>
                  <a:lnTo>
                    <a:pt x="927" y="269"/>
                  </a:lnTo>
                  <a:lnTo>
                    <a:pt x="918" y="285"/>
                  </a:lnTo>
                  <a:lnTo>
                    <a:pt x="908" y="301"/>
                  </a:lnTo>
                  <a:lnTo>
                    <a:pt x="897" y="317"/>
                  </a:lnTo>
                  <a:lnTo>
                    <a:pt x="886" y="331"/>
                  </a:lnTo>
                  <a:lnTo>
                    <a:pt x="874" y="345"/>
                  </a:lnTo>
                  <a:lnTo>
                    <a:pt x="874" y="345"/>
                  </a:lnTo>
                  <a:lnTo>
                    <a:pt x="862" y="358"/>
                  </a:lnTo>
                  <a:lnTo>
                    <a:pt x="850" y="371"/>
                  </a:lnTo>
                  <a:lnTo>
                    <a:pt x="825" y="395"/>
                  </a:lnTo>
                  <a:lnTo>
                    <a:pt x="798" y="418"/>
                  </a:lnTo>
                  <a:lnTo>
                    <a:pt x="770" y="438"/>
                  </a:lnTo>
                  <a:lnTo>
                    <a:pt x="742" y="458"/>
                  </a:lnTo>
                  <a:lnTo>
                    <a:pt x="713" y="476"/>
                  </a:lnTo>
                  <a:lnTo>
                    <a:pt x="653" y="512"/>
                  </a:lnTo>
                  <a:lnTo>
                    <a:pt x="640" y="491"/>
                  </a:lnTo>
                  <a:lnTo>
                    <a:pt x="640" y="491"/>
                  </a:lnTo>
                  <a:lnTo>
                    <a:pt x="620" y="521"/>
                  </a:lnTo>
                  <a:lnTo>
                    <a:pt x="599" y="548"/>
                  </a:lnTo>
                  <a:lnTo>
                    <a:pt x="576" y="574"/>
                  </a:lnTo>
                  <a:lnTo>
                    <a:pt x="551" y="598"/>
                  </a:lnTo>
                  <a:lnTo>
                    <a:pt x="567" y="598"/>
                  </a:lnTo>
                  <a:lnTo>
                    <a:pt x="567" y="598"/>
                  </a:lnTo>
                  <a:lnTo>
                    <a:pt x="574" y="599"/>
                  </a:lnTo>
                  <a:lnTo>
                    <a:pt x="580" y="601"/>
                  </a:lnTo>
                  <a:lnTo>
                    <a:pt x="586" y="604"/>
                  </a:lnTo>
                  <a:lnTo>
                    <a:pt x="591" y="609"/>
                  </a:lnTo>
                  <a:lnTo>
                    <a:pt x="595" y="613"/>
                  </a:lnTo>
                  <a:lnTo>
                    <a:pt x="599" y="620"/>
                  </a:lnTo>
                  <a:lnTo>
                    <a:pt x="601" y="625"/>
                  </a:lnTo>
                  <a:lnTo>
                    <a:pt x="601" y="633"/>
                  </a:lnTo>
                  <a:lnTo>
                    <a:pt x="601" y="633"/>
                  </a:lnTo>
                  <a:lnTo>
                    <a:pt x="601" y="633"/>
                  </a:lnTo>
                  <a:lnTo>
                    <a:pt x="601" y="639"/>
                  </a:lnTo>
                  <a:lnTo>
                    <a:pt x="599" y="646"/>
                  </a:lnTo>
                  <a:lnTo>
                    <a:pt x="595" y="651"/>
                  </a:lnTo>
                  <a:lnTo>
                    <a:pt x="591" y="656"/>
                  </a:lnTo>
                  <a:lnTo>
                    <a:pt x="586" y="661"/>
                  </a:lnTo>
                  <a:lnTo>
                    <a:pt x="580" y="664"/>
                  </a:lnTo>
                  <a:lnTo>
                    <a:pt x="574" y="666"/>
                  </a:lnTo>
                  <a:lnTo>
                    <a:pt x="567" y="666"/>
                  </a:lnTo>
                  <a:lnTo>
                    <a:pt x="557" y="666"/>
                  </a:lnTo>
                  <a:lnTo>
                    <a:pt x="557" y="666"/>
                  </a:lnTo>
                  <a:lnTo>
                    <a:pt x="561" y="697"/>
                  </a:lnTo>
                  <a:lnTo>
                    <a:pt x="565" y="725"/>
                  </a:lnTo>
                  <a:lnTo>
                    <a:pt x="572" y="752"/>
                  </a:lnTo>
                  <a:lnTo>
                    <a:pt x="581" y="776"/>
                  </a:lnTo>
                  <a:lnTo>
                    <a:pt x="592" y="799"/>
                  </a:lnTo>
                  <a:lnTo>
                    <a:pt x="605" y="819"/>
                  </a:lnTo>
                  <a:lnTo>
                    <a:pt x="619" y="838"/>
                  </a:lnTo>
                  <a:lnTo>
                    <a:pt x="634" y="855"/>
                  </a:lnTo>
                  <a:lnTo>
                    <a:pt x="697" y="855"/>
                  </a:lnTo>
                  <a:lnTo>
                    <a:pt x="713" y="905"/>
                  </a:lnTo>
                  <a:lnTo>
                    <a:pt x="283" y="905"/>
                  </a:lnTo>
                  <a:lnTo>
                    <a:pt x="298" y="855"/>
                  </a:lnTo>
                  <a:lnTo>
                    <a:pt x="298" y="855"/>
                  </a:lnTo>
                  <a:close/>
                  <a:moveTo>
                    <a:pt x="742" y="109"/>
                  </a:moveTo>
                  <a:lnTo>
                    <a:pt x="742" y="109"/>
                  </a:lnTo>
                  <a:lnTo>
                    <a:pt x="741" y="157"/>
                  </a:lnTo>
                  <a:lnTo>
                    <a:pt x="737" y="203"/>
                  </a:lnTo>
                  <a:lnTo>
                    <a:pt x="731" y="247"/>
                  </a:lnTo>
                  <a:lnTo>
                    <a:pt x="723" y="289"/>
                  </a:lnTo>
                  <a:lnTo>
                    <a:pt x="719" y="310"/>
                  </a:lnTo>
                  <a:lnTo>
                    <a:pt x="714" y="331"/>
                  </a:lnTo>
                  <a:lnTo>
                    <a:pt x="707" y="350"/>
                  </a:lnTo>
                  <a:lnTo>
                    <a:pt x="701" y="370"/>
                  </a:lnTo>
                  <a:lnTo>
                    <a:pt x="693" y="388"/>
                  </a:lnTo>
                  <a:lnTo>
                    <a:pt x="685" y="407"/>
                  </a:lnTo>
                  <a:lnTo>
                    <a:pt x="678" y="425"/>
                  </a:lnTo>
                  <a:lnTo>
                    <a:pt x="669" y="443"/>
                  </a:lnTo>
                  <a:lnTo>
                    <a:pt x="669" y="443"/>
                  </a:lnTo>
                  <a:lnTo>
                    <a:pt x="715" y="414"/>
                  </a:lnTo>
                  <a:lnTo>
                    <a:pt x="736" y="399"/>
                  </a:lnTo>
                  <a:lnTo>
                    <a:pt x="758" y="383"/>
                  </a:lnTo>
                  <a:lnTo>
                    <a:pt x="779" y="367"/>
                  </a:lnTo>
                  <a:lnTo>
                    <a:pt x="798" y="349"/>
                  </a:lnTo>
                  <a:lnTo>
                    <a:pt x="818" y="331"/>
                  </a:lnTo>
                  <a:lnTo>
                    <a:pt x="836" y="311"/>
                  </a:lnTo>
                  <a:lnTo>
                    <a:pt x="836" y="311"/>
                  </a:lnTo>
                  <a:lnTo>
                    <a:pt x="855" y="288"/>
                  </a:lnTo>
                  <a:lnTo>
                    <a:pt x="871" y="263"/>
                  </a:lnTo>
                  <a:lnTo>
                    <a:pt x="886" y="236"/>
                  </a:lnTo>
                  <a:lnTo>
                    <a:pt x="894" y="222"/>
                  </a:lnTo>
                  <a:lnTo>
                    <a:pt x="900" y="208"/>
                  </a:lnTo>
                  <a:lnTo>
                    <a:pt x="906" y="192"/>
                  </a:lnTo>
                  <a:lnTo>
                    <a:pt x="912" y="177"/>
                  </a:lnTo>
                  <a:lnTo>
                    <a:pt x="917" y="159"/>
                  </a:lnTo>
                  <a:lnTo>
                    <a:pt x="921" y="142"/>
                  </a:lnTo>
                  <a:lnTo>
                    <a:pt x="925" y="123"/>
                  </a:lnTo>
                  <a:lnTo>
                    <a:pt x="929" y="105"/>
                  </a:lnTo>
                  <a:lnTo>
                    <a:pt x="932" y="85"/>
                  </a:lnTo>
                  <a:lnTo>
                    <a:pt x="934" y="66"/>
                  </a:lnTo>
                  <a:lnTo>
                    <a:pt x="793" y="97"/>
                  </a:lnTo>
                  <a:lnTo>
                    <a:pt x="808" y="130"/>
                  </a:lnTo>
                  <a:lnTo>
                    <a:pt x="761" y="152"/>
                  </a:lnTo>
                  <a:lnTo>
                    <a:pt x="742" y="109"/>
                  </a:lnTo>
                  <a:lnTo>
                    <a:pt x="742" y="109"/>
                  </a:lnTo>
                  <a:close/>
                  <a:moveTo>
                    <a:pt x="326" y="446"/>
                  </a:moveTo>
                  <a:lnTo>
                    <a:pt x="326" y="446"/>
                  </a:lnTo>
                  <a:lnTo>
                    <a:pt x="316" y="428"/>
                  </a:lnTo>
                  <a:lnTo>
                    <a:pt x="308" y="409"/>
                  </a:lnTo>
                  <a:lnTo>
                    <a:pt x="300" y="390"/>
                  </a:lnTo>
                  <a:lnTo>
                    <a:pt x="292" y="371"/>
                  </a:lnTo>
                  <a:lnTo>
                    <a:pt x="286" y="350"/>
                  </a:lnTo>
                  <a:lnTo>
                    <a:pt x="279" y="331"/>
                  </a:lnTo>
                  <a:lnTo>
                    <a:pt x="274" y="309"/>
                  </a:lnTo>
                  <a:lnTo>
                    <a:pt x="269" y="288"/>
                  </a:lnTo>
                  <a:lnTo>
                    <a:pt x="264" y="267"/>
                  </a:lnTo>
                  <a:lnTo>
                    <a:pt x="261" y="244"/>
                  </a:lnTo>
                  <a:lnTo>
                    <a:pt x="258" y="221"/>
                  </a:lnTo>
                  <a:lnTo>
                    <a:pt x="256" y="198"/>
                  </a:lnTo>
                  <a:lnTo>
                    <a:pt x="253" y="174"/>
                  </a:lnTo>
                  <a:lnTo>
                    <a:pt x="252" y="151"/>
                  </a:lnTo>
                  <a:lnTo>
                    <a:pt x="251" y="102"/>
                  </a:lnTo>
                  <a:lnTo>
                    <a:pt x="228" y="152"/>
                  </a:lnTo>
                  <a:lnTo>
                    <a:pt x="182" y="130"/>
                  </a:lnTo>
                  <a:lnTo>
                    <a:pt x="197" y="97"/>
                  </a:lnTo>
                  <a:lnTo>
                    <a:pt x="56" y="66"/>
                  </a:lnTo>
                  <a:lnTo>
                    <a:pt x="56" y="66"/>
                  </a:lnTo>
                  <a:lnTo>
                    <a:pt x="58" y="85"/>
                  </a:lnTo>
                  <a:lnTo>
                    <a:pt x="60" y="105"/>
                  </a:lnTo>
                  <a:lnTo>
                    <a:pt x="63" y="123"/>
                  </a:lnTo>
                  <a:lnTo>
                    <a:pt x="68" y="142"/>
                  </a:lnTo>
                  <a:lnTo>
                    <a:pt x="72" y="159"/>
                  </a:lnTo>
                  <a:lnTo>
                    <a:pt x="77" y="177"/>
                  </a:lnTo>
                  <a:lnTo>
                    <a:pt x="83" y="192"/>
                  </a:lnTo>
                  <a:lnTo>
                    <a:pt x="89" y="208"/>
                  </a:lnTo>
                  <a:lnTo>
                    <a:pt x="96" y="222"/>
                  </a:lnTo>
                  <a:lnTo>
                    <a:pt x="102" y="236"/>
                  </a:lnTo>
                  <a:lnTo>
                    <a:pt x="118" y="263"/>
                  </a:lnTo>
                  <a:lnTo>
                    <a:pt x="135" y="288"/>
                  </a:lnTo>
                  <a:lnTo>
                    <a:pt x="153" y="311"/>
                  </a:lnTo>
                  <a:lnTo>
                    <a:pt x="153" y="311"/>
                  </a:lnTo>
                  <a:lnTo>
                    <a:pt x="172" y="332"/>
                  </a:lnTo>
                  <a:lnTo>
                    <a:pt x="191" y="350"/>
                  </a:lnTo>
                  <a:lnTo>
                    <a:pt x="212" y="369"/>
                  </a:lnTo>
                  <a:lnTo>
                    <a:pt x="234" y="385"/>
                  </a:lnTo>
                  <a:lnTo>
                    <a:pt x="256" y="401"/>
                  </a:lnTo>
                  <a:lnTo>
                    <a:pt x="279" y="417"/>
                  </a:lnTo>
                  <a:lnTo>
                    <a:pt x="326" y="446"/>
                  </a:lnTo>
                  <a:lnTo>
                    <a:pt x="326" y="446"/>
                  </a:lnTo>
                  <a:close/>
                  <a:moveTo>
                    <a:pt x="304" y="70"/>
                  </a:moveTo>
                  <a:lnTo>
                    <a:pt x="304" y="70"/>
                  </a:lnTo>
                  <a:lnTo>
                    <a:pt x="304" y="120"/>
                  </a:lnTo>
                  <a:lnTo>
                    <a:pt x="307" y="170"/>
                  </a:lnTo>
                  <a:lnTo>
                    <a:pt x="309" y="194"/>
                  </a:lnTo>
                  <a:lnTo>
                    <a:pt x="312" y="218"/>
                  </a:lnTo>
                  <a:lnTo>
                    <a:pt x="315" y="242"/>
                  </a:lnTo>
                  <a:lnTo>
                    <a:pt x="320" y="266"/>
                  </a:lnTo>
                  <a:lnTo>
                    <a:pt x="320" y="266"/>
                  </a:lnTo>
                  <a:lnTo>
                    <a:pt x="325" y="288"/>
                  </a:lnTo>
                  <a:lnTo>
                    <a:pt x="331" y="312"/>
                  </a:lnTo>
                  <a:lnTo>
                    <a:pt x="339" y="335"/>
                  </a:lnTo>
                  <a:lnTo>
                    <a:pt x="348" y="358"/>
                  </a:lnTo>
                  <a:lnTo>
                    <a:pt x="358" y="380"/>
                  </a:lnTo>
                  <a:lnTo>
                    <a:pt x="368" y="401"/>
                  </a:lnTo>
                  <a:lnTo>
                    <a:pt x="381" y="423"/>
                  </a:lnTo>
                  <a:lnTo>
                    <a:pt x="394" y="445"/>
                  </a:lnTo>
                  <a:lnTo>
                    <a:pt x="394" y="445"/>
                  </a:lnTo>
                  <a:lnTo>
                    <a:pt x="398" y="448"/>
                  </a:lnTo>
                  <a:lnTo>
                    <a:pt x="401" y="450"/>
                  </a:lnTo>
                  <a:lnTo>
                    <a:pt x="404" y="452"/>
                  </a:lnTo>
                  <a:lnTo>
                    <a:pt x="407" y="453"/>
                  </a:lnTo>
                  <a:lnTo>
                    <a:pt x="412" y="453"/>
                  </a:lnTo>
                  <a:lnTo>
                    <a:pt x="416" y="453"/>
                  </a:lnTo>
                  <a:lnTo>
                    <a:pt x="419" y="452"/>
                  </a:lnTo>
                  <a:lnTo>
                    <a:pt x="424" y="450"/>
                  </a:lnTo>
                  <a:lnTo>
                    <a:pt x="424" y="450"/>
                  </a:lnTo>
                  <a:lnTo>
                    <a:pt x="427" y="447"/>
                  </a:lnTo>
                  <a:lnTo>
                    <a:pt x="429" y="444"/>
                  </a:lnTo>
                  <a:lnTo>
                    <a:pt x="430" y="440"/>
                  </a:lnTo>
                  <a:lnTo>
                    <a:pt x="431" y="436"/>
                  </a:lnTo>
                  <a:lnTo>
                    <a:pt x="432" y="433"/>
                  </a:lnTo>
                  <a:lnTo>
                    <a:pt x="431" y="428"/>
                  </a:lnTo>
                  <a:lnTo>
                    <a:pt x="430" y="425"/>
                  </a:lnTo>
                  <a:lnTo>
                    <a:pt x="428" y="421"/>
                  </a:lnTo>
                  <a:lnTo>
                    <a:pt x="428" y="421"/>
                  </a:lnTo>
                  <a:lnTo>
                    <a:pt x="416" y="402"/>
                  </a:lnTo>
                  <a:lnTo>
                    <a:pt x="404" y="382"/>
                  </a:lnTo>
                  <a:lnTo>
                    <a:pt x="394" y="362"/>
                  </a:lnTo>
                  <a:lnTo>
                    <a:pt x="386" y="342"/>
                  </a:lnTo>
                  <a:lnTo>
                    <a:pt x="378" y="321"/>
                  </a:lnTo>
                  <a:lnTo>
                    <a:pt x="371" y="300"/>
                  </a:lnTo>
                  <a:lnTo>
                    <a:pt x="365" y="279"/>
                  </a:lnTo>
                  <a:lnTo>
                    <a:pt x="360" y="257"/>
                  </a:lnTo>
                  <a:lnTo>
                    <a:pt x="360" y="257"/>
                  </a:lnTo>
                  <a:lnTo>
                    <a:pt x="355" y="234"/>
                  </a:lnTo>
                  <a:lnTo>
                    <a:pt x="352" y="212"/>
                  </a:lnTo>
                  <a:lnTo>
                    <a:pt x="350" y="189"/>
                  </a:lnTo>
                  <a:lnTo>
                    <a:pt x="348" y="166"/>
                  </a:lnTo>
                  <a:lnTo>
                    <a:pt x="346" y="119"/>
                  </a:lnTo>
                  <a:lnTo>
                    <a:pt x="346" y="70"/>
                  </a:lnTo>
                  <a:lnTo>
                    <a:pt x="346" y="70"/>
                  </a:lnTo>
                  <a:lnTo>
                    <a:pt x="345" y="67"/>
                  </a:lnTo>
                  <a:lnTo>
                    <a:pt x="343" y="63"/>
                  </a:lnTo>
                  <a:lnTo>
                    <a:pt x="342" y="59"/>
                  </a:lnTo>
                  <a:lnTo>
                    <a:pt x="339" y="56"/>
                  </a:lnTo>
                  <a:lnTo>
                    <a:pt x="337" y="54"/>
                  </a:lnTo>
                  <a:lnTo>
                    <a:pt x="333" y="52"/>
                  </a:lnTo>
                  <a:lnTo>
                    <a:pt x="329" y="51"/>
                  </a:lnTo>
                  <a:lnTo>
                    <a:pt x="325" y="50"/>
                  </a:lnTo>
                  <a:lnTo>
                    <a:pt x="325" y="50"/>
                  </a:lnTo>
                  <a:lnTo>
                    <a:pt x="321" y="51"/>
                  </a:lnTo>
                  <a:lnTo>
                    <a:pt x="317" y="52"/>
                  </a:lnTo>
                  <a:lnTo>
                    <a:pt x="313" y="53"/>
                  </a:lnTo>
                  <a:lnTo>
                    <a:pt x="311" y="56"/>
                  </a:lnTo>
                  <a:lnTo>
                    <a:pt x="308" y="58"/>
                  </a:lnTo>
                  <a:lnTo>
                    <a:pt x="307" y="63"/>
                  </a:lnTo>
                  <a:lnTo>
                    <a:pt x="304" y="66"/>
                  </a:lnTo>
                  <a:lnTo>
                    <a:pt x="304" y="70"/>
                  </a:lnTo>
                  <a:lnTo>
                    <a:pt x="304" y="70"/>
                  </a:lnTo>
                  <a:close/>
                </a:path>
              </a:pathLst>
            </a:custGeom>
            <a:solidFill>
              <a:srgbClr val="FFFFFF">
                <a:alpha val="100000"/>
              </a:srgbClr>
            </a:solidFill>
          </p:spPr>
        </p:sp>
      </p:grpSp>
      <p:grpSp>
        <p:nvGrpSpPr>
          <p:cNvPr id="5" name="Group 5"/>
          <p:cNvGrpSpPr/>
          <p:nvPr/>
        </p:nvGrpSpPr>
        <p:grpSpPr>
          <a:xfrm>
            <a:off x="8765134" y="1736141"/>
            <a:ext cx="1151096" cy="1151477"/>
            <a:chOff x="8765134" y="1736141"/>
            <a:chExt cx="1151096" cy="1151477"/>
          </a:xfrm>
        </p:grpSpPr>
        <p:sp>
          <p:nvSpPr>
            <p:cNvPr id="6" name="Freeform 6"/>
            <p:cNvSpPr/>
            <p:nvPr/>
          </p:nvSpPr>
          <p:spPr>
            <a:xfrm>
              <a:off x="8765134" y="1736141"/>
              <a:ext cx="1151096" cy="1151477"/>
            </a:xfrm>
            <a:custGeom>
              <a:avLst/>
              <a:gdLst/>
              <a:ahLst/>
              <a:cxnLst/>
              <a:rect l="l" t="t" r="r" b="b"/>
              <a:pathLst>
                <a:path w="1482" h="1482">
                  <a:moveTo>
                    <a:pt x="1482" y="742"/>
                  </a:moveTo>
                  <a:lnTo>
                    <a:pt x="1482" y="742"/>
                  </a:lnTo>
                  <a:lnTo>
                    <a:pt x="1481" y="780"/>
                  </a:lnTo>
                  <a:lnTo>
                    <a:pt x="1478" y="818"/>
                  </a:lnTo>
                  <a:lnTo>
                    <a:pt x="1473" y="854"/>
                  </a:lnTo>
                  <a:lnTo>
                    <a:pt x="1467" y="890"/>
                  </a:lnTo>
                  <a:lnTo>
                    <a:pt x="1458" y="926"/>
                  </a:lnTo>
                  <a:lnTo>
                    <a:pt x="1448" y="962"/>
                  </a:lnTo>
                  <a:lnTo>
                    <a:pt x="1436" y="997"/>
                  </a:lnTo>
                  <a:lnTo>
                    <a:pt x="1423" y="1029"/>
                  </a:lnTo>
                  <a:lnTo>
                    <a:pt x="1408" y="1063"/>
                  </a:lnTo>
                  <a:lnTo>
                    <a:pt x="1392" y="1094"/>
                  </a:lnTo>
                  <a:lnTo>
                    <a:pt x="1375" y="1126"/>
                  </a:lnTo>
                  <a:lnTo>
                    <a:pt x="1355" y="1155"/>
                  </a:lnTo>
                  <a:lnTo>
                    <a:pt x="1334" y="1185"/>
                  </a:lnTo>
                  <a:lnTo>
                    <a:pt x="1313" y="1213"/>
                  </a:lnTo>
                  <a:lnTo>
                    <a:pt x="1289" y="1240"/>
                  </a:lnTo>
                  <a:lnTo>
                    <a:pt x="1265" y="1265"/>
                  </a:lnTo>
                  <a:lnTo>
                    <a:pt x="1239" y="1290"/>
                  </a:lnTo>
                  <a:lnTo>
                    <a:pt x="1212" y="1313"/>
                  </a:lnTo>
                  <a:lnTo>
                    <a:pt x="1185" y="1335"/>
                  </a:lnTo>
                  <a:lnTo>
                    <a:pt x="1155" y="1356"/>
                  </a:lnTo>
                  <a:lnTo>
                    <a:pt x="1125" y="1375"/>
                  </a:lnTo>
                  <a:lnTo>
                    <a:pt x="1094" y="1393"/>
                  </a:lnTo>
                  <a:lnTo>
                    <a:pt x="1062" y="1409"/>
                  </a:lnTo>
                  <a:lnTo>
                    <a:pt x="1029" y="1424"/>
                  </a:lnTo>
                  <a:lnTo>
                    <a:pt x="996" y="1437"/>
                  </a:lnTo>
                  <a:lnTo>
                    <a:pt x="961" y="1449"/>
                  </a:lnTo>
                  <a:lnTo>
                    <a:pt x="926" y="1459"/>
                  </a:lnTo>
                  <a:lnTo>
                    <a:pt x="890" y="1467"/>
                  </a:lnTo>
                  <a:lnTo>
                    <a:pt x="853" y="1473"/>
                  </a:lnTo>
                  <a:lnTo>
                    <a:pt x="817" y="1479"/>
                  </a:lnTo>
                  <a:lnTo>
                    <a:pt x="779" y="1481"/>
                  </a:lnTo>
                  <a:lnTo>
                    <a:pt x="741" y="1482"/>
                  </a:lnTo>
                  <a:lnTo>
                    <a:pt x="741" y="1482"/>
                  </a:lnTo>
                  <a:lnTo>
                    <a:pt x="703" y="1481"/>
                  </a:lnTo>
                  <a:lnTo>
                    <a:pt x="665" y="1479"/>
                  </a:lnTo>
                  <a:lnTo>
                    <a:pt x="628" y="1473"/>
                  </a:lnTo>
                  <a:lnTo>
                    <a:pt x="592" y="1467"/>
                  </a:lnTo>
                  <a:lnTo>
                    <a:pt x="556" y="1459"/>
                  </a:lnTo>
                  <a:lnTo>
                    <a:pt x="520" y="1449"/>
                  </a:lnTo>
                  <a:lnTo>
                    <a:pt x="487" y="1437"/>
                  </a:lnTo>
                  <a:lnTo>
                    <a:pt x="453" y="1424"/>
                  </a:lnTo>
                  <a:lnTo>
                    <a:pt x="419" y="1409"/>
                  </a:lnTo>
                  <a:lnTo>
                    <a:pt x="388" y="1393"/>
                  </a:lnTo>
                  <a:lnTo>
                    <a:pt x="356" y="1375"/>
                  </a:lnTo>
                  <a:lnTo>
                    <a:pt x="327" y="1356"/>
                  </a:lnTo>
                  <a:lnTo>
                    <a:pt x="298" y="1335"/>
                  </a:lnTo>
                  <a:lnTo>
                    <a:pt x="269" y="1313"/>
                  </a:lnTo>
                  <a:lnTo>
                    <a:pt x="242" y="1290"/>
                  </a:lnTo>
                  <a:lnTo>
                    <a:pt x="217" y="1265"/>
                  </a:lnTo>
                  <a:lnTo>
                    <a:pt x="192" y="1240"/>
                  </a:lnTo>
                  <a:lnTo>
                    <a:pt x="170" y="1213"/>
                  </a:lnTo>
                  <a:lnTo>
                    <a:pt x="147" y="1185"/>
                  </a:lnTo>
                  <a:lnTo>
                    <a:pt x="126" y="1155"/>
                  </a:lnTo>
                  <a:lnTo>
                    <a:pt x="108" y="1126"/>
                  </a:lnTo>
                  <a:lnTo>
                    <a:pt x="89" y="1094"/>
                  </a:lnTo>
                  <a:lnTo>
                    <a:pt x="73" y="1063"/>
                  </a:lnTo>
                  <a:lnTo>
                    <a:pt x="58" y="1029"/>
                  </a:lnTo>
                  <a:lnTo>
                    <a:pt x="45" y="997"/>
                  </a:lnTo>
                  <a:lnTo>
                    <a:pt x="34" y="962"/>
                  </a:lnTo>
                  <a:lnTo>
                    <a:pt x="23" y="926"/>
                  </a:lnTo>
                  <a:lnTo>
                    <a:pt x="15" y="890"/>
                  </a:lnTo>
                  <a:lnTo>
                    <a:pt x="9" y="854"/>
                  </a:lnTo>
                  <a:lnTo>
                    <a:pt x="4" y="818"/>
                  </a:lnTo>
                  <a:lnTo>
                    <a:pt x="1" y="780"/>
                  </a:lnTo>
                  <a:lnTo>
                    <a:pt x="0" y="742"/>
                  </a:lnTo>
                  <a:lnTo>
                    <a:pt x="0" y="742"/>
                  </a:lnTo>
                  <a:lnTo>
                    <a:pt x="1" y="704"/>
                  </a:lnTo>
                  <a:lnTo>
                    <a:pt x="4" y="666"/>
                  </a:lnTo>
                  <a:lnTo>
                    <a:pt x="9" y="629"/>
                  </a:lnTo>
                  <a:lnTo>
                    <a:pt x="15" y="592"/>
                  </a:lnTo>
                  <a:lnTo>
                    <a:pt x="23" y="556"/>
                  </a:lnTo>
                  <a:lnTo>
                    <a:pt x="34" y="521"/>
                  </a:lnTo>
                  <a:lnTo>
                    <a:pt x="45" y="486"/>
                  </a:lnTo>
                  <a:lnTo>
                    <a:pt x="58" y="453"/>
                  </a:lnTo>
                  <a:lnTo>
                    <a:pt x="73" y="420"/>
                  </a:lnTo>
                  <a:lnTo>
                    <a:pt x="89" y="389"/>
                  </a:lnTo>
                  <a:lnTo>
                    <a:pt x="108" y="357"/>
                  </a:lnTo>
                  <a:lnTo>
                    <a:pt x="126" y="327"/>
                  </a:lnTo>
                  <a:lnTo>
                    <a:pt x="147" y="299"/>
                  </a:lnTo>
                  <a:lnTo>
                    <a:pt x="170" y="270"/>
                  </a:lnTo>
                  <a:lnTo>
                    <a:pt x="192" y="243"/>
                  </a:lnTo>
                  <a:lnTo>
                    <a:pt x="217" y="217"/>
                  </a:lnTo>
                  <a:lnTo>
                    <a:pt x="242" y="193"/>
                  </a:lnTo>
                  <a:lnTo>
                    <a:pt x="269" y="169"/>
                  </a:lnTo>
                  <a:lnTo>
                    <a:pt x="298" y="148"/>
                  </a:lnTo>
                  <a:lnTo>
                    <a:pt x="327" y="127"/>
                  </a:lnTo>
                  <a:lnTo>
                    <a:pt x="356" y="107"/>
                  </a:lnTo>
                  <a:lnTo>
                    <a:pt x="388" y="90"/>
                  </a:lnTo>
                  <a:lnTo>
                    <a:pt x="419" y="74"/>
                  </a:lnTo>
                  <a:lnTo>
                    <a:pt x="453" y="59"/>
                  </a:lnTo>
                  <a:lnTo>
                    <a:pt x="487" y="46"/>
                  </a:lnTo>
                  <a:lnTo>
                    <a:pt x="520" y="34"/>
                  </a:lnTo>
                  <a:lnTo>
                    <a:pt x="556" y="24"/>
                  </a:lnTo>
                  <a:lnTo>
                    <a:pt x="592" y="15"/>
                  </a:lnTo>
                  <a:lnTo>
                    <a:pt x="628" y="9"/>
                  </a:lnTo>
                  <a:lnTo>
                    <a:pt x="665" y="4"/>
                  </a:lnTo>
                  <a:lnTo>
                    <a:pt x="703" y="1"/>
                  </a:lnTo>
                  <a:lnTo>
                    <a:pt x="741" y="0"/>
                  </a:lnTo>
                  <a:lnTo>
                    <a:pt x="741" y="0"/>
                  </a:lnTo>
                  <a:lnTo>
                    <a:pt x="779" y="1"/>
                  </a:lnTo>
                  <a:lnTo>
                    <a:pt x="817" y="4"/>
                  </a:lnTo>
                  <a:lnTo>
                    <a:pt x="853" y="9"/>
                  </a:lnTo>
                  <a:lnTo>
                    <a:pt x="890" y="15"/>
                  </a:lnTo>
                  <a:lnTo>
                    <a:pt x="926" y="24"/>
                  </a:lnTo>
                  <a:lnTo>
                    <a:pt x="961" y="34"/>
                  </a:lnTo>
                  <a:lnTo>
                    <a:pt x="996" y="46"/>
                  </a:lnTo>
                  <a:lnTo>
                    <a:pt x="1029" y="59"/>
                  </a:lnTo>
                  <a:lnTo>
                    <a:pt x="1062" y="74"/>
                  </a:lnTo>
                  <a:lnTo>
                    <a:pt x="1094" y="90"/>
                  </a:lnTo>
                  <a:lnTo>
                    <a:pt x="1125" y="107"/>
                  </a:lnTo>
                  <a:lnTo>
                    <a:pt x="1155" y="127"/>
                  </a:lnTo>
                  <a:lnTo>
                    <a:pt x="1185" y="148"/>
                  </a:lnTo>
                  <a:lnTo>
                    <a:pt x="1212" y="169"/>
                  </a:lnTo>
                  <a:lnTo>
                    <a:pt x="1239" y="193"/>
                  </a:lnTo>
                  <a:lnTo>
                    <a:pt x="1265" y="217"/>
                  </a:lnTo>
                  <a:lnTo>
                    <a:pt x="1289" y="243"/>
                  </a:lnTo>
                  <a:lnTo>
                    <a:pt x="1313" y="270"/>
                  </a:lnTo>
                  <a:lnTo>
                    <a:pt x="1334" y="299"/>
                  </a:lnTo>
                  <a:lnTo>
                    <a:pt x="1355" y="327"/>
                  </a:lnTo>
                  <a:lnTo>
                    <a:pt x="1375" y="357"/>
                  </a:lnTo>
                  <a:lnTo>
                    <a:pt x="1392" y="389"/>
                  </a:lnTo>
                  <a:lnTo>
                    <a:pt x="1408" y="420"/>
                  </a:lnTo>
                  <a:lnTo>
                    <a:pt x="1423" y="453"/>
                  </a:lnTo>
                  <a:lnTo>
                    <a:pt x="1436" y="486"/>
                  </a:lnTo>
                  <a:lnTo>
                    <a:pt x="1448" y="521"/>
                  </a:lnTo>
                  <a:lnTo>
                    <a:pt x="1458" y="556"/>
                  </a:lnTo>
                  <a:lnTo>
                    <a:pt x="1467" y="592"/>
                  </a:lnTo>
                  <a:lnTo>
                    <a:pt x="1473" y="629"/>
                  </a:lnTo>
                  <a:lnTo>
                    <a:pt x="1478" y="666"/>
                  </a:lnTo>
                  <a:lnTo>
                    <a:pt x="1481" y="704"/>
                  </a:lnTo>
                  <a:lnTo>
                    <a:pt x="1482" y="742"/>
                  </a:lnTo>
                  <a:lnTo>
                    <a:pt x="1482" y="742"/>
                  </a:lnTo>
                  <a:close/>
                </a:path>
              </a:pathLst>
            </a:custGeom>
            <a:solidFill>
              <a:schemeClr val="accent1">
                <a:alpha val="100000"/>
              </a:schemeClr>
            </a:solidFill>
          </p:spPr>
        </p:sp>
        <p:sp>
          <p:nvSpPr>
            <p:cNvPr id="7" name="Freeform 7"/>
            <p:cNvSpPr/>
            <p:nvPr/>
          </p:nvSpPr>
          <p:spPr>
            <a:xfrm>
              <a:off x="9008973" y="1886826"/>
              <a:ext cx="686562" cy="944785"/>
            </a:xfrm>
            <a:custGeom>
              <a:avLst/>
              <a:gdLst/>
              <a:ahLst/>
              <a:cxnLst/>
              <a:rect l="l" t="t" r="r" b="b"/>
              <a:pathLst>
                <a:path w="885" h="1217">
                  <a:moveTo>
                    <a:pt x="212" y="796"/>
                  </a:moveTo>
                  <a:lnTo>
                    <a:pt x="125" y="1151"/>
                  </a:lnTo>
                  <a:lnTo>
                    <a:pt x="105" y="1154"/>
                  </a:lnTo>
                  <a:lnTo>
                    <a:pt x="194" y="790"/>
                  </a:lnTo>
                  <a:lnTo>
                    <a:pt x="194" y="790"/>
                  </a:lnTo>
                  <a:lnTo>
                    <a:pt x="178" y="783"/>
                  </a:lnTo>
                  <a:lnTo>
                    <a:pt x="162" y="775"/>
                  </a:lnTo>
                  <a:lnTo>
                    <a:pt x="162" y="775"/>
                  </a:lnTo>
                  <a:lnTo>
                    <a:pt x="149" y="769"/>
                  </a:lnTo>
                  <a:lnTo>
                    <a:pt x="137" y="761"/>
                  </a:lnTo>
                  <a:lnTo>
                    <a:pt x="127" y="753"/>
                  </a:lnTo>
                  <a:lnTo>
                    <a:pt x="117" y="744"/>
                  </a:lnTo>
                  <a:lnTo>
                    <a:pt x="110" y="732"/>
                  </a:lnTo>
                  <a:lnTo>
                    <a:pt x="102" y="719"/>
                  </a:lnTo>
                  <a:lnTo>
                    <a:pt x="96" y="704"/>
                  </a:lnTo>
                  <a:lnTo>
                    <a:pt x="90" y="685"/>
                  </a:lnTo>
                  <a:lnTo>
                    <a:pt x="90" y="685"/>
                  </a:lnTo>
                  <a:lnTo>
                    <a:pt x="77" y="639"/>
                  </a:lnTo>
                  <a:lnTo>
                    <a:pt x="69" y="616"/>
                  </a:lnTo>
                  <a:lnTo>
                    <a:pt x="61" y="594"/>
                  </a:lnTo>
                  <a:lnTo>
                    <a:pt x="61" y="594"/>
                  </a:lnTo>
                  <a:lnTo>
                    <a:pt x="48" y="565"/>
                  </a:lnTo>
                  <a:lnTo>
                    <a:pt x="34" y="538"/>
                  </a:lnTo>
                  <a:lnTo>
                    <a:pt x="34" y="538"/>
                  </a:lnTo>
                  <a:lnTo>
                    <a:pt x="20" y="509"/>
                  </a:lnTo>
                  <a:lnTo>
                    <a:pt x="14" y="495"/>
                  </a:lnTo>
                  <a:lnTo>
                    <a:pt x="9" y="480"/>
                  </a:lnTo>
                  <a:lnTo>
                    <a:pt x="9" y="480"/>
                  </a:lnTo>
                  <a:lnTo>
                    <a:pt x="4" y="466"/>
                  </a:lnTo>
                  <a:lnTo>
                    <a:pt x="1" y="452"/>
                  </a:lnTo>
                  <a:lnTo>
                    <a:pt x="0" y="439"/>
                  </a:lnTo>
                  <a:lnTo>
                    <a:pt x="0" y="426"/>
                  </a:lnTo>
                  <a:lnTo>
                    <a:pt x="2" y="412"/>
                  </a:lnTo>
                  <a:lnTo>
                    <a:pt x="6" y="398"/>
                  </a:lnTo>
                  <a:lnTo>
                    <a:pt x="13" y="382"/>
                  </a:lnTo>
                  <a:lnTo>
                    <a:pt x="22" y="365"/>
                  </a:lnTo>
                  <a:lnTo>
                    <a:pt x="22" y="365"/>
                  </a:lnTo>
                  <a:lnTo>
                    <a:pt x="44" y="323"/>
                  </a:lnTo>
                  <a:lnTo>
                    <a:pt x="55" y="302"/>
                  </a:lnTo>
                  <a:lnTo>
                    <a:pt x="66" y="280"/>
                  </a:lnTo>
                  <a:lnTo>
                    <a:pt x="66" y="280"/>
                  </a:lnTo>
                  <a:lnTo>
                    <a:pt x="77" y="251"/>
                  </a:lnTo>
                  <a:lnTo>
                    <a:pt x="87" y="222"/>
                  </a:lnTo>
                  <a:lnTo>
                    <a:pt x="87" y="222"/>
                  </a:lnTo>
                  <a:lnTo>
                    <a:pt x="97" y="191"/>
                  </a:lnTo>
                  <a:lnTo>
                    <a:pt x="102" y="177"/>
                  </a:lnTo>
                  <a:lnTo>
                    <a:pt x="109" y="162"/>
                  </a:lnTo>
                  <a:lnTo>
                    <a:pt x="109" y="162"/>
                  </a:lnTo>
                  <a:lnTo>
                    <a:pt x="116" y="149"/>
                  </a:lnTo>
                  <a:lnTo>
                    <a:pt x="124" y="138"/>
                  </a:lnTo>
                  <a:lnTo>
                    <a:pt x="131" y="127"/>
                  </a:lnTo>
                  <a:lnTo>
                    <a:pt x="141" y="119"/>
                  </a:lnTo>
                  <a:lnTo>
                    <a:pt x="153" y="110"/>
                  </a:lnTo>
                  <a:lnTo>
                    <a:pt x="166" y="102"/>
                  </a:lnTo>
                  <a:lnTo>
                    <a:pt x="181" y="96"/>
                  </a:lnTo>
                  <a:lnTo>
                    <a:pt x="200" y="90"/>
                  </a:lnTo>
                  <a:lnTo>
                    <a:pt x="200" y="90"/>
                  </a:lnTo>
                  <a:lnTo>
                    <a:pt x="245" y="77"/>
                  </a:lnTo>
                  <a:lnTo>
                    <a:pt x="268" y="70"/>
                  </a:lnTo>
                  <a:lnTo>
                    <a:pt x="291" y="61"/>
                  </a:lnTo>
                  <a:lnTo>
                    <a:pt x="291" y="61"/>
                  </a:lnTo>
                  <a:lnTo>
                    <a:pt x="320" y="49"/>
                  </a:lnTo>
                  <a:lnTo>
                    <a:pt x="347" y="35"/>
                  </a:lnTo>
                  <a:lnTo>
                    <a:pt x="347" y="35"/>
                  </a:lnTo>
                  <a:lnTo>
                    <a:pt x="376" y="20"/>
                  </a:lnTo>
                  <a:lnTo>
                    <a:pt x="390" y="14"/>
                  </a:lnTo>
                  <a:lnTo>
                    <a:pt x="405" y="9"/>
                  </a:lnTo>
                  <a:lnTo>
                    <a:pt x="405" y="9"/>
                  </a:lnTo>
                  <a:lnTo>
                    <a:pt x="419" y="5"/>
                  </a:lnTo>
                  <a:lnTo>
                    <a:pt x="432" y="1"/>
                  </a:lnTo>
                  <a:lnTo>
                    <a:pt x="446" y="0"/>
                  </a:lnTo>
                  <a:lnTo>
                    <a:pt x="459" y="0"/>
                  </a:lnTo>
                  <a:lnTo>
                    <a:pt x="472" y="2"/>
                  </a:lnTo>
                  <a:lnTo>
                    <a:pt x="487" y="7"/>
                  </a:lnTo>
                  <a:lnTo>
                    <a:pt x="503" y="13"/>
                  </a:lnTo>
                  <a:lnTo>
                    <a:pt x="520" y="22"/>
                  </a:lnTo>
                  <a:lnTo>
                    <a:pt x="520" y="22"/>
                  </a:lnTo>
                  <a:lnTo>
                    <a:pt x="561" y="46"/>
                  </a:lnTo>
                  <a:lnTo>
                    <a:pt x="583" y="57"/>
                  </a:lnTo>
                  <a:lnTo>
                    <a:pt x="605" y="66"/>
                  </a:lnTo>
                  <a:lnTo>
                    <a:pt x="605" y="66"/>
                  </a:lnTo>
                  <a:lnTo>
                    <a:pt x="634" y="77"/>
                  </a:lnTo>
                  <a:lnTo>
                    <a:pt x="663" y="87"/>
                  </a:lnTo>
                  <a:lnTo>
                    <a:pt x="663" y="87"/>
                  </a:lnTo>
                  <a:lnTo>
                    <a:pt x="694" y="97"/>
                  </a:lnTo>
                  <a:lnTo>
                    <a:pt x="708" y="102"/>
                  </a:lnTo>
                  <a:lnTo>
                    <a:pt x="723" y="110"/>
                  </a:lnTo>
                  <a:lnTo>
                    <a:pt x="723" y="110"/>
                  </a:lnTo>
                  <a:lnTo>
                    <a:pt x="736" y="116"/>
                  </a:lnTo>
                  <a:lnTo>
                    <a:pt x="747" y="124"/>
                  </a:lnTo>
                  <a:lnTo>
                    <a:pt x="758" y="133"/>
                  </a:lnTo>
                  <a:lnTo>
                    <a:pt x="766" y="142"/>
                  </a:lnTo>
                  <a:lnTo>
                    <a:pt x="775" y="153"/>
                  </a:lnTo>
                  <a:lnTo>
                    <a:pt x="783" y="166"/>
                  </a:lnTo>
                  <a:lnTo>
                    <a:pt x="789" y="182"/>
                  </a:lnTo>
                  <a:lnTo>
                    <a:pt x="795" y="200"/>
                  </a:lnTo>
                  <a:lnTo>
                    <a:pt x="795" y="200"/>
                  </a:lnTo>
                  <a:lnTo>
                    <a:pt x="808" y="247"/>
                  </a:lnTo>
                  <a:lnTo>
                    <a:pt x="815" y="270"/>
                  </a:lnTo>
                  <a:lnTo>
                    <a:pt x="823" y="292"/>
                  </a:lnTo>
                  <a:lnTo>
                    <a:pt x="823" y="292"/>
                  </a:lnTo>
                  <a:lnTo>
                    <a:pt x="836" y="321"/>
                  </a:lnTo>
                  <a:lnTo>
                    <a:pt x="850" y="348"/>
                  </a:lnTo>
                  <a:lnTo>
                    <a:pt x="850" y="348"/>
                  </a:lnTo>
                  <a:lnTo>
                    <a:pt x="864" y="376"/>
                  </a:lnTo>
                  <a:lnTo>
                    <a:pt x="871" y="390"/>
                  </a:lnTo>
                  <a:lnTo>
                    <a:pt x="876" y="405"/>
                  </a:lnTo>
                  <a:lnTo>
                    <a:pt x="876" y="405"/>
                  </a:lnTo>
                  <a:lnTo>
                    <a:pt x="880" y="419"/>
                  </a:lnTo>
                  <a:lnTo>
                    <a:pt x="884" y="433"/>
                  </a:lnTo>
                  <a:lnTo>
                    <a:pt x="885" y="446"/>
                  </a:lnTo>
                  <a:lnTo>
                    <a:pt x="885" y="460"/>
                  </a:lnTo>
                  <a:lnTo>
                    <a:pt x="883" y="474"/>
                  </a:lnTo>
                  <a:lnTo>
                    <a:pt x="878" y="488"/>
                  </a:lnTo>
                  <a:lnTo>
                    <a:pt x="872" y="504"/>
                  </a:lnTo>
                  <a:lnTo>
                    <a:pt x="863" y="520"/>
                  </a:lnTo>
                  <a:lnTo>
                    <a:pt x="863" y="520"/>
                  </a:lnTo>
                  <a:lnTo>
                    <a:pt x="839" y="563"/>
                  </a:lnTo>
                  <a:lnTo>
                    <a:pt x="828" y="583"/>
                  </a:lnTo>
                  <a:lnTo>
                    <a:pt x="818" y="606"/>
                  </a:lnTo>
                  <a:lnTo>
                    <a:pt x="818" y="606"/>
                  </a:lnTo>
                  <a:lnTo>
                    <a:pt x="808" y="634"/>
                  </a:lnTo>
                  <a:lnTo>
                    <a:pt x="798" y="665"/>
                  </a:lnTo>
                  <a:lnTo>
                    <a:pt x="798" y="665"/>
                  </a:lnTo>
                  <a:lnTo>
                    <a:pt x="788" y="694"/>
                  </a:lnTo>
                  <a:lnTo>
                    <a:pt x="783" y="709"/>
                  </a:lnTo>
                  <a:lnTo>
                    <a:pt x="775" y="723"/>
                  </a:lnTo>
                  <a:lnTo>
                    <a:pt x="775" y="723"/>
                  </a:lnTo>
                  <a:lnTo>
                    <a:pt x="766" y="740"/>
                  </a:lnTo>
                  <a:lnTo>
                    <a:pt x="757" y="754"/>
                  </a:lnTo>
                  <a:lnTo>
                    <a:pt x="751" y="760"/>
                  </a:lnTo>
                  <a:lnTo>
                    <a:pt x="745" y="766"/>
                  </a:lnTo>
                  <a:lnTo>
                    <a:pt x="738" y="771"/>
                  </a:lnTo>
                  <a:lnTo>
                    <a:pt x="731" y="777"/>
                  </a:lnTo>
                  <a:lnTo>
                    <a:pt x="805" y="1000"/>
                  </a:lnTo>
                  <a:lnTo>
                    <a:pt x="785" y="998"/>
                  </a:lnTo>
                  <a:lnTo>
                    <a:pt x="714" y="785"/>
                  </a:lnTo>
                  <a:lnTo>
                    <a:pt x="714" y="785"/>
                  </a:lnTo>
                  <a:lnTo>
                    <a:pt x="703" y="790"/>
                  </a:lnTo>
                  <a:lnTo>
                    <a:pt x="772" y="997"/>
                  </a:lnTo>
                  <a:lnTo>
                    <a:pt x="593" y="982"/>
                  </a:lnTo>
                  <a:lnTo>
                    <a:pt x="566" y="1046"/>
                  </a:lnTo>
                  <a:lnTo>
                    <a:pt x="506" y="867"/>
                  </a:lnTo>
                  <a:lnTo>
                    <a:pt x="506" y="867"/>
                  </a:lnTo>
                  <a:lnTo>
                    <a:pt x="495" y="871"/>
                  </a:lnTo>
                  <a:lnTo>
                    <a:pt x="559" y="1063"/>
                  </a:lnTo>
                  <a:lnTo>
                    <a:pt x="550" y="1085"/>
                  </a:lnTo>
                  <a:lnTo>
                    <a:pt x="481" y="876"/>
                  </a:lnTo>
                  <a:lnTo>
                    <a:pt x="480" y="876"/>
                  </a:lnTo>
                  <a:lnTo>
                    <a:pt x="480" y="876"/>
                  </a:lnTo>
                  <a:lnTo>
                    <a:pt x="463" y="882"/>
                  </a:lnTo>
                  <a:lnTo>
                    <a:pt x="448" y="884"/>
                  </a:lnTo>
                  <a:lnTo>
                    <a:pt x="367" y="1217"/>
                  </a:lnTo>
                  <a:lnTo>
                    <a:pt x="356" y="1197"/>
                  </a:lnTo>
                  <a:lnTo>
                    <a:pt x="432" y="885"/>
                  </a:lnTo>
                  <a:lnTo>
                    <a:pt x="432" y="885"/>
                  </a:lnTo>
                  <a:lnTo>
                    <a:pt x="420" y="884"/>
                  </a:lnTo>
                  <a:lnTo>
                    <a:pt x="348" y="1180"/>
                  </a:lnTo>
                  <a:lnTo>
                    <a:pt x="316" y="1117"/>
                  </a:lnTo>
                  <a:lnTo>
                    <a:pt x="139" y="1149"/>
                  </a:lnTo>
                  <a:lnTo>
                    <a:pt x="223" y="799"/>
                  </a:lnTo>
                  <a:lnTo>
                    <a:pt x="220" y="798"/>
                  </a:lnTo>
                  <a:lnTo>
                    <a:pt x="220" y="798"/>
                  </a:lnTo>
                  <a:lnTo>
                    <a:pt x="212" y="796"/>
                  </a:lnTo>
                  <a:lnTo>
                    <a:pt x="212" y="796"/>
                  </a:lnTo>
                  <a:close/>
                  <a:moveTo>
                    <a:pt x="497" y="656"/>
                  </a:moveTo>
                  <a:lnTo>
                    <a:pt x="497" y="208"/>
                  </a:lnTo>
                  <a:lnTo>
                    <a:pt x="411" y="208"/>
                  </a:lnTo>
                  <a:lnTo>
                    <a:pt x="411" y="208"/>
                  </a:lnTo>
                  <a:lnTo>
                    <a:pt x="411" y="216"/>
                  </a:lnTo>
                  <a:lnTo>
                    <a:pt x="408" y="226"/>
                  </a:lnTo>
                  <a:lnTo>
                    <a:pt x="404" y="235"/>
                  </a:lnTo>
                  <a:lnTo>
                    <a:pt x="397" y="243"/>
                  </a:lnTo>
                  <a:lnTo>
                    <a:pt x="397" y="243"/>
                  </a:lnTo>
                  <a:lnTo>
                    <a:pt x="390" y="252"/>
                  </a:lnTo>
                  <a:lnTo>
                    <a:pt x="381" y="258"/>
                  </a:lnTo>
                  <a:lnTo>
                    <a:pt x="371" y="261"/>
                  </a:lnTo>
                  <a:lnTo>
                    <a:pt x="360" y="262"/>
                  </a:lnTo>
                  <a:lnTo>
                    <a:pt x="360" y="327"/>
                  </a:lnTo>
                  <a:lnTo>
                    <a:pt x="398" y="327"/>
                  </a:lnTo>
                  <a:lnTo>
                    <a:pt x="398" y="656"/>
                  </a:lnTo>
                  <a:lnTo>
                    <a:pt x="497" y="656"/>
                  </a:lnTo>
                  <a:lnTo>
                    <a:pt x="497" y="656"/>
                  </a:lnTo>
                  <a:close/>
                  <a:moveTo>
                    <a:pt x="486" y="124"/>
                  </a:moveTo>
                  <a:lnTo>
                    <a:pt x="486" y="124"/>
                  </a:lnTo>
                  <a:lnTo>
                    <a:pt x="511" y="131"/>
                  </a:lnTo>
                  <a:lnTo>
                    <a:pt x="536" y="139"/>
                  </a:lnTo>
                  <a:lnTo>
                    <a:pt x="560" y="150"/>
                  </a:lnTo>
                  <a:lnTo>
                    <a:pt x="582" y="163"/>
                  </a:lnTo>
                  <a:lnTo>
                    <a:pt x="604" y="177"/>
                  </a:lnTo>
                  <a:lnTo>
                    <a:pt x="623" y="194"/>
                  </a:lnTo>
                  <a:lnTo>
                    <a:pt x="643" y="211"/>
                  </a:lnTo>
                  <a:lnTo>
                    <a:pt x="659" y="229"/>
                  </a:lnTo>
                  <a:lnTo>
                    <a:pt x="674" y="250"/>
                  </a:lnTo>
                  <a:lnTo>
                    <a:pt x="688" y="272"/>
                  </a:lnTo>
                  <a:lnTo>
                    <a:pt x="700" y="294"/>
                  </a:lnTo>
                  <a:lnTo>
                    <a:pt x="710" y="318"/>
                  </a:lnTo>
                  <a:lnTo>
                    <a:pt x="718" y="343"/>
                  </a:lnTo>
                  <a:lnTo>
                    <a:pt x="724" y="369"/>
                  </a:lnTo>
                  <a:lnTo>
                    <a:pt x="727" y="397"/>
                  </a:lnTo>
                  <a:lnTo>
                    <a:pt x="728" y="424"/>
                  </a:lnTo>
                  <a:lnTo>
                    <a:pt x="728" y="424"/>
                  </a:lnTo>
                  <a:lnTo>
                    <a:pt x="728" y="439"/>
                  </a:lnTo>
                  <a:lnTo>
                    <a:pt x="727" y="455"/>
                  </a:lnTo>
                  <a:lnTo>
                    <a:pt x="725" y="470"/>
                  </a:lnTo>
                  <a:lnTo>
                    <a:pt x="722" y="486"/>
                  </a:lnTo>
                  <a:lnTo>
                    <a:pt x="719" y="500"/>
                  </a:lnTo>
                  <a:lnTo>
                    <a:pt x="714" y="515"/>
                  </a:lnTo>
                  <a:lnTo>
                    <a:pt x="710" y="529"/>
                  </a:lnTo>
                  <a:lnTo>
                    <a:pt x="704" y="542"/>
                  </a:lnTo>
                  <a:lnTo>
                    <a:pt x="698" y="556"/>
                  </a:lnTo>
                  <a:lnTo>
                    <a:pt x="691" y="569"/>
                  </a:lnTo>
                  <a:lnTo>
                    <a:pt x="684" y="582"/>
                  </a:lnTo>
                  <a:lnTo>
                    <a:pt x="676" y="594"/>
                  </a:lnTo>
                  <a:lnTo>
                    <a:pt x="668" y="606"/>
                  </a:lnTo>
                  <a:lnTo>
                    <a:pt x="659" y="618"/>
                  </a:lnTo>
                  <a:lnTo>
                    <a:pt x="649" y="629"/>
                  </a:lnTo>
                  <a:lnTo>
                    <a:pt x="639" y="640"/>
                  </a:lnTo>
                  <a:lnTo>
                    <a:pt x="628" y="650"/>
                  </a:lnTo>
                  <a:lnTo>
                    <a:pt x="618" y="659"/>
                  </a:lnTo>
                  <a:lnTo>
                    <a:pt x="606" y="668"/>
                  </a:lnTo>
                  <a:lnTo>
                    <a:pt x="594" y="677"/>
                  </a:lnTo>
                  <a:lnTo>
                    <a:pt x="582" y="685"/>
                  </a:lnTo>
                  <a:lnTo>
                    <a:pt x="569" y="692"/>
                  </a:lnTo>
                  <a:lnTo>
                    <a:pt x="556" y="699"/>
                  </a:lnTo>
                  <a:lnTo>
                    <a:pt x="542" y="705"/>
                  </a:lnTo>
                  <a:lnTo>
                    <a:pt x="528" y="710"/>
                  </a:lnTo>
                  <a:lnTo>
                    <a:pt x="513" y="716"/>
                  </a:lnTo>
                  <a:lnTo>
                    <a:pt x="499" y="719"/>
                  </a:lnTo>
                  <a:lnTo>
                    <a:pt x="484" y="723"/>
                  </a:lnTo>
                  <a:lnTo>
                    <a:pt x="469" y="726"/>
                  </a:lnTo>
                  <a:lnTo>
                    <a:pt x="454" y="728"/>
                  </a:lnTo>
                  <a:lnTo>
                    <a:pt x="439" y="729"/>
                  </a:lnTo>
                  <a:lnTo>
                    <a:pt x="423" y="729"/>
                  </a:lnTo>
                  <a:lnTo>
                    <a:pt x="423" y="729"/>
                  </a:lnTo>
                  <a:lnTo>
                    <a:pt x="398" y="728"/>
                  </a:lnTo>
                  <a:lnTo>
                    <a:pt x="374" y="726"/>
                  </a:lnTo>
                  <a:lnTo>
                    <a:pt x="351" y="720"/>
                  </a:lnTo>
                  <a:lnTo>
                    <a:pt x="328" y="714"/>
                  </a:lnTo>
                  <a:lnTo>
                    <a:pt x="306" y="706"/>
                  </a:lnTo>
                  <a:lnTo>
                    <a:pt x="284" y="696"/>
                  </a:lnTo>
                  <a:lnTo>
                    <a:pt x="264" y="684"/>
                  </a:lnTo>
                  <a:lnTo>
                    <a:pt x="244" y="672"/>
                  </a:lnTo>
                  <a:lnTo>
                    <a:pt x="227" y="657"/>
                  </a:lnTo>
                  <a:lnTo>
                    <a:pt x="209" y="642"/>
                  </a:lnTo>
                  <a:lnTo>
                    <a:pt x="193" y="626"/>
                  </a:lnTo>
                  <a:lnTo>
                    <a:pt x="179" y="607"/>
                  </a:lnTo>
                  <a:lnTo>
                    <a:pt x="166" y="589"/>
                  </a:lnTo>
                  <a:lnTo>
                    <a:pt x="154" y="568"/>
                  </a:lnTo>
                  <a:lnTo>
                    <a:pt x="143" y="547"/>
                  </a:lnTo>
                  <a:lnTo>
                    <a:pt x="135" y="526"/>
                  </a:lnTo>
                  <a:lnTo>
                    <a:pt x="135" y="526"/>
                  </a:lnTo>
                  <a:lnTo>
                    <a:pt x="143" y="551"/>
                  </a:lnTo>
                  <a:lnTo>
                    <a:pt x="153" y="575"/>
                  </a:lnTo>
                  <a:lnTo>
                    <a:pt x="164" y="597"/>
                  </a:lnTo>
                  <a:lnTo>
                    <a:pt x="178" y="619"/>
                  </a:lnTo>
                  <a:lnTo>
                    <a:pt x="193" y="640"/>
                  </a:lnTo>
                  <a:lnTo>
                    <a:pt x="209" y="659"/>
                  </a:lnTo>
                  <a:lnTo>
                    <a:pt x="228" y="677"/>
                  </a:lnTo>
                  <a:lnTo>
                    <a:pt x="247" y="693"/>
                  </a:lnTo>
                  <a:lnTo>
                    <a:pt x="268" y="708"/>
                  </a:lnTo>
                  <a:lnTo>
                    <a:pt x="291" y="721"/>
                  </a:lnTo>
                  <a:lnTo>
                    <a:pt x="314" y="733"/>
                  </a:lnTo>
                  <a:lnTo>
                    <a:pt x="338" y="742"/>
                  </a:lnTo>
                  <a:lnTo>
                    <a:pt x="363" y="749"/>
                  </a:lnTo>
                  <a:lnTo>
                    <a:pt x="389" y="755"/>
                  </a:lnTo>
                  <a:lnTo>
                    <a:pt x="416" y="759"/>
                  </a:lnTo>
                  <a:lnTo>
                    <a:pt x="443" y="760"/>
                  </a:lnTo>
                  <a:lnTo>
                    <a:pt x="443" y="760"/>
                  </a:lnTo>
                  <a:lnTo>
                    <a:pt x="459" y="759"/>
                  </a:lnTo>
                  <a:lnTo>
                    <a:pt x="475" y="758"/>
                  </a:lnTo>
                  <a:lnTo>
                    <a:pt x="491" y="756"/>
                  </a:lnTo>
                  <a:lnTo>
                    <a:pt x="507" y="754"/>
                  </a:lnTo>
                  <a:lnTo>
                    <a:pt x="522" y="749"/>
                  </a:lnTo>
                  <a:lnTo>
                    <a:pt x="537" y="745"/>
                  </a:lnTo>
                  <a:lnTo>
                    <a:pt x="553" y="741"/>
                  </a:lnTo>
                  <a:lnTo>
                    <a:pt x="567" y="735"/>
                  </a:lnTo>
                  <a:lnTo>
                    <a:pt x="581" y="729"/>
                  </a:lnTo>
                  <a:lnTo>
                    <a:pt x="595" y="721"/>
                  </a:lnTo>
                  <a:lnTo>
                    <a:pt x="608" y="714"/>
                  </a:lnTo>
                  <a:lnTo>
                    <a:pt x="621" y="705"/>
                  </a:lnTo>
                  <a:lnTo>
                    <a:pt x="634" y="696"/>
                  </a:lnTo>
                  <a:lnTo>
                    <a:pt x="646" y="686"/>
                  </a:lnTo>
                  <a:lnTo>
                    <a:pt x="657" y="677"/>
                  </a:lnTo>
                  <a:lnTo>
                    <a:pt x="669" y="667"/>
                  </a:lnTo>
                  <a:lnTo>
                    <a:pt x="678" y="655"/>
                  </a:lnTo>
                  <a:lnTo>
                    <a:pt x="688" y="644"/>
                  </a:lnTo>
                  <a:lnTo>
                    <a:pt x="698" y="632"/>
                  </a:lnTo>
                  <a:lnTo>
                    <a:pt x="707" y="619"/>
                  </a:lnTo>
                  <a:lnTo>
                    <a:pt x="715" y="606"/>
                  </a:lnTo>
                  <a:lnTo>
                    <a:pt x="723" y="593"/>
                  </a:lnTo>
                  <a:lnTo>
                    <a:pt x="731" y="579"/>
                  </a:lnTo>
                  <a:lnTo>
                    <a:pt x="737" y="565"/>
                  </a:lnTo>
                  <a:lnTo>
                    <a:pt x="742" y="551"/>
                  </a:lnTo>
                  <a:lnTo>
                    <a:pt x="747" y="536"/>
                  </a:lnTo>
                  <a:lnTo>
                    <a:pt x="751" y="520"/>
                  </a:lnTo>
                  <a:lnTo>
                    <a:pt x="756" y="505"/>
                  </a:lnTo>
                  <a:lnTo>
                    <a:pt x="758" y="489"/>
                  </a:lnTo>
                  <a:lnTo>
                    <a:pt x="760" y="474"/>
                  </a:lnTo>
                  <a:lnTo>
                    <a:pt x="761" y="457"/>
                  </a:lnTo>
                  <a:lnTo>
                    <a:pt x="762" y="441"/>
                  </a:lnTo>
                  <a:lnTo>
                    <a:pt x="762" y="441"/>
                  </a:lnTo>
                  <a:lnTo>
                    <a:pt x="761" y="426"/>
                  </a:lnTo>
                  <a:lnTo>
                    <a:pt x="760" y="411"/>
                  </a:lnTo>
                  <a:lnTo>
                    <a:pt x="759" y="397"/>
                  </a:lnTo>
                  <a:lnTo>
                    <a:pt x="757" y="381"/>
                  </a:lnTo>
                  <a:lnTo>
                    <a:pt x="753" y="367"/>
                  </a:lnTo>
                  <a:lnTo>
                    <a:pt x="749" y="353"/>
                  </a:lnTo>
                  <a:lnTo>
                    <a:pt x="746" y="340"/>
                  </a:lnTo>
                  <a:lnTo>
                    <a:pt x="740" y="326"/>
                  </a:lnTo>
                  <a:lnTo>
                    <a:pt x="729" y="300"/>
                  </a:lnTo>
                  <a:lnTo>
                    <a:pt x="715" y="275"/>
                  </a:lnTo>
                  <a:lnTo>
                    <a:pt x="700" y="252"/>
                  </a:lnTo>
                  <a:lnTo>
                    <a:pt x="682" y="230"/>
                  </a:lnTo>
                  <a:lnTo>
                    <a:pt x="663" y="210"/>
                  </a:lnTo>
                  <a:lnTo>
                    <a:pt x="642" y="191"/>
                  </a:lnTo>
                  <a:lnTo>
                    <a:pt x="619" y="175"/>
                  </a:lnTo>
                  <a:lnTo>
                    <a:pt x="595" y="160"/>
                  </a:lnTo>
                  <a:lnTo>
                    <a:pt x="569" y="148"/>
                  </a:lnTo>
                  <a:lnTo>
                    <a:pt x="543" y="137"/>
                  </a:lnTo>
                  <a:lnTo>
                    <a:pt x="529" y="134"/>
                  </a:lnTo>
                  <a:lnTo>
                    <a:pt x="515" y="129"/>
                  </a:lnTo>
                  <a:lnTo>
                    <a:pt x="500" y="127"/>
                  </a:lnTo>
                  <a:lnTo>
                    <a:pt x="486" y="124"/>
                  </a:lnTo>
                  <a:lnTo>
                    <a:pt x="486" y="124"/>
                  </a:lnTo>
                  <a:close/>
                  <a:moveTo>
                    <a:pt x="216" y="696"/>
                  </a:moveTo>
                  <a:lnTo>
                    <a:pt x="217" y="696"/>
                  </a:lnTo>
                  <a:lnTo>
                    <a:pt x="217" y="697"/>
                  </a:lnTo>
                  <a:lnTo>
                    <a:pt x="217" y="697"/>
                  </a:lnTo>
                  <a:lnTo>
                    <a:pt x="221" y="701"/>
                  </a:lnTo>
                  <a:lnTo>
                    <a:pt x="221" y="701"/>
                  </a:lnTo>
                  <a:lnTo>
                    <a:pt x="221" y="701"/>
                  </a:lnTo>
                  <a:lnTo>
                    <a:pt x="221" y="701"/>
                  </a:lnTo>
                  <a:lnTo>
                    <a:pt x="223" y="702"/>
                  </a:lnTo>
                  <a:lnTo>
                    <a:pt x="223" y="702"/>
                  </a:lnTo>
                  <a:lnTo>
                    <a:pt x="224" y="703"/>
                  </a:lnTo>
                  <a:lnTo>
                    <a:pt x="224" y="703"/>
                  </a:lnTo>
                  <a:lnTo>
                    <a:pt x="224" y="703"/>
                  </a:lnTo>
                  <a:lnTo>
                    <a:pt x="224" y="703"/>
                  </a:lnTo>
                  <a:lnTo>
                    <a:pt x="225" y="703"/>
                  </a:lnTo>
                  <a:lnTo>
                    <a:pt x="227" y="705"/>
                  </a:lnTo>
                  <a:lnTo>
                    <a:pt x="227" y="705"/>
                  </a:lnTo>
                  <a:lnTo>
                    <a:pt x="231" y="708"/>
                  </a:lnTo>
                  <a:lnTo>
                    <a:pt x="231" y="709"/>
                  </a:lnTo>
                  <a:lnTo>
                    <a:pt x="232" y="709"/>
                  </a:lnTo>
                  <a:lnTo>
                    <a:pt x="232" y="709"/>
                  </a:lnTo>
                  <a:lnTo>
                    <a:pt x="243" y="718"/>
                  </a:lnTo>
                  <a:lnTo>
                    <a:pt x="243" y="718"/>
                  </a:lnTo>
                  <a:lnTo>
                    <a:pt x="247" y="721"/>
                  </a:lnTo>
                  <a:lnTo>
                    <a:pt x="249" y="722"/>
                  </a:lnTo>
                  <a:lnTo>
                    <a:pt x="249" y="722"/>
                  </a:lnTo>
                  <a:lnTo>
                    <a:pt x="253" y="726"/>
                  </a:lnTo>
                  <a:lnTo>
                    <a:pt x="256" y="727"/>
                  </a:lnTo>
                  <a:lnTo>
                    <a:pt x="256" y="727"/>
                  </a:lnTo>
                  <a:lnTo>
                    <a:pt x="256" y="727"/>
                  </a:lnTo>
                  <a:lnTo>
                    <a:pt x="261" y="730"/>
                  </a:lnTo>
                  <a:lnTo>
                    <a:pt x="264" y="731"/>
                  </a:lnTo>
                  <a:lnTo>
                    <a:pt x="264" y="731"/>
                  </a:lnTo>
                  <a:lnTo>
                    <a:pt x="267" y="733"/>
                  </a:lnTo>
                  <a:lnTo>
                    <a:pt x="270" y="735"/>
                  </a:lnTo>
                  <a:lnTo>
                    <a:pt x="270" y="735"/>
                  </a:lnTo>
                  <a:lnTo>
                    <a:pt x="275" y="739"/>
                  </a:lnTo>
                  <a:lnTo>
                    <a:pt x="278" y="740"/>
                  </a:lnTo>
                  <a:lnTo>
                    <a:pt x="281" y="742"/>
                  </a:lnTo>
                  <a:lnTo>
                    <a:pt x="285" y="744"/>
                  </a:lnTo>
                  <a:lnTo>
                    <a:pt x="289" y="746"/>
                  </a:lnTo>
                  <a:lnTo>
                    <a:pt x="293" y="747"/>
                  </a:lnTo>
                  <a:lnTo>
                    <a:pt x="296" y="749"/>
                  </a:lnTo>
                  <a:lnTo>
                    <a:pt x="296" y="749"/>
                  </a:lnTo>
                  <a:lnTo>
                    <a:pt x="300" y="752"/>
                  </a:lnTo>
                  <a:lnTo>
                    <a:pt x="304" y="753"/>
                  </a:lnTo>
                  <a:lnTo>
                    <a:pt x="304" y="753"/>
                  </a:lnTo>
                  <a:lnTo>
                    <a:pt x="308" y="755"/>
                  </a:lnTo>
                  <a:lnTo>
                    <a:pt x="310" y="756"/>
                  </a:lnTo>
                  <a:lnTo>
                    <a:pt x="310" y="756"/>
                  </a:lnTo>
                  <a:lnTo>
                    <a:pt x="316" y="758"/>
                  </a:lnTo>
                  <a:lnTo>
                    <a:pt x="319" y="759"/>
                  </a:lnTo>
                  <a:lnTo>
                    <a:pt x="319" y="759"/>
                  </a:lnTo>
                  <a:lnTo>
                    <a:pt x="323" y="761"/>
                  </a:lnTo>
                  <a:lnTo>
                    <a:pt x="326" y="761"/>
                  </a:lnTo>
                  <a:lnTo>
                    <a:pt x="326" y="761"/>
                  </a:lnTo>
                  <a:lnTo>
                    <a:pt x="332" y="764"/>
                  </a:lnTo>
                  <a:lnTo>
                    <a:pt x="334" y="765"/>
                  </a:lnTo>
                  <a:lnTo>
                    <a:pt x="334" y="765"/>
                  </a:lnTo>
                  <a:lnTo>
                    <a:pt x="340" y="767"/>
                  </a:lnTo>
                  <a:lnTo>
                    <a:pt x="342" y="767"/>
                  </a:lnTo>
                  <a:lnTo>
                    <a:pt x="342" y="767"/>
                  </a:lnTo>
                  <a:lnTo>
                    <a:pt x="348" y="769"/>
                  </a:lnTo>
                  <a:lnTo>
                    <a:pt x="351" y="769"/>
                  </a:lnTo>
                  <a:lnTo>
                    <a:pt x="351" y="769"/>
                  </a:lnTo>
                  <a:lnTo>
                    <a:pt x="356" y="771"/>
                  </a:lnTo>
                  <a:lnTo>
                    <a:pt x="358" y="771"/>
                  </a:lnTo>
                  <a:lnTo>
                    <a:pt x="358" y="771"/>
                  </a:lnTo>
                  <a:lnTo>
                    <a:pt x="365" y="773"/>
                  </a:lnTo>
                  <a:lnTo>
                    <a:pt x="366" y="773"/>
                  </a:lnTo>
                  <a:lnTo>
                    <a:pt x="366" y="773"/>
                  </a:lnTo>
                  <a:lnTo>
                    <a:pt x="372" y="775"/>
                  </a:lnTo>
                  <a:lnTo>
                    <a:pt x="374" y="775"/>
                  </a:lnTo>
                  <a:lnTo>
                    <a:pt x="374" y="775"/>
                  </a:lnTo>
                  <a:lnTo>
                    <a:pt x="382" y="777"/>
                  </a:lnTo>
                  <a:lnTo>
                    <a:pt x="383" y="777"/>
                  </a:lnTo>
                  <a:lnTo>
                    <a:pt x="383" y="777"/>
                  </a:lnTo>
                  <a:lnTo>
                    <a:pt x="390" y="778"/>
                  </a:lnTo>
                  <a:lnTo>
                    <a:pt x="391" y="779"/>
                  </a:lnTo>
                  <a:lnTo>
                    <a:pt x="391" y="779"/>
                  </a:lnTo>
                  <a:lnTo>
                    <a:pt x="398" y="780"/>
                  </a:lnTo>
                  <a:lnTo>
                    <a:pt x="399" y="780"/>
                  </a:lnTo>
                  <a:lnTo>
                    <a:pt x="399" y="780"/>
                  </a:lnTo>
                  <a:lnTo>
                    <a:pt x="407" y="780"/>
                  </a:lnTo>
                  <a:lnTo>
                    <a:pt x="407" y="781"/>
                  </a:lnTo>
                  <a:lnTo>
                    <a:pt x="408" y="781"/>
                  </a:lnTo>
                  <a:lnTo>
                    <a:pt x="408" y="781"/>
                  </a:lnTo>
                  <a:lnTo>
                    <a:pt x="416" y="781"/>
                  </a:lnTo>
                  <a:lnTo>
                    <a:pt x="417" y="781"/>
                  </a:lnTo>
                  <a:lnTo>
                    <a:pt x="417" y="781"/>
                  </a:lnTo>
                  <a:lnTo>
                    <a:pt x="433" y="782"/>
                  </a:lnTo>
                  <a:lnTo>
                    <a:pt x="434" y="782"/>
                  </a:lnTo>
                  <a:lnTo>
                    <a:pt x="434" y="782"/>
                  </a:lnTo>
                  <a:lnTo>
                    <a:pt x="443" y="782"/>
                  </a:lnTo>
                  <a:lnTo>
                    <a:pt x="443" y="782"/>
                  </a:lnTo>
                  <a:lnTo>
                    <a:pt x="449" y="782"/>
                  </a:lnTo>
                  <a:lnTo>
                    <a:pt x="449" y="782"/>
                  </a:lnTo>
                  <a:lnTo>
                    <a:pt x="449" y="782"/>
                  </a:lnTo>
                  <a:lnTo>
                    <a:pt x="449" y="782"/>
                  </a:lnTo>
                  <a:lnTo>
                    <a:pt x="453" y="782"/>
                  </a:lnTo>
                  <a:lnTo>
                    <a:pt x="454" y="782"/>
                  </a:lnTo>
                  <a:lnTo>
                    <a:pt x="454" y="782"/>
                  </a:lnTo>
                  <a:lnTo>
                    <a:pt x="454" y="782"/>
                  </a:lnTo>
                  <a:lnTo>
                    <a:pt x="454" y="782"/>
                  </a:lnTo>
                  <a:lnTo>
                    <a:pt x="454" y="782"/>
                  </a:lnTo>
                  <a:lnTo>
                    <a:pt x="454" y="782"/>
                  </a:lnTo>
                  <a:lnTo>
                    <a:pt x="454" y="782"/>
                  </a:lnTo>
                  <a:lnTo>
                    <a:pt x="454" y="782"/>
                  </a:lnTo>
                  <a:lnTo>
                    <a:pt x="454" y="782"/>
                  </a:lnTo>
                  <a:lnTo>
                    <a:pt x="455" y="782"/>
                  </a:lnTo>
                  <a:lnTo>
                    <a:pt x="455" y="782"/>
                  </a:lnTo>
                  <a:lnTo>
                    <a:pt x="455" y="782"/>
                  </a:lnTo>
                  <a:lnTo>
                    <a:pt x="455" y="782"/>
                  </a:lnTo>
                  <a:lnTo>
                    <a:pt x="455" y="782"/>
                  </a:lnTo>
                  <a:lnTo>
                    <a:pt x="456" y="782"/>
                  </a:lnTo>
                  <a:lnTo>
                    <a:pt x="456" y="782"/>
                  </a:lnTo>
                  <a:lnTo>
                    <a:pt x="456" y="782"/>
                  </a:lnTo>
                  <a:lnTo>
                    <a:pt x="456" y="782"/>
                  </a:lnTo>
                  <a:lnTo>
                    <a:pt x="457" y="782"/>
                  </a:lnTo>
                  <a:lnTo>
                    <a:pt x="457" y="782"/>
                  </a:lnTo>
                  <a:lnTo>
                    <a:pt x="457" y="782"/>
                  </a:lnTo>
                  <a:lnTo>
                    <a:pt x="457" y="782"/>
                  </a:lnTo>
                  <a:lnTo>
                    <a:pt x="457" y="782"/>
                  </a:lnTo>
                  <a:lnTo>
                    <a:pt x="457" y="782"/>
                  </a:lnTo>
                  <a:lnTo>
                    <a:pt x="457" y="782"/>
                  </a:lnTo>
                  <a:lnTo>
                    <a:pt x="457" y="782"/>
                  </a:lnTo>
                  <a:lnTo>
                    <a:pt x="457" y="782"/>
                  </a:lnTo>
                  <a:lnTo>
                    <a:pt x="458" y="782"/>
                  </a:lnTo>
                  <a:lnTo>
                    <a:pt x="458" y="782"/>
                  </a:lnTo>
                  <a:lnTo>
                    <a:pt x="458" y="782"/>
                  </a:lnTo>
                  <a:lnTo>
                    <a:pt x="458" y="782"/>
                  </a:lnTo>
                  <a:lnTo>
                    <a:pt x="458" y="782"/>
                  </a:lnTo>
                  <a:lnTo>
                    <a:pt x="458" y="782"/>
                  </a:lnTo>
                  <a:lnTo>
                    <a:pt x="458" y="782"/>
                  </a:lnTo>
                  <a:lnTo>
                    <a:pt x="458" y="782"/>
                  </a:lnTo>
                  <a:lnTo>
                    <a:pt x="459" y="782"/>
                  </a:lnTo>
                  <a:lnTo>
                    <a:pt x="459" y="782"/>
                  </a:lnTo>
                  <a:lnTo>
                    <a:pt x="459" y="782"/>
                  </a:lnTo>
                  <a:lnTo>
                    <a:pt x="459" y="782"/>
                  </a:lnTo>
                  <a:lnTo>
                    <a:pt x="459" y="782"/>
                  </a:lnTo>
                  <a:lnTo>
                    <a:pt x="459" y="782"/>
                  </a:lnTo>
                  <a:lnTo>
                    <a:pt x="459" y="782"/>
                  </a:lnTo>
                  <a:lnTo>
                    <a:pt x="459" y="782"/>
                  </a:lnTo>
                  <a:lnTo>
                    <a:pt x="459" y="782"/>
                  </a:lnTo>
                  <a:lnTo>
                    <a:pt x="460" y="782"/>
                  </a:lnTo>
                  <a:lnTo>
                    <a:pt x="460" y="782"/>
                  </a:lnTo>
                  <a:lnTo>
                    <a:pt x="460" y="782"/>
                  </a:lnTo>
                  <a:lnTo>
                    <a:pt x="460" y="782"/>
                  </a:lnTo>
                  <a:lnTo>
                    <a:pt x="460" y="782"/>
                  </a:lnTo>
                  <a:lnTo>
                    <a:pt x="460" y="782"/>
                  </a:lnTo>
                  <a:lnTo>
                    <a:pt x="460" y="782"/>
                  </a:lnTo>
                  <a:lnTo>
                    <a:pt x="460" y="782"/>
                  </a:lnTo>
                  <a:lnTo>
                    <a:pt x="460" y="782"/>
                  </a:lnTo>
                  <a:lnTo>
                    <a:pt x="461" y="782"/>
                  </a:lnTo>
                  <a:lnTo>
                    <a:pt x="461" y="782"/>
                  </a:lnTo>
                  <a:lnTo>
                    <a:pt x="461" y="782"/>
                  </a:lnTo>
                  <a:lnTo>
                    <a:pt x="461" y="782"/>
                  </a:lnTo>
                  <a:lnTo>
                    <a:pt x="461" y="782"/>
                  </a:lnTo>
                  <a:lnTo>
                    <a:pt x="461" y="782"/>
                  </a:lnTo>
                  <a:lnTo>
                    <a:pt x="461" y="782"/>
                  </a:lnTo>
                  <a:lnTo>
                    <a:pt x="461" y="782"/>
                  </a:lnTo>
                  <a:lnTo>
                    <a:pt x="462" y="782"/>
                  </a:lnTo>
                  <a:lnTo>
                    <a:pt x="462" y="782"/>
                  </a:lnTo>
                  <a:lnTo>
                    <a:pt x="462" y="782"/>
                  </a:lnTo>
                  <a:lnTo>
                    <a:pt x="462" y="782"/>
                  </a:lnTo>
                  <a:lnTo>
                    <a:pt x="462" y="782"/>
                  </a:lnTo>
                  <a:lnTo>
                    <a:pt x="462" y="782"/>
                  </a:lnTo>
                  <a:lnTo>
                    <a:pt x="462" y="782"/>
                  </a:lnTo>
                  <a:lnTo>
                    <a:pt x="462" y="782"/>
                  </a:lnTo>
                  <a:lnTo>
                    <a:pt x="462" y="782"/>
                  </a:lnTo>
                  <a:lnTo>
                    <a:pt x="462" y="782"/>
                  </a:lnTo>
                  <a:lnTo>
                    <a:pt x="463" y="782"/>
                  </a:lnTo>
                  <a:lnTo>
                    <a:pt x="463" y="782"/>
                  </a:lnTo>
                  <a:lnTo>
                    <a:pt x="463" y="782"/>
                  </a:lnTo>
                  <a:lnTo>
                    <a:pt x="463" y="782"/>
                  </a:lnTo>
                  <a:lnTo>
                    <a:pt x="463" y="782"/>
                  </a:lnTo>
                  <a:lnTo>
                    <a:pt x="463" y="782"/>
                  </a:lnTo>
                  <a:lnTo>
                    <a:pt x="463" y="782"/>
                  </a:lnTo>
                  <a:lnTo>
                    <a:pt x="463" y="782"/>
                  </a:lnTo>
                  <a:lnTo>
                    <a:pt x="465" y="781"/>
                  </a:lnTo>
                  <a:lnTo>
                    <a:pt x="465" y="781"/>
                  </a:lnTo>
                  <a:lnTo>
                    <a:pt x="465" y="781"/>
                  </a:lnTo>
                  <a:lnTo>
                    <a:pt x="465" y="781"/>
                  </a:lnTo>
                  <a:lnTo>
                    <a:pt x="465" y="781"/>
                  </a:lnTo>
                  <a:lnTo>
                    <a:pt x="465" y="781"/>
                  </a:lnTo>
                  <a:lnTo>
                    <a:pt x="465" y="781"/>
                  </a:lnTo>
                  <a:lnTo>
                    <a:pt x="466" y="781"/>
                  </a:lnTo>
                  <a:lnTo>
                    <a:pt x="466" y="781"/>
                  </a:lnTo>
                  <a:lnTo>
                    <a:pt x="466" y="781"/>
                  </a:lnTo>
                  <a:lnTo>
                    <a:pt x="466" y="781"/>
                  </a:lnTo>
                  <a:lnTo>
                    <a:pt x="466" y="781"/>
                  </a:lnTo>
                  <a:lnTo>
                    <a:pt x="466" y="781"/>
                  </a:lnTo>
                  <a:lnTo>
                    <a:pt x="466" y="781"/>
                  </a:lnTo>
                  <a:lnTo>
                    <a:pt x="466" y="781"/>
                  </a:lnTo>
                  <a:lnTo>
                    <a:pt x="466" y="781"/>
                  </a:lnTo>
                  <a:lnTo>
                    <a:pt x="466" y="781"/>
                  </a:lnTo>
                  <a:lnTo>
                    <a:pt x="471" y="781"/>
                  </a:lnTo>
                  <a:lnTo>
                    <a:pt x="471" y="781"/>
                  </a:lnTo>
                  <a:lnTo>
                    <a:pt x="472" y="781"/>
                  </a:lnTo>
                  <a:lnTo>
                    <a:pt x="472" y="781"/>
                  </a:lnTo>
                  <a:lnTo>
                    <a:pt x="472" y="781"/>
                  </a:lnTo>
                  <a:lnTo>
                    <a:pt x="472" y="781"/>
                  </a:lnTo>
                  <a:lnTo>
                    <a:pt x="472" y="781"/>
                  </a:lnTo>
                  <a:lnTo>
                    <a:pt x="472" y="781"/>
                  </a:lnTo>
                  <a:lnTo>
                    <a:pt x="472" y="781"/>
                  </a:lnTo>
                  <a:lnTo>
                    <a:pt x="472" y="781"/>
                  </a:lnTo>
                  <a:lnTo>
                    <a:pt x="472" y="781"/>
                  </a:lnTo>
                  <a:lnTo>
                    <a:pt x="473" y="781"/>
                  </a:lnTo>
                  <a:lnTo>
                    <a:pt x="473" y="781"/>
                  </a:lnTo>
                  <a:lnTo>
                    <a:pt x="473" y="781"/>
                  </a:lnTo>
                  <a:lnTo>
                    <a:pt x="478" y="781"/>
                  </a:lnTo>
                  <a:lnTo>
                    <a:pt x="478" y="781"/>
                  </a:lnTo>
                  <a:lnTo>
                    <a:pt x="478" y="781"/>
                  </a:lnTo>
                  <a:lnTo>
                    <a:pt x="478" y="781"/>
                  </a:lnTo>
                  <a:lnTo>
                    <a:pt x="485" y="780"/>
                  </a:lnTo>
                  <a:lnTo>
                    <a:pt x="486" y="780"/>
                  </a:lnTo>
                  <a:lnTo>
                    <a:pt x="486" y="780"/>
                  </a:lnTo>
                  <a:lnTo>
                    <a:pt x="494" y="779"/>
                  </a:lnTo>
                  <a:lnTo>
                    <a:pt x="495" y="779"/>
                  </a:lnTo>
                  <a:lnTo>
                    <a:pt x="495" y="778"/>
                  </a:lnTo>
                  <a:lnTo>
                    <a:pt x="495" y="778"/>
                  </a:lnTo>
                  <a:lnTo>
                    <a:pt x="503" y="777"/>
                  </a:lnTo>
                  <a:lnTo>
                    <a:pt x="504" y="777"/>
                  </a:lnTo>
                  <a:lnTo>
                    <a:pt x="504" y="777"/>
                  </a:lnTo>
                  <a:lnTo>
                    <a:pt x="510" y="775"/>
                  </a:lnTo>
                  <a:lnTo>
                    <a:pt x="512" y="775"/>
                  </a:lnTo>
                  <a:lnTo>
                    <a:pt x="512" y="775"/>
                  </a:lnTo>
                  <a:lnTo>
                    <a:pt x="519" y="773"/>
                  </a:lnTo>
                  <a:lnTo>
                    <a:pt x="520" y="773"/>
                  </a:lnTo>
                  <a:lnTo>
                    <a:pt x="520" y="773"/>
                  </a:lnTo>
                  <a:lnTo>
                    <a:pt x="528" y="771"/>
                  </a:lnTo>
                  <a:lnTo>
                    <a:pt x="529" y="771"/>
                  </a:lnTo>
                  <a:lnTo>
                    <a:pt x="529" y="771"/>
                  </a:lnTo>
                  <a:lnTo>
                    <a:pt x="535" y="769"/>
                  </a:lnTo>
                  <a:lnTo>
                    <a:pt x="537" y="769"/>
                  </a:lnTo>
                  <a:lnTo>
                    <a:pt x="537" y="769"/>
                  </a:lnTo>
                  <a:lnTo>
                    <a:pt x="543" y="767"/>
                  </a:lnTo>
                  <a:lnTo>
                    <a:pt x="545" y="767"/>
                  </a:lnTo>
                  <a:lnTo>
                    <a:pt x="545" y="767"/>
                  </a:lnTo>
                  <a:lnTo>
                    <a:pt x="551" y="765"/>
                  </a:lnTo>
                  <a:lnTo>
                    <a:pt x="553" y="764"/>
                  </a:lnTo>
                  <a:lnTo>
                    <a:pt x="553" y="764"/>
                  </a:lnTo>
                  <a:lnTo>
                    <a:pt x="559" y="761"/>
                  </a:lnTo>
                  <a:lnTo>
                    <a:pt x="560" y="761"/>
                  </a:lnTo>
                  <a:lnTo>
                    <a:pt x="560" y="761"/>
                  </a:lnTo>
                  <a:lnTo>
                    <a:pt x="567" y="759"/>
                  </a:lnTo>
                  <a:lnTo>
                    <a:pt x="569" y="758"/>
                  </a:lnTo>
                  <a:lnTo>
                    <a:pt x="569" y="758"/>
                  </a:lnTo>
                  <a:lnTo>
                    <a:pt x="574" y="756"/>
                  </a:lnTo>
                  <a:lnTo>
                    <a:pt x="576" y="755"/>
                  </a:lnTo>
                  <a:lnTo>
                    <a:pt x="576" y="755"/>
                  </a:lnTo>
                  <a:lnTo>
                    <a:pt x="582" y="753"/>
                  </a:lnTo>
                  <a:lnTo>
                    <a:pt x="584" y="752"/>
                  </a:lnTo>
                  <a:lnTo>
                    <a:pt x="584" y="752"/>
                  </a:lnTo>
                  <a:lnTo>
                    <a:pt x="589" y="749"/>
                  </a:lnTo>
                  <a:lnTo>
                    <a:pt x="592" y="748"/>
                  </a:lnTo>
                  <a:lnTo>
                    <a:pt x="592" y="748"/>
                  </a:lnTo>
                  <a:lnTo>
                    <a:pt x="597" y="745"/>
                  </a:lnTo>
                  <a:lnTo>
                    <a:pt x="599" y="744"/>
                  </a:lnTo>
                  <a:lnTo>
                    <a:pt x="599" y="744"/>
                  </a:lnTo>
                  <a:lnTo>
                    <a:pt x="604" y="742"/>
                  </a:lnTo>
                  <a:lnTo>
                    <a:pt x="606" y="741"/>
                  </a:lnTo>
                  <a:lnTo>
                    <a:pt x="606" y="741"/>
                  </a:lnTo>
                  <a:lnTo>
                    <a:pt x="611" y="737"/>
                  </a:lnTo>
                  <a:lnTo>
                    <a:pt x="614" y="736"/>
                  </a:lnTo>
                  <a:lnTo>
                    <a:pt x="614" y="736"/>
                  </a:lnTo>
                  <a:lnTo>
                    <a:pt x="619" y="733"/>
                  </a:lnTo>
                  <a:lnTo>
                    <a:pt x="621" y="732"/>
                  </a:lnTo>
                  <a:lnTo>
                    <a:pt x="621" y="732"/>
                  </a:lnTo>
                  <a:lnTo>
                    <a:pt x="625" y="729"/>
                  </a:lnTo>
                  <a:lnTo>
                    <a:pt x="628" y="728"/>
                  </a:lnTo>
                  <a:lnTo>
                    <a:pt x="632" y="724"/>
                  </a:lnTo>
                  <a:lnTo>
                    <a:pt x="635" y="723"/>
                  </a:lnTo>
                  <a:lnTo>
                    <a:pt x="635" y="723"/>
                  </a:lnTo>
                  <a:lnTo>
                    <a:pt x="638" y="720"/>
                  </a:lnTo>
                  <a:lnTo>
                    <a:pt x="642" y="718"/>
                  </a:lnTo>
                  <a:lnTo>
                    <a:pt x="642" y="718"/>
                  </a:lnTo>
                  <a:lnTo>
                    <a:pt x="646" y="715"/>
                  </a:lnTo>
                  <a:lnTo>
                    <a:pt x="648" y="714"/>
                  </a:lnTo>
                  <a:lnTo>
                    <a:pt x="648" y="714"/>
                  </a:lnTo>
                  <a:lnTo>
                    <a:pt x="651" y="710"/>
                  </a:lnTo>
                  <a:lnTo>
                    <a:pt x="655" y="708"/>
                  </a:lnTo>
                  <a:lnTo>
                    <a:pt x="655" y="708"/>
                  </a:lnTo>
                  <a:lnTo>
                    <a:pt x="659" y="705"/>
                  </a:lnTo>
                  <a:lnTo>
                    <a:pt x="661" y="703"/>
                  </a:lnTo>
                  <a:lnTo>
                    <a:pt x="664" y="701"/>
                  </a:lnTo>
                  <a:lnTo>
                    <a:pt x="668" y="697"/>
                  </a:lnTo>
                  <a:lnTo>
                    <a:pt x="668" y="697"/>
                  </a:lnTo>
                  <a:lnTo>
                    <a:pt x="671" y="694"/>
                  </a:lnTo>
                  <a:lnTo>
                    <a:pt x="671" y="694"/>
                  </a:lnTo>
                  <a:lnTo>
                    <a:pt x="671" y="694"/>
                  </a:lnTo>
                  <a:lnTo>
                    <a:pt x="681" y="685"/>
                  </a:lnTo>
                  <a:lnTo>
                    <a:pt x="682" y="684"/>
                  </a:lnTo>
                  <a:lnTo>
                    <a:pt x="682" y="684"/>
                  </a:lnTo>
                  <a:lnTo>
                    <a:pt x="682" y="684"/>
                  </a:lnTo>
                  <a:lnTo>
                    <a:pt x="682" y="684"/>
                  </a:lnTo>
                  <a:lnTo>
                    <a:pt x="682" y="684"/>
                  </a:lnTo>
                  <a:lnTo>
                    <a:pt x="683" y="683"/>
                  </a:lnTo>
                  <a:lnTo>
                    <a:pt x="685" y="681"/>
                  </a:lnTo>
                  <a:lnTo>
                    <a:pt x="685" y="681"/>
                  </a:lnTo>
                  <a:lnTo>
                    <a:pt x="686" y="680"/>
                  </a:lnTo>
                  <a:lnTo>
                    <a:pt x="686" y="680"/>
                  </a:lnTo>
                  <a:lnTo>
                    <a:pt x="688" y="678"/>
                  </a:lnTo>
                  <a:lnTo>
                    <a:pt x="688" y="678"/>
                  </a:lnTo>
                  <a:lnTo>
                    <a:pt x="688" y="678"/>
                  </a:lnTo>
                  <a:lnTo>
                    <a:pt x="688" y="677"/>
                  </a:lnTo>
                  <a:lnTo>
                    <a:pt x="690" y="676"/>
                  </a:lnTo>
                  <a:lnTo>
                    <a:pt x="690" y="676"/>
                  </a:lnTo>
                  <a:lnTo>
                    <a:pt x="690" y="676"/>
                  </a:lnTo>
                  <a:lnTo>
                    <a:pt x="695" y="671"/>
                  </a:lnTo>
                  <a:lnTo>
                    <a:pt x="695" y="670"/>
                  </a:lnTo>
                  <a:lnTo>
                    <a:pt x="696" y="670"/>
                  </a:lnTo>
                  <a:lnTo>
                    <a:pt x="696" y="670"/>
                  </a:lnTo>
                  <a:lnTo>
                    <a:pt x="706" y="658"/>
                  </a:lnTo>
                  <a:lnTo>
                    <a:pt x="715" y="646"/>
                  </a:lnTo>
                  <a:lnTo>
                    <a:pt x="724" y="634"/>
                  </a:lnTo>
                  <a:lnTo>
                    <a:pt x="733" y="621"/>
                  </a:lnTo>
                  <a:lnTo>
                    <a:pt x="740" y="608"/>
                  </a:lnTo>
                  <a:lnTo>
                    <a:pt x="748" y="594"/>
                  </a:lnTo>
                  <a:lnTo>
                    <a:pt x="754" y="580"/>
                  </a:lnTo>
                  <a:lnTo>
                    <a:pt x="760" y="566"/>
                  </a:lnTo>
                  <a:lnTo>
                    <a:pt x="765" y="551"/>
                  </a:lnTo>
                  <a:lnTo>
                    <a:pt x="771" y="536"/>
                  </a:lnTo>
                  <a:lnTo>
                    <a:pt x="774" y="520"/>
                  </a:lnTo>
                  <a:lnTo>
                    <a:pt x="778" y="505"/>
                  </a:lnTo>
                  <a:lnTo>
                    <a:pt x="780" y="490"/>
                  </a:lnTo>
                  <a:lnTo>
                    <a:pt x="783" y="474"/>
                  </a:lnTo>
                  <a:lnTo>
                    <a:pt x="784" y="457"/>
                  </a:lnTo>
                  <a:lnTo>
                    <a:pt x="784" y="441"/>
                  </a:lnTo>
                  <a:lnTo>
                    <a:pt x="784" y="441"/>
                  </a:lnTo>
                  <a:lnTo>
                    <a:pt x="784" y="423"/>
                  </a:lnTo>
                  <a:lnTo>
                    <a:pt x="783" y="406"/>
                  </a:lnTo>
                  <a:lnTo>
                    <a:pt x="780" y="389"/>
                  </a:lnTo>
                  <a:lnTo>
                    <a:pt x="777" y="372"/>
                  </a:lnTo>
                  <a:lnTo>
                    <a:pt x="773" y="355"/>
                  </a:lnTo>
                  <a:lnTo>
                    <a:pt x="769" y="339"/>
                  </a:lnTo>
                  <a:lnTo>
                    <a:pt x="763" y="324"/>
                  </a:lnTo>
                  <a:lnTo>
                    <a:pt x="757" y="308"/>
                  </a:lnTo>
                  <a:lnTo>
                    <a:pt x="750" y="292"/>
                  </a:lnTo>
                  <a:lnTo>
                    <a:pt x="742" y="278"/>
                  </a:lnTo>
                  <a:lnTo>
                    <a:pt x="735" y="264"/>
                  </a:lnTo>
                  <a:lnTo>
                    <a:pt x="725" y="250"/>
                  </a:lnTo>
                  <a:lnTo>
                    <a:pt x="716" y="237"/>
                  </a:lnTo>
                  <a:lnTo>
                    <a:pt x="706" y="224"/>
                  </a:lnTo>
                  <a:lnTo>
                    <a:pt x="695" y="211"/>
                  </a:lnTo>
                  <a:lnTo>
                    <a:pt x="684" y="199"/>
                  </a:lnTo>
                  <a:lnTo>
                    <a:pt x="672" y="188"/>
                  </a:lnTo>
                  <a:lnTo>
                    <a:pt x="660" y="177"/>
                  </a:lnTo>
                  <a:lnTo>
                    <a:pt x="647" y="167"/>
                  </a:lnTo>
                  <a:lnTo>
                    <a:pt x="633" y="158"/>
                  </a:lnTo>
                  <a:lnTo>
                    <a:pt x="620" y="149"/>
                  </a:lnTo>
                  <a:lnTo>
                    <a:pt x="606" y="140"/>
                  </a:lnTo>
                  <a:lnTo>
                    <a:pt x="591" y="133"/>
                  </a:lnTo>
                  <a:lnTo>
                    <a:pt x="575" y="126"/>
                  </a:lnTo>
                  <a:lnTo>
                    <a:pt x="560" y="120"/>
                  </a:lnTo>
                  <a:lnTo>
                    <a:pt x="544" y="114"/>
                  </a:lnTo>
                  <a:lnTo>
                    <a:pt x="528" y="110"/>
                  </a:lnTo>
                  <a:lnTo>
                    <a:pt x="511" y="107"/>
                  </a:lnTo>
                  <a:lnTo>
                    <a:pt x="495" y="103"/>
                  </a:lnTo>
                  <a:lnTo>
                    <a:pt x="478" y="101"/>
                  </a:lnTo>
                  <a:lnTo>
                    <a:pt x="460" y="100"/>
                  </a:lnTo>
                  <a:lnTo>
                    <a:pt x="443" y="99"/>
                  </a:lnTo>
                  <a:lnTo>
                    <a:pt x="443" y="99"/>
                  </a:lnTo>
                  <a:lnTo>
                    <a:pt x="424" y="100"/>
                  </a:lnTo>
                  <a:lnTo>
                    <a:pt x="407" y="101"/>
                  </a:lnTo>
                  <a:lnTo>
                    <a:pt x="391" y="103"/>
                  </a:lnTo>
                  <a:lnTo>
                    <a:pt x="373" y="107"/>
                  </a:lnTo>
                  <a:lnTo>
                    <a:pt x="357" y="110"/>
                  </a:lnTo>
                  <a:lnTo>
                    <a:pt x="341" y="114"/>
                  </a:lnTo>
                  <a:lnTo>
                    <a:pt x="326" y="120"/>
                  </a:lnTo>
                  <a:lnTo>
                    <a:pt x="309" y="126"/>
                  </a:lnTo>
                  <a:lnTo>
                    <a:pt x="294" y="133"/>
                  </a:lnTo>
                  <a:lnTo>
                    <a:pt x="280" y="140"/>
                  </a:lnTo>
                  <a:lnTo>
                    <a:pt x="266" y="149"/>
                  </a:lnTo>
                  <a:lnTo>
                    <a:pt x="252" y="158"/>
                  </a:lnTo>
                  <a:lnTo>
                    <a:pt x="238" y="167"/>
                  </a:lnTo>
                  <a:lnTo>
                    <a:pt x="226" y="177"/>
                  </a:lnTo>
                  <a:lnTo>
                    <a:pt x="213" y="188"/>
                  </a:lnTo>
                  <a:lnTo>
                    <a:pt x="201" y="199"/>
                  </a:lnTo>
                  <a:lnTo>
                    <a:pt x="190" y="211"/>
                  </a:lnTo>
                  <a:lnTo>
                    <a:pt x="179" y="224"/>
                  </a:lnTo>
                  <a:lnTo>
                    <a:pt x="169" y="237"/>
                  </a:lnTo>
                  <a:lnTo>
                    <a:pt x="160" y="250"/>
                  </a:lnTo>
                  <a:lnTo>
                    <a:pt x="151" y="264"/>
                  </a:lnTo>
                  <a:lnTo>
                    <a:pt x="142" y="278"/>
                  </a:lnTo>
                  <a:lnTo>
                    <a:pt x="135" y="292"/>
                  </a:lnTo>
                  <a:lnTo>
                    <a:pt x="128" y="308"/>
                  </a:lnTo>
                  <a:lnTo>
                    <a:pt x="122" y="324"/>
                  </a:lnTo>
                  <a:lnTo>
                    <a:pt x="116" y="339"/>
                  </a:lnTo>
                  <a:lnTo>
                    <a:pt x="112" y="355"/>
                  </a:lnTo>
                  <a:lnTo>
                    <a:pt x="109" y="372"/>
                  </a:lnTo>
                  <a:lnTo>
                    <a:pt x="105" y="389"/>
                  </a:lnTo>
                  <a:lnTo>
                    <a:pt x="103" y="406"/>
                  </a:lnTo>
                  <a:lnTo>
                    <a:pt x="102" y="423"/>
                  </a:lnTo>
                  <a:lnTo>
                    <a:pt x="101" y="441"/>
                  </a:lnTo>
                  <a:lnTo>
                    <a:pt x="101" y="441"/>
                  </a:lnTo>
                  <a:lnTo>
                    <a:pt x="102" y="460"/>
                  </a:lnTo>
                  <a:lnTo>
                    <a:pt x="103" y="478"/>
                  </a:lnTo>
                  <a:lnTo>
                    <a:pt x="105" y="496"/>
                  </a:lnTo>
                  <a:lnTo>
                    <a:pt x="110" y="515"/>
                  </a:lnTo>
                  <a:lnTo>
                    <a:pt x="114" y="532"/>
                  </a:lnTo>
                  <a:lnTo>
                    <a:pt x="119" y="550"/>
                  </a:lnTo>
                  <a:lnTo>
                    <a:pt x="125" y="567"/>
                  </a:lnTo>
                  <a:lnTo>
                    <a:pt x="132" y="583"/>
                  </a:lnTo>
                  <a:lnTo>
                    <a:pt x="140" y="600"/>
                  </a:lnTo>
                  <a:lnTo>
                    <a:pt x="149" y="615"/>
                  </a:lnTo>
                  <a:lnTo>
                    <a:pt x="158" y="630"/>
                  </a:lnTo>
                  <a:lnTo>
                    <a:pt x="168" y="644"/>
                  </a:lnTo>
                  <a:lnTo>
                    <a:pt x="179" y="658"/>
                  </a:lnTo>
                  <a:lnTo>
                    <a:pt x="191" y="671"/>
                  </a:lnTo>
                  <a:lnTo>
                    <a:pt x="203" y="684"/>
                  </a:lnTo>
                  <a:lnTo>
                    <a:pt x="216" y="696"/>
                  </a:lnTo>
                  <a:lnTo>
                    <a:pt x="216" y="696"/>
                  </a:lnTo>
                  <a:close/>
                </a:path>
              </a:pathLst>
            </a:custGeom>
            <a:solidFill>
              <a:srgbClr val="FFFFFF">
                <a:alpha val="100000"/>
              </a:srgbClr>
            </a:solidFill>
          </p:spPr>
        </p:sp>
      </p:grpSp>
      <p:grpSp>
        <p:nvGrpSpPr>
          <p:cNvPr id="8" name="Group 8"/>
          <p:cNvGrpSpPr/>
          <p:nvPr/>
        </p:nvGrpSpPr>
        <p:grpSpPr>
          <a:xfrm>
            <a:off x="5470817" y="1736141"/>
            <a:ext cx="1151096" cy="1151477"/>
            <a:chOff x="5470817" y="1736141"/>
            <a:chExt cx="1151096" cy="1151477"/>
          </a:xfrm>
        </p:grpSpPr>
        <p:sp>
          <p:nvSpPr>
            <p:cNvPr id="9" name="Freeform 9"/>
            <p:cNvSpPr/>
            <p:nvPr/>
          </p:nvSpPr>
          <p:spPr>
            <a:xfrm>
              <a:off x="5470817" y="1736141"/>
              <a:ext cx="1151096" cy="1151477"/>
            </a:xfrm>
            <a:custGeom>
              <a:avLst/>
              <a:gdLst/>
              <a:ahLst/>
              <a:cxnLst/>
              <a:rect l="l" t="t" r="r" b="b"/>
              <a:pathLst>
                <a:path w="1482" h="1482">
                  <a:moveTo>
                    <a:pt x="1482" y="742"/>
                  </a:moveTo>
                  <a:lnTo>
                    <a:pt x="1482" y="742"/>
                  </a:lnTo>
                  <a:lnTo>
                    <a:pt x="1481" y="780"/>
                  </a:lnTo>
                  <a:lnTo>
                    <a:pt x="1479" y="818"/>
                  </a:lnTo>
                  <a:lnTo>
                    <a:pt x="1473" y="854"/>
                  </a:lnTo>
                  <a:lnTo>
                    <a:pt x="1467" y="890"/>
                  </a:lnTo>
                  <a:lnTo>
                    <a:pt x="1459" y="926"/>
                  </a:lnTo>
                  <a:lnTo>
                    <a:pt x="1448" y="962"/>
                  </a:lnTo>
                  <a:lnTo>
                    <a:pt x="1437" y="997"/>
                  </a:lnTo>
                  <a:lnTo>
                    <a:pt x="1424" y="1029"/>
                  </a:lnTo>
                  <a:lnTo>
                    <a:pt x="1409" y="1063"/>
                  </a:lnTo>
                  <a:lnTo>
                    <a:pt x="1393" y="1094"/>
                  </a:lnTo>
                  <a:lnTo>
                    <a:pt x="1374" y="1126"/>
                  </a:lnTo>
                  <a:lnTo>
                    <a:pt x="1356" y="1155"/>
                  </a:lnTo>
                  <a:lnTo>
                    <a:pt x="1335" y="1185"/>
                  </a:lnTo>
                  <a:lnTo>
                    <a:pt x="1313" y="1213"/>
                  </a:lnTo>
                  <a:lnTo>
                    <a:pt x="1290" y="1240"/>
                  </a:lnTo>
                  <a:lnTo>
                    <a:pt x="1265" y="1265"/>
                  </a:lnTo>
                  <a:lnTo>
                    <a:pt x="1240" y="1290"/>
                  </a:lnTo>
                  <a:lnTo>
                    <a:pt x="1213" y="1313"/>
                  </a:lnTo>
                  <a:lnTo>
                    <a:pt x="1184" y="1335"/>
                  </a:lnTo>
                  <a:lnTo>
                    <a:pt x="1155" y="1356"/>
                  </a:lnTo>
                  <a:lnTo>
                    <a:pt x="1126" y="1375"/>
                  </a:lnTo>
                  <a:lnTo>
                    <a:pt x="1094" y="1393"/>
                  </a:lnTo>
                  <a:lnTo>
                    <a:pt x="1063" y="1409"/>
                  </a:lnTo>
                  <a:lnTo>
                    <a:pt x="1029" y="1424"/>
                  </a:lnTo>
                  <a:lnTo>
                    <a:pt x="996" y="1437"/>
                  </a:lnTo>
                  <a:lnTo>
                    <a:pt x="962" y="1449"/>
                  </a:lnTo>
                  <a:lnTo>
                    <a:pt x="926" y="1459"/>
                  </a:lnTo>
                  <a:lnTo>
                    <a:pt x="890" y="1467"/>
                  </a:lnTo>
                  <a:lnTo>
                    <a:pt x="854" y="1473"/>
                  </a:lnTo>
                  <a:lnTo>
                    <a:pt x="818" y="1479"/>
                  </a:lnTo>
                  <a:lnTo>
                    <a:pt x="780" y="1481"/>
                  </a:lnTo>
                  <a:lnTo>
                    <a:pt x="742" y="1482"/>
                  </a:lnTo>
                  <a:lnTo>
                    <a:pt x="742" y="1482"/>
                  </a:lnTo>
                  <a:lnTo>
                    <a:pt x="704" y="1481"/>
                  </a:lnTo>
                  <a:lnTo>
                    <a:pt x="666" y="1479"/>
                  </a:lnTo>
                  <a:lnTo>
                    <a:pt x="629" y="1473"/>
                  </a:lnTo>
                  <a:lnTo>
                    <a:pt x="592" y="1467"/>
                  </a:lnTo>
                  <a:lnTo>
                    <a:pt x="556" y="1459"/>
                  </a:lnTo>
                  <a:lnTo>
                    <a:pt x="521" y="1449"/>
                  </a:lnTo>
                  <a:lnTo>
                    <a:pt x="486" y="1437"/>
                  </a:lnTo>
                  <a:lnTo>
                    <a:pt x="453" y="1424"/>
                  </a:lnTo>
                  <a:lnTo>
                    <a:pt x="420" y="1409"/>
                  </a:lnTo>
                  <a:lnTo>
                    <a:pt x="388" y="1393"/>
                  </a:lnTo>
                  <a:lnTo>
                    <a:pt x="357" y="1375"/>
                  </a:lnTo>
                  <a:lnTo>
                    <a:pt x="327" y="1356"/>
                  </a:lnTo>
                  <a:lnTo>
                    <a:pt x="298" y="1335"/>
                  </a:lnTo>
                  <a:lnTo>
                    <a:pt x="270" y="1313"/>
                  </a:lnTo>
                  <a:lnTo>
                    <a:pt x="243" y="1290"/>
                  </a:lnTo>
                  <a:lnTo>
                    <a:pt x="217" y="1265"/>
                  </a:lnTo>
                  <a:lnTo>
                    <a:pt x="193" y="1240"/>
                  </a:lnTo>
                  <a:lnTo>
                    <a:pt x="169" y="1213"/>
                  </a:lnTo>
                  <a:lnTo>
                    <a:pt x="148" y="1185"/>
                  </a:lnTo>
                  <a:lnTo>
                    <a:pt x="127" y="1155"/>
                  </a:lnTo>
                  <a:lnTo>
                    <a:pt x="108" y="1126"/>
                  </a:lnTo>
                  <a:lnTo>
                    <a:pt x="90" y="1094"/>
                  </a:lnTo>
                  <a:lnTo>
                    <a:pt x="74" y="1063"/>
                  </a:lnTo>
                  <a:lnTo>
                    <a:pt x="59" y="1029"/>
                  </a:lnTo>
                  <a:lnTo>
                    <a:pt x="46" y="997"/>
                  </a:lnTo>
                  <a:lnTo>
                    <a:pt x="34" y="962"/>
                  </a:lnTo>
                  <a:lnTo>
                    <a:pt x="24" y="926"/>
                  </a:lnTo>
                  <a:lnTo>
                    <a:pt x="15" y="890"/>
                  </a:lnTo>
                  <a:lnTo>
                    <a:pt x="9" y="854"/>
                  </a:lnTo>
                  <a:lnTo>
                    <a:pt x="4" y="818"/>
                  </a:lnTo>
                  <a:lnTo>
                    <a:pt x="1" y="780"/>
                  </a:lnTo>
                  <a:lnTo>
                    <a:pt x="0" y="742"/>
                  </a:lnTo>
                  <a:lnTo>
                    <a:pt x="0" y="742"/>
                  </a:lnTo>
                  <a:lnTo>
                    <a:pt x="1" y="704"/>
                  </a:lnTo>
                  <a:lnTo>
                    <a:pt x="4" y="666"/>
                  </a:lnTo>
                  <a:lnTo>
                    <a:pt x="9" y="629"/>
                  </a:lnTo>
                  <a:lnTo>
                    <a:pt x="15" y="592"/>
                  </a:lnTo>
                  <a:lnTo>
                    <a:pt x="24" y="556"/>
                  </a:lnTo>
                  <a:lnTo>
                    <a:pt x="34" y="521"/>
                  </a:lnTo>
                  <a:lnTo>
                    <a:pt x="46" y="486"/>
                  </a:lnTo>
                  <a:lnTo>
                    <a:pt x="59" y="453"/>
                  </a:lnTo>
                  <a:lnTo>
                    <a:pt x="74" y="420"/>
                  </a:lnTo>
                  <a:lnTo>
                    <a:pt x="90" y="389"/>
                  </a:lnTo>
                  <a:lnTo>
                    <a:pt x="108" y="357"/>
                  </a:lnTo>
                  <a:lnTo>
                    <a:pt x="127" y="327"/>
                  </a:lnTo>
                  <a:lnTo>
                    <a:pt x="148" y="299"/>
                  </a:lnTo>
                  <a:lnTo>
                    <a:pt x="169" y="270"/>
                  </a:lnTo>
                  <a:lnTo>
                    <a:pt x="193" y="243"/>
                  </a:lnTo>
                  <a:lnTo>
                    <a:pt x="217" y="217"/>
                  </a:lnTo>
                  <a:lnTo>
                    <a:pt x="243" y="193"/>
                  </a:lnTo>
                  <a:lnTo>
                    <a:pt x="270" y="169"/>
                  </a:lnTo>
                  <a:lnTo>
                    <a:pt x="298" y="148"/>
                  </a:lnTo>
                  <a:lnTo>
                    <a:pt x="327" y="127"/>
                  </a:lnTo>
                  <a:lnTo>
                    <a:pt x="357" y="107"/>
                  </a:lnTo>
                  <a:lnTo>
                    <a:pt x="388" y="90"/>
                  </a:lnTo>
                  <a:lnTo>
                    <a:pt x="420" y="74"/>
                  </a:lnTo>
                  <a:lnTo>
                    <a:pt x="453" y="59"/>
                  </a:lnTo>
                  <a:lnTo>
                    <a:pt x="486" y="46"/>
                  </a:lnTo>
                  <a:lnTo>
                    <a:pt x="521" y="34"/>
                  </a:lnTo>
                  <a:lnTo>
                    <a:pt x="556" y="24"/>
                  </a:lnTo>
                  <a:lnTo>
                    <a:pt x="592" y="15"/>
                  </a:lnTo>
                  <a:lnTo>
                    <a:pt x="629" y="9"/>
                  </a:lnTo>
                  <a:lnTo>
                    <a:pt x="666" y="4"/>
                  </a:lnTo>
                  <a:lnTo>
                    <a:pt x="704" y="1"/>
                  </a:lnTo>
                  <a:lnTo>
                    <a:pt x="742" y="0"/>
                  </a:lnTo>
                  <a:lnTo>
                    <a:pt x="742" y="0"/>
                  </a:lnTo>
                  <a:lnTo>
                    <a:pt x="780" y="1"/>
                  </a:lnTo>
                  <a:lnTo>
                    <a:pt x="818" y="4"/>
                  </a:lnTo>
                  <a:lnTo>
                    <a:pt x="854" y="9"/>
                  </a:lnTo>
                  <a:lnTo>
                    <a:pt x="890" y="15"/>
                  </a:lnTo>
                  <a:lnTo>
                    <a:pt x="926" y="24"/>
                  </a:lnTo>
                  <a:lnTo>
                    <a:pt x="962" y="34"/>
                  </a:lnTo>
                  <a:lnTo>
                    <a:pt x="996" y="46"/>
                  </a:lnTo>
                  <a:lnTo>
                    <a:pt x="1029" y="59"/>
                  </a:lnTo>
                  <a:lnTo>
                    <a:pt x="1063" y="74"/>
                  </a:lnTo>
                  <a:lnTo>
                    <a:pt x="1094" y="90"/>
                  </a:lnTo>
                  <a:lnTo>
                    <a:pt x="1126" y="107"/>
                  </a:lnTo>
                  <a:lnTo>
                    <a:pt x="1155" y="127"/>
                  </a:lnTo>
                  <a:lnTo>
                    <a:pt x="1184" y="148"/>
                  </a:lnTo>
                  <a:lnTo>
                    <a:pt x="1213" y="169"/>
                  </a:lnTo>
                  <a:lnTo>
                    <a:pt x="1240" y="193"/>
                  </a:lnTo>
                  <a:lnTo>
                    <a:pt x="1265" y="217"/>
                  </a:lnTo>
                  <a:lnTo>
                    <a:pt x="1290" y="243"/>
                  </a:lnTo>
                  <a:lnTo>
                    <a:pt x="1313" y="270"/>
                  </a:lnTo>
                  <a:lnTo>
                    <a:pt x="1335" y="299"/>
                  </a:lnTo>
                  <a:lnTo>
                    <a:pt x="1356" y="327"/>
                  </a:lnTo>
                  <a:lnTo>
                    <a:pt x="1374" y="357"/>
                  </a:lnTo>
                  <a:lnTo>
                    <a:pt x="1393" y="389"/>
                  </a:lnTo>
                  <a:lnTo>
                    <a:pt x="1409" y="420"/>
                  </a:lnTo>
                  <a:lnTo>
                    <a:pt x="1424" y="453"/>
                  </a:lnTo>
                  <a:lnTo>
                    <a:pt x="1437" y="486"/>
                  </a:lnTo>
                  <a:lnTo>
                    <a:pt x="1448" y="521"/>
                  </a:lnTo>
                  <a:lnTo>
                    <a:pt x="1459" y="556"/>
                  </a:lnTo>
                  <a:lnTo>
                    <a:pt x="1467" y="592"/>
                  </a:lnTo>
                  <a:lnTo>
                    <a:pt x="1473" y="629"/>
                  </a:lnTo>
                  <a:lnTo>
                    <a:pt x="1479" y="666"/>
                  </a:lnTo>
                  <a:lnTo>
                    <a:pt x="1481" y="704"/>
                  </a:lnTo>
                  <a:lnTo>
                    <a:pt x="1482" y="742"/>
                  </a:lnTo>
                  <a:lnTo>
                    <a:pt x="1482" y="742"/>
                  </a:lnTo>
                  <a:close/>
                </a:path>
              </a:pathLst>
            </a:custGeom>
            <a:solidFill>
              <a:schemeClr val="accent1">
                <a:alpha val="100000"/>
              </a:schemeClr>
            </a:solidFill>
          </p:spPr>
        </p:sp>
        <p:sp>
          <p:nvSpPr>
            <p:cNvPr id="10" name="Freeform 10"/>
            <p:cNvSpPr/>
            <p:nvPr/>
          </p:nvSpPr>
          <p:spPr>
            <a:xfrm>
              <a:off x="5699131" y="1945881"/>
              <a:ext cx="689705" cy="826675"/>
            </a:xfrm>
            <a:custGeom>
              <a:avLst/>
              <a:gdLst/>
              <a:ahLst/>
              <a:cxnLst/>
              <a:rect l="l" t="t" r="r" b="b"/>
              <a:pathLst>
                <a:path w="889" h="1065">
                  <a:moveTo>
                    <a:pt x="455" y="403"/>
                  </a:moveTo>
                  <a:lnTo>
                    <a:pt x="455" y="403"/>
                  </a:lnTo>
                  <a:lnTo>
                    <a:pt x="479" y="403"/>
                  </a:lnTo>
                  <a:lnTo>
                    <a:pt x="502" y="406"/>
                  </a:lnTo>
                  <a:lnTo>
                    <a:pt x="525" y="410"/>
                  </a:lnTo>
                  <a:lnTo>
                    <a:pt x="547" y="415"/>
                  </a:lnTo>
                  <a:lnTo>
                    <a:pt x="568" y="423"/>
                  </a:lnTo>
                  <a:lnTo>
                    <a:pt x="589" y="431"/>
                  </a:lnTo>
                  <a:lnTo>
                    <a:pt x="609" y="440"/>
                  </a:lnTo>
                  <a:lnTo>
                    <a:pt x="629" y="452"/>
                  </a:lnTo>
                  <a:lnTo>
                    <a:pt x="629" y="363"/>
                  </a:lnTo>
                  <a:lnTo>
                    <a:pt x="583" y="363"/>
                  </a:lnTo>
                  <a:lnTo>
                    <a:pt x="568" y="343"/>
                  </a:lnTo>
                  <a:lnTo>
                    <a:pt x="819" y="0"/>
                  </a:lnTo>
                  <a:lnTo>
                    <a:pt x="889" y="0"/>
                  </a:lnTo>
                  <a:lnTo>
                    <a:pt x="641" y="332"/>
                  </a:lnTo>
                  <a:lnTo>
                    <a:pt x="644" y="332"/>
                  </a:lnTo>
                  <a:lnTo>
                    <a:pt x="659" y="332"/>
                  </a:lnTo>
                  <a:lnTo>
                    <a:pt x="659" y="348"/>
                  </a:lnTo>
                  <a:lnTo>
                    <a:pt x="659" y="473"/>
                  </a:lnTo>
                  <a:lnTo>
                    <a:pt x="659" y="473"/>
                  </a:lnTo>
                  <a:lnTo>
                    <a:pt x="674" y="486"/>
                  </a:lnTo>
                  <a:lnTo>
                    <a:pt x="690" y="500"/>
                  </a:lnTo>
                  <a:lnTo>
                    <a:pt x="690" y="500"/>
                  </a:lnTo>
                  <a:lnTo>
                    <a:pt x="700" y="512"/>
                  </a:lnTo>
                  <a:lnTo>
                    <a:pt x="711" y="524"/>
                  </a:lnTo>
                  <a:lnTo>
                    <a:pt x="721" y="536"/>
                  </a:lnTo>
                  <a:lnTo>
                    <a:pt x="730" y="549"/>
                  </a:lnTo>
                  <a:lnTo>
                    <a:pt x="738" y="563"/>
                  </a:lnTo>
                  <a:lnTo>
                    <a:pt x="747" y="576"/>
                  </a:lnTo>
                  <a:lnTo>
                    <a:pt x="754" y="591"/>
                  </a:lnTo>
                  <a:lnTo>
                    <a:pt x="761" y="605"/>
                  </a:lnTo>
                  <a:lnTo>
                    <a:pt x="767" y="620"/>
                  </a:lnTo>
                  <a:lnTo>
                    <a:pt x="772" y="635"/>
                  </a:lnTo>
                  <a:lnTo>
                    <a:pt x="776" y="652"/>
                  </a:lnTo>
                  <a:lnTo>
                    <a:pt x="780" y="667"/>
                  </a:lnTo>
                  <a:lnTo>
                    <a:pt x="783" y="683"/>
                  </a:lnTo>
                  <a:lnTo>
                    <a:pt x="785" y="701"/>
                  </a:lnTo>
                  <a:lnTo>
                    <a:pt x="786" y="717"/>
                  </a:lnTo>
                  <a:lnTo>
                    <a:pt x="787" y="734"/>
                  </a:lnTo>
                  <a:lnTo>
                    <a:pt x="787" y="734"/>
                  </a:lnTo>
                  <a:lnTo>
                    <a:pt x="786" y="752"/>
                  </a:lnTo>
                  <a:lnTo>
                    <a:pt x="785" y="768"/>
                  </a:lnTo>
                  <a:lnTo>
                    <a:pt x="783" y="784"/>
                  </a:lnTo>
                  <a:lnTo>
                    <a:pt x="780" y="800"/>
                  </a:lnTo>
                  <a:lnTo>
                    <a:pt x="776" y="817"/>
                  </a:lnTo>
                  <a:lnTo>
                    <a:pt x="772" y="833"/>
                  </a:lnTo>
                  <a:lnTo>
                    <a:pt x="767" y="848"/>
                  </a:lnTo>
                  <a:lnTo>
                    <a:pt x="761" y="863"/>
                  </a:lnTo>
                  <a:lnTo>
                    <a:pt x="754" y="878"/>
                  </a:lnTo>
                  <a:lnTo>
                    <a:pt x="747" y="892"/>
                  </a:lnTo>
                  <a:lnTo>
                    <a:pt x="738" y="906"/>
                  </a:lnTo>
                  <a:lnTo>
                    <a:pt x="730" y="919"/>
                  </a:lnTo>
                  <a:lnTo>
                    <a:pt x="721" y="932"/>
                  </a:lnTo>
                  <a:lnTo>
                    <a:pt x="711" y="945"/>
                  </a:lnTo>
                  <a:lnTo>
                    <a:pt x="700" y="957"/>
                  </a:lnTo>
                  <a:lnTo>
                    <a:pt x="690" y="969"/>
                  </a:lnTo>
                  <a:lnTo>
                    <a:pt x="690" y="969"/>
                  </a:lnTo>
                  <a:lnTo>
                    <a:pt x="679" y="980"/>
                  </a:lnTo>
                  <a:lnTo>
                    <a:pt x="666" y="989"/>
                  </a:lnTo>
                  <a:lnTo>
                    <a:pt x="654" y="999"/>
                  </a:lnTo>
                  <a:lnTo>
                    <a:pt x="641" y="1009"/>
                  </a:lnTo>
                  <a:lnTo>
                    <a:pt x="628" y="1018"/>
                  </a:lnTo>
                  <a:lnTo>
                    <a:pt x="614" y="1025"/>
                  </a:lnTo>
                  <a:lnTo>
                    <a:pt x="599" y="1033"/>
                  </a:lnTo>
                  <a:lnTo>
                    <a:pt x="584" y="1039"/>
                  </a:lnTo>
                  <a:lnTo>
                    <a:pt x="569" y="1046"/>
                  </a:lnTo>
                  <a:lnTo>
                    <a:pt x="554" y="1050"/>
                  </a:lnTo>
                  <a:lnTo>
                    <a:pt x="539" y="1054"/>
                  </a:lnTo>
                  <a:lnTo>
                    <a:pt x="522" y="1059"/>
                  </a:lnTo>
                  <a:lnTo>
                    <a:pt x="506" y="1062"/>
                  </a:lnTo>
                  <a:lnTo>
                    <a:pt x="490" y="1063"/>
                  </a:lnTo>
                  <a:lnTo>
                    <a:pt x="472" y="1065"/>
                  </a:lnTo>
                  <a:lnTo>
                    <a:pt x="455" y="1065"/>
                  </a:lnTo>
                  <a:lnTo>
                    <a:pt x="455" y="1065"/>
                  </a:lnTo>
                  <a:lnTo>
                    <a:pt x="439" y="1065"/>
                  </a:lnTo>
                  <a:lnTo>
                    <a:pt x="421" y="1063"/>
                  </a:lnTo>
                  <a:lnTo>
                    <a:pt x="405" y="1062"/>
                  </a:lnTo>
                  <a:lnTo>
                    <a:pt x="389" y="1059"/>
                  </a:lnTo>
                  <a:lnTo>
                    <a:pt x="373" y="1054"/>
                  </a:lnTo>
                  <a:lnTo>
                    <a:pt x="357" y="1050"/>
                  </a:lnTo>
                  <a:lnTo>
                    <a:pt x="341" y="1046"/>
                  </a:lnTo>
                  <a:lnTo>
                    <a:pt x="327" y="1039"/>
                  </a:lnTo>
                  <a:lnTo>
                    <a:pt x="312" y="1033"/>
                  </a:lnTo>
                  <a:lnTo>
                    <a:pt x="298" y="1025"/>
                  </a:lnTo>
                  <a:lnTo>
                    <a:pt x="284" y="1018"/>
                  </a:lnTo>
                  <a:lnTo>
                    <a:pt x="271" y="1009"/>
                  </a:lnTo>
                  <a:lnTo>
                    <a:pt x="257" y="999"/>
                  </a:lnTo>
                  <a:lnTo>
                    <a:pt x="244" y="989"/>
                  </a:lnTo>
                  <a:lnTo>
                    <a:pt x="233" y="980"/>
                  </a:lnTo>
                  <a:lnTo>
                    <a:pt x="222" y="969"/>
                  </a:lnTo>
                  <a:lnTo>
                    <a:pt x="222" y="969"/>
                  </a:lnTo>
                  <a:lnTo>
                    <a:pt x="210" y="957"/>
                  </a:lnTo>
                  <a:lnTo>
                    <a:pt x="200" y="945"/>
                  </a:lnTo>
                  <a:lnTo>
                    <a:pt x="190" y="932"/>
                  </a:lnTo>
                  <a:lnTo>
                    <a:pt x="180" y="919"/>
                  </a:lnTo>
                  <a:lnTo>
                    <a:pt x="172" y="906"/>
                  </a:lnTo>
                  <a:lnTo>
                    <a:pt x="164" y="892"/>
                  </a:lnTo>
                  <a:lnTo>
                    <a:pt x="157" y="878"/>
                  </a:lnTo>
                  <a:lnTo>
                    <a:pt x="150" y="863"/>
                  </a:lnTo>
                  <a:lnTo>
                    <a:pt x="145" y="848"/>
                  </a:lnTo>
                  <a:lnTo>
                    <a:pt x="139" y="833"/>
                  </a:lnTo>
                  <a:lnTo>
                    <a:pt x="135" y="817"/>
                  </a:lnTo>
                  <a:lnTo>
                    <a:pt x="130" y="800"/>
                  </a:lnTo>
                  <a:lnTo>
                    <a:pt x="128" y="784"/>
                  </a:lnTo>
                  <a:lnTo>
                    <a:pt x="126" y="768"/>
                  </a:lnTo>
                  <a:lnTo>
                    <a:pt x="125" y="752"/>
                  </a:lnTo>
                  <a:lnTo>
                    <a:pt x="124" y="734"/>
                  </a:lnTo>
                  <a:lnTo>
                    <a:pt x="124" y="734"/>
                  </a:lnTo>
                  <a:lnTo>
                    <a:pt x="125" y="717"/>
                  </a:lnTo>
                  <a:lnTo>
                    <a:pt x="126" y="701"/>
                  </a:lnTo>
                  <a:lnTo>
                    <a:pt x="128" y="683"/>
                  </a:lnTo>
                  <a:lnTo>
                    <a:pt x="130" y="667"/>
                  </a:lnTo>
                  <a:lnTo>
                    <a:pt x="135" y="652"/>
                  </a:lnTo>
                  <a:lnTo>
                    <a:pt x="139" y="635"/>
                  </a:lnTo>
                  <a:lnTo>
                    <a:pt x="145" y="620"/>
                  </a:lnTo>
                  <a:lnTo>
                    <a:pt x="150" y="605"/>
                  </a:lnTo>
                  <a:lnTo>
                    <a:pt x="157" y="591"/>
                  </a:lnTo>
                  <a:lnTo>
                    <a:pt x="164" y="576"/>
                  </a:lnTo>
                  <a:lnTo>
                    <a:pt x="172" y="563"/>
                  </a:lnTo>
                  <a:lnTo>
                    <a:pt x="180" y="549"/>
                  </a:lnTo>
                  <a:lnTo>
                    <a:pt x="190" y="536"/>
                  </a:lnTo>
                  <a:lnTo>
                    <a:pt x="200" y="524"/>
                  </a:lnTo>
                  <a:lnTo>
                    <a:pt x="210" y="512"/>
                  </a:lnTo>
                  <a:lnTo>
                    <a:pt x="222" y="500"/>
                  </a:lnTo>
                  <a:lnTo>
                    <a:pt x="222" y="500"/>
                  </a:lnTo>
                  <a:lnTo>
                    <a:pt x="233" y="489"/>
                  </a:lnTo>
                  <a:lnTo>
                    <a:pt x="246" y="478"/>
                  </a:lnTo>
                  <a:lnTo>
                    <a:pt x="246" y="379"/>
                  </a:lnTo>
                  <a:lnTo>
                    <a:pt x="256" y="393"/>
                  </a:lnTo>
                  <a:lnTo>
                    <a:pt x="276" y="393"/>
                  </a:lnTo>
                  <a:lnTo>
                    <a:pt x="276" y="455"/>
                  </a:lnTo>
                  <a:lnTo>
                    <a:pt x="276" y="455"/>
                  </a:lnTo>
                  <a:lnTo>
                    <a:pt x="295" y="443"/>
                  </a:lnTo>
                  <a:lnTo>
                    <a:pt x="317" y="433"/>
                  </a:lnTo>
                  <a:lnTo>
                    <a:pt x="338" y="424"/>
                  </a:lnTo>
                  <a:lnTo>
                    <a:pt x="361" y="416"/>
                  </a:lnTo>
                  <a:lnTo>
                    <a:pt x="383" y="411"/>
                  </a:lnTo>
                  <a:lnTo>
                    <a:pt x="407" y="406"/>
                  </a:lnTo>
                  <a:lnTo>
                    <a:pt x="431" y="404"/>
                  </a:lnTo>
                  <a:lnTo>
                    <a:pt x="455" y="403"/>
                  </a:lnTo>
                  <a:lnTo>
                    <a:pt x="455" y="403"/>
                  </a:lnTo>
                  <a:close/>
                  <a:moveTo>
                    <a:pt x="556" y="328"/>
                  </a:moveTo>
                  <a:lnTo>
                    <a:pt x="795" y="0"/>
                  </a:lnTo>
                  <a:lnTo>
                    <a:pt x="752" y="0"/>
                  </a:lnTo>
                  <a:lnTo>
                    <a:pt x="534" y="299"/>
                  </a:lnTo>
                  <a:lnTo>
                    <a:pt x="556" y="328"/>
                  </a:lnTo>
                  <a:lnTo>
                    <a:pt x="556" y="328"/>
                  </a:lnTo>
                  <a:close/>
                  <a:moveTo>
                    <a:pt x="522" y="283"/>
                  </a:moveTo>
                  <a:lnTo>
                    <a:pt x="729" y="0"/>
                  </a:lnTo>
                  <a:lnTo>
                    <a:pt x="686" y="0"/>
                  </a:lnTo>
                  <a:lnTo>
                    <a:pt x="503" y="255"/>
                  </a:lnTo>
                  <a:lnTo>
                    <a:pt x="522" y="283"/>
                  </a:lnTo>
                  <a:lnTo>
                    <a:pt x="522" y="283"/>
                  </a:lnTo>
                  <a:close/>
                  <a:moveTo>
                    <a:pt x="491" y="240"/>
                  </a:moveTo>
                  <a:lnTo>
                    <a:pt x="663" y="0"/>
                  </a:lnTo>
                  <a:lnTo>
                    <a:pt x="618" y="0"/>
                  </a:lnTo>
                  <a:lnTo>
                    <a:pt x="464" y="205"/>
                  </a:lnTo>
                  <a:lnTo>
                    <a:pt x="491" y="240"/>
                  </a:lnTo>
                  <a:lnTo>
                    <a:pt x="491" y="240"/>
                  </a:lnTo>
                  <a:close/>
                  <a:moveTo>
                    <a:pt x="0" y="0"/>
                  </a:moveTo>
                  <a:lnTo>
                    <a:pt x="272" y="362"/>
                  </a:lnTo>
                  <a:lnTo>
                    <a:pt x="544" y="362"/>
                  </a:lnTo>
                  <a:lnTo>
                    <a:pt x="273" y="0"/>
                  </a:lnTo>
                  <a:lnTo>
                    <a:pt x="0" y="0"/>
                  </a:lnTo>
                  <a:lnTo>
                    <a:pt x="0" y="0"/>
                  </a:lnTo>
                  <a:close/>
                  <a:moveTo>
                    <a:pt x="508" y="918"/>
                  </a:moveTo>
                  <a:lnTo>
                    <a:pt x="508" y="550"/>
                  </a:lnTo>
                  <a:lnTo>
                    <a:pt x="439" y="550"/>
                  </a:lnTo>
                  <a:lnTo>
                    <a:pt x="439" y="550"/>
                  </a:lnTo>
                  <a:lnTo>
                    <a:pt x="438" y="557"/>
                  </a:lnTo>
                  <a:lnTo>
                    <a:pt x="436" y="565"/>
                  </a:lnTo>
                  <a:lnTo>
                    <a:pt x="431" y="572"/>
                  </a:lnTo>
                  <a:lnTo>
                    <a:pt x="427" y="580"/>
                  </a:lnTo>
                  <a:lnTo>
                    <a:pt x="427" y="580"/>
                  </a:lnTo>
                  <a:lnTo>
                    <a:pt x="420" y="587"/>
                  </a:lnTo>
                  <a:lnTo>
                    <a:pt x="413" y="591"/>
                  </a:lnTo>
                  <a:lnTo>
                    <a:pt x="405" y="594"/>
                  </a:lnTo>
                  <a:lnTo>
                    <a:pt x="396" y="595"/>
                  </a:lnTo>
                  <a:lnTo>
                    <a:pt x="396" y="648"/>
                  </a:lnTo>
                  <a:lnTo>
                    <a:pt x="428" y="648"/>
                  </a:lnTo>
                  <a:lnTo>
                    <a:pt x="428" y="918"/>
                  </a:lnTo>
                  <a:lnTo>
                    <a:pt x="508" y="918"/>
                  </a:lnTo>
                  <a:lnTo>
                    <a:pt x="508" y="918"/>
                  </a:lnTo>
                  <a:close/>
                  <a:moveTo>
                    <a:pt x="646" y="543"/>
                  </a:moveTo>
                  <a:lnTo>
                    <a:pt x="646" y="543"/>
                  </a:lnTo>
                  <a:lnTo>
                    <a:pt x="627" y="526"/>
                  </a:lnTo>
                  <a:lnTo>
                    <a:pt x="606" y="511"/>
                  </a:lnTo>
                  <a:lnTo>
                    <a:pt x="584" y="496"/>
                  </a:lnTo>
                  <a:lnTo>
                    <a:pt x="560" y="486"/>
                  </a:lnTo>
                  <a:lnTo>
                    <a:pt x="548" y="480"/>
                  </a:lnTo>
                  <a:lnTo>
                    <a:pt x="535" y="476"/>
                  </a:lnTo>
                  <a:lnTo>
                    <a:pt x="522" y="473"/>
                  </a:lnTo>
                  <a:lnTo>
                    <a:pt x="509" y="469"/>
                  </a:lnTo>
                  <a:lnTo>
                    <a:pt x="496" y="467"/>
                  </a:lnTo>
                  <a:lnTo>
                    <a:pt x="483" y="466"/>
                  </a:lnTo>
                  <a:lnTo>
                    <a:pt x="469" y="465"/>
                  </a:lnTo>
                  <a:lnTo>
                    <a:pt x="455" y="464"/>
                  </a:lnTo>
                  <a:lnTo>
                    <a:pt x="455" y="464"/>
                  </a:lnTo>
                  <a:lnTo>
                    <a:pt x="442" y="465"/>
                  </a:lnTo>
                  <a:lnTo>
                    <a:pt x="428" y="466"/>
                  </a:lnTo>
                  <a:lnTo>
                    <a:pt x="414" y="467"/>
                  </a:lnTo>
                  <a:lnTo>
                    <a:pt x="401" y="469"/>
                  </a:lnTo>
                  <a:lnTo>
                    <a:pt x="388" y="473"/>
                  </a:lnTo>
                  <a:lnTo>
                    <a:pt x="375" y="476"/>
                  </a:lnTo>
                  <a:lnTo>
                    <a:pt x="363" y="480"/>
                  </a:lnTo>
                  <a:lnTo>
                    <a:pt x="351" y="486"/>
                  </a:lnTo>
                  <a:lnTo>
                    <a:pt x="327" y="496"/>
                  </a:lnTo>
                  <a:lnTo>
                    <a:pt x="304" y="511"/>
                  </a:lnTo>
                  <a:lnTo>
                    <a:pt x="284" y="526"/>
                  </a:lnTo>
                  <a:lnTo>
                    <a:pt x="265" y="543"/>
                  </a:lnTo>
                  <a:lnTo>
                    <a:pt x="265" y="543"/>
                  </a:lnTo>
                  <a:lnTo>
                    <a:pt x="248" y="563"/>
                  </a:lnTo>
                  <a:lnTo>
                    <a:pt x="231" y="583"/>
                  </a:lnTo>
                  <a:lnTo>
                    <a:pt x="218" y="605"/>
                  </a:lnTo>
                  <a:lnTo>
                    <a:pt x="206" y="629"/>
                  </a:lnTo>
                  <a:lnTo>
                    <a:pt x="202" y="641"/>
                  </a:lnTo>
                  <a:lnTo>
                    <a:pt x="198" y="654"/>
                  </a:lnTo>
                  <a:lnTo>
                    <a:pt x="195" y="667"/>
                  </a:lnTo>
                  <a:lnTo>
                    <a:pt x="191" y="680"/>
                  </a:lnTo>
                  <a:lnTo>
                    <a:pt x="189" y="693"/>
                  </a:lnTo>
                  <a:lnTo>
                    <a:pt x="187" y="706"/>
                  </a:lnTo>
                  <a:lnTo>
                    <a:pt x="186" y="720"/>
                  </a:lnTo>
                  <a:lnTo>
                    <a:pt x="186" y="734"/>
                  </a:lnTo>
                  <a:lnTo>
                    <a:pt x="186" y="734"/>
                  </a:lnTo>
                  <a:lnTo>
                    <a:pt x="186" y="748"/>
                  </a:lnTo>
                  <a:lnTo>
                    <a:pt x="187" y="761"/>
                  </a:lnTo>
                  <a:lnTo>
                    <a:pt x="189" y="775"/>
                  </a:lnTo>
                  <a:lnTo>
                    <a:pt x="191" y="788"/>
                  </a:lnTo>
                  <a:lnTo>
                    <a:pt x="195" y="802"/>
                  </a:lnTo>
                  <a:lnTo>
                    <a:pt x="198" y="815"/>
                  </a:lnTo>
                  <a:lnTo>
                    <a:pt x="202" y="826"/>
                  </a:lnTo>
                  <a:lnTo>
                    <a:pt x="206" y="840"/>
                  </a:lnTo>
                  <a:lnTo>
                    <a:pt x="218" y="862"/>
                  </a:lnTo>
                  <a:lnTo>
                    <a:pt x="231" y="885"/>
                  </a:lnTo>
                  <a:lnTo>
                    <a:pt x="248" y="906"/>
                  </a:lnTo>
                  <a:lnTo>
                    <a:pt x="265" y="925"/>
                  </a:lnTo>
                  <a:lnTo>
                    <a:pt x="265" y="925"/>
                  </a:lnTo>
                  <a:lnTo>
                    <a:pt x="284" y="943"/>
                  </a:lnTo>
                  <a:lnTo>
                    <a:pt x="304" y="958"/>
                  </a:lnTo>
                  <a:lnTo>
                    <a:pt x="327" y="971"/>
                  </a:lnTo>
                  <a:lnTo>
                    <a:pt x="351" y="983"/>
                  </a:lnTo>
                  <a:lnTo>
                    <a:pt x="363" y="987"/>
                  </a:lnTo>
                  <a:lnTo>
                    <a:pt x="375" y="992"/>
                  </a:lnTo>
                  <a:lnTo>
                    <a:pt x="388" y="996"/>
                  </a:lnTo>
                  <a:lnTo>
                    <a:pt x="401" y="998"/>
                  </a:lnTo>
                  <a:lnTo>
                    <a:pt x="414" y="1001"/>
                  </a:lnTo>
                  <a:lnTo>
                    <a:pt x="428" y="1002"/>
                  </a:lnTo>
                  <a:lnTo>
                    <a:pt x="442" y="1003"/>
                  </a:lnTo>
                  <a:lnTo>
                    <a:pt x="455" y="1003"/>
                  </a:lnTo>
                  <a:lnTo>
                    <a:pt x="455" y="1003"/>
                  </a:lnTo>
                  <a:lnTo>
                    <a:pt x="469" y="1003"/>
                  </a:lnTo>
                  <a:lnTo>
                    <a:pt x="483" y="1002"/>
                  </a:lnTo>
                  <a:lnTo>
                    <a:pt x="496" y="1001"/>
                  </a:lnTo>
                  <a:lnTo>
                    <a:pt x="509" y="998"/>
                  </a:lnTo>
                  <a:lnTo>
                    <a:pt x="522" y="996"/>
                  </a:lnTo>
                  <a:lnTo>
                    <a:pt x="535" y="992"/>
                  </a:lnTo>
                  <a:lnTo>
                    <a:pt x="548" y="987"/>
                  </a:lnTo>
                  <a:lnTo>
                    <a:pt x="560" y="983"/>
                  </a:lnTo>
                  <a:lnTo>
                    <a:pt x="584" y="971"/>
                  </a:lnTo>
                  <a:lnTo>
                    <a:pt x="606" y="958"/>
                  </a:lnTo>
                  <a:lnTo>
                    <a:pt x="627" y="943"/>
                  </a:lnTo>
                  <a:lnTo>
                    <a:pt x="646" y="925"/>
                  </a:lnTo>
                  <a:lnTo>
                    <a:pt x="646" y="925"/>
                  </a:lnTo>
                  <a:lnTo>
                    <a:pt x="663" y="906"/>
                  </a:lnTo>
                  <a:lnTo>
                    <a:pt x="679" y="885"/>
                  </a:lnTo>
                  <a:lnTo>
                    <a:pt x="693" y="862"/>
                  </a:lnTo>
                  <a:lnTo>
                    <a:pt x="704" y="840"/>
                  </a:lnTo>
                  <a:lnTo>
                    <a:pt x="709" y="826"/>
                  </a:lnTo>
                  <a:lnTo>
                    <a:pt x="713" y="815"/>
                  </a:lnTo>
                  <a:lnTo>
                    <a:pt x="717" y="802"/>
                  </a:lnTo>
                  <a:lnTo>
                    <a:pt x="720" y="788"/>
                  </a:lnTo>
                  <a:lnTo>
                    <a:pt x="722" y="775"/>
                  </a:lnTo>
                  <a:lnTo>
                    <a:pt x="724" y="761"/>
                  </a:lnTo>
                  <a:lnTo>
                    <a:pt x="725" y="748"/>
                  </a:lnTo>
                  <a:lnTo>
                    <a:pt x="725" y="734"/>
                  </a:lnTo>
                  <a:lnTo>
                    <a:pt x="725" y="734"/>
                  </a:lnTo>
                  <a:lnTo>
                    <a:pt x="725" y="720"/>
                  </a:lnTo>
                  <a:lnTo>
                    <a:pt x="724" y="706"/>
                  </a:lnTo>
                  <a:lnTo>
                    <a:pt x="722" y="693"/>
                  </a:lnTo>
                  <a:lnTo>
                    <a:pt x="720" y="680"/>
                  </a:lnTo>
                  <a:lnTo>
                    <a:pt x="717" y="667"/>
                  </a:lnTo>
                  <a:lnTo>
                    <a:pt x="713" y="654"/>
                  </a:lnTo>
                  <a:lnTo>
                    <a:pt x="709" y="641"/>
                  </a:lnTo>
                  <a:lnTo>
                    <a:pt x="704" y="629"/>
                  </a:lnTo>
                  <a:lnTo>
                    <a:pt x="693" y="605"/>
                  </a:lnTo>
                  <a:lnTo>
                    <a:pt x="679" y="583"/>
                  </a:lnTo>
                  <a:lnTo>
                    <a:pt x="663" y="563"/>
                  </a:lnTo>
                  <a:lnTo>
                    <a:pt x="646" y="543"/>
                  </a:lnTo>
                  <a:lnTo>
                    <a:pt x="646" y="543"/>
                  </a:lnTo>
                  <a:close/>
                </a:path>
              </a:pathLst>
            </a:custGeom>
            <a:solidFill>
              <a:srgbClr val="FFFFFF">
                <a:alpha val="100000"/>
              </a:srgbClr>
            </a:solidFill>
          </p:spPr>
        </p:sp>
      </p:grpSp>
      <p:grpSp>
        <p:nvGrpSpPr>
          <p:cNvPr id="11" name="Group 11"/>
          <p:cNvGrpSpPr/>
          <p:nvPr/>
        </p:nvGrpSpPr>
        <p:grpSpPr>
          <a:xfrm>
            <a:off x="454963" y="93878"/>
            <a:ext cx="10641129" cy="914400"/>
            <a:chOff x="454963" y="93878"/>
            <a:chExt cx="10641129" cy="914400"/>
          </a:xfrm>
        </p:grpSpPr>
        <p:sp>
          <p:nvSpPr>
            <p:cNvPr id="12" name="AutoShape 12"/>
            <p:cNvSpPr/>
            <p:nvPr/>
          </p:nvSpPr>
          <p:spPr>
            <a:xfrm>
              <a:off x="454963" y="331168"/>
              <a:ext cx="84147" cy="84147"/>
            </a:xfrm>
            <a:prstGeom prst="ellipse">
              <a:avLst/>
            </a:prstGeom>
            <a:solidFill>
              <a:schemeClr val="accent1">
                <a:alpha val="100000"/>
              </a:schemeClr>
            </a:solidFill>
          </p:spPr>
        </p:sp>
        <p:sp>
          <p:nvSpPr>
            <p:cNvPr id="13" name="AutoShape 13"/>
            <p:cNvSpPr/>
            <p:nvPr/>
          </p:nvSpPr>
          <p:spPr>
            <a:xfrm>
              <a:off x="575049" y="337743"/>
              <a:ext cx="78137" cy="78137"/>
            </a:xfrm>
            <a:prstGeom prst="ellipse">
              <a:avLst/>
            </a:prstGeom>
            <a:solidFill>
              <a:schemeClr val="accent1">
                <a:alpha val="80000"/>
              </a:schemeClr>
            </a:solidFill>
          </p:spPr>
        </p:sp>
        <p:sp>
          <p:nvSpPr>
            <p:cNvPr id="14" name="AutoShape 14"/>
            <p:cNvSpPr/>
            <p:nvPr/>
          </p:nvSpPr>
          <p:spPr>
            <a:xfrm>
              <a:off x="689125" y="339460"/>
              <a:ext cx="74704" cy="74704"/>
            </a:xfrm>
            <a:prstGeom prst="ellipse">
              <a:avLst/>
            </a:prstGeom>
            <a:solidFill>
              <a:schemeClr val="accent1">
                <a:alpha val="60000"/>
              </a:schemeClr>
            </a:solidFill>
          </p:spPr>
        </p:sp>
        <p:sp>
          <p:nvSpPr>
            <p:cNvPr id="15" name="AutoShape 15"/>
            <p:cNvSpPr/>
            <p:nvPr/>
          </p:nvSpPr>
          <p:spPr>
            <a:xfrm>
              <a:off x="799768" y="348430"/>
              <a:ext cx="69238" cy="69238"/>
            </a:xfrm>
            <a:prstGeom prst="ellipse">
              <a:avLst/>
            </a:prstGeom>
            <a:solidFill>
              <a:schemeClr val="accent1">
                <a:alpha val="40000"/>
              </a:schemeClr>
            </a:solidFill>
          </p:spPr>
        </p:sp>
        <p:sp>
          <p:nvSpPr>
            <p:cNvPr id="16" name="AutoShape 16"/>
            <p:cNvSpPr/>
            <p:nvPr/>
          </p:nvSpPr>
          <p:spPr>
            <a:xfrm>
              <a:off x="904945" y="344297"/>
              <a:ext cx="65594" cy="65594"/>
            </a:xfrm>
            <a:prstGeom prst="ellipse">
              <a:avLst/>
            </a:prstGeom>
            <a:solidFill>
              <a:schemeClr val="accent1">
                <a:alpha val="20000"/>
              </a:schemeClr>
            </a:solidFill>
          </p:spPr>
        </p:sp>
        <p:sp>
          <p:nvSpPr>
            <p:cNvPr id="17" name="AutoShape 17"/>
            <p:cNvSpPr/>
            <p:nvPr/>
          </p:nvSpPr>
          <p:spPr>
            <a:xfrm>
              <a:off x="454963" y="448942"/>
              <a:ext cx="84147" cy="84147"/>
            </a:xfrm>
            <a:prstGeom prst="ellipse">
              <a:avLst/>
            </a:prstGeom>
            <a:solidFill>
              <a:schemeClr val="accent1">
                <a:alpha val="100000"/>
              </a:schemeClr>
            </a:solidFill>
          </p:spPr>
        </p:sp>
        <p:sp>
          <p:nvSpPr>
            <p:cNvPr id="18" name="AutoShape 18"/>
            <p:cNvSpPr/>
            <p:nvPr/>
          </p:nvSpPr>
          <p:spPr>
            <a:xfrm>
              <a:off x="575049" y="455517"/>
              <a:ext cx="78137" cy="78137"/>
            </a:xfrm>
            <a:prstGeom prst="ellipse">
              <a:avLst/>
            </a:prstGeom>
            <a:solidFill>
              <a:schemeClr val="accent1">
                <a:alpha val="80000"/>
              </a:schemeClr>
            </a:solidFill>
          </p:spPr>
        </p:sp>
        <p:sp>
          <p:nvSpPr>
            <p:cNvPr id="19" name="AutoShape 19"/>
            <p:cNvSpPr/>
            <p:nvPr/>
          </p:nvSpPr>
          <p:spPr>
            <a:xfrm>
              <a:off x="689125" y="457233"/>
              <a:ext cx="74704" cy="74704"/>
            </a:xfrm>
            <a:prstGeom prst="ellipse">
              <a:avLst/>
            </a:prstGeom>
            <a:solidFill>
              <a:schemeClr val="accent1">
                <a:alpha val="60000"/>
              </a:schemeClr>
            </a:solidFill>
          </p:spPr>
        </p:sp>
        <p:sp>
          <p:nvSpPr>
            <p:cNvPr id="20" name="AutoShape 20"/>
            <p:cNvSpPr/>
            <p:nvPr/>
          </p:nvSpPr>
          <p:spPr>
            <a:xfrm>
              <a:off x="799768" y="466203"/>
              <a:ext cx="69238" cy="69238"/>
            </a:xfrm>
            <a:prstGeom prst="ellipse">
              <a:avLst/>
            </a:prstGeom>
            <a:solidFill>
              <a:schemeClr val="accent1">
                <a:alpha val="40000"/>
              </a:schemeClr>
            </a:solidFill>
          </p:spPr>
        </p:sp>
        <p:sp>
          <p:nvSpPr>
            <p:cNvPr id="21" name="AutoShape 21"/>
            <p:cNvSpPr/>
            <p:nvPr/>
          </p:nvSpPr>
          <p:spPr>
            <a:xfrm>
              <a:off x="904945" y="462070"/>
              <a:ext cx="65594" cy="65594"/>
            </a:xfrm>
            <a:prstGeom prst="ellipse">
              <a:avLst/>
            </a:prstGeom>
            <a:solidFill>
              <a:schemeClr val="accent1">
                <a:alpha val="20000"/>
              </a:schemeClr>
            </a:solidFill>
          </p:spPr>
        </p:sp>
        <p:sp>
          <p:nvSpPr>
            <p:cNvPr id="22" name="AutoShape 22"/>
            <p:cNvSpPr/>
            <p:nvPr/>
          </p:nvSpPr>
          <p:spPr>
            <a:xfrm>
              <a:off x="454963" y="566715"/>
              <a:ext cx="84147" cy="84147"/>
            </a:xfrm>
            <a:prstGeom prst="ellipse">
              <a:avLst/>
            </a:prstGeom>
            <a:solidFill>
              <a:schemeClr val="accent1">
                <a:alpha val="100000"/>
              </a:schemeClr>
            </a:solidFill>
          </p:spPr>
        </p:sp>
        <p:sp>
          <p:nvSpPr>
            <p:cNvPr id="23" name="AutoShape 23"/>
            <p:cNvSpPr/>
            <p:nvPr/>
          </p:nvSpPr>
          <p:spPr>
            <a:xfrm>
              <a:off x="575049" y="573291"/>
              <a:ext cx="78137" cy="78137"/>
            </a:xfrm>
            <a:prstGeom prst="ellipse">
              <a:avLst/>
            </a:prstGeom>
            <a:solidFill>
              <a:schemeClr val="accent1">
                <a:alpha val="80000"/>
              </a:schemeClr>
            </a:solidFill>
          </p:spPr>
        </p:sp>
        <p:sp>
          <p:nvSpPr>
            <p:cNvPr id="24" name="AutoShape 24"/>
            <p:cNvSpPr/>
            <p:nvPr/>
          </p:nvSpPr>
          <p:spPr>
            <a:xfrm>
              <a:off x="689125" y="575007"/>
              <a:ext cx="74704" cy="74704"/>
            </a:xfrm>
            <a:prstGeom prst="ellipse">
              <a:avLst/>
            </a:prstGeom>
            <a:solidFill>
              <a:schemeClr val="accent1">
                <a:alpha val="60000"/>
              </a:schemeClr>
            </a:solidFill>
          </p:spPr>
        </p:sp>
        <p:sp>
          <p:nvSpPr>
            <p:cNvPr id="25" name="AutoShape 25"/>
            <p:cNvSpPr/>
            <p:nvPr/>
          </p:nvSpPr>
          <p:spPr>
            <a:xfrm>
              <a:off x="799768" y="583977"/>
              <a:ext cx="69238" cy="69238"/>
            </a:xfrm>
            <a:prstGeom prst="ellipse">
              <a:avLst/>
            </a:prstGeom>
            <a:solidFill>
              <a:schemeClr val="accent1">
                <a:alpha val="40000"/>
              </a:schemeClr>
            </a:solidFill>
          </p:spPr>
        </p:sp>
        <p:sp>
          <p:nvSpPr>
            <p:cNvPr id="26" name="AutoShape 26"/>
            <p:cNvSpPr/>
            <p:nvPr/>
          </p:nvSpPr>
          <p:spPr>
            <a:xfrm>
              <a:off x="904945" y="579844"/>
              <a:ext cx="65594" cy="65594"/>
            </a:xfrm>
            <a:prstGeom prst="ellipse">
              <a:avLst/>
            </a:prstGeom>
            <a:solidFill>
              <a:schemeClr val="accent1">
                <a:alpha val="20000"/>
              </a:schemeClr>
            </a:solidFill>
          </p:spPr>
        </p:sp>
        <p:sp>
          <p:nvSpPr>
            <p:cNvPr id="27" name="AutoShape 27"/>
            <p:cNvSpPr/>
            <p:nvPr/>
          </p:nvSpPr>
          <p:spPr>
            <a:xfrm>
              <a:off x="454963" y="684489"/>
              <a:ext cx="84147" cy="84147"/>
            </a:xfrm>
            <a:prstGeom prst="ellipse">
              <a:avLst/>
            </a:prstGeom>
            <a:solidFill>
              <a:schemeClr val="accent1">
                <a:alpha val="100000"/>
              </a:schemeClr>
            </a:solidFill>
          </p:spPr>
        </p:sp>
        <p:sp>
          <p:nvSpPr>
            <p:cNvPr id="28" name="AutoShape 28"/>
            <p:cNvSpPr/>
            <p:nvPr/>
          </p:nvSpPr>
          <p:spPr>
            <a:xfrm>
              <a:off x="575049" y="691064"/>
              <a:ext cx="78137" cy="78137"/>
            </a:xfrm>
            <a:prstGeom prst="ellipse">
              <a:avLst/>
            </a:prstGeom>
            <a:solidFill>
              <a:schemeClr val="accent1">
                <a:alpha val="80000"/>
              </a:schemeClr>
            </a:solidFill>
          </p:spPr>
        </p:sp>
        <p:sp>
          <p:nvSpPr>
            <p:cNvPr id="29" name="AutoShape 29"/>
            <p:cNvSpPr/>
            <p:nvPr/>
          </p:nvSpPr>
          <p:spPr>
            <a:xfrm>
              <a:off x="689125" y="692781"/>
              <a:ext cx="74704" cy="74704"/>
            </a:xfrm>
            <a:prstGeom prst="ellipse">
              <a:avLst/>
            </a:prstGeom>
            <a:solidFill>
              <a:schemeClr val="accent1">
                <a:alpha val="60000"/>
              </a:schemeClr>
            </a:solidFill>
          </p:spPr>
        </p:sp>
        <p:sp>
          <p:nvSpPr>
            <p:cNvPr id="30" name="AutoShape 30"/>
            <p:cNvSpPr/>
            <p:nvPr/>
          </p:nvSpPr>
          <p:spPr>
            <a:xfrm>
              <a:off x="799768" y="701751"/>
              <a:ext cx="69238" cy="69238"/>
            </a:xfrm>
            <a:prstGeom prst="ellipse">
              <a:avLst/>
            </a:prstGeom>
            <a:solidFill>
              <a:schemeClr val="accent1">
                <a:alpha val="40000"/>
              </a:schemeClr>
            </a:solidFill>
          </p:spPr>
        </p:sp>
        <p:sp>
          <p:nvSpPr>
            <p:cNvPr id="31" name="AutoShape 31"/>
            <p:cNvSpPr/>
            <p:nvPr/>
          </p:nvSpPr>
          <p:spPr>
            <a:xfrm>
              <a:off x="904945" y="697618"/>
              <a:ext cx="65594" cy="65594"/>
            </a:xfrm>
            <a:prstGeom prst="ellipse">
              <a:avLst/>
            </a:prstGeom>
            <a:solidFill>
              <a:schemeClr val="accent1">
                <a:alpha val="20000"/>
              </a:schemeClr>
            </a:solidFill>
          </p:spPr>
        </p:sp>
        <p:sp>
          <p:nvSpPr>
            <p:cNvPr id="32" name="TextBox 3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冒泡排序算法</a:t>
              </a:r>
            </a:p>
          </p:txBody>
        </p:sp>
      </p:grpSp>
      <p:grpSp>
        <p:nvGrpSpPr>
          <p:cNvPr id="33" name="Group 33"/>
          <p:cNvGrpSpPr/>
          <p:nvPr/>
        </p:nvGrpSpPr>
        <p:grpSpPr>
          <a:xfrm>
            <a:off x="4580697" y="3414620"/>
            <a:ext cx="2931336" cy="2734466"/>
            <a:chOff x="4580697" y="3414620"/>
            <a:chExt cx="2931336" cy="2734466"/>
          </a:xfrm>
        </p:grpSpPr>
        <p:sp>
          <p:nvSpPr>
            <p:cNvPr id="34" name="TextBox 34"/>
            <p:cNvSpPr txBox="1"/>
            <p:nvPr/>
          </p:nvSpPr>
          <p:spPr>
            <a:xfrm>
              <a:off x="4580697" y="3414620"/>
              <a:ext cx="2931336" cy="2734466"/>
            </a:xfrm>
            <a:prstGeom prst="rect">
              <a:avLst/>
            </a:prstGeom>
          </p:spPr>
          <p:txBody>
            <a:bodyPr vert="horz" wrap="square" lIns="66008" tIns="33052" rIns="66008" bIns="33052" rtlCol="0" anchor="ctr" anchorCtr="1">
              <a:normAutofit/>
            </a:bodyPr>
            <a:lstStyle/>
            <a:p>
              <a:pPr algn="l">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重复以上过程，仍从第一对数开始比较，将小数放前，大数放后，一直比较到最大数前的一对相邻数，将小数放前，大数放后，第二趟结束，在倒数第二个数中得到一个新的最大数。</a:t>
              </a:r>
            </a:p>
          </p:txBody>
        </p:sp>
      </p:grpSp>
      <p:grpSp>
        <p:nvGrpSpPr>
          <p:cNvPr id="35" name="Group 35"/>
          <p:cNvGrpSpPr/>
          <p:nvPr/>
        </p:nvGrpSpPr>
        <p:grpSpPr>
          <a:xfrm>
            <a:off x="1283904" y="3414620"/>
            <a:ext cx="2931336" cy="2734466"/>
            <a:chOff x="1283904" y="3414620"/>
            <a:chExt cx="2931336" cy="2734466"/>
          </a:xfrm>
        </p:grpSpPr>
        <p:sp>
          <p:nvSpPr>
            <p:cNvPr id="36" name="TextBox 36"/>
            <p:cNvSpPr txBox="1"/>
            <p:nvPr/>
          </p:nvSpPr>
          <p:spPr>
            <a:xfrm>
              <a:off x="1283904" y="3414620"/>
              <a:ext cx="2931336" cy="2734466"/>
            </a:xfrm>
            <a:prstGeom prst="rect">
              <a:avLst/>
            </a:prstGeom>
          </p:spPr>
          <p:txBody>
            <a:bodyPr vert="horz" wrap="square" lIns="66008" tIns="33052" rIns="66008" bIns="33052" rtlCol="0" anchor="ctr" anchorCtr="1">
              <a:normAutofit/>
            </a:bodyPr>
            <a:lstStyle/>
            <a:p>
              <a:pPr algn="l">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首先比较第1个和第2个数，将小数放前，大数放后。然后比较第2个数和第3个数，将小数放前，大数放后，如此继续，直至比较最后两个数，将小数放前，大数放后。</a:t>
              </a:r>
            </a:p>
          </p:txBody>
        </p:sp>
      </p:grpSp>
      <p:grpSp>
        <p:nvGrpSpPr>
          <p:cNvPr id="37" name="Group 37"/>
          <p:cNvGrpSpPr/>
          <p:nvPr/>
        </p:nvGrpSpPr>
        <p:grpSpPr>
          <a:xfrm>
            <a:off x="7975693" y="3414620"/>
            <a:ext cx="2931336" cy="2734466"/>
            <a:chOff x="7975693" y="3414620"/>
            <a:chExt cx="2931336" cy="2734466"/>
          </a:xfrm>
        </p:grpSpPr>
        <p:sp>
          <p:nvSpPr>
            <p:cNvPr id="38" name="TextBox 38"/>
            <p:cNvSpPr txBox="1"/>
            <p:nvPr/>
          </p:nvSpPr>
          <p:spPr>
            <a:xfrm>
              <a:off x="7975693" y="3414620"/>
              <a:ext cx="2931336" cy="2734466"/>
            </a:xfrm>
            <a:prstGeom prst="rect">
              <a:avLst/>
            </a:prstGeom>
          </p:spPr>
          <p:txBody>
            <a:bodyPr vert="horz" wrap="square" lIns="66008" tIns="33052" rIns="66008" bIns="33052" rtlCol="0" anchor="ctr" anchorCtr="1">
              <a:normAutofit/>
            </a:bodyPr>
            <a:lstStyle/>
            <a:p>
              <a:pPr algn="l">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如此下去，直至最终完成排序。由于在排序过程中总是小数往前放，大数往后放，相当于气泡往上升，所以称作冒泡排序。</a:t>
              </a:r>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1926142" y="1673677"/>
            <a:ext cx="1852143" cy="1852143"/>
          </a:xfrm>
          <a:prstGeom prst="pie">
            <a:avLst/>
          </a:prstGeom>
          <a:solidFill>
            <a:schemeClr val="accent1">
              <a:alpha val="100000"/>
            </a:schemeClr>
          </a:solidFill>
        </p:spPr>
      </p:sp>
      <p:sp>
        <p:nvSpPr>
          <p:cNvPr id="3" name="AutoShape 3"/>
          <p:cNvSpPr/>
          <p:nvPr/>
        </p:nvSpPr>
        <p:spPr>
          <a:xfrm>
            <a:off x="5234043" y="1689231"/>
            <a:ext cx="1852143" cy="1852143"/>
          </a:xfrm>
          <a:prstGeom prst="pie">
            <a:avLst/>
          </a:prstGeom>
          <a:solidFill>
            <a:schemeClr val="accent1">
              <a:alpha val="100000"/>
            </a:schemeClr>
          </a:solidFill>
        </p:spPr>
      </p:sp>
      <p:sp>
        <p:nvSpPr>
          <p:cNvPr id="4" name="AutoShape 4"/>
          <p:cNvSpPr/>
          <p:nvPr/>
        </p:nvSpPr>
        <p:spPr>
          <a:xfrm>
            <a:off x="8698950" y="1705015"/>
            <a:ext cx="1852143" cy="1852143"/>
          </a:xfrm>
          <a:prstGeom prst="pie">
            <a:avLst/>
          </a:prstGeom>
          <a:solidFill>
            <a:schemeClr val="accent1">
              <a:alpha val="100000"/>
            </a:schemeClr>
          </a:solidFill>
        </p:spPr>
      </p:sp>
      <p:grpSp>
        <p:nvGrpSpPr>
          <p:cNvPr id="5" name="Group 5"/>
          <p:cNvGrpSpPr/>
          <p:nvPr/>
        </p:nvGrpSpPr>
        <p:grpSpPr>
          <a:xfrm>
            <a:off x="454963" y="93878"/>
            <a:ext cx="10641129" cy="914400"/>
            <a:chOff x="454963" y="93878"/>
            <a:chExt cx="10641129" cy="914400"/>
          </a:xfrm>
        </p:grpSpPr>
        <p:sp>
          <p:nvSpPr>
            <p:cNvPr id="6" name="AutoShape 6"/>
            <p:cNvSpPr/>
            <p:nvPr/>
          </p:nvSpPr>
          <p:spPr>
            <a:xfrm>
              <a:off x="454963" y="331168"/>
              <a:ext cx="84147" cy="84147"/>
            </a:xfrm>
            <a:prstGeom prst="ellipse">
              <a:avLst/>
            </a:prstGeom>
            <a:solidFill>
              <a:schemeClr val="accent1">
                <a:alpha val="100000"/>
              </a:schemeClr>
            </a:solidFill>
          </p:spPr>
        </p:sp>
        <p:sp>
          <p:nvSpPr>
            <p:cNvPr id="7" name="AutoShape 7"/>
            <p:cNvSpPr/>
            <p:nvPr/>
          </p:nvSpPr>
          <p:spPr>
            <a:xfrm>
              <a:off x="575049" y="337743"/>
              <a:ext cx="78137" cy="78137"/>
            </a:xfrm>
            <a:prstGeom prst="ellipse">
              <a:avLst/>
            </a:prstGeom>
            <a:solidFill>
              <a:schemeClr val="accent1">
                <a:alpha val="80000"/>
              </a:schemeClr>
            </a:solidFill>
          </p:spPr>
        </p:sp>
        <p:sp>
          <p:nvSpPr>
            <p:cNvPr id="8" name="AutoShape 8"/>
            <p:cNvSpPr/>
            <p:nvPr/>
          </p:nvSpPr>
          <p:spPr>
            <a:xfrm>
              <a:off x="689125" y="339460"/>
              <a:ext cx="74704" cy="74704"/>
            </a:xfrm>
            <a:prstGeom prst="ellipse">
              <a:avLst/>
            </a:prstGeom>
            <a:solidFill>
              <a:schemeClr val="accent1">
                <a:alpha val="60000"/>
              </a:schemeClr>
            </a:solidFill>
          </p:spPr>
        </p:sp>
        <p:sp>
          <p:nvSpPr>
            <p:cNvPr id="9" name="AutoShape 9"/>
            <p:cNvSpPr/>
            <p:nvPr/>
          </p:nvSpPr>
          <p:spPr>
            <a:xfrm>
              <a:off x="799768" y="348430"/>
              <a:ext cx="69238" cy="69238"/>
            </a:xfrm>
            <a:prstGeom prst="ellipse">
              <a:avLst/>
            </a:prstGeom>
            <a:solidFill>
              <a:schemeClr val="accent1">
                <a:alpha val="40000"/>
              </a:schemeClr>
            </a:solidFill>
          </p:spPr>
        </p:sp>
        <p:sp>
          <p:nvSpPr>
            <p:cNvPr id="10" name="AutoShape 10"/>
            <p:cNvSpPr/>
            <p:nvPr/>
          </p:nvSpPr>
          <p:spPr>
            <a:xfrm>
              <a:off x="904945" y="344297"/>
              <a:ext cx="65594" cy="65594"/>
            </a:xfrm>
            <a:prstGeom prst="ellipse">
              <a:avLst/>
            </a:prstGeom>
            <a:solidFill>
              <a:schemeClr val="accent1">
                <a:alpha val="20000"/>
              </a:schemeClr>
            </a:solidFill>
          </p:spPr>
        </p:sp>
        <p:sp>
          <p:nvSpPr>
            <p:cNvPr id="11" name="AutoShape 11"/>
            <p:cNvSpPr/>
            <p:nvPr/>
          </p:nvSpPr>
          <p:spPr>
            <a:xfrm>
              <a:off x="454963" y="448942"/>
              <a:ext cx="84147" cy="84147"/>
            </a:xfrm>
            <a:prstGeom prst="ellipse">
              <a:avLst/>
            </a:prstGeom>
            <a:solidFill>
              <a:schemeClr val="accent1">
                <a:alpha val="100000"/>
              </a:schemeClr>
            </a:solidFill>
          </p:spPr>
        </p:sp>
        <p:sp>
          <p:nvSpPr>
            <p:cNvPr id="12" name="AutoShape 12"/>
            <p:cNvSpPr/>
            <p:nvPr/>
          </p:nvSpPr>
          <p:spPr>
            <a:xfrm>
              <a:off x="575049" y="455517"/>
              <a:ext cx="78137" cy="78137"/>
            </a:xfrm>
            <a:prstGeom prst="ellipse">
              <a:avLst/>
            </a:prstGeom>
            <a:solidFill>
              <a:schemeClr val="accent1">
                <a:alpha val="80000"/>
              </a:schemeClr>
            </a:solidFill>
          </p:spPr>
        </p:sp>
        <p:sp>
          <p:nvSpPr>
            <p:cNvPr id="13" name="AutoShape 13"/>
            <p:cNvSpPr/>
            <p:nvPr/>
          </p:nvSpPr>
          <p:spPr>
            <a:xfrm>
              <a:off x="689125" y="457233"/>
              <a:ext cx="74704" cy="74704"/>
            </a:xfrm>
            <a:prstGeom prst="ellipse">
              <a:avLst/>
            </a:prstGeom>
            <a:solidFill>
              <a:schemeClr val="accent1">
                <a:alpha val="60000"/>
              </a:schemeClr>
            </a:solidFill>
          </p:spPr>
        </p:sp>
        <p:sp>
          <p:nvSpPr>
            <p:cNvPr id="14" name="AutoShape 14"/>
            <p:cNvSpPr/>
            <p:nvPr/>
          </p:nvSpPr>
          <p:spPr>
            <a:xfrm>
              <a:off x="799768" y="466203"/>
              <a:ext cx="69238" cy="69238"/>
            </a:xfrm>
            <a:prstGeom prst="ellipse">
              <a:avLst/>
            </a:prstGeom>
            <a:solidFill>
              <a:schemeClr val="accent1">
                <a:alpha val="40000"/>
              </a:schemeClr>
            </a:solidFill>
          </p:spPr>
        </p:sp>
        <p:sp>
          <p:nvSpPr>
            <p:cNvPr id="15" name="AutoShape 15"/>
            <p:cNvSpPr/>
            <p:nvPr/>
          </p:nvSpPr>
          <p:spPr>
            <a:xfrm>
              <a:off x="904945" y="462070"/>
              <a:ext cx="65594" cy="65594"/>
            </a:xfrm>
            <a:prstGeom prst="ellipse">
              <a:avLst/>
            </a:prstGeom>
            <a:solidFill>
              <a:schemeClr val="accent1">
                <a:alpha val="20000"/>
              </a:schemeClr>
            </a:solidFill>
          </p:spPr>
        </p:sp>
        <p:sp>
          <p:nvSpPr>
            <p:cNvPr id="16" name="AutoShape 16"/>
            <p:cNvSpPr/>
            <p:nvPr/>
          </p:nvSpPr>
          <p:spPr>
            <a:xfrm>
              <a:off x="454963" y="566715"/>
              <a:ext cx="84147" cy="84147"/>
            </a:xfrm>
            <a:prstGeom prst="ellipse">
              <a:avLst/>
            </a:prstGeom>
            <a:solidFill>
              <a:schemeClr val="accent1">
                <a:alpha val="100000"/>
              </a:schemeClr>
            </a:solidFill>
          </p:spPr>
        </p:sp>
        <p:sp>
          <p:nvSpPr>
            <p:cNvPr id="17" name="AutoShape 17"/>
            <p:cNvSpPr/>
            <p:nvPr/>
          </p:nvSpPr>
          <p:spPr>
            <a:xfrm>
              <a:off x="575049" y="573291"/>
              <a:ext cx="78137" cy="78137"/>
            </a:xfrm>
            <a:prstGeom prst="ellipse">
              <a:avLst/>
            </a:prstGeom>
            <a:solidFill>
              <a:schemeClr val="accent1">
                <a:alpha val="80000"/>
              </a:schemeClr>
            </a:solidFill>
          </p:spPr>
        </p:sp>
        <p:sp>
          <p:nvSpPr>
            <p:cNvPr id="18" name="AutoShape 18"/>
            <p:cNvSpPr/>
            <p:nvPr/>
          </p:nvSpPr>
          <p:spPr>
            <a:xfrm>
              <a:off x="689125" y="575007"/>
              <a:ext cx="74704" cy="74704"/>
            </a:xfrm>
            <a:prstGeom prst="ellipse">
              <a:avLst/>
            </a:prstGeom>
            <a:solidFill>
              <a:schemeClr val="accent1">
                <a:alpha val="60000"/>
              </a:schemeClr>
            </a:solidFill>
          </p:spPr>
        </p:sp>
        <p:sp>
          <p:nvSpPr>
            <p:cNvPr id="19" name="AutoShape 19"/>
            <p:cNvSpPr/>
            <p:nvPr/>
          </p:nvSpPr>
          <p:spPr>
            <a:xfrm>
              <a:off x="799768" y="583977"/>
              <a:ext cx="69238" cy="69238"/>
            </a:xfrm>
            <a:prstGeom prst="ellipse">
              <a:avLst/>
            </a:prstGeom>
            <a:solidFill>
              <a:schemeClr val="accent1">
                <a:alpha val="40000"/>
              </a:schemeClr>
            </a:solidFill>
          </p:spPr>
        </p:sp>
        <p:sp>
          <p:nvSpPr>
            <p:cNvPr id="20" name="AutoShape 20"/>
            <p:cNvSpPr/>
            <p:nvPr/>
          </p:nvSpPr>
          <p:spPr>
            <a:xfrm>
              <a:off x="904945" y="579844"/>
              <a:ext cx="65594" cy="65594"/>
            </a:xfrm>
            <a:prstGeom prst="ellipse">
              <a:avLst/>
            </a:prstGeom>
            <a:solidFill>
              <a:schemeClr val="accent1">
                <a:alpha val="20000"/>
              </a:schemeClr>
            </a:solidFill>
          </p:spPr>
        </p:sp>
        <p:sp>
          <p:nvSpPr>
            <p:cNvPr id="21" name="AutoShape 21"/>
            <p:cNvSpPr/>
            <p:nvPr/>
          </p:nvSpPr>
          <p:spPr>
            <a:xfrm>
              <a:off x="454963" y="684489"/>
              <a:ext cx="84147" cy="84147"/>
            </a:xfrm>
            <a:prstGeom prst="ellipse">
              <a:avLst/>
            </a:prstGeom>
            <a:solidFill>
              <a:schemeClr val="accent1">
                <a:alpha val="100000"/>
              </a:schemeClr>
            </a:solidFill>
          </p:spPr>
        </p:sp>
        <p:sp>
          <p:nvSpPr>
            <p:cNvPr id="22" name="AutoShape 22"/>
            <p:cNvSpPr/>
            <p:nvPr/>
          </p:nvSpPr>
          <p:spPr>
            <a:xfrm>
              <a:off x="575049" y="691064"/>
              <a:ext cx="78137" cy="78137"/>
            </a:xfrm>
            <a:prstGeom prst="ellipse">
              <a:avLst/>
            </a:prstGeom>
            <a:solidFill>
              <a:schemeClr val="accent1">
                <a:alpha val="80000"/>
              </a:schemeClr>
            </a:solidFill>
          </p:spPr>
        </p:sp>
        <p:sp>
          <p:nvSpPr>
            <p:cNvPr id="23" name="AutoShape 23"/>
            <p:cNvSpPr/>
            <p:nvPr/>
          </p:nvSpPr>
          <p:spPr>
            <a:xfrm>
              <a:off x="689125" y="692781"/>
              <a:ext cx="74704" cy="74704"/>
            </a:xfrm>
            <a:prstGeom prst="ellipse">
              <a:avLst/>
            </a:prstGeom>
            <a:solidFill>
              <a:schemeClr val="accent1">
                <a:alpha val="60000"/>
              </a:schemeClr>
            </a:solidFill>
          </p:spPr>
        </p:sp>
        <p:sp>
          <p:nvSpPr>
            <p:cNvPr id="24" name="AutoShape 24"/>
            <p:cNvSpPr/>
            <p:nvPr/>
          </p:nvSpPr>
          <p:spPr>
            <a:xfrm>
              <a:off x="799768" y="701751"/>
              <a:ext cx="69238" cy="69238"/>
            </a:xfrm>
            <a:prstGeom prst="ellipse">
              <a:avLst/>
            </a:prstGeom>
            <a:solidFill>
              <a:schemeClr val="accent1">
                <a:alpha val="40000"/>
              </a:schemeClr>
            </a:solidFill>
          </p:spPr>
        </p:sp>
        <p:sp>
          <p:nvSpPr>
            <p:cNvPr id="25" name="AutoShape 25"/>
            <p:cNvSpPr/>
            <p:nvPr/>
          </p:nvSpPr>
          <p:spPr>
            <a:xfrm>
              <a:off x="904945" y="697618"/>
              <a:ext cx="65594" cy="65594"/>
            </a:xfrm>
            <a:prstGeom prst="ellipse">
              <a:avLst/>
            </a:prstGeom>
            <a:solidFill>
              <a:schemeClr val="accent1">
                <a:alpha val="20000"/>
              </a:schemeClr>
            </a:solidFill>
          </p:spPr>
        </p:sp>
        <p:sp>
          <p:nvSpPr>
            <p:cNvPr id="26" name="TextBox 26"/>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查询记录模块</a:t>
              </a:r>
            </a:p>
          </p:txBody>
        </p:sp>
      </p:grpSp>
      <p:grpSp>
        <p:nvGrpSpPr>
          <p:cNvPr id="27" name="Group 27"/>
          <p:cNvGrpSpPr/>
          <p:nvPr/>
        </p:nvGrpSpPr>
        <p:grpSpPr>
          <a:xfrm>
            <a:off x="1094842" y="3787091"/>
            <a:ext cx="3286271" cy="1875094"/>
            <a:chOff x="1094842" y="3787091"/>
            <a:chExt cx="3286271" cy="1875094"/>
          </a:xfrm>
        </p:grpSpPr>
        <p:sp>
          <p:nvSpPr>
            <p:cNvPr id="28" name="TextBox 28"/>
            <p:cNvSpPr txBox="1"/>
            <p:nvPr/>
          </p:nvSpPr>
          <p:spPr>
            <a:xfrm>
              <a:off x="1094842" y="3787091"/>
              <a:ext cx="3286271" cy="1875094"/>
            </a:xfrm>
            <a:prstGeom prst="rect">
              <a:avLst/>
            </a:prstGeom>
          </p:spPr>
          <p:txBody>
            <a:bodyPr vert="horz" wrap="square" lIns="66008" tIns="33052" rIns="66008" bIns="33052" rtlCol="0" anchor="ctr" anchorCtr="1">
              <a:normAutofit/>
            </a:bodyPr>
            <a:lstStyle/>
            <a:p>
              <a:pPr algn="ct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在本模块中，主要实现在数组中按照职工的编号或职工的姓名来查找满足某个条件的记录信息。</a:t>
              </a:r>
            </a:p>
          </p:txBody>
        </p:sp>
      </p:grpSp>
      <p:grpSp>
        <p:nvGrpSpPr>
          <p:cNvPr id="29" name="Group 29"/>
          <p:cNvGrpSpPr/>
          <p:nvPr/>
        </p:nvGrpSpPr>
        <p:grpSpPr>
          <a:xfrm>
            <a:off x="4472363" y="3787091"/>
            <a:ext cx="3286271" cy="1875094"/>
            <a:chOff x="4472363" y="3787091"/>
            <a:chExt cx="3286271" cy="1875094"/>
          </a:xfrm>
        </p:grpSpPr>
        <p:sp>
          <p:nvSpPr>
            <p:cNvPr id="30" name="TextBox 30"/>
            <p:cNvSpPr txBox="1"/>
            <p:nvPr/>
          </p:nvSpPr>
          <p:spPr>
            <a:xfrm>
              <a:off x="4472363" y="3787091"/>
              <a:ext cx="3286271" cy="1875094"/>
            </a:xfrm>
            <a:prstGeom prst="rect">
              <a:avLst/>
            </a:prstGeom>
          </p:spPr>
          <p:txBody>
            <a:bodyPr vert="horz" wrap="square" lIns="66008" tIns="33052" rIns="66008" bIns="33052" rtlCol="0" anchor="ctr" anchorCtr="1">
              <a:normAutofit/>
            </a:bodyPr>
            <a:lstStyle/>
            <a:p>
              <a:pPr algn="ct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查询函数Qur(ZGGZ tp[],int n)中，为了遵循模块化编程的原则，将在数组中进行记录定位操作作为一个单独的函数Locate(ZGGZ tp[],int n,char findmess[],char nameornum[])。</a:t>
              </a:r>
            </a:p>
          </p:txBody>
        </p:sp>
      </p:grpSp>
      <p:grpSp>
        <p:nvGrpSpPr>
          <p:cNvPr id="31" name="Group 31"/>
          <p:cNvGrpSpPr/>
          <p:nvPr/>
        </p:nvGrpSpPr>
        <p:grpSpPr>
          <a:xfrm>
            <a:off x="7850924" y="3787091"/>
            <a:ext cx="3286271" cy="1875094"/>
            <a:chOff x="7850924" y="3787091"/>
            <a:chExt cx="3286271" cy="1875094"/>
          </a:xfrm>
        </p:grpSpPr>
        <p:sp>
          <p:nvSpPr>
            <p:cNvPr id="32" name="TextBox 32"/>
            <p:cNvSpPr txBox="1"/>
            <p:nvPr/>
          </p:nvSpPr>
          <p:spPr>
            <a:xfrm>
              <a:off x="7850924" y="3787091"/>
              <a:ext cx="3286271" cy="1875094"/>
            </a:xfrm>
            <a:prstGeom prst="rect">
              <a:avLst/>
            </a:prstGeom>
          </p:spPr>
          <p:txBody>
            <a:bodyPr vert="horz" wrap="square" lIns="66008" tIns="33052" rIns="66008" bIns="33052" rtlCol="0" anchor="ctr" anchorCtr="1">
              <a:normAutofit/>
            </a:bodyPr>
            <a:lstStyle/>
            <a:p>
              <a:pPr algn="ct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参数findmess[]用于保存要查找的内容，nameornum[]用于保存要查找的字段。</a:t>
              </a:r>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a:off x="1422049" y="1596676"/>
            <a:ext cx="1968723" cy="4629531"/>
            <a:chOff x="1422049" y="1596676"/>
            <a:chExt cx="1968723" cy="4629531"/>
          </a:xfrm>
        </p:grpSpPr>
        <p:sp>
          <p:nvSpPr>
            <p:cNvPr id="3" name="Freeform 3"/>
            <p:cNvSpPr/>
            <p:nvPr/>
          </p:nvSpPr>
          <p:spPr>
            <a:xfrm>
              <a:off x="2025363" y="4856702"/>
              <a:ext cx="827723" cy="1223582"/>
            </a:xfrm>
            <a:custGeom>
              <a:avLst/>
              <a:gdLst/>
              <a:ahLst/>
              <a:cxnLst/>
              <a:rect l="l" t="t" r="r" b="b"/>
              <a:pathLst>
                <a:path w="277" h="410">
                  <a:moveTo>
                    <a:pt x="277" y="410"/>
                  </a:moveTo>
                  <a:lnTo>
                    <a:pt x="167" y="410"/>
                  </a:lnTo>
                  <a:lnTo>
                    <a:pt x="139" y="105"/>
                  </a:lnTo>
                  <a:lnTo>
                    <a:pt x="110" y="410"/>
                  </a:lnTo>
                  <a:lnTo>
                    <a:pt x="0" y="410"/>
                  </a:lnTo>
                  <a:lnTo>
                    <a:pt x="0" y="0"/>
                  </a:lnTo>
                  <a:lnTo>
                    <a:pt x="277" y="0"/>
                  </a:lnTo>
                  <a:lnTo>
                    <a:pt x="277" y="410"/>
                  </a:lnTo>
                  <a:close/>
                </a:path>
              </a:pathLst>
            </a:custGeom>
            <a:solidFill>
              <a:srgbClr val="383735">
                <a:alpha val="100000"/>
              </a:srgbClr>
            </a:solidFill>
          </p:spPr>
        </p:sp>
        <p:sp>
          <p:nvSpPr>
            <p:cNvPr id="4" name="Freeform 4"/>
            <p:cNvSpPr/>
            <p:nvPr/>
          </p:nvSpPr>
          <p:spPr>
            <a:xfrm>
              <a:off x="1794667" y="5883307"/>
              <a:ext cx="609695" cy="342900"/>
            </a:xfrm>
            <a:custGeom>
              <a:avLst/>
              <a:gdLst/>
              <a:ahLst/>
              <a:cxnLst/>
              <a:rect l="l" t="t" r="r" b="b"/>
              <a:pathLst>
                <a:path w="141" h="79">
                  <a:moveTo>
                    <a:pt x="112" y="17"/>
                  </a:moveTo>
                  <a:cubicBezTo>
                    <a:pt x="130" y="36"/>
                    <a:pt x="141" y="57"/>
                    <a:pt x="109" y="61"/>
                  </a:cubicBezTo>
                  <a:cubicBezTo>
                    <a:pt x="80" y="65"/>
                    <a:pt x="0" y="79"/>
                    <a:pt x="20" y="40"/>
                  </a:cubicBezTo>
                  <a:cubicBezTo>
                    <a:pt x="39" y="3"/>
                    <a:pt x="61" y="0"/>
                    <a:pt x="74" y="0"/>
                  </a:cubicBezTo>
                  <a:cubicBezTo>
                    <a:pt x="86" y="0"/>
                    <a:pt x="102" y="7"/>
                    <a:pt x="112" y="17"/>
                  </a:cubicBezTo>
                  <a:close/>
                </a:path>
              </a:pathLst>
            </a:custGeom>
            <a:solidFill>
              <a:srgbClr val="563A28">
                <a:alpha val="100000"/>
              </a:srgbClr>
            </a:solidFill>
          </p:spPr>
        </p:sp>
        <p:sp>
          <p:nvSpPr>
            <p:cNvPr id="5" name="Freeform 5"/>
            <p:cNvSpPr/>
            <p:nvPr/>
          </p:nvSpPr>
          <p:spPr>
            <a:xfrm>
              <a:off x="2476276" y="5883307"/>
              <a:ext cx="607504" cy="342900"/>
            </a:xfrm>
            <a:custGeom>
              <a:avLst/>
              <a:gdLst/>
              <a:ahLst/>
              <a:cxnLst/>
              <a:rect l="l" t="t" r="r" b="b"/>
              <a:pathLst>
                <a:path w="140" h="79">
                  <a:moveTo>
                    <a:pt x="29" y="17"/>
                  </a:moveTo>
                  <a:cubicBezTo>
                    <a:pt x="10" y="36"/>
                    <a:pt x="0" y="57"/>
                    <a:pt x="31" y="61"/>
                  </a:cubicBezTo>
                  <a:cubicBezTo>
                    <a:pt x="60" y="65"/>
                    <a:pt x="140" y="79"/>
                    <a:pt x="120" y="40"/>
                  </a:cubicBezTo>
                  <a:cubicBezTo>
                    <a:pt x="101" y="3"/>
                    <a:pt x="79" y="0"/>
                    <a:pt x="67" y="0"/>
                  </a:cubicBezTo>
                  <a:cubicBezTo>
                    <a:pt x="54" y="0"/>
                    <a:pt x="38" y="7"/>
                    <a:pt x="29" y="17"/>
                  </a:cubicBezTo>
                  <a:close/>
                </a:path>
              </a:pathLst>
            </a:custGeom>
            <a:solidFill>
              <a:srgbClr val="563A28">
                <a:alpha val="100000"/>
              </a:srgbClr>
            </a:solidFill>
          </p:spPr>
        </p:sp>
        <p:sp>
          <p:nvSpPr>
            <p:cNvPr id="6" name="AutoShape 6"/>
            <p:cNvSpPr/>
            <p:nvPr/>
          </p:nvSpPr>
          <p:spPr>
            <a:xfrm>
              <a:off x="2192622" y="3770662"/>
              <a:ext cx="495395" cy="1115568"/>
            </a:xfrm>
            <a:prstGeom prst="rect">
              <a:avLst/>
            </a:prstGeom>
            <a:solidFill>
              <a:srgbClr val="F4EFED">
                <a:alpha val="100000"/>
              </a:srgbClr>
            </a:solidFill>
          </p:spPr>
        </p:sp>
        <p:sp>
          <p:nvSpPr>
            <p:cNvPr id="7" name="AutoShape 7"/>
            <p:cNvSpPr/>
            <p:nvPr/>
          </p:nvSpPr>
          <p:spPr>
            <a:xfrm>
              <a:off x="2383122" y="3793998"/>
              <a:ext cx="97346" cy="110109"/>
            </a:xfrm>
            <a:prstGeom prst="rect">
              <a:avLst/>
            </a:prstGeom>
            <a:solidFill>
              <a:srgbClr val="3A332D">
                <a:alpha val="100000"/>
              </a:srgbClr>
            </a:solidFill>
          </p:spPr>
        </p:sp>
        <p:sp>
          <p:nvSpPr>
            <p:cNvPr id="8" name="Freeform 8"/>
            <p:cNvSpPr/>
            <p:nvPr/>
          </p:nvSpPr>
          <p:spPr>
            <a:xfrm>
              <a:off x="2302636" y="3891344"/>
              <a:ext cx="281559" cy="965263"/>
            </a:xfrm>
            <a:custGeom>
              <a:avLst/>
              <a:gdLst/>
              <a:ahLst/>
              <a:cxnLst/>
              <a:rect l="l" t="t" r="r" b="b"/>
              <a:pathLst>
                <a:path w="94" h="323">
                  <a:moveTo>
                    <a:pt x="34" y="0"/>
                  </a:moveTo>
                  <a:lnTo>
                    <a:pt x="0" y="268"/>
                  </a:lnTo>
                  <a:lnTo>
                    <a:pt x="48" y="323"/>
                  </a:lnTo>
                  <a:lnTo>
                    <a:pt x="94" y="267"/>
                  </a:lnTo>
                  <a:lnTo>
                    <a:pt x="52" y="0"/>
                  </a:lnTo>
                  <a:lnTo>
                    <a:pt x="34" y="0"/>
                  </a:lnTo>
                  <a:close/>
                </a:path>
              </a:pathLst>
            </a:custGeom>
            <a:solidFill>
              <a:srgbClr val="3A332D">
                <a:alpha val="100000"/>
              </a:srgbClr>
            </a:solidFill>
          </p:spPr>
        </p:sp>
        <p:sp>
          <p:nvSpPr>
            <p:cNvPr id="9" name="Freeform 9"/>
            <p:cNvSpPr/>
            <p:nvPr/>
          </p:nvSpPr>
          <p:spPr>
            <a:xfrm>
              <a:off x="1511013" y="4670393"/>
              <a:ext cx="556736" cy="535591"/>
            </a:xfrm>
            <a:custGeom>
              <a:avLst/>
              <a:gdLst/>
              <a:ahLst/>
              <a:cxnLst/>
              <a:rect l="l" t="t" r="r" b="b"/>
              <a:pathLst>
                <a:path w="128" h="123">
                  <a:moveTo>
                    <a:pt x="48" y="0"/>
                  </a:moveTo>
                  <a:cubicBezTo>
                    <a:pt x="48" y="0"/>
                    <a:pt x="39" y="21"/>
                    <a:pt x="26" y="44"/>
                  </a:cubicBezTo>
                  <a:cubicBezTo>
                    <a:pt x="13" y="66"/>
                    <a:pt x="0" y="89"/>
                    <a:pt x="9" y="94"/>
                  </a:cubicBezTo>
                  <a:cubicBezTo>
                    <a:pt x="18" y="100"/>
                    <a:pt x="35" y="72"/>
                    <a:pt x="35" y="72"/>
                  </a:cubicBezTo>
                  <a:cubicBezTo>
                    <a:pt x="35" y="72"/>
                    <a:pt x="22" y="112"/>
                    <a:pt x="39" y="114"/>
                  </a:cubicBezTo>
                  <a:cubicBezTo>
                    <a:pt x="57" y="117"/>
                    <a:pt x="64" y="81"/>
                    <a:pt x="64" y="81"/>
                  </a:cubicBezTo>
                  <a:cubicBezTo>
                    <a:pt x="64" y="81"/>
                    <a:pt x="60" y="120"/>
                    <a:pt x="78" y="121"/>
                  </a:cubicBezTo>
                  <a:cubicBezTo>
                    <a:pt x="96" y="123"/>
                    <a:pt x="88" y="77"/>
                    <a:pt x="88" y="77"/>
                  </a:cubicBezTo>
                  <a:cubicBezTo>
                    <a:pt x="88" y="77"/>
                    <a:pt x="100" y="100"/>
                    <a:pt x="114" y="90"/>
                  </a:cubicBezTo>
                  <a:cubicBezTo>
                    <a:pt x="128" y="80"/>
                    <a:pt x="93" y="55"/>
                    <a:pt x="99" y="29"/>
                  </a:cubicBezTo>
                  <a:lnTo>
                    <a:pt x="48" y="0"/>
                  </a:lnTo>
                  <a:close/>
                </a:path>
              </a:pathLst>
            </a:custGeom>
            <a:solidFill>
              <a:srgbClr val="F9DAB4">
                <a:alpha val="100000"/>
              </a:srgbClr>
            </a:solidFill>
          </p:spPr>
        </p:sp>
        <p:sp>
          <p:nvSpPr>
            <p:cNvPr id="10" name="Freeform 10"/>
            <p:cNvSpPr/>
            <p:nvPr/>
          </p:nvSpPr>
          <p:spPr>
            <a:xfrm>
              <a:off x="1667604" y="3785521"/>
              <a:ext cx="582168" cy="1030891"/>
            </a:xfrm>
            <a:custGeom>
              <a:avLst/>
              <a:gdLst/>
              <a:ahLst/>
              <a:cxnLst/>
              <a:rect l="l" t="t" r="r" b="b"/>
              <a:pathLst>
                <a:path w="134" h="238">
                  <a:moveTo>
                    <a:pt x="119" y="0"/>
                  </a:moveTo>
                  <a:cubicBezTo>
                    <a:pt x="119" y="0"/>
                    <a:pt x="22" y="34"/>
                    <a:pt x="0" y="213"/>
                  </a:cubicBezTo>
                  <a:cubicBezTo>
                    <a:pt x="0" y="213"/>
                    <a:pt x="28" y="236"/>
                    <a:pt x="68" y="238"/>
                  </a:cubicBezTo>
                  <a:cubicBezTo>
                    <a:pt x="68" y="238"/>
                    <a:pt x="84" y="189"/>
                    <a:pt x="102" y="183"/>
                  </a:cubicBezTo>
                  <a:cubicBezTo>
                    <a:pt x="134" y="2"/>
                    <a:pt x="134" y="2"/>
                    <a:pt x="134" y="2"/>
                  </a:cubicBezTo>
                  <a:lnTo>
                    <a:pt x="119" y="0"/>
                  </a:lnTo>
                  <a:close/>
                </a:path>
              </a:pathLst>
            </a:custGeom>
            <a:solidFill>
              <a:srgbClr val="383735">
                <a:alpha val="100000"/>
              </a:srgbClr>
            </a:solidFill>
          </p:spPr>
        </p:sp>
        <p:sp>
          <p:nvSpPr>
            <p:cNvPr id="11" name="Freeform 11"/>
            <p:cNvSpPr/>
            <p:nvPr/>
          </p:nvSpPr>
          <p:spPr>
            <a:xfrm>
              <a:off x="2266726" y="3785521"/>
              <a:ext cx="165164" cy="135446"/>
            </a:xfrm>
            <a:custGeom>
              <a:avLst/>
              <a:gdLst/>
              <a:ahLst/>
              <a:cxnLst/>
              <a:rect l="l" t="t" r="r" b="b"/>
              <a:pathLst>
                <a:path w="55" h="46">
                  <a:moveTo>
                    <a:pt x="55" y="5"/>
                  </a:moveTo>
                  <a:lnTo>
                    <a:pt x="23" y="46"/>
                  </a:lnTo>
                  <a:lnTo>
                    <a:pt x="0" y="0"/>
                  </a:lnTo>
                  <a:lnTo>
                    <a:pt x="55" y="5"/>
                  </a:lnTo>
                  <a:close/>
                </a:path>
              </a:pathLst>
            </a:custGeom>
            <a:solidFill>
              <a:srgbClr val="E2DCD9">
                <a:alpha val="100000"/>
              </a:srgbClr>
            </a:solidFill>
          </p:spPr>
        </p:sp>
        <p:sp>
          <p:nvSpPr>
            <p:cNvPr id="12" name="Freeform 12"/>
            <p:cNvSpPr/>
            <p:nvPr/>
          </p:nvSpPr>
          <p:spPr>
            <a:xfrm>
              <a:off x="1989358" y="3736848"/>
              <a:ext cx="326041" cy="1166431"/>
            </a:xfrm>
            <a:custGeom>
              <a:avLst/>
              <a:gdLst/>
              <a:ahLst/>
              <a:cxnLst/>
              <a:rect l="l" t="t" r="r" b="b"/>
              <a:pathLst>
                <a:path w="75" h="269">
                  <a:moveTo>
                    <a:pt x="52" y="0"/>
                  </a:moveTo>
                  <a:cubicBezTo>
                    <a:pt x="52" y="0"/>
                    <a:pt x="0" y="62"/>
                    <a:pt x="6" y="259"/>
                  </a:cubicBezTo>
                  <a:cubicBezTo>
                    <a:pt x="6" y="259"/>
                    <a:pt x="24" y="269"/>
                    <a:pt x="50" y="264"/>
                  </a:cubicBezTo>
                  <a:cubicBezTo>
                    <a:pt x="50" y="264"/>
                    <a:pt x="57" y="102"/>
                    <a:pt x="75" y="0"/>
                  </a:cubicBezTo>
                  <a:lnTo>
                    <a:pt x="52" y="0"/>
                  </a:lnTo>
                  <a:close/>
                </a:path>
              </a:pathLst>
            </a:custGeom>
            <a:solidFill>
              <a:srgbClr val="3F3E3D">
                <a:alpha val="100000"/>
              </a:srgbClr>
            </a:solidFill>
          </p:spPr>
        </p:sp>
        <p:sp>
          <p:nvSpPr>
            <p:cNvPr id="13" name="Freeform 13"/>
            <p:cNvSpPr/>
            <p:nvPr/>
          </p:nvSpPr>
          <p:spPr>
            <a:xfrm>
              <a:off x="2804413" y="4670393"/>
              <a:ext cx="563118" cy="535591"/>
            </a:xfrm>
            <a:custGeom>
              <a:avLst/>
              <a:gdLst/>
              <a:ahLst/>
              <a:cxnLst/>
              <a:rect l="l" t="t" r="r" b="b"/>
              <a:pathLst>
                <a:path w="129" h="123">
                  <a:moveTo>
                    <a:pt x="81" y="0"/>
                  </a:moveTo>
                  <a:cubicBezTo>
                    <a:pt x="81" y="0"/>
                    <a:pt x="90" y="21"/>
                    <a:pt x="103" y="44"/>
                  </a:cubicBezTo>
                  <a:cubicBezTo>
                    <a:pt x="116" y="66"/>
                    <a:pt x="129" y="89"/>
                    <a:pt x="120" y="94"/>
                  </a:cubicBezTo>
                  <a:cubicBezTo>
                    <a:pt x="111" y="100"/>
                    <a:pt x="93" y="72"/>
                    <a:pt x="93" y="72"/>
                  </a:cubicBezTo>
                  <a:cubicBezTo>
                    <a:pt x="93" y="72"/>
                    <a:pt x="107" y="112"/>
                    <a:pt x="89" y="114"/>
                  </a:cubicBezTo>
                  <a:cubicBezTo>
                    <a:pt x="72" y="117"/>
                    <a:pt x="65" y="81"/>
                    <a:pt x="65" y="81"/>
                  </a:cubicBezTo>
                  <a:cubicBezTo>
                    <a:pt x="65" y="81"/>
                    <a:pt x="69" y="120"/>
                    <a:pt x="51" y="121"/>
                  </a:cubicBezTo>
                  <a:cubicBezTo>
                    <a:pt x="33" y="123"/>
                    <a:pt x="40" y="77"/>
                    <a:pt x="40" y="77"/>
                  </a:cubicBezTo>
                  <a:cubicBezTo>
                    <a:pt x="40" y="77"/>
                    <a:pt x="29" y="100"/>
                    <a:pt x="15" y="90"/>
                  </a:cubicBezTo>
                  <a:cubicBezTo>
                    <a:pt x="0" y="80"/>
                    <a:pt x="35" y="55"/>
                    <a:pt x="29" y="29"/>
                  </a:cubicBezTo>
                  <a:lnTo>
                    <a:pt x="81" y="0"/>
                  </a:lnTo>
                  <a:close/>
                </a:path>
              </a:pathLst>
            </a:custGeom>
            <a:solidFill>
              <a:srgbClr val="F9DAB4">
                <a:alpha val="100000"/>
              </a:srgbClr>
            </a:solidFill>
          </p:spPr>
        </p:sp>
        <p:sp>
          <p:nvSpPr>
            <p:cNvPr id="14" name="Freeform 14"/>
            <p:cNvSpPr/>
            <p:nvPr/>
          </p:nvSpPr>
          <p:spPr>
            <a:xfrm>
              <a:off x="2622295" y="3785521"/>
              <a:ext cx="586359" cy="1030891"/>
            </a:xfrm>
            <a:custGeom>
              <a:avLst/>
              <a:gdLst/>
              <a:ahLst/>
              <a:cxnLst/>
              <a:rect l="l" t="t" r="r" b="b"/>
              <a:pathLst>
                <a:path w="135" h="238">
                  <a:moveTo>
                    <a:pt x="16" y="0"/>
                  </a:moveTo>
                  <a:cubicBezTo>
                    <a:pt x="16" y="0"/>
                    <a:pt x="112" y="34"/>
                    <a:pt x="135" y="213"/>
                  </a:cubicBezTo>
                  <a:cubicBezTo>
                    <a:pt x="135" y="213"/>
                    <a:pt x="106" y="236"/>
                    <a:pt x="67" y="238"/>
                  </a:cubicBezTo>
                  <a:cubicBezTo>
                    <a:pt x="67" y="238"/>
                    <a:pt x="51" y="189"/>
                    <a:pt x="33" y="183"/>
                  </a:cubicBezTo>
                  <a:cubicBezTo>
                    <a:pt x="0" y="2"/>
                    <a:pt x="0" y="2"/>
                    <a:pt x="0" y="2"/>
                  </a:cubicBezTo>
                  <a:lnTo>
                    <a:pt x="16" y="0"/>
                  </a:lnTo>
                  <a:close/>
                </a:path>
              </a:pathLst>
            </a:custGeom>
            <a:solidFill>
              <a:srgbClr val="383735">
                <a:alpha val="100000"/>
              </a:srgbClr>
            </a:solidFill>
          </p:spPr>
        </p:sp>
        <p:sp>
          <p:nvSpPr>
            <p:cNvPr id="15" name="Freeform 15"/>
            <p:cNvSpPr/>
            <p:nvPr/>
          </p:nvSpPr>
          <p:spPr>
            <a:xfrm>
              <a:off x="2446654" y="3785521"/>
              <a:ext cx="165164" cy="135446"/>
            </a:xfrm>
            <a:custGeom>
              <a:avLst/>
              <a:gdLst/>
              <a:ahLst/>
              <a:cxnLst/>
              <a:rect l="l" t="t" r="r" b="b"/>
              <a:pathLst>
                <a:path w="55" h="46">
                  <a:moveTo>
                    <a:pt x="0" y="5"/>
                  </a:moveTo>
                  <a:lnTo>
                    <a:pt x="32" y="46"/>
                  </a:lnTo>
                  <a:lnTo>
                    <a:pt x="55" y="0"/>
                  </a:lnTo>
                  <a:lnTo>
                    <a:pt x="0" y="5"/>
                  </a:lnTo>
                  <a:close/>
                </a:path>
              </a:pathLst>
            </a:custGeom>
            <a:solidFill>
              <a:srgbClr val="E2DCD9">
                <a:alpha val="100000"/>
              </a:srgbClr>
            </a:solidFill>
          </p:spPr>
        </p:sp>
        <p:sp>
          <p:nvSpPr>
            <p:cNvPr id="16" name="Freeform 16"/>
            <p:cNvSpPr/>
            <p:nvPr/>
          </p:nvSpPr>
          <p:spPr>
            <a:xfrm>
              <a:off x="2563049" y="3736848"/>
              <a:ext cx="326041" cy="1166431"/>
            </a:xfrm>
            <a:custGeom>
              <a:avLst/>
              <a:gdLst/>
              <a:ahLst/>
              <a:cxnLst/>
              <a:rect l="l" t="t" r="r" b="b"/>
              <a:pathLst>
                <a:path w="75" h="269">
                  <a:moveTo>
                    <a:pt x="23" y="0"/>
                  </a:moveTo>
                  <a:cubicBezTo>
                    <a:pt x="23" y="0"/>
                    <a:pt x="75" y="62"/>
                    <a:pt x="68" y="259"/>
                  </a:cubicBezTo>
                  <a:cubicBezTo>
                    <a:pt x="68" y="259"/>
                    <a:pt x="51" y="269"/>
                    <a:pt x="25" y="264"/>
                  </a:cubicBezTo>
                  <a:cubicBezTo>
                    <a:pt x="25" y="264"/>
                    <a:pt x="18" y="102"/>
                    <a:pt x="0" y="0"/>
                  </a:cubicBezTo>
                  <a:lnTo>
                    <a:pt x="23" y="0"/>
                  </a:lnTo>
                  <a:close/>
                </a:path>
              </a:pathLst>
            </a:custGeom>
            <a:solidFill>
              <a:srgbClr val="3F3E3D">
                <a:alpha val="100000"/>
              </a:srgbClr>
            </a:solidFill>
          </p:spPr>
        </p:sp>
        <p:sp>
          <p:nvSpPr>
            <p:cNvPr id="17" name="Freeform 17"/>
            <p:cNvSpPr/>
            <p:nvPr/>
          </p:nvSpPr>
          <p:spPr>
            <a:xfrm>
              <a:off x="1489772" y="1596676"/>
              <a:ext cx="1901000" cy="1293400"/>
            </a:xfrm>
            <a:custGeom>
              <a:avLst/>
              <a:gdLst/>
              <a:ahLst/>
              <a:cxnLst/>
              <a:rect l="l" t="t" r="r" b="b"/>
              <a:pathLst>
                <a:path w="438" h="297">
                  <a:moveTo>
                    <a:pt x="14" y="295"/>
                  </a:moveTo>
                  <a:cubicBezTo>
                    <a:pt x="14" y="295"/>
                    <a:pt x="0" y="238"/>
                    <a:pt x="10" y="192"/>
                  </a:cubicBezTo>
                  <a:cubicBezTo>
                    <a:pt x="20" y="145"/>
                    <a:pt x="23" y="154"/>
                    <a:pt x="22" y="134"/>
                  </a:cubicBezTo>
                  <a:cubicBezTo>
                    <a:pt x="22" y="134"/>
                    <a:pt x="31" y="139"/>
                    <a:pt x="31" y="145"/>
                  </a:cubicBezTo>
                  <a:cubicBezTo>
                    <a:pt x="31" y="145"/>
                    <a:pt x="56" y="67"/>
                    <a:pt x="119" y="52"/>
                  </a:cubicBezTo>
                  <a:cubicBezTo>
                    <a:pt x="119" y="52"/>
                    <a:pt x="114" y="62"/>
                    <a:pt x="116" y="73"/>
                  </a:cubicBezTo>
                  <a:cubicBezTo>
                    <a:pt x="116" y="73"/>
                    <a:pt x="173" y="0"/>
                    <a:pt x="296" y="15"/>
                  </a:cubicBezTo>
                  <a:cubicBezTo>
                    <a:pt x="296" y="15"/>
                    <a:pt x="281" y="31"/>
                    <a:pt x="285" y="40"/>
                  </a:cubicBezTo>
                  <a:cubicBezTo>
                    <a:pt x="285" y="40"/>
                    <a:pt x="342" y="31"/>
                    <a:pt x="363" y="48"/>
                  </a:cubicBezTo>
                  <a:cubicBezTo>
                    <a:pt x="363" y="48"/>
                    <a:pt x="347" y="61"/>
                    <a:pt x="348" y="69"/>
                  </a:cubicBezTo>
                  <a:cubicBezTo>
                    <a:pt x="348" y="69"/>
                    <a:pt x="393" y="67"/>
                    <a:pt x="422" y="115"/>
                  </a:cubicBezTo>
                  <a:cubicBezTo>
                    <a:pt x="422" y="115"/>
                    <a:pt x="405" y="128"/>
                    <a:pt x="407" y="137"/>
                  </a:cubicBezTo>
                  <a:cubicBezTo>
                    <a:pt x="407" y="137"/>
                    <a:pt x="432" y="147"/>
                    <a:pt x="438" y="171"/>
                  </a:cubicBezTo>
                  <a:cubicBezTo>
                    <a:pt x="438" y="171"/>
                    <a:pt x="413" y="195"/>
                    <a:pt x="412" y="229"/>
                  </a:cubicBezTo>
                  <a:cubicBezTo>
                    <a:pt x="411" y="262"/>
                    <a:pt x="401" y="295"/>
                    <a:pt x="399" y="297"/>
                  </a:cubicBezTo>
                  <a:lnTo>
                    <a:pt x="14" y="295"/>
                  </a:lnTo>
                  <a:close/>
                </a:path>
              </a:pathLst>
            </a:custGeom>
            <a:solidFill>
              <a:srgbClr val="4C453F">
                <a:alpha val="100000"/>
              </a:srgbClr>
            </a:solidFill>
          </p:spPr>
        </p:sp>
        <p:sp>
          <p:nvSpPr>
            <p:cNvPr id="18" name="Freeform 18"/>
            <p:cNvSpPr/>
            <p:nvPr/>
          </p:nvSpPr>
          <p:spPr>
            <a:xfrm>
              <a:off x="2266726" y="2149221"/>
              <a:ext cx="751523" cy="683704"/>
            </a:xfrm>
            <a:custGeom>
              <a:avLst/>
              <a:gdLst/>
              <a:ahLst/>
              <a:cxnLst/>
              <a:rect l="l" t="t" r="r" b="b"/>
              <a:pathLst>
                <a:path w="173" h="157">
                  <a:moveTo>
                    <a:pt x="2" y="103"/>
                  </a:moveTo>
                  <a:cubicBezTo>
                    <a:pt x="2" y="103"/>
                    <a:pt x="0" y="14"/>
                    <a:pt x="70" y="0"/>
                  </a:cubicBezTo>
                  <a:cubicBezTo>
                    <a:pt x="70" y="0"/>
                    <a:pt x="53" y="29"/>
                    <a:pt x="56" y="36"/>
                  </a:cubicBezTo>
                  <a:cubicBezTo>
                    <a:pt x="56" y="36"/>
                    <a:pt x="84" y="4"/>
                    <a:pt x="131" y="19"/>
                  </a:cubicBezTo>
                  <a:cubicBezTo>
                    <a:pt x="131" y="19"/>
                    <a:pt x="110" y="24"/>
                    <a:pt x="108" y="35"/>
                  </a:cubicBezTo>
                  <a:cubicBezTo>
                    <a:pt x="108" y="35"/>
                    <a:pt x="169" y="26"/>
                    <a:pt x="173" y="109"/>
                  </a:cubicBezTo>
                  <a:cubicBezTo>
                    <a:pt x="173" y="109"/>
                    <a:pt x="51" y="157"/>
                    <a:pt x="2" y="103"/>
                  </a:cubicBezTo>
                  <a:close/>
                </a:path>
              </a:pathLst>
            </a:custGeom>
            <a:solidFill>
              <a:srgbClr val="3A332D">
                <a:alpha val="100000"/>
              </a:srgbClr>
            </a:solidFill>
          </p:spPr>
        </p:sp>
        <p:sp>
          <p:nvSpPr>
            <p:cNvPr id="19" name="Freeform 19"/>
            <p:cNvSpPr/>
            <p:nvPr/>
          </p:nvSpPr>
          <p:spPr>
            <a:xfrm>
              <a:off x="1422049" y="2788444"/>
              <a:ext cx="281559" cy="419100"/>
            </a:xfrm>
            <a:custGeom>
              <a:avLst/>
              <a:gdLst/>
              <a:ahLst/>
              <a:cxnLst/>
              <a:rect l="l" t="t" r="r" b="b"/>
              <a:pathLst>
                <a:path w="65" h="97">
                  <a:moveTo>
                    <a:pt x="65" y="21"/>
                  </a:moveTo>
                  <a:cubicBezTo>
                    <a:pt x="65" y="21"/>
                    <a:pt x="30" y="0"/>
                    <a:pt x="15" y="21"/>
                  </a:cubicBezTo>
                  <a:cubicBezTo>
                    <a:pt x="0" y="43"/>
                    <a:pt x="28" y="82"/>
                    <a:pt x="65" y="97"/>
                  </a:cubicBezTo>
                  <a:lnTo>
                    <a:pt x="65" y="21"/>
                  </a:lnTo>
                  <a:close/>
                </a:path>
              </a:pathLst>
            </a:custGeom>
            <a:solidFill>
              <a:srgbClr val="F4D3B0">
                <a:alpha val="100000"/>
              </a:srgbClr>
            </a:solidFill>
          </p:spPr>
        </p:sp>
        <p:sp>
          <p:nvSpPr>
            <p:cNvPr id="20" name="Freeform 20"/>
            <p:cNvSpPr/>
            <p:nvPr/>
          </p:nvSpPr>
          <p:spPr>
            <a:xfrm>
              <a:off x="3083781" y="2788444"/>
              <a:ext cx="283655" cy="419100"/>
            </a:xfrm>
            <a:custGeom>
              <a:avLst/>
              <a:gdLst/>
              <a:ahLst/>
              <a:cxnLst/>
              <a:rect l="l" t="t" r="r" b="b"/>
              <a:pathLst>
                <a:path w="65" h="97">
                  <a:moveTo>
                    <a:pt x="0" y="21"/>
                  </a:moveTo>
                  <a:cubicBezTo>
                    <a:pt x="0" y="21"/>
                    <a:pt x="36" y="0"/>
                    <a:pt x="51" y="21"/>
                  </a:cubicBezTo>
                  <a:cubicBezTo>
                    <a:pt x="65" y="43"/>
                    <a:pt x="38" y="82"/>
                    <a:pt x="0" y="97"/>
                  </a:cubicBezTo>
                  <a:lnTo>
                    <a:pt x="0" y="21"/>
                  </a:lnTo>
                  <a:close/>
                </a:path>
              </a:pathLst>
            </a:custGeom>
            <a:solidFill>
              <a:srgbClr val="F4D3B0">
                <a:alpha val="100000"/>
              </a:srgbClr>
            </a:solidFill>
          </p:spPr>
        </p:sp>
        <p:sp>
          <p:nvSpPr>
            <p:cNvPr id="21" name="Freeform 21"/>
            <p:cNvSpPr/>
            <p:nvPr/>
          </p:nvSpPr>
          <p:spPr>
            <a:xfrm>
              <a:off x="1508822" y="2358771"/>
              <a:ext cx="1771841" cy="1458563"/>
            </a:xfrm>
            <a:custGeom>
              <a:avLst/>
              <a:gdLst/>
              <a:ahLst/>
              <a:cxnLst/>
              <a:rect l="l" t="t" r="r" b="b"/>
              <a:pathLst>
                <a:path w="408" h="336">
                  <a:moveTo>
                    <a:pt x="389" y="194"/>
                  </a:moveTo>
                  <a:cubicBezTo>
                    <a:pt x="379" y="175"/>
                    <a:pt x="371" y="170"/>
                    <a:pt x="371" y="118"/>
                  </a:cubicBezTo>
                  <a:cubicBezTo>
                    <a:pt x="371" y="66"/>
                    <a:pt x="346" y="44"/>
                    <a:pt x="346" y="44"/>
                  </a:cubicBezTo>
                  <a:cubicBezTo>
                    <a:pt x="287" y="0"/>
                    <a:pt x="204" y="61"/>
                    <a:pt x="204" y="61"/>
                  </a:cubicBezTo>
                  <a:cubicBezTo>
                    <a:pt x="204" y="61"/>
                    <a:pt x="121" y="0"/>
                    <a:pt x="62" y="44"/>
                  </a:cubicBezTo>
                  <a:cubicBezTo>
                    <a:pt x="62" y="44"/>
                    <a:pt x="37" y="66"/>
                    <a:pt x="37" y="118"/>
                  </a:cubicBezTo>
                  <a:cubicBezTo>
                    <a:pt x="37" y="170"/>
                    <a:pt x="29" y="175"/>
                    <a:pt x="19" y="194"/>
                  </a:cubicBezTo>
                  <a:cubicBezTo>
                    <a:pt x="10" y="214"/>
                    <a:pt x="0" y="336"/>
                    <a:pt x="204" y="336"/>
                  </a:cubicBezTo>
                  <a:cubicBezTo>
                    <a:pt x="408" y="336"/>
                    <a:pt x="399" y="214"/>
                    <a:pt x="389" y="194"/>
                  </a:cubicBezTo>
                  <a:close/>
                </a:path>
              </a:pathLst>
            </a:custGeom>
            <a:solidFill>
              <a:srgbClr val="F9DAB4">
                <a:alpha val="100000"/>
              </a:srgbClr>
            </a:solidFill>
          </p:spPr>
        </p:sp>
        <p:sp>
          <p:nvSpPr>
            <p:cNvPr id="22" name="AutoShape 22"/>
            <p:cNvSpPr/>
            <p:nvPr/>
          </p:nvSpPr>
          <p:spPr>
            <a:xfrm>
              <a:off x="1906872" y="3008662"/>
              <a:ext cx="171450" cy="175736"/>
            </a:xfrm>
            <a:prstGeom prst="ellipse">
              <a:avLst/>
            </a:prstGeom>
            <a:solidFill>
              <a:srgbClr val="3A332D">
                <a:alpha val="100000"/>
              </a:srgbClr>
            </a:solidFill>
          </p:spPr>
        </p:sp>
        <p:sp>
          <p:nvSpPr>
            <p:cNvPr id="23" name="Freeform 23"/>
            <p:cNvSpPr/>
            <p:nvPr/>
          </p:nvSpPr>
          <p:spPr>
            <a:xfrm>
              <a:off x="1942781" y="3017139"/>
              <a:ext cx="82582" cy="55055"/>
            </a:xfrm>
            <a:custGeom>
              <a:avLst/>
              <a:gdLst/>
              <a:ahLst/>
              <a:cxnLst/>
              <a:rect l="l" t="t" r="r" b="b"/>
              <a:pathLst>
                <a:path w="19" h="12">
                  <a:moveTo>
                    <a:pt x="18" y="4"/>
                  </a:moveTo>
                  <a:cubicBezTo>
                    <a:pt x="19" y="7"/>
                    <a:pt x="15" y="10"/>
                    <a:pt x="10" y="11"/>
                  </a:cubicBezTo>
                  <a:cubicBezTo>
                    <a:pt x="5" y="12"/>
                    <a:pt x="1" y="11"/>
                    <a:pt x="0" y="8"/>
                  </a:cubicBezTo>
                  <a:cubicBezTo>
                    <a:pt x="0" y="5"/>
                    <a:pt x="3" y="2"/>
                    <a:pt x="8" y="1"/>
                  </a:cubicBezTo>
                  <a:cubicBezTo>
                    <a:pt x="13" y="0"/>
                    <a:pt x="18" y="2"/>
                    <a:pt x="18" y="4"/>
                  </a:cubicBezTo>
                  <a:close/>
                </a:path>
              </a:pathLst>
            </a:custGeom>
            <a:solidFill>
              <a:srgbClr val="E8DFD9">
                <a:alpha val="100000"/>
              </a:srgbClr>
            </a:solidFill>
          </p:spPr>
        </p:sp>
        <p:sp>
          <p:nvSpPr>
            <p:cNvPr id="24" name="Freeform 24"/>
            <p:cNvSpPr/>
            <p:nvPr/>
          </p:nvSpPr>
          <p:spPr>
            <a:xfrm>
              <a:off x="1826386" y="2796921"/>
              <a:ext cx="334423" cy="112204"/>
            </a:xfrm>
            <a:custGeom>
              <a:avLst/>
              <a:gdLst/>
              <a:ahLst/>
              <a:cxnLst/>
              <a:rect l="l" t="t" r="r" b="b"/>
              <a:pathLst>
                <a:path w="112" h="38">
                  <a:moveTo>
                    <a:pt x="0" y="9"/>
                  </a:moveTo>
                  <a:lnTo>
                    <a:pt x="0" y="38"/>
                  </a:lnTo>
                  <a:lnTo>
                    <a:pt x="112" y="32"/>
                  </a:lnTo>
                  <a:lnTo>
                    <a:pt x="112" y="0"/>
                  </a:lnTo>
                  <a:lnTo>
                    <a:pt x="0" y="9"/>
                  </a:lnTo>
                  <a:close/>
                </a:path>
              </a:pathLst>
            </a:custGeom>
            <a:solidFill>
              <a:srgbClr val="3A332D">
                <a:alpha val="100000"/>
              </a:srgbClr>
            </a:solidFill>
          </p:spPr>
        </p:sp>
        <p:sp>
          <p:nvSpPr>
            <p:cNvPr id="25" name="AutoShape 25"/>
            <p:cNvSpPr/>
            <p:nvPr/>
          </p:nvSpPr>
          <p:spPr>
            <a:xfrm>
              <a:off x="2677349" y="3008662"/>
              <a:ext cx="175736" cy="175736"/>
            </a:xfrm>
            <a:prstGeom prst="ellipse">
              <a:avLst/>
            </a:prstGeom>
            <a:solidFill>
              <a:srgbClr val="3A332D">
                <a:alpha val="100000"/>
              </a:srgbClr>
            </a:solidFill>
          </p:spPr>
        </p:sp>
        <p:sp>
          <p:nvSpPr>
            <p:cNvPr id="26" name="Freeform 26"/>
            <p:cNvSpPr/>
            <p:nvPr/>
          </p:nvSpPr>
          <p:spPr>
            <a:xfrm>
              <a:off x="2709163" y="3017139"/>
              <a:ext cx="84677" cy="55055"/>
            </a:xfrm>
            <a:custGeom>
              <a:avLst/>
              <a:gdLst/>
              <a:ahLst/>
              <a:cxnLst/>
              <a:rect l="l" t="t" r="r" b="b"/>
              <a:pathLst>
                <a:path w="19" h="12">
                  <a:moveTo>
                    <a:pt x="19" y="4"/>
                  </a:moveTo>
                  <a:cubicBezTo>
                    <a:pt x="19" y="7"/>
                    <a:pt x="16" y="10"/>
                    <a:pt x="11" y="11"/>
                  </a:cubicBezTo>
                  <a:cubicBezTo>
                    <a:pt x="6" y="12"/>
                    <a:pt x="1" y="11"/>
                    <a:pt x="1" y="8"/>
                  </a:cubicBezTo>
                  <a:cubicBezTo>
                    <a:pt x="0" y="5"/>
                    <a:pt x="4" y="2"/>
                    <a:pt x="9" y="1"/>
                  </a:cubicBezTo>
                  <a:cubicBezTo>
                    <a:pt x="13" y="0"/>
                    <a:pt x="18" y="2"/>
                    <a:pt x="19" y="4"/>
                  </a:cubicBezTo>
                  <a:close/>
                </a:path>
              </a:pathLst>
            </a:custGeom>
            <a:solidFill>
              <a:srgbClr val="E8DFD9">
                <a:alpha val="100000"/>
              </a:srgbClr>
            </a:solidFill>
          </p:spPr>
        </p:sp>
        <p:sp>
          <p:nvSpPr>
            <p:cNvPr id="27" name="Freeform 27"/>
            <p:cNvSpPr/>
            <p:nvPr/>
          </p:nvSpPr>
          <p:spPr>
            <a:xfrm>
              <a:off x="2596958" y="2796921"/>
              <a:ext cx="338709" cy="112204"/>
            </a:xfrm>
            <a:custGeom>
              <a:avLst/>
              <a:gdLst/>
              <a:ahLst/>
              <a:cxnLst/>
              <a:rect l="l" t="t" r="r" b="b"/>
              <a:pathLst>
                <a:path w="114" h="38">
                  <a:moveTo>
                    <a:pt x="114" y="9"/>
                  </a:moveTo>
                  <a:lnTo>
                    <a:pt x="114" y="38"/>
                  </a:lnTo>
                  <a:lnTo>
                    <a:pt x="0" y="32"/>
                  </a:lnTo>
                  <a:lnTo>
                    <a:pt x="0" y="0"/>
                  </a:lnTo>
                  <a:lnTo>
                    <a:pt x="114" y="9"/>
                  </a:lnTo>
                  <a:close/>
                </a:path>
              </a:pathLst>
            </a:custGeom>
            <a:solidFill>
              <a:srgbClr val="3A332D">
                <a:alpha val="100000"/>
              </a:srgbClr>
            </a:solidFill>
          </p:spPr>
        </p:sp>
        <p:sp>
          <p:nvSpPr>
            <p:cNvPr id="28" name="Freeform 28"/>
            <p:cNvSpPr/>
            <p:nvPr/>
          </p:nvSpPr>
          <p:spPr>
            <a:xfrm>
              <a:off x="2296349" y="3226689"/>
              <a:ext cx="230695" cy="131254"/>
            </a:xfrm>
            <a:custGeom>
              <a:avLst/>
              <a:gdLst/>
              <a:ahLst/>
              <a:cxnLst/>
              <a:rect l="l" t="t" r="r" b="b"/>
              <a:pathLst>
                <a:path w="53" h="30">
                  <a:moveTo>
                    <a:pt x="0" y="30"/>
                  </a:moveTo>
                  <a:cubicBezTo>
                    <a:pt x="0" y="30"/>
                    <a:pt x="1" y="4"/>
                    <a:pt x="22" y="2"/>
                  </a:cubicBezTo>
                  <a:cubicBezTo>
                    <a:pt x="43" y="0"/>
                    <a:pt x="53" y="27"/>
                    <a:pt x="53" y="27"/>
                  </a:cubicBezTo>
                  <a:cubicBezTo>
                    <a:pt x="53" y="27"/>
                    <a:pt x="39" y="9"/>
                    <a:pt x="23" y="11"/>
                  </a:cubicBezTo>
                  <a:cubicBezTo>
                    <a:pt x="7" y="12"/>
                    <a:pt x="0" y="30"/>
                    <a:pt x="0" y="30"/>
                  </a:cubicBezTo>
                  <a:close/>
                </a:path>
              </a:pathLst>
            </a:custGeom>
            <a:solidFill>
              <a:srgbClr val="EFC4A0">
                <a:alpha val="100000"/>
              </a:srgbClr>
            </a:solidFill>
          </p:spPr>
        </p:sp>
        <p:sp>
          <p:nvSpPr>
            <p:cNvPr id="29" name="Freeform 29"/>
            <p:cNvSpPr/>
            <p:nvPr/>
          </p:nvSpPr>
          <p:spPr>
            <a:xfrm>
              <a:off x="2124899" y="3349466"/>
              <a:ext cx="694373" cy="359854"/>
            </a:xfrm>
            <a:custGeom>
              <a:avLst/>
              <a:gdLst/>
              <a:ahLst/>
              <a:cxnLst/>
              <a:rect l="l" t="t" r="r" b="b"/>
              <a:pathLst>
                <a:path w="160" h="83">
                  <a:moveTo>
                    <a:pt x="0" y="32"/>
                  </a:moveTo>
                  <a:cubicBezTo>
                    <a:pt x="0" y="32"/>
                    <a:pt x="118" y="44"/>
                    <a:pt x="150" y="0"/>
                  </a:cubicBezTo>
                  <a:cubicBezTo>
                    <a:pt x="150" y="0"/>
                    <a:pt x="160" y="83"/>
                    <a:pt x="29" y="68"/>
                  </a:cubicBezTo>
                  <a:cubicBezTo>
                    <a:pt x="29" y="68"/>
                    <a:pt x="30" y="50"/>
                    <a:pt x="0" y="32"/>
                  </a:cubicBezTo>
                  <a:close/>
                </a:path>
              </a:pathLst>
            </a:custGeom>
            <a:solidFill>
              <a:srgbClr val="492020">
                <a:alpha val="100000"/>
              </a:srgbClr>
            </a:solidFill>
          </p:spPr>
        </p:sp>
        <p:sp>
          <p:nvSpPr>
            <p:cNvPr id="30" name="Freeform 30"/>
            <p:cNvSpPr/>
            <p:nvPr/>
          </p:nvSpPr>
          <p:spPr>
            <a:xfrm>
              <a:off x="2309017" y="3546348"/>
              <a:ext cx="349282" cy="116396"/>
            </a:xfrm>
            <a:custGeom>
              <a:avLst/>
              <a:gdLst/>
              <a:ahLst/>
              <a:cxnLst/>
              <a:rect l="l" t="t" r="r" b="b"/>
              <a:pathLst>
                <a:path w="80" h="27">
                  <a:moveTo>
                    <a:pt x="80" y="10"/>
                  </a:moveTo>
                  <a:cubicBezTo>
                    <a:pt x="63" y="1"/>
                    <a:pt x="47" y="0"/>
                    <a:pt x="27" y="1"/>
                  </a:cubicBezTo>
                  <a:cubicBezTo>
                    <a:pt x="3" y="2"/>
                    <a:pt x="0" y="13"/>
                    <a:pt x="1" y="24"/>
                  </a:cubicBezTo>
                  <a:cubicBezTo>
                    <a:pt x="40" y="27"/>
                    <a:pt x="64" y="20"/>
                    <a:pt x="80" y="10"/>
                  </a:cubicBezTo>
                  <a:close/>
                </a:path>
              </a:pathLst>
            </a:custGeom>
            <a:solidFill>
              <a:srgbClr val="C65044">
                <a:alpha val="100000"/>
              </a:srgbClr>
            </a:solidFill>
          </p:spPr>
        </p:sp>
      </p:grpSp>
      <p:grpSp>
        <p:nvGrpSpPr>
          <p:cNvPr id="31" name="Group 31"/>
          <p:cNvGrpSpPr/>
          <p:nvPr/>
        </p:nvGrpSpPr>
        <p:grpSpPr>
          <a:xfrm>
            <a:off x="454963" y="93878"/>
            <a:ext cx="10641129" cy="914400"/>
            <a:chOff x="454963" y="93878"/>
            <a:chExt cx="10641129" cy="914400"/>
          </a:xfrm>
        </p:grpSpPr>
        <p:sp>
          <p:nvSpPr>
            <p:cNvPr id="32" name="AutoShape 32"/>
            <p:cNvSpPr/>
            <p:nvPr/>
          </p:nvSpPr>
          <p:spPr>
            <a:xfrm>
              <a:off x="454963" y="331168"/>
              <a:ext cx="84147" cy="84147"/>
            </a:xfrm>
            <a:prstGeom prst="ellipse">
              <a:avLst/>
            </a:prstGeom>
            <a:solidFill>
              <a:schemeClr val="accent1">
                <a:alpha val="100000"/>
              </a:schemeClr>
            </a:solidFill>
          </p:spPr>
        </p:sp>
        <p:sp>
          <p:nvSpPr>
            <p:cNvPr id="33" name="AutoShape 33"/>
            <p:cNvSpPr/>
            <p:nvPr/>
          </p:nvSpPr>
          <p:spPr>
            <a:xfrm>
              <a:off x="575049" y="337743"/>
              <a:ext cx="78137" cy="78137"/>
            </a:xfrm>
            <a:prstGeom prst="ellipse">
              <a:avLst/>
            </a:prstGeom>
            <a:solidFill>
              <a:schemeClr val="accent1">
                <a:alpha val="80000"/>
              </a:schemeClr>
            </a:solidFill>
          </p:spPr>
        </p:sp>
        <p:sp>
          <p:nvSpPr>
            <p:cNvPr id="34" name="AutoShape 34"/>
            <p:cNvSpPr/>
            <p:nvPr/>
          </p:nvSpPr>
          <p:spPr>
            <a:xfrm>
              <a:off x="689125" y="339460"/>
              <a:ext cx="74704" cy="74704"/>
            </a:xfrm>
            <a:prstGeom prst="ellipse">
              <a:avLst/>
            </a:prstGeom>
            <a:solidFill>
              <a:schemeClr val="accent1">
                <a:alpha val="60000"/>
              </a:schemeClr>
            </a:solidFill>
          </p:spPr>
        </p:sp>
        <p:sp>
          <p:nvSpPr>
            <p:cNvPr id="35" name="AutoShape 35"/>
            <p:cNvSpPr/>
            <p:nvPr/>
          </p:nvSpPr>
          <p:spPr>
            <a:xfrm>
              <a:off x="799768" y="348430"/>
              <a:ext cx="69238" cy="69238"/>
            </a:xfrm>
            <a:prstGeom prst="ellipse">
              <a:avLst/>
            </a:prstGeom>
            <a:solidFill>
              <a:schemeClr val="accent1">
                <a:alpha val="40000"/>
              </a:schemeClr>
            </a:solidFill>
          </p:spPr>
        </p:sp>
        <p:sp>
          <p:nvSpPr>
            <p:cNvPr id="36" name="AutoShape 36"/>
            <p:cNvSpPr/>
            <p:nvPr/>
          </p:nvSpPr>
          <p:spPr>
            <a:xfrm>
              <a:off x="904945" y="344297"/>
              <a:ext cx="65594" cy="65594"/>
            </a:xfrm>
            <a:prstGeom prst="ellipse">
              <a:avLst/>
            </a:prstGeom>
            <a:solidFill>
              <a:schemeClr val="accent1">
                <a:alpha val="20000"/>
              </a:schemeClr>
            </a:solidFill>
          </p:spPr>
        </p:sp>
        <p:sp>
          <p:nvSpPr>
            <p:cNvPr id="37" name="AutoShape 37"/>
            <p:cNvSpPr/>
            <p:nvPr/>
          </p:nvSpPr>
          <p:spPr>
            <a:xfrm>
              <a:off x="454963" y="448942"/>
              <a:ext cx="84147" cy="84147"/>
            </a:xfrm>
            <a:prstGeom prst="ellipse">
              <a:avLst/>
            </a:prstGeom>
            <a:solidFill>
              <a:schemeClr val="accent1">
                <a:alpha val="100000"/>
              </a:schemeClr>
            </a:solidFill>
          </p:spPr>
        </p:sp>
        <p:sp>
          <p:nvSpPr>
            <p:cNvPr id="38" name="AutoShape 38"/>
            <p:cNvSpPr/>
            <p:nvPr/>
          </p:nvSpPr>
          <p:spPr>
            <a:xfrm>
              <a:off x="575049" y="455517"/>
              <a:ext cx="78137" cy="78137"/>
            </a:xfrm>
            <a:prstGeom prst="ellipse">
              <a:avLst/>
            </a:prstGeom>
            <a:solidFill>
              <a:schemeClr val="accent1">
                <a:alpha val="80000"/>
              </a:schemeClr>
            </a:solidFill>
          </p:spPr>
        </p:sp>
        <p:sp>
          <p:nvSpPr>
            <p:cNvPr id="39" name="AutoShape 39"/>
            <p:cNvSpPr/>
            <p:nvPr/>
          </p:nvSpPr>
          <p:spPr>
            <a:xfrm>
              <a:off x="689125" y="457233"/>
              <a:ext cx="74704" cy="74704"/>
            </a:xfrm>
            <a:prstGeom prst="ellipse">
              <a:avLst/>
            </a:prstGeom>
            <a:solidFill>
              <a:schemeClr val="accent1">
                <a:alpha val="60000"/>
              </a:schemeClr>
            </a:solidFill>
          </p:spPr>
        </p:sp>
        <p:sp>
          <p:nvSpPr>
            <p:cNvPr id="40" name="AutoShape 40"/>
            <p:cNvSpPr/>
            <p:nvPr/>
          </p:nvSpPr>
          <p:spPr>
            <a:xfrm>
              <a:off x="799768" y="466203"/>
              <a:ext cx="69238" cy="69238"/>
            </a:xfrm>
            <a:prstGeom prst="ellipse">
              <a:avLst/>
            </a:prstGeom>
            <a:solidFill>
              <a:schemeClr val="accent1">
                <a:alpha val="40000"/>
              </a:schemeClr>
            </a:solidFill>
          </p:spPr>
        </p:sp>
        <p:sp>
          <p:nvSpPr>
            <p:cNvPr id="41" name="AutoShape 41"/>
            <p:cNvSpPr/>
            <p:nvPr/>
          </p:nvSpPr>
          <p:spPr>
            <a:xfrm>
              <a:off x="904945" y="462070"/>
              <a:ext cx="65594" cy="65594"/>
            </a:xfrm>
            <a:prstGeom prst="ellipse">
              <a:avLst/>
            </a:prstGeom>
            <a:solidFill>
              <a:schemeClr val="accent1">
                <a:alpha val="20000"/>
              </a:schemeClr>
            </a:solidFill>
          </p:spPr>
        </p:sp>
        <p:sp>
          <p:nvSpPr>
            <p:cNvPr id="42" name="AutoShape 42"/>
            <p:cNvSpPr/>
            <p:nvPr/>
          </p:nvSpPr>
          <p:spPr>
            <a:xfrm>
              <a:off x="454963" y="566715"/>
              <a:ext cx="84147" cy="84147"/>
            </a:xfrm>
            <a:prstGeom prst="ellipse">
              <a:avLst/>
            </a:prstGeom>
            <a:solidFill>
              <a:schemeClr val="accent1">
                <a:alpha val="100000"/>
              </a:schemeClr>
            </a:solidFill>
          </p:spPr>
        </p:sp>
        <p:sp>
          <p:nvSpPr>
            <p:cNvPr id="43" name="AutoShape 43"/>
            <p:cNvSpPr/>
            <p:nvPr/>
          </p:nvSpPr>
          <p:spPr>
            <a:xfrm>
              <a:off x="575049" y="573291"/>
              <a:ext cx="78137" cy="78137"/>
            </a:xfrm>
            <a:prstGeom prst="ellipse">
              <a:avLst/>
            </a:prstGeom>
            <a:solidFill>
              <a:schemeClr val="accent1">
                <a:alpha val="80000"/>
              </a:schemeClr>
            </a:solidFill>
          </p:spPr>
        </p:sp>
        <p:sp>
          <p:nvSpPr>
            <p:cNvPr id="44" name="AutoShape 44"/>
            <p:cNvSpPr/>
            <p:nvPr/>
          </p:nvSpPr>
          <p:spPr>
            <a:xfrm>
              <a:off x="689125" y="575007"/>
              <a:ext cx="74704" cy="74704"/>
            </a:xfrm>
            <a:prstGeom prst="ellipse">
              <a:avLst/>
            </a:prstGeom>
            <a:solidFill>
              <a:schemeClr val="accent1">
                <a:alpha val="60000"/>
              </a:schemeClr>
            </a:solidFill>
          </p:spPr>
        </p:sp>
        <p:sp>
          <p:nvSpPr>
            <p:cNvPr id="45" name="AutoShape 45"/>
            <p:cNvSpPr/>
            <p:nvPr/>
          </p:nvSpPr>
          <p:spPr>
            <a:xfrm>
              <a:off x="799768" y="583977"/>
              <a:ext cx="69238" cy="69238"/>
            </a:xfrm>
            <a:prstGeom prst="ellipse">
              <a:avLst/>
            </a:prstGeom>
            <a:solidFill>
              <a:schemeClr val="accent1">
                <a:alpha val="40000"/>
              </a:schemeClr>
            </a:solidFill>
          </p:spPr>
        </p:sp>
        <p:sp>
          <p:nvSpPr>
            <p:cNvPr id="46" name="AutoShape 46"/>
            <p:cNvSpPr/>
            <p:nvPr/>
          </p:nvSpPr>
          <p:spPr>
            <a:xfrm>
              <a:off x="904945" y="579844"/>
              <a:ext cx="65594" cy="65594"/>
            </a:xfrm>
            <a:prstGeom prst="ellipse">
              <a:avLst/>
            </a:prstGeom>
            <a:solidFill>
              <a:schemeClr val="accent1">
                <a:alpha val="20000"/>
              </a:schemeClr>
            </a:solidFill>
          </p:spPr>
        </p:sp>
        <p:sp>
          <p:nvSpPr>
            <p:cNvPr id="47" name="AutoShape 47"/>
            <p:cNvSpPr/>
            <p:nvPr/>
          </p:nvSpPr>
          <p:spPr>
            <a:xfrm>
              <a:off x="454963" y="684489"/>
              <a:ext cx="84147" cy="84147"/>
            </a:xfrm>
            <a:prstGeom prst="ellipse">
              <a:avLst/>
            </a:prstGeom>
            <a:solidFill>
              <a:schemeClr val="accent1">
                <a:alpha val="100000"/>
              </a:schemeClr>
            </a:solidFill>
          </p:spPr>
        </p:sp>
        <p:sp>
          <p:nvSpPr>
            <p:cNvPr id="48" name="AutoShape 48"/>
            <p:cNvSpPr/>
            <p:nvPr/>
          </p:nvSpPr>
          <p:spPr>
            <a:xfrm>
              <a:off x="575049" y="691064"/>
              <a:ext cx="78137" cy="78137"/>
            </a:xfrm>
            <a:prstGeom prst="ellipse">
              <a:avLst/>
            </a:prstGeom>
            <a:solidFill>
              <a:schemeClr val="accent1">
                <a:alpha val="80000"/>
              </a:schemeClr>
            </a:solidFill>
          </p:spPr>
        </p:sp>
        <p:sp>
          <p:nvSpPr>
            <p:cNvPr id="49" name="AutoShape 49"/>
            <p:cNvSpPr/>
            <p:nvPr/>
          </p:nvSpPr>
          <p:spPr>
            <a:xfrm>
              <a:off x="689125" y="692781"/>
              <a:ext cx="74704" cy="74704"/>
            </a:xfrm>
            <a:prstGeom prst="ellipse">
              <a:avLst/>
            </a:prstGeom>
            <a:solidFill>
              <a:schemeClr val="accent1">
                <a:alpha val="60000"/>
              </a:schemeClr>
            </a:solidFill>
          </p:spPr>
        </p:sp>
        <p:sp>
          <p:nvSpPr>
            <p:cNvPr id="50" name="AutoShape 50"/>
            <p:cNvSpPr/>
            <p:nvPr/>
          </p:nvSpPr>
          <p:spPr>
            <a:xfrm>
              <a:off x="799768" y="701751"/>
              <a:ext cx="69238" cy="69238"/>
            </a:xfrm>
            <a:prstGeom prst="ellipse">
              <a:avLst/>
            </a:prstGeom>
            <a:solidFill>
              <a:schemeClr val="accent1">
                <a:alpha val="40000"/>
              </a:schemeClr>
            </a:solidFill>
          </p:spPr>
        </p:sp>
        <p:sp>
          <p:nvSpPr>
            <p:cNvPr id="51" name="AutoShape 51"/>
            <p:cNvSpPr/>
            <p:nvPr/>
          </p:nvSpPr>
          <p:spPr>
            <a:xfrm>
              <a:off x="904945" y="697618"/>
              <a:ext cx="65594" cy="65594"/>
            </a:xfrm>
            <a:prstGeom prst="ellipse">
              <a:avLst/>
            </a:prstGeom>
            <a:solidFill>
              <a:schemeClr val="accent1">
                <a:alpha val="20000"/>
              </a:schemeClr>
            </a:solidFill>
          </p:spPr>
        </p:sp>
        <p:sp>
          <p:nvSpPr>
            <p:cNvPr id="52" name="TextBox 5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查询记录模块</a:t>
              </a:r>
            </a:p>
          </p:txBody>
        </p:sp>
      </p:grpSp>
      <p:sp>
        <p:nvSpPr>
          <p:cNvPr id="53" name="AutoShape 53"/>
          <p:cNvSpPr/>
          <p:nvPr/>
        </p:nvSpPr>
        <p:spPr>
          <a:xfrm>
            <a:off x="5091113" y="1349255"/>
            <a:ext cx="1102900" cy="1102900"/>
          </a:xfrm>
          <a:prstGeom prst="ellipse">
            <a:avLst/>
          </a:prstGeom>
          <a:solidFill>
            <a:schemeClr val="accent1">
              <a:alpha val="100000"/>
            </a:schemeClr>
          </a:solidFill>
        </p:spPr>
      </p:sp>
      <p:sp>
        <p:nvSpPr>
          <p:cNvPr id="54" name="AutoShape 54"/>
          <p:cNvSpPr/>
          <p:nvPr/>
        </p:nvSpPr>
        <p:spPr>
          <a:xfrm>
            <a:off x="5846826" y="1336491"/>
            <a:ext cx="347186" cy="349282"/>
          </a:xfrm>
          <a:prstGeom prst="ellipse">
            <a:avLst/>
          </a:prstGeom>
          <a:solidFill>
            <a:schemeClr val="accent1">
              <a:lumMod val="60000"/>
              <a:lumOff val="40000"/>
              <a:alpha val="100000"/>
            </a:schemeClr>
          </a:solidFill>
        </p:spPr>
      </p:sp>
      <p:sp>
        <p:nvSpPr>
          <p:cNvPr id="55" name="AutoShape 55"/>
          <p:cNvSpPr/>
          <p:nvPr/>
        </p:nvSpPr>
        <p:spPr>
          <a:xfrm>
            <a:off x="6115621" y="1171423"/>
            <a:ext cx="158782" cy="158782"/>
          </a:xfrm>
          <a:prstGeom prst="ellipse">
            <a:avLst/>
          </a:prstGeom>
          <a:solidFill>
            <a:schemeClr val="accent1">
              <a:alpha val="100000"/>
            </a:schemeClr>
          </a:solidFill>
        </p:spPr>
      </p:sp>
      <p:grpSp>
        <p:nvGrpSpPr>
          <p:cNvPr id="56" name="Group 56"/>
          <p:cNvGrpSpPr/>
          <p:nvPr/>
        </p:nvGrpSpPr>
        <p:grpSpPr>
          <a:xfrm>
            <a:off x="5257991" y="1574521"/>
            <a:ext cx="859155" cy="624840"/>
            <a:chOff x="5257991" y="1574521"/>
            <a:chExt cx="859155" cy="624840"/>
          </a:xfrm>
        </p:grpSpPr>
        <p:sp>
          <p:nvSpPr>
            <p:cNvPr id="57" name="TextBox 57"/>
            <p:cNvSpPr txBox="1"/>
            <p:nvPr/>
          </p:nvSpPr>
          <p:spPr>
            <a:xfrm>
              <a:off x="5257991" y="1574521"/>
              <a:ext cx="859155" cy="624840"/>
            </a:xfrm>
            <a:prstGeom prst="rect">
              <a:avLst/>
            </a:prstGeom>
          </p:spPr>
          <p:txBody>
            <a:bodyPr vert="horz" wrap="square" lIns="91440" tIns="45720" rIns="91440" bIns="45720" rtlCol="0" anchor="t" anchorCtr="0">
              <a:spAutoFit/>
            </a:bodyPr>
            <a:lstStyle/>
            <a:p>
              <a:pPr>
                <a:lnSpc>
                  <a:spcPct val="80000"/>
                </a:lnSpc>
              </a:pPr>
              <a:r>
                <a:rPr lang="en-US" sz="3600" b="1">
                  <a:solidFill>
                    <a:srgbClr val="FFFFFF">
                      <a:alpha val="100000"/>
                    </a:srgbClr>
                  </a:solidFill>
                  <a:latin typeface="微软雅黑" panose="020B0503020204020204" charset="-122"/>
                  <a:ea typeface="微软雅黑" panose="020B0503020204020204" charset="-122"/>
                  <a:cs typeface="微软雅黑" panose="020B0503020204020204" charset="-122"/>
                </a:rPr>
                <a:t>01</a:t>
              </a:r>
            </a:p>
          </p:txBody>
        </p:sp>
      </p:grpSp>
      <p:sp>
        <p:nvSpPr>
          <p:cNvPr id="58" name="AutoShape 58"/>
          <p:cNvSpPr/>
          <p:nvPr/>
        </p:nvSpPr>
        <p:spPr>
          <a:xfrm>
            <a:off x="5091113" y="3060668"/>
            <a:ext cx="1102900" cy="1104995"/>
          </a:xfrm>
          <a:prstGeom prst="ellipse">
            <a:avLst/>
          </a:prstGeom>
          <a:solidFill>
            <a:schemeClr val="accent2">
              <a:alpha val="100000"/>
            </a:schemeClr>
          </a:solidFill>
        </p:spPr>
      </p:sp>
      <p:sp>
        <p:nvSpPr>
          <p:cNvPr id="59" name="AutoShape 59"/>
          <p:cNvSpPr/>
          <p:nvPr/>
        </p:nvSpPr>
        <p:spPr>
          <a:xfrm>
            <a:off x="5846826" y="3048000"/>
            <a:ext cx="347186" cy="349282"/>
          </a:xfrm>
          <a:prstGeom prst="ellipse">
            <a:avLst/>
          </a:prstGeom>
          <a:solidFill>
            <a:schemeClr val="accent2">
              <a:lumMod val="60000"/>
              <a:lumOff val="40000"/>
              <a:alpha val="100000"/>
            </a:schemeClr>
          </a:solidFill>
        </p:spPr>
      </p:sp>
      <p:sp>
        <p:nvSpPr>
          <p:cNvPr id="60" name="AutoShape 60"/>
          <p:cNvSpPr/>
          <p:nvPr/>
        </p:nvSpPr>
        <p:spPr>
          <a:xfrm>
            <a:off x="6115621" y="2882837"/>
            <a:ext cx="158782" cy="160877"/>
          </a:xfrm>
          <a:prstGeom prst="ellipse">
            <a:avLst/>
          </a:prstGeom>
          <a:solidFill>
            <a:schemeClr val="accent2">
              <a:alpha val="100000"/>
            </a:schemeClr>
          </a:solidFill>
        </p:spPr>
      </p:sp>
      <p:grpSp>
        <p:nvGrpSpPr>
          <p:cNvPr id="61" name="Group 61"/>
          <p:cNvGrpSpPr/>
          <p:nvPr/>
        </p:nvGrpSpPr>
        <p:grpSpPr>
          <a:xfrm>
            <a:off x="5257991" y="3286601"/>
            <a:ext cx="935355" cy="624840"/>
            <a:chOff x="5257991" y="3286601"/>
            <a:chExt cx="935355" cy="624840"/>
          </a:xfrm>
        </p:grpSpPr>
        <p:sp>
          <p:nvSpPr>
            <p:cNvPr id="62" name="TextBox 62"/>
            <p:cNvSpPr txBox="1"/>
            <p:nvPr/>
          </p:nvSpPr>
          <p:spPr>
            <a:xfrm>
              <a:off x="5257991" y="3286601"/>
              <a:ext cx="935355" cy="624840"/>
            </a:xfrm>
            <a:prstGeom prst="rect">
              <a:avLst/>
            </a:prstGeom>
          </p:spPr>
          <p:txBody>
            <a:bodyPr vert="horz" wrap="square" lIns="91440" tIns="45720" rIns="91440" bIns="45720" rtlCol="0" anchor="t" anchorCtr="0">
              <a:spAutoFit/>
            </a:bodyPr>
            <a:lstStyle/>
            <a:p>
              <a:pPr>
                <a:lnSpc>
                  <a:spcPct val="80000"/>
                </a:lnSpc>
              </a:pPr>
              <a:r>
                <a:rPr lang="en-US" sz="3600" b="1">
                  <a:solidFill>
                    <a:srgbClr val="FFFFFF">
                      <a:alpha val="100000"/>
                    </a:srgbClr>
                  </a:solidFill>
                  <a:latin typeface="微软雅黑" panose="020B0503020204020204" charset="-122"/>
                  <a:ea typeface="微软雅黑" panose="020B0503020204020204" charset="-122"/>
                  <a:cs typeface="微软雅黑" panose="020B0503020204020204" charset="-122"/>
                </a:rPr>
                <a:t>02</a:t>
              </a:r>
            </a:p>
          </p:txBody>
        </p:sp>
      </p:grpSp>
      <p:sp>
        <p:nvSpPr>
          <p:cNvPr id="63" name="AutoShape 63"/>
          <p:cNvSpPr/>
          <p:nvPr/>
        </p:nvSpPr>
        <p:spPr>
          <a:xfrm>
            <a:off x="5091113" y="4780407"/>
            <a:ext cx="1102900" cy="1102900"/>
          </a:xfrm>
          <a:prstGeom prst="ellipse">
            <a:avLst/>
          </a:prstGeom>
          <a:solidFill>
            <a:schemeClr val="accent3">
              <a:alpha val="100000"/>
            </a:schemeClr>
          </a:solidFill>
        </p:spPr>
      </p:sp>
      <p:sp>
        <p:nvSpPr>
          <p:cNvPr id="64" name="AutoShape 64"/>
          <p:cNvSpPr/>
          <p:nvPr/>
        </p:nvSpPr>
        <p:spPr>
          <a:xfrm>
            <a:off x="5846826" y="4767644"/>
            <a:ext cx="347186" cy="349282"/>
          </a:xfrm>
          <a:prstGeom prst="ellipse">
            <a:avLst/>
          </a:prstGeom>
          <a:solidFill>
            <a:schemeClr val="accent3">
              <a:lumMod val="60000"/>
              <a:lumOff val="40000"/>
              <a:alpha val="100000"/>
            </a:schemeClr>
          </a:solidFill>
        </p:spPr>
      </p:sp>
      <p:sp>
        <p:nvSpPr>
          <p:cNvPr id="65" name="AutoShape 65"/>
          <p:cNvSpPr/>
          <p:nvPr/>
        </p:nvSpPr>
        <p:spPr>
          <a:xfrm>
            <a:off x="6115621" y="4602575"/>
            <a:ext cx="158782" cy="158782"/>
          </a:xfrm>
          <a:prstGeom prst="ellipse">
            <a:avLst/>
          </a:prstGeom>
          <a:solidFill>
            <a:schemeClr val="accent3">
              <a:alpha val="100000"/>
            </a:schemeClr>
          </a:solidFill>
        </p:spPr>
      </p:sp>
      <p:grpSp>
        <p:nvGrpSpPr>
          <p:cNvPr id="66" name="Group 66"/>
          <p:cNvGrpSpPr/>
          <p:nvPr/>
        </p:nvGrpSpPr>
        <p:grpSpPr>
          <a:xfrm>
            <a:off x="5257991" y="5005674"/>
            <a:ext cx="935355" cy="624840"/>
            <a:chOff x="5257991" y="5005674"/>
            <a:chExt cx="935355" cy="624840"/>
          </a:xfrm>
        </p:grpSpPr>
        <p:sp>
          <p:nvSpPr>
            <p:cNvPr id="67" name="TextBox 67"/>
            <p:cNvSpPr txBox="1"/>
            <p:nvPr/>
          </p:nvSpPr>
          <p:spPr>
            <a:xfrm>
              <a:off x="5257991" y="5005674"/>
              <a:ext cx="935355" cy="624840"/>
            </a:xfrm>
            <a:prstGeom prst="rect">
              <a:avLst/>
            </a:prstGeom>
          </p:spPr>
          <p:txBody>
            <a:bodyPr vert="horz" wrap="square" lIns="91440" tIns="45720" rIns="91440" bIns="45720" rtlCol="0" anchor="t" anchorCtr="0">
              <a:spAutoFit/>
            </a:bodyPr>
            <a:lstStyle/>
            <a:p>
              <a:pPr>
                <a:lnSpc>
                  <a:spcPct val="80000"/>
                </a:lnSpc>
              </a:pPr>
              <a:r>
                <a:rPr lang="en-US" sz="3600" b="1">
                  <a:solidFill>
                    <a:srgbClr val="FFFFFF">
                      <a:alpha val="100000"/>
                    </a:srgbClr>
                  </a:solidFill>
                  <a:latin typeface="微软雅黑" panose="020B0503020204020204" charset="-122"/>
                  <a:ea typeface="微软雅黑" panose="020B0503020204020204" charset="-122"/>
                  <a:cs typeface="微软雅黑" panose="020B0503020204020204" charset="-122"/>
                </a:rPr>
                <a:t>03</a:t>
              </a:r>
            </a:p>
          </p:txBody>
        </p:sp>
      </p:grpSp>
      <p:sp>
        <p:nvSpPr>
          <p:cNvPr id="68" name="TextBox 68"/>
          <p:cNvSpPr txBox="1"/>
          <p:nvPr/>
        </p:nvSpPr>
        <p:spPr>
          <a:xfrm>
            <a:off x="6542983" y="1318593"/>
            <a:ext cx="4495800" cy="1104900"/>
          </a:xfrm>
          <a:prstGeom prst="rect">
            <a:avLst/>
          </a:prstGeom>
        </p:spPr>
        <p:txBody>
          <a:bodyPr vert="horz" wrap="square" lIns="95250" tIns="95250" rIns="47625" bIns="95250" rtlCol="0" anchor="t" anchorCtr="0">
            <a:noAutofit/>
          </a:bodyPr>
          <a:lstStyle/>
          <a:p>
            <a:pPr>
              <a:lnSpc>
                <a:spcPct val="120000"/>
              </a:lnSpc>
              <a:spcBef>
                <a:spcPct val="0"/>
              </a:spcBef>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如果找到该记录，则返回指向该记录的数组元素的下标；反之，返回-1的值。</a:t>
            </a:r>
          </a:p>
        </p:txBody>
      </p:sp>
      <p:sp>
        <p:nvSpPr>
          <p:cNvPr id="69" name="TextBox 69"/>
          <p:cNvSpPr txBox="1"/>
          <p:nvPr/>
        </p:nvSpPr>
        <p:spPr>
          <a:xfrm>
            <a:off x="6542983" y="3081419"/>
            <a:ext cx="4495800" cy="1381125"/>
          </a:xfrm>
          <a:prstGeom prst="rect">
            <a:avLst/>
          </a:prstGeom>
        </p:spPr>
        <p:txBody>
          <a:bodyPr vert="horz" wrap="square" lIns="95250" tIns="95250" rIns="47625" bIns="95250" rtlCol="0" anchor="t" anchorCtr="0">
            <a:noAutofit/>
          </a:bodyPr>
          <a:lstStyle/>
          <a:p>
            <a:pPr>
              <a:lnSpc>
                <a:spcPct val="120000"/>
              </a:lnSpc>
              <a:spcBef>
                <a:spcPct val="0"/>
              </a:spcBef>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函数Qur(ZGGZ tp[],int n)中，实现在数组tp中查询某职工工资记录的信息。</a:t>
            </a:r>
          </a:p>
        </p:txBody>
      </p:sp>
      <p:sp>
        <p:nvSpPr>
          <p:cNvPr id="70" name="TextBox 70"/>
          <p:cNvSpPr txBox="1"/>
          <p:nvPr/>
        </p:nvSpPr>
        <p:spPr>
          <a:xfrm>
            <a:off x="6542983" y="4773978"/>
            <a:ext cx="4499225" cy="1381125"/>
          </a:xfrm>
          <a:prstGeom prst="rect">
            <a:avLst/>
          </a:prstGeom>
        </p:spPr>
        <p:txBody>
          <a:bodyPr vert="horz" wrap="square" lIns="95250" tIns="95250" rIns="47625" bIns="95250" rtlCol="0" anchor="t" anchorCtr="0">
            <a:noAutofit/>
          </a:bodyPr>
          <a:lstStyle/>
          <a:p>
            <a:pPr>
              <a:lnSpc>
                <a:spcPct val="120000"/>
              </a:lnSpc>
              <a:spcBef>
                <a:spcPct val="0"/>
              </a:spcBef>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执行后，系统会提示选择查询字段，即可以选择按照编号查询还是按照姓名查询。</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rot="-2700000" flipV="1">
            <a:off x="8223978" y="1744645"/>
            <a:ext cx="2833772" cy="7304932"/>
          </a:xfrm>
          <a:prstGeom prst="roundRect">
            <a:avLst>
              <a:gd name="adj" fmla="val 16667"/>
            </a:avLst>
          </a:prstGeom>
          <a:solidFill>
            <a:schemeClr val="accent1">
              <a:lumMod val="40000"/>
              <a:lumOff val="60000"/>
              <a:alpha val="100000"/>
            </a:schemeClr>
          </a:solidFill>
        </p:spPr>
      </p:sp>
      <p:sp>
        <p:nvSpPr>
          <p:cNvPr id="3" name="AutoShape 3"/>
          <p:cNvSpPr/>
          <p:nvPr/>
        </p:nvSpPr>
        <p:spPr>
          <a:xfrm rot="-2700000">
            <a:off x="10515259" y="-2241425"/>
            <a:ext cx="2982918" cy="4296683"/>
          </a:xfrm>
          <a:prstGeom prst="roundRect">
            <a:avLst>
              <a:gd name="adj" fmla="val 16667"/>
            </a:avLst>
          </a:prstGeom>
          <a:solidFill>
            <a:schemeClr val="accent1">
              <a:lumMod val="40000"/>
              <a:lumOff val="60000"/>
              <a:alpha val="100000"/>
            </a:schemeClr>
          </a:solidFill>
        </p:spPr>
      </p:sp>
      <p:sp>
        <p:nvSpPr>
          <p:cNvPr id="4" name="TextBox 4"/>
          <p:cNvSpPr txBox="1"/>
          <p:nvPr/>
        </p:nvSpPr>
        <p:spPr>
          <a:xfrm>
            <a:off x="580034" y="1812537"/>
            <a:ext cx="5095875" cy="971550"/>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随着我国国民经济建设的蓬勃发展和具有中国特色的社会主义市场经济体制的迅速完善，各个行业都在积极使用现代化手段，改善服务质量，提高工作效率。</a:t>
            </a:r>
          </a:p>
        </p:txBody>
      </p:sp>
      <p:sp>
        <p:nvSpPr>
          <p:cNvPr id="5" name="TextBox 5"/>
          <p:cNvSpPr txBox="1"/>
          <p:nvPr/>
        </p:nvSpPr>
        <p:spPr>
          <a:xfrm>
            <a:off x="580034" y="3100507"/>
            <a:ext cx="5095875" cy="971550"/>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这些变化给企业带来越来越严峻的挑战，要求企业具备更高的行政职能、企业管理水平以及优质服务。</a:t>
            </a:r>
          </a:p>
        </p:txBody>
      </p:sp>
      <p:sp>
        <p:nvSpPr>
          <p:cNvPr id="6" name="TextBox 6"/>
          <p:cNvSpPr txBox="1"/>
          <p:nvPr/>
        </p:nvSpPr>
        <p:spPr>
          <a:xfrm>
            <a:off x="615973" y="4402320"/>
            <a:ext cx="5095875" cy="971550"/>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建设一个科学高效的信息管理系统是解决这一问题的必由之路。</a:t>
            </a:r>
          </a:p>
        </p:txBody>
      </p:sp>
      <p:sp>
        <p:nvSpPr>
          <p:cNvPr id="7" name="AutoShape 7"/>
          <p:cNvSpPr/>
          <p:nvPr/>
        </p:nvSpPr>
        <p:spPr>
          <a:xfrm>
            <a:off x="454963" y="1952597"/>
            <a:ext cx="138821" cy="138821"/>
          </a:xfrm>
          <a:prstGeom prst="ellipse">
            <a:avLst/>
          </a:prstGeom>
          <a:solidFill>
            <a:schemeClr val="accent1">
              <a:alpha val="100000"/>
            </a:schemeClr>
          </a:solidFill>
        </p:spPr>
      </p:sp>
      <p:sp>
        <p:nvSpPr>
          <p:cNvPr id="8" name="AutoShape 8"/>
          <p:cNvSpPr/>
          <p:nvPr/>
        </p:nvSpPr>
        <p:spPr>
          <a:xfrm>
            <a:off x="465958" y="3238557"/>
            <a:ext cx="138821" cy="138821"/>
          </a:xfrm>
          <a:prstGeom prst="ellipse">
            <a:avLst/>
          </a:prstGeom>
          <a:solidFill>
            <a:schemeClr val="accent1">
              <a:alpha val="100000"/>
            </a:schemeClr>
          </a:solidFill>
        </p:spPr>
      </p:sp>
      <p:sp>
        <p:nvSpPr>
          <p:cNvPr id="9" name="AutoShape 9"/>
          <p:cNvSpPr/>
          <p:nvPr/>
        </p:nvSpPr>
        <p:spPr>
          <a:xfrm>
            <a:off x="465958" y="4541391"/>
            <a:ext cx="138821" cy="138821"/>
          </a:xfrm>
          <a:prstGeom prst="ellipse">
            <a:avLst/>
          </a:prstGeom>
          <a:solidFill>
            <a:schemeClr val="accent1">
              <a:alpha val="100000"/>
            </a:schemeClr>
          </a:solidFill>
        </p:spPr>
      </p:sp>
      <p:pic>
        <p:nvPicPr>
          <p:cNvPr id="10" name="Picture 10"/>
          <p:cNvPicPr>
            <a:picLocks noChangeAspect="1"/>
          </p:cNvPicPr>
          <p:nvPr/>
        </p:nvPicPr>
        <p:blipFill>
          <a:blip r:embed="rId3"/>
          <a:srcRect l="24614" r="24614"/>
          <a:stretch>
            <a:fillRect/>
          </a:stretch>
        </p:blipFill>
        <p:spPr>
          <a:xfrm>
            <a:off x="6774259" y="1242134"/>
            <a:ext cx="5232459" cy="5087504"/>
          </a:xfrm>
          <a:prstGeom prst="diamond">
            <a:avLst/>
          </a:prstGeom>
        </p:spPr>
      </p:pic>
      <p:grpSp>
        <p:nvGrpSpPr>
          <p:cNvPr id="11" name="Group 11"/>
          <p:cNvGrpSpPr/>
          <p:nvPr/>
        </p:nvGrpSpPr>
        <p:grpSpPr>
          <a:xfrm>
            <a:off x="454963" y="93878"/>
            <a:ext cx="10641129" cy="914400"/>
            <a:chOff x="454963" y="93878"/>
            <a:chExt cx="10641129" cy="914400"/>
          </a:xfrm>
        </p:grpSpPr>
        <p:sp>
          <p:nvSpPr>
            <p:cNvPr id="12" name="AutoShape 12"/>
            <p:cNvSpPr/>
            <p:nvPr/>
          </p:nvSpPr>
          <p:spPr>
            <a:xfrm>
              <a:off x="454963" y="331168"/>
              <a:ext cx="84147" cy="84147"/>
            </a:xfrm>
            <a:prstGeom prst="ellipse">
              <a:avLst/>
            </a:prstGeom>
            <a:solidFill>
              <a:schemeClr val="accent1">
                <a:alpha val="100000"/>
              </a:schemeClr>
            </a:solidFill>
          </p:spPr>
        </p:sp>
        <p:sp>
          <p:nvSpPr>
            <p:cNvPr id="13" name="AutoShape 13"/>
            <p:cNvSpPr/>
            <p:nvPr/>
          </p:nvSpPr>
          <p:spPr>
            <a:xfrm>
              <a:off x="575049" y="337743"/>
              <a:ext cx="78137" cy="78137"/>
            </a:xfrm>
            <a:prstGeom prst="ellipse">
              <a:avLst/>
            </a:prstGeom>
            <a:solidFill>
              <a:schemeClr val="accent1">
                <a:alpha val="80000"/>
              </a:schemeClr>
            </a:solidFill>
          </p:spPr>
        </p:sp>
        <p:sp>
          <p:nvSpPr>
            <p:cNvPr id="14" name="AutoShape 14"/>
            <p:cNvSpPr/>
            <p:nvPr/>
          </p:nvSpPr>
          <p:spPr>
            <a:xfrm>
              <a:off x="689125" y="339460"/>
              <a:ext cx="74704" cy="74704"/>
            </a:xfrm>
            <a:prstGeom prst="ellipse">
              <a:avLst/>
            </a:prstGeom>
            <a:solidFill>
              <a:schemeClr val="accent1">
                <a:alpha val="60000"/>
              </a:schemeClr>
            </a:solidFill>
          </p:spPr>
        </p:sp>
        <p:sp>
          <p:nvSpPr>
            <p:cNvPr id="15" name="AutoShape 15"/>
            <p:cNvSpPr/>
            <p:nvPr/>
          </p:nvSpPr>
          <p:spPr>
            <a:xfrm>
              <a:off x="799768" y="348430"/>
              <a:ext cx="69238" cy="69238"/>
            </a:xfrm>
            <a:prstGeom prst="ellipse">
              <a:avLst/>
            </a:prstGeom>
            <a:solidFill>
              <a:schemeClr val="accent1">
                <a:alpha val="40000"/>
              </a:schemeClr>
            </a:solidFill>
          </p:spPr>
        </p:sp>
        <p:sp>
          <p:nvSpPr>
            <p:cNvPr id="16" name="AutoShape 16"/>
            <p:cNvSpPr/>
            <p:nvPr/>
          </p:nvSpPr>
          <p:spPr>
            <a:xfrm>
              <a:off x="904945" y="344297"/>
              <a:ext cx="65594" cy="65594"/>
            </a:xfrm>
            <a:prstGeom prst="ellipse">
              <a:avLst/>
            </a:prstGeom>
            <a:solidFill>
              <a:schemeClr val="accent1">
                <a:alpha val="20000"/>
              </a:schemeClr>
            </a:solidFill>
          </p:spPr>
        </p:sp>
        <p:sp>
          <p:nvSpPr>
            <p:cNvPr id="17" name="AutoShape 17"/>
            <p:cNvSpPr/>
            <p:nvPr/>
          </p:nvSpPr>
          <p:spPr>
            <a:xfrm>
              <a:off x="454963" y="448942"/>
              <a:ext cx="84147" cy="84147"/>
            </a:xfrm>
            <a:prstGeom prst="ellipse">
              <a:avLst/>
            </a:prstGeom>
            <a:solidFill>
              <a:schemeClr val="accent1">
                <a:alpha val="100000"/>
              </a:schemeClr>
            </a:solidFill>
          </p:spPr>
        </p:sp>
        <p:sp>
          <p:nvSpPr>
            <p:cNvPr id="18" name="AutoShape 18"/>
            <p:cNvSpPr/>
            <p:nvPr/>
          </p:nvSpPr>
          <p:spPr>
            <a:xfrm>
              <a:off x="575049" y="455517"/>
              <a:ext cx="78137" cy="78137"/>
            </a:xfrm>
            <a:prstGeom prst="ellipse">
              <a:avLst/>
            </a:prstGeom>
            <a:solidFill>
              <a:schemeClr val="accent1">
                <a:alpha val="80000"/>
              </a:schemeClr>
            </a:solidFill>
          </p:spPr>
        </p:sp>
        <p:sp>
          <p:nvSpPr>
            <p:cNvPr id="19" name="AutoShape 19"/>
            <p:cNvSpPr/>
            <p:nvPr/>
          </p:nvSpPr>
          <p:spPr>
            <a:xfrm>
              <a:off x="689125" y="457233"/>
              <a:ext cx="74704" cy="74704"/>
            </a:xfrm>
            <a:prstGeom prst="ellipse">
              <a:avLst/>
            </a:prstGeom>
            <a:solidFill>
              <a:schemeClr val="accent1">
                <a:alpha val="60000"/>
              </a:schemeClr>
            </a:solidFill>
          </p:spPr>
        </p:sp>
        <p:sp>
          <p:nvSpPr>
            <p:cNvPr id="20" name="AutoShape 20"/>
            <p:cNvSpPr/>
            <p:nvPr/>
          </p:nvSpPr>
          <p:spPr>
            <a:xfrm>
              <a:off x="799768" y="466203"/>
              <a:ext cx="69238" cy="69238"/>
            </a:xfrm>
            <a:prstGeom prst="ellipse">
              <a:avLst/>
            </a:prstGeom>
            <a:solidFill>
              <a:schemeClr val="accent1">
                <a:alpha val="40000"/>
              </a:schemeClr>
            </a:solidFill>
          </p:spPr>
        </p:sp>
        <p:sp>
          <p:nvSpPr>
            <p:cNvPr id="21" name="AutoShape 21"/>
            <p:cNvSpPr/>
            <p:nvPr/>
          </p:nvSpPr>
          <p:spPr>
            <a:xfrm>
              <a:off x="904945" y="462070"/>
              <a:ext cx="65594" cy="65594"/>
            </a:xfrm>
            <a:prstGeom prst="ellipse">
              <a:avLst/>
            </a:prstGeom>
            <a:solidFill>
              <a:schemeClr val="accent1">
                <a:alpha val="20000"/>
              </a:schemeClr>
            </a:solidFill>
          </p:spPr>
        </p:sp>
        <p:sp>
          <p:nvSpPr>
            <p:cNvPr id="22" name="AutoShape 22"/>
            <p:cNvSpPr/>
            <p:nvPr/>
          </p:nvSpPr>
          <p:spPr>
            <a:xfrm>
              <a:off x="454963" y="566715"/>
              <a:ext cx="84147" cy="84147"/>
            </a:xfrm>
            <a:prstGeom prst="ellipse">
              <a:avLst/>
            </a:prstGeom>
            <a:solidFill>
              <a:schemeClr val="accent1">
                <a:alpha val="100000"/>
              </a:schemeClr>
            </a:solidFill>
          </p:spPr>
        </p:sp>
        <p:sp>
          <p:nvSpPr>
            <p:cNvPr id="23" name="AutoShape 23"/>
            <p:cNvSpPr/>
            <p:nvPr/>
          </p:nvSpPr>
          <p:spPr>
            <a:xfrm>
              <a:off x="575049" y="573291"/>
              <a:ext cx="78137" cy="78137"/>
            </a:xfrm>
            <a:prstGeom prst="ellipse">
              <a:avLst/>
            </a:prstGeom>
            <a:solidFill>
              <a:schemeClr val="accent1">
                <a:alpha val="80000"/>
              </a:schemeClr>
            </a:solidFill>
          </p:spPr>
        </p:sp>
        <p:sp>
          <p:nvSpPr>
            <p:cNvPr id="24" name="AutoShape 24"/>
            <p:cNvSpPr/>
            <p:nvPr/>
          </p:nvSpPr>
          <p:spPr>
            <a:xfrm>
              <a:off x="689125" y="575007"/>
              <a:ext cx="74704" cy="74704"/>
            </a:xfrm>
            <a:prstGeom prst="ellipse">
              <a:avLst/>
            </a:prstGeom>
            <a:solidFill>
              <a:schemeClr val="accent1">
                <a:alpha val="60000"/>
              </a:schemeClr>
            </a:solidFill>
          </p:spPr>
        </p:sp>
        <p:sp>
          <p:nvSpPr>
            <p:cNvPr id="25" name="AutoShape 25"/>
            <p:cNvSpPr/>
            <p:nvPr/>
          </p:nvSpPr>
          <p:spPr>
            <a:xfrm>
              <a:off x="799768" y="583977"/>
              <a:ext cx="69238" cy="69238"/>
            </a:xfrm>
            <a:prstGeom prst="ellipse">
              <a:avLst/>
            </a:prstGeom>
            <a:solidFill>
              <a:schemeClr val="accent1">
                <a:alpha val="40000"/>
              </a:schemeClr>
            </a:solidFill>
          </p:spPr>
        </p:sp>
        <p:sp>
          <p:nvSpPr>
            <p:cNvPr id="26" name="AutoShape 26"/>
            <p:cNvSpPr/>
            <p:nvPr/>
          </p:nvSpPr>
          <p:spPr>
            <a:xfrm>
              <a:off x="904945" y="579844"/>
              <a:ext cx="65594" cy="65594"/>
            </a:xfrm>
            <a:prstGeom prst="ellipse">
              <a:avLst/>
            </a:prstGeom>
            <a:solidFill>
              <a:schemeClr val="accent1">
                <a:alpha val="20000"/>
              </a:schemeClr>
            </a:solidFill>
          </p:spPr>
        </p:sp>
        <p:sp>
          <p:nvSpPr>
            <p:cNvPr id="27" name="AutoShape 27"/>
            <p:cNvSpPr/>
            <p:nvPr/>
          </p:nvSpPr>
          <p:spPr>
            <a:xfrm>
              <a:off x="454963" y="684489"/>
              <a:ext cx="84147" cy="84147"/>
            </a:xfrm>
            <a:prstGeom prst="ellipse">
              <a:avLst/>
            </a:prstGeom>
            <a:solidFill>
              <a:schemeClr val="accent1">
                <a:alpha val="100000"/>
              </a:schemeClr>
            </a:solidFill>
          </p:spPr>
        </p:sp>
        <p:sp>
          <p:nvSpPr>
            <p:cNvPr id="28" name="AutoShape 28"/>
            <p:cNvSpPr/>
            <p:nvPr/>
          </p:nvSpPr>
          <p:spPr>
            <a:xfrm>
              <a:off x="575049" y="691064"/>
              <a:ext cx="78137" cy="78137"/>
            </a:xfrm>
            <a:prstGeom prst="ellipse">
              <a:avLst/>
            </a:prstGeom>
            <a:solidFill>
              <a:schemeClr val="accent1">
                <a:alpha val="80000"/>
              </a:schemeClr>
            </a:solidFill>
          </p:spPr>
        </p:sp>
        <p:sp>
          <p:nvSpPr>
            <p:cNvPr id="29" name="AutoShape 29"/>
            <p:cNvSpPr/>
            <p:nvPr/>
          </p:nvSpPr>
          <p:spPr>
            <a:xfrm>
              <a:off x="689125" y="692781"/>
              <a:ext cx="74704" cy="74704"/>
            </a:xfrm>
            <a:prstGeom prst="ellipse">
              <a:avLst/>
            </a:prstGeom>
            <a:solidFill>
              <a:schemeClr val="accent1">
                <a:alpha val="60000"/>
              </a:schemeClr>
            </a:solidFill>
          </p:spPr>
        </p:sp>
        <p:sp>
          <p:nvSpPr>
            <p:cNvPr id="30" name="AutoShape 30"/>
            <p:cNvSpPr/>
            <p:nvPr/>
          </p:nvSpPr>
          <p:spPr>
            <a:xfrm>
              <a:off x="799768" y="701751"/>
              <a:ext cx="69238" cy="69238"/>
            </a:xfrm>
            <a:prstGeom prst="ellipse">
              <a:avLst/>
            </a:prstGeom>
            <a:solidFill>
              <a:schemeClr val="accent1">
                <a:alpha val="40000"/>
              </a:schemeClr>
            </a:solidFill>
          </p:spPr>
        </p:sp>
        <p:sp>
          <p:nvSpPr>
            <p:cNvPr id="31" name="AutoShape 31"/>
            <p:cNvSpPr/>
            <p:nvPr/>
          </p:nvSpPr>
          <p:spPr>
            <a:xfrm>
              <a:off x="904945" y="697618"/>
              <a:ext cx="65594" cy="65594"/>
            </a:xfrm>
            <a:prstGeom prst="ellipse">
              <a:avLst/>
            </a:prstGeom>
            <a:solidFill>
              <a:schemeClr val="accent1">
                <a:alpha val="20000"/>
              </a:schemeClr>
            </a:solidFill>
          </p:spPr>
        </p:sp>
        <p:sp>
          <p:nvSpPr>
            <p:cNvPr id="32" name="TextBox 3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背景介绍</a:t>
              </a:r>
            </a:p>
          </p:txBody>
        </p:sp>
      </p:gr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4543457" y="1876457"/>
            <a:ext cx="3105086" cy="3105086"/>
          </a:xfrm>
          <a:prstGeom prst="ellipse">
            <a:avLst/>
          </a:prstGeom>
          <a:solidFill>
            <a:schemeClr val="accent2">
              <a:alpha val="29000"/>
            </a:schemeClr>
          </a:solidFill>
        </p:spPr>
      </p:sp>
      <p:sp>
        <p:nvSpPr>
          <p:cNvPr id="3" name="AutoShape 3"/>
          <p:cNvSpPr/>
          <p:nvPr/>
        </p:nvSpPr>
        <p:spPr>
          <a:xfrm>
            <a:off x="4838682" y="2171682"/>
            <a:ext cx="2514635" cy="2514635"/>
          </a:xfrm>
          <a:prstGeom prst="ellipse">
            <a:avLst/>
          </a:prstGeom>
          <a:solidFill>
            <a:schemeClr val="accent1">
              <a:alpha val="100000"/>
            </a:schemeClr>
          </a:solidFill>
        </p:spPr>
      </p:sp>
      <p:sp>
        <p:nvSpPr>
          <p:cNvPr id="4" name="TextBox 4"/>
          <p:cNvSpPr txBox="1"/>
          <p:nvPr/>
        </p:nvSpPr>
        <p:spPr>
          <a:xfrm>
            <a:off x="575049" y="2026920"/>
            <a:ext cx="3466777" cy="2804160"/>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模块通过函数Sort(ZGGZ tp[],int n)，根据冒泡降序将数组中按照实发工资字段的降序顺序进行排列。</a:t>
            </a:r>
          </a:p>
        </p:txBody>
      </p:sp>
      <p:sp>
        <p:nvSpPr>
          <p:cNvPr id="5" name="TextBox 5"/>
          <p:cNvSpPr txBox="1"/>
          <p:nvPr/>
        </p:nvSpPr>
        <p:spPr>
          <a:xfrm>
            <a:off x="8072018" y="2026920"/>
            <a:ext cx="3466777" cy="2804160"/>
          </a:xfrm>
          <a:prstGeom prst="rect">
            <a:avLst/>
          </a:prstGeom>
        </p:spPr>
        <p:txBody>
          <a:bodyPr vert="horz" wrap="square" lIns="123825" tIns="123825" rIns="57150" bIns="123825" rtlCol="0" anchor="t" anchorCtr="0">
            <a:spAutoFit/>
          </a:bodyPr>
          <a:lstStyle/>
          <a:p>
            <a:pPr algn="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排列后，结果会打印输出，以便用户查看和核对。</a:t>
            </a:r>
          </a:p>
        </p:txBody>
      </p:sp>
      <p:sp>
        <p:nvSpPr>
          <p:cNvPr id="6" name="Freeform 6"/>
          <p:cNvSpPr/>
          <p:nvPr/>
        </p:nvSpPr>
        <p:spPr>
          <a:xfrm>
            <a:off x="5503755" y="2836755"/>
            <a:ext cx="1184490" cy="1184490"/>
          </a:xfrm>
          <a:custGeom>
            <a:avLst/>
            <a:gdLst/>
            <a:ahLst/>
            <a:cxnLst/>
            <a:rect l="l" t="t" r="r" b="b"/>
            <a:pathLst>
              <a:path w="304800" h="304800">
                <a:moveTo>
                  <a:pt x="0" y="209550"/>
                </a:moveTo>
                <a:lnTo>
                  <a:pt x="152410" y="247650"/>
                </a:lnTo>
                <a:lnTo>
                  <a:pt x="304800" y="209550"/>
                </a:lnTo>
                <a:lnTo>
                  <a:pt x="304800" y="247650"/>
                </a:lnTo>
                <a:lnTo>
                  <a:pt x="152410" y="285750"/>
                </a:lnTo>
                <a:lnTo>
                  <a:pt x="0" y="247650"/>
                </a:lnTo>
                <a:close/>
                <a:moveTo>
                  <a:pt x="0" y="133350"/>
                </a:moveTo>
                <a:lnTo>
                  <a:pt x="152410" y="171450"/>
                </a:lnTo>
                <a:lnTo>
                  <a:pt x="304800" y="133350"/>
                </a:lnTo>
                <a:lnTo>
                  <a:pt x="304800" y="171450"/>
                </a:lnTo>
                <a:lnTo>
                  <a:pt x="152410" y="209550"/>
                </a:lnTo>
                <a:lnTo>
                  <a:pt x="0" y="171450"/>
                </a:lnTo>
                <a:close/>
                <a:moveTo>
                  <a:pt x="0" y="57150"/>
                </a:moveTo>
                <a:lnTo>
                  <a:pt x="152410" y="19050"/>
                </a:lnTo>
                <a:lnTo>
                  <a:pt x="304800" y="57150"/>
                </a:lnTo>
                <a:lnTo>
                  <a:pt x="304800" y="95250"/>
                </a:lnTo>
                <a:lnTo>
                  <a:pt x="152410" y="133350"/>
                </a:lnTo>
                <a:lnTo>
                  <a:pt x="0" y="95250"/>
                </a:lnTo>
                <a:close/>
              </a:path>
            </a:pathLst>
          </a:custGeom>
          <a:solidFill>
            <a:srgbClr val="FFFFFF">
              <a:alpha val="100000"/>
            </a:srgbClr>
          </a:solidFill>
        </p:spPr>
      </p:sp>
      <p:grpSp>
        <p:nvGrpSpPr>
          <p:cNvPr id="7" name="Group 7"/>
          <p:cNvGrpSpPr/>
          <p:nvPr/>
        </p:nvGrpSpPr>
        <p:grpSpPr>
          <a:xfrm>
            <a:off x="454963" y="93878"/>
            <a:ext cx="10641129" cy="914400"/>
            <a:chOff x="454963" y="93878"/>
            <a:chExt cx="10641129" cy="914400"/>
          </a:xfrm>
        </p:grpSpPr>
        <p:sp>
          <p:nvSpPr>
            <p:cNvPr id="8" name="AutoShape 8"/>
            <p:cNvSpPr/>
            <p:nvPr/>
          </p:nvSpPr>
          <p:spPr>
            <a:xfrm>
              <a:off x="454963" y="331168"/>
              <a:ext cx="84147" cy="84147"/>
            </a:xfrm>
            <a:prstGeom prst="ellipse">
              <a:avLst/>
            </a:prstGeom>
            <a:solidFill>
              <a:schemeClr val="accent1">
                <a:alpha val="100000"/>
              </a:schemeClr>
            </a:solidFill>
          </p:spPr>
        </p:sp>
        <p:sp>
          <p:nvSpPr>
            <p:cNvPr id="9" name="AutoShape 9"/>
            <p:cNvSpPr/>
            <p:nvPr/>
          </p:nvSpPr>
          <p:spPr>
            <a:xfrm>
              <a:off x="575049" y="337743"/>
              <a:ext cx="78137" cy="78137"/>
            </a:xfrm>
            <a:prstGeom prst="ellipse">
              <a:avLst/>
            </a:prstGeom>
            <a:solidFill>
              <a:schemeClr val="accent1">
                <a:alpha val="80000"/>
              </a:schemeClr>
            </a:solidFill>
          </p:spPr>
        </p:sp>
        <p:sp>
          <p:nvSpPr>
            <p:cNvPr id="10" name="AutoShape 10"/>
            <p:cNvSpPr/>
            <p:nvPr/>
          </p:nvSpPr>
          <p:spPr>
            <a:xfrm>
              <a:off x="689125" y="339460"/>
              <a:ext cx="74704" cy="74704"/>
            </a:xfrm>
            <a:prstGeom prst="ellipse">
              <a:avLst/>
            </a:prstGeom>
            <a:solidFill>
              <a:schemeClr val="accent1">
                <a:alpha val="60000"/>
              </a:schemeClr>
            </a:solidFill>
          </p:spPr>
        </p:sp>
        <p:sp>
          <p:nvSpPr>
            <p:cNvPr id="11" name="AutoShape 11"/>
            <p:cNvSpPr/>
            <p:nvPr/>
          </p:nvSpPr>
          <p:spPr>
            <a:xfrm>
              <a:off x="799768" y="348430"/>
              <a:ext cx="69238" cy="69238"/>
            </a:xfrm>
            <a:prstGeom prst="ellipse">
              <a:avLst/>
            </a:prstGeom>
            <a:solidFill>
              <a:schemeClr val="accent1">
                <a:alpha val="40000"/>
              </a:schemeClr>
            </a:solidFill>
          </p:spPr>
        </p:sp>
        <p:sp>
          <p:nvSpPr>
            <p:cNvPr id="12" name="AutoShape 12"/>
            <p:cNvSpPr/>
            <p:nvPr/>
          </p:nvSpPr>
          <p:spPr>
            <a:xfrm>
              <a:off x="904945" y="344297"/>
              <a:ext cx="65594" cy="65594"/>
            </a:xfrm>
            <a:prstGeom prst="ellipse">
              <a:avLst/>
            </a:prstGeom>
            <a:solidFill>
              <a:schemeClr val="accent1">
                <a:alpha val="20000"/>
              </a:schemeClr>
            </a:solidFill>
          </p:spPr>
        </p:sp>
        <p:sp>
          <p:nvSpPr>
            <p:cNvPr id="13" name="AutoShape 13"/>
            <p:cNvSpPr/>
            <p:nvPr/>
          </p:nvSpPr>
          <p:spPr>
            <a:xfrm>
              <a:off x="454963" y="448942"/>
              <a:ext cx="84147" cy="84147"/>
            </a:xfrm>
            <a:prstGeom prst="ellipse">
              <a:avLst/>
            </a:prstGeom>
            <a:solidFill>
              <a:schemeClr val="accent1">
                <a:alpha val="100000"/>
              </a:schemeClr>
            </a:solidFill>
          </p:spPr>
        </p:sp>
        <p:sp>
          <p:nvSpPr>
            <p:cNvPr id="14" name="AutoShape 14"/>
            <p:cNvSpPr/>
            <p:nvPr/>
          </p:nvSpPr>
          <p:spPr>
            <a:xfrm>
              <a:off x="575049" y="455517"/>
              <a:ext cx="78137" cy="78137"/>
            </a:xfrm>
            <a:prstGeom prst="ellipse">
              <a:avLst/>
            </a:prstGeom>
            <a:solidFill>
              <a:schemeClr val="accent1">
                <a:alpha val="80000"/>
              </a:schemeClr>
            </a:solidFill>
          </p:spPr>
        </p:sp>
        <p:sp>
          <p:nvSpPr>
            <p:cNvPr id="15" name="AutoShape 15"/>
            <p:cNvSpPr/>
            <p:nvPr/>
          </p:nvSpPr>
          <p:spPr>
            <a:xfrm>
              <a:off x="689125" y="457233"/>
              <a:ext cx="74704" cy="74704"/>
            </a:xfrm>
            <a:prstGeom prst="ellipse">
              <a:avLst/>
            </a:prstGeom>
            <a:solidFill>
              <a:schemeClr val="accent1">
                <a:alpha val="60000"/>
              </a:schemeClr>
            </a:solidFill>
          </p:spPr>
        </p:sp>
        <p:sp>
          <p:nvSpPr>
            <p:cNvPr id="16" name="AutoShape 16"/>
            <p:cNvSpPr/>
            <p:nvPr/>
          </p:nvSpPr>
          <p:spPr>
            <a:xfrm>
              <a:off x="799768" y="466203"/>
              <a:ext cx="69238" cy="69238"/>
            </a:xfrm>
            <a:prstGeom prst="ellipse">
              <a:avLst/>
            </a:prstGeom>
            <a:solidFill>
              <a:schemeClr val="accent1">
                <a:alpha val="40000"/>
              </a:schemeClr>
            </a:solidFill>
          </p:spPr>
        </p:sp>
        <p:sp>
          <p:nvSpPr>
            <p:cNvPr id="17" name="AutoShape 17"/>
            <p:cNvSpPr/>
            <p:nvPr/>
          </p:nvSpPr>
          <p:spPr>
            <a:xfrm>
              <a:off x="904945" y="462070"/>
              <a:ext cx="65594" cy="65594"/>
            </a:xfrm>
            <a:prstGeom prst="ellipse">
              <a:avLst/>
            </a:prstGeom>
            <a:solidFill>
              <a:schemeClr val="accent1">
                <a:alpha val="20000"/>
              </a:schemeClr>
            </a:solidFill>
          </p:spPr>
        </p:sp>
        <p:sp>
          <p:nvSpPr>
            <p:cNvPr id="18" name="AutoShape 18"/>
            <p:cNvSpPr/>
            <p:nvPr/>
          </p:nvSpPr>
          <p:spPr>
            <a:xfrm>
              <a:off x="454963" y="566715"/>
              <a:ext cx="84147" cy="84147"/>
            </a:xfrm>
            <a:prstGeom prst="ellipse">
              <a:avLst/>
            </a:prstGeom>
            <a:solidFill>
              <a:schemeClr val="accent1">
                <a:alpha val="100000"/>
              </a:schemeClr>
            </a:solidFill>
          </p:spPr>
        </p:sp>
        <p:sp>
          <p:nvSpPr>
            <p:cNvPr id="19" name="AutoShape 19"/>
            <p:cNvSpPr/>
            <p:nvPr/>
          </p:nvSpPr>
          <p:spPr>
            <a:xfrm>
              <a:off x="575049" y="573291"/>
              <a:ext cx="78137" cy="78137"/>
            </a:xfrm>
            <a:prstGeom prst="ellipse">
              <a:avLst/>
            </a:prstGeom>
            <a:solidFill>
              <a:schemeClr val="accent1">
                <a:alpha val="80000"/>
              </a:schemeClr>
            </a:solidFill>
          </p:spPr>
        </p:sp>
        <p:sp>
          <p:nvSpPr>
            <p:cNvPr id="20" name="AutoShape 20"/>
            <p:cNvSpPr/>
            <p:nvPr/>
          </p:nvSpPr>
          <p:spPr>
            <a:xfrm>
              <a:off x="689125" y="575007"/>
              <a:ext cx="74704" cy="74704"/>
            </a:xfrm>
            <a:prstGeom prst="ellipse">
              <a:avLst/>
            </a:prstGeom>
            <a:solidFill>
              <a:schemeClr val="accent1">
                <a:alpha val="60000"/>
              </a:schemeClr>
            </a:solidFill>
          </p:spPr>
        </p:sp>
        <p:sp>
          <p:nvSpPr>
            <p:cNvPr id="21" name="AutoShape 21"/>
            <p:cNvSpPr/>
            <p:nvPr/>
          </p:nvSpPr>
          <p:spPr>
            <a:xfrm>
              <a:off x="799768" y="583977"/>
              <a:ext cx="69238" cy="69238"/>
            </a:xfrm>
            <a:prstGeom prst="ellipse">
              <a:avLst/>
            </a:prstGeom>
            <a:solidFill>
              <a:schemeClr val="accent1">
                <a:alpha val="40000"/>
              </a:schemeClr>
            </a:solidFill>
          </p:spPr>
        </p:sp>
        <p:sp>
          <p:nvSpPr>
            <p:cNvPr id="22" name="AutoShape 22"/>
            <p:cNvSpPr/>
            <p:nvPr/>
          </p:nvSpPr>
          <p:spPr>
            <a:xfrm>
              <a:off x="904945" y="579844"/>
              <a:ext cx="65594" cy="65594"/>
            </a:xfrm>
            <a:prstGeom prst="ellipse">
              <a:avLst/>
            </a:prstGeom>
            <a:solidFill>
              <a:schemeClr val="accent1">
                <a:alpha val="20000"/>
              </a:schemeClr>
            </a:solidFill>
          </p:spPr>
        </p:sp>
        <p:sp>
          <p:nvSpPr>
            <p:cNvPr id="23" name="AutoShape 23"/>
            <p:cNvSpPr/>
            <p:nvPr/>
          </p:nvSpPr>
          <p:spPr>
            <a:xfrm>
              <a:off x="454963" y="684489"/>
              <a:ext cx="84147" cy="84147"/>
            </a:xfrm>
            <a:prstGeom prst="ellipse">
              <a:avLst/>
            </a:prstGeom>
            <a:solidFill>
              <a:schemeClr val="accent1">
                <a:alpha val="100000"/>
              </a:schemeClr>
            </a:solidFill>
          </p:spPr>
        </p:sp>
        <p:sp>
          <p:nvSpPr>
            <p:cNvPr id="24" name="AutoShape 24"/>
            <p:cNvSpPr/>
            <p:nvPr/>
          </p:nvSpPr>
          <p:spPr>
            <a:xfrm>
              <a:off x="575049" y="691064"/>
              <a:ext cx="78137" cy="78137"/>
            </a:xfrm>
            <a:prstGeom prst="ellipse">
              <a:avLst/>
            </a:prstGeom>
            <a:solidFill>
              <a:schemeClr val="accent1">
                <a:alpha val="80000"/>
              </a:schemeClr>
            </a:solidFill>
          </p:spPr>
        </p:sp>
        <p:sp>
          <p:nvSpPr>
            <p:cNvPr id="25" name="AutoShape 25"/>
            <p:cNvSpPr/>
            <p:nvPr/>
          </p:nvSpPr>
          <p:spPr>
            <a:xfrm>
              <a:off x="689125" y="692781"/>
              <a:ext cx="74704" cy="74704"/>
            </a:xfrm>
            <a:prstGeom prst="ellipse">
              <a:avLst/>
            </a:prstGeom>
            <a:solidFill>
              <a:schemeClr val="accent1">
                <a:alpha val="60000"/>
              </a:schemeClr>
            </a:solidFill>
          </p:spPr>
        </p:sp>
        <p:sp>
          <p:nvSpPr>
            <p:cNvPr id="26" name="AutoShape 26"/>
            <p:cNvSpPr/>
            <p:nvPr/>
          </p:nvSpPr>
          <p:spPr>
            <a:xfrm>
              <a:off x="799768" y="701751"/>
              <a:ext cx="69238" cy="69238"/>
            </a:xfrm>
            <a:prstGeom prst="ellipse">
              <a:avLst/>
            </a:prstGeom>
            <a:solidFill>
              <a:schemeClr val="accent1">
                <a:alpha val="40000"/>
              </a:schemeClr>
            </a:solidFill>
          </p:spPr>
        </p:sp>
        <p:sp>
          <p:nvSpPr>
            <p:cNvPr id="27" name="AutoShape 27"/>
            <p:cNvSpPr/>
            <p:nvPr/>
          </p:nvSpPr>
          <p:spPr>
            <a:xfrm>
              <a:off x="904945" y="697618"/>
              <a:ext cx="65594" cy="65594"/>
            </a:xfrm>
            <a:prstGeom prst="ellipse">
              <a:avLst/>
            </a:prstGeom>
            <a:solidFill>
              <a:schemeClr val="accent1">
                <a:alpha val="20000"/>
              </a:schemeClr>
            </a:solidFill>
          </p:spPr>
        </p:sp>
        <p:sp>
          <p:nvSpPr>
            <p:cNvPr id="28" name="TextBox 28"/>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排序显示模块</a:t>
              </a:r>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508333" y="1708880"/>
            <a:ext cx="11358867" cy="32821"/>
          </a:xfrm>
          <a:prstGeom prst="rect">
            <a:avLst/>
          </a:prstGeom>
          <a:gradFill>
            <a:gsLst>
              <a:gs pos="0">
                <a:schemeClr val="accent2">
                  <a:alpha val="100000"/>
                </a:schemeClr>
              </a:gs>
              <a:gs pos="100000">
                <a:schemeClr val="accent1">
                  <a:alpha val="100000"/>
                </a:schemeClr>
              </a:gs>
            </a:gsLst>
            <a:lin ang="0"/>
          </a:gradFill>
        </p:spPr>
      </p:sp>
      <p:sp>
        <p:nvSpPr>
          <p:cNvPr id="3" name="AutoShape 3"/>
          <p:cNvSpPr/>
          <p:nvPr/>
        </p:nvSpPr>
        <p:spPr>
          <a:xfrm>
            <a:off x="2092904" y="1388874"/>
            <a:ext cx="721600" cy="721600"/>
          </a:xfrm>
          <a:prstGeom prst="ellipse">
            <a:avLst/>
          </a:prstGeom>
          <a:solidFill>
            <a:schemeClr val="accent2">
              <a:alpha val="31000"/>
            </a:schemeClr>
          </a:solidFill>
        </p:spPr>
      </p:sp>
      <p:sp>
        <p:nvSpPr>
          <p:cNvPr id="4" name="AutoShape 4"/>
          <p:cNvSpPr/>
          <p:nvPr/>
        </p:nvSpPr>
        <p:spPr>
          <a:xfrm>
            <a:off x="2196514" y="1498972"/>
            <a:ext cx="501404" cy="501404"/>
          </a:xfrm>
          <a:prstGeom prst="ellipse">
            <a:avLst/>
          </a:prstGeom>
          <a:solidFill>
            <a:schemeClr val="accent2">
              <a:alpha val="100000"/>
            </a:schemeClr>
          </a:solidFill>
        </p:spPr>
      </p:sp>
      <p:sp>
        <p:nvSpPr>
          <p:cNvPr id="5" name="AutoShape 5"/>
          <p:cNvSpPr/>
          <p:nvPr/>
        </p:nvSpPr>
        <p:spPr>
          <a:xfrm>
            <a:off x="5689839" y="1388874"/>
            <a:ext cx="721600" cy="721600"/>
          </a:xfrm>
          <a:prstGeom prst="ellipse">
            <a:avLst/>
          </a:prstGeom>
          <a:solidFill>
            <a:schemeClr val="accent1">
              <a:alpha val="30000"/>
            </a:schemeClr>
          </a:solidFill>
        </p:spPr>
      </p:sp>
      <p:sp>
        <p:nvSpPr>
          <p:cNvPr id="6" name="AutoShape 6"/>
          <p:cNvSpPr/>
          <p:nvPr/>
        </p:nvSpPr>
        <p:spPr>
          <a:xfrm>
            <a:off x="5793448" y="1498972"/>
            <a:ext cx="501404" cy="501404"/>
          </a:xfrm>
          <a:prstGeom prst="ellipse">
            <a:avLst/>
          </a:prstGeom>
          <a:solidFill>
            <a:schemeClr val="accent1">
              <a:alpha val="100000"/>
            </a:schemeClr>
          </a:solidFill>
        </p:spPr>
      </p:sp>
      <p:sp>
        <p:nvSpPr>
          <p:cNvPr id="7" name="AutoShape 7"/>
          <p:cNvSpPr/>
          <p:nvPr/>
        </p:nvSpPr>
        <p:spPr>
          <a:xfrm>
            <a:off x="9354312" y="1388874"/>
            <a:ext cx="721600" cy="721600"/>
          </a:xfrm>
          <a:prstGeom prst="ellipse">
            <a:avLst/>
          </a:prstGeom>
          <a:solidFill>
            <a:schemeClr val="accent2">
              <a:alpha val="30000"/>
            </a:schemeClr>
          </a:solidFill>
        </p:spPr>
      </p:sp>
      <p:sp>
        <p:nvSpPr>
          <p:cNvPr id="8" name="AutoShape 8"/>
          <p:cNvSpPr/>
          <p:nvPr/>
        </p:nvSpPr>
        <p:spPr>
          <a:xfrm>
            <a:off x="9457921" y="1498972"/>
            <a:ext cx="501404" cy="501404"/>
          </a:xfrm>
          <a:prstGeom prst="ellipse">
            <a:avLst/>
          </a:prstGeom>
          <a:solidFill>
            <a:schemeClr val="accent2">
              <a:alpha val="100000"/>
            </a:schemeClr>
          </a:solidFill>
        </p:spPr>
      </p:sp>
      <p:sp>
        <p:nvSpPr>
          <p:cNvPr id="9" name="TextBox 9"/>
          <p:cNvSpPr txBox="1"/>
          <p:nvPr/>
        </p:nvSpPr>
        <p:spPr>
          <a:xfrm>
            <a:off x="975443" y="2672763"/>
            <a:ext cx="2995145" cy="2164080"/>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上面编写了两个函数，需要将它们和整个项目相关联。</a:t>
            </a:r>
          </a:p>
        </p:txBody>
      </p:sp>
      <p:sp>
        <p:nvSpPr>
          <p:cNvPr id="10" name="TextBox 10"/>
          <p:cNvSpPr txBox="1"/>
          <p:nvPr/>
        </p:nvSpPr>
        <p:spPr>
          <a:xfrm>
            <a:off x="4629234" y="2672763"/>
            <a:ext cx="2995145" cy="2164080"/>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在主函数中设置调用按键，添加对函数Qur()和函数Qur(ZGGZ tp[],int n)的调用。</a:t>
            </a:r>
          </a:p>
        </p:txBody>
      </p:sp>
      <p:sp>
        <p:nvSpPr>
          <p:cNvPr id="11" name="TextBox 11"/>
          <p:cNvSpPr txBox="1"/>
          <p:nvPr/>
        </p:nvSpPr>
        <p:spPr>
          <a:xfrm>
            <a:off x="8295001" y="2672763"/>
            <a:ext cx="2995145" cy="2164080"/>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调整后的按键值如下：如果输入0，则继续判断是否对记录进行了更新操作之后实现了存盘操作。</a:t>
            </a:r>
          </a:p>
        </p:txBody>
      </p:sp>
      <p:grpSp>
        <p:nvGrpSpPr>
          <p:cNvPr id="12" name="Group 12"/>
          <p:cNvGrpSpPr/>
          <p:nvPr/>
        </p:nvGrpSpPr>
        <p:grpSpPr>
          <a:xfrm>
            <a:off x="454963" y="93878"/>
            <a:ext cx="10641129" cy="914400"/>
            <a:chOff x="454963" y="93878"/>
            <a:chExt cx="10641129" cy="914400"/>
          </a:xfrm>
        </p:grpSpPr>
        <p:sp>
          <p:nvSpPr>
            <p:cNvPr id="13" name="AutoShape 13"/>
            <p:cNvSpPr/>
            <p:nvPr/>
          </p:nvSpPr>
          <p:spPr>
            <a:xfrm>
              <a:off x="454963" y="331168"/>
              <a:ext cx="84147" cy="84147"/>
            </a:xfrm>
            <a:prstGeom prst="ellipse">
              <a:avLst/>
            </a:prstGeom>
            <a:solidFill>
              <a:schemeClr val="accent1">
                <a:alpha val="100000"/>
              </a:schemeClr>
            </a:solidFill>
          </p:spPr>
        </p:sp>
        <p:sp>
          <p:nvSpPr>
            <p:cNvPr id="14" name="AutoShape 14"/>
            <p:cNvSpPr/>
            <p:nvPr/>
          </p:nvSpPr>
          <p:spPr>
            <a:xfrm>
              <a:off x="575049" y="337743"/>
              <a:ext cx="78137" cy="78137"/>
            </a:xfrm>
            <a:prstGeom prst="ellipse">
              <a:avLst/>
            </a:prstGeom>
            <a:solidFill>
              <a:schemeClr val="accent1">
                <a:alpha val="80000"/>
              </a:schemeClr>
            </a:solidFill>
          </p:spPr>
        </p:sp>
        <p:sp>
          <p:nvSpPr>
            <p:cNvPr id="15" name="AutoShape 15"/>
            <p:cNvSpPr/>
            <p:nvPr/>
          </p:nvSpPr>
          <p:spPr>
            <a:xfrm>
              <a:off x="689125" y="339460"/>
              <a:ext cx="74704" cy="74704"/>
            </a:xfrm>
            <a:prstGeom prst="ellipse">
              <a:avLst/>
            </a:prstGeom>
            <a:solidFill>
              <a:schemeClr val="accent1">
                <a:alpha val="60000"/>
              </a:schemeClr>
            </a:solidFill>
          </p:spPr>
        </p:sp>
        <p:sp>
          <p:nvSpPr>
            <p:cNvPr id="16" name="AutoShape 16"/>
            <p:cNvSpPr/>
            <p:nvPr/>
          </p:nvSpPr>
          <p:spPr>
            <a:xfrm>
              <a:off x="799768" y="348430"/>
              <a:ext cx="69238" cy="69238"/>
            </a:xfrm>
            <a:prstGeom prst="ellipse">
              <a:avLst/>
            </a:prstGeom>
            <a:solidFill>
              <a:schemeClr val="accent1">
                <a:alpha val="40000"/>
              </a:schemeClr>
            </a:solidFill>
          </p:spPr>
        </p:sp>
        <p:sp>
          <p:nvSpPr>
            <p:cNvPr id="17" name="AutoShape 17"/>
            <p:cNvSpPr/>
            <p:nvPr/>
          </p:nvSpPr>
          <p:spPr>
            <a:xfrm>
              <a:off x="904945" y="344297"/>
              <a:ext cx="65594" cy="65594"/>
            </a:xfrm>
            <a:prstGeom prst="ellipse">
              <a:avLst/>
            </a:prstGeom>
            <a:solidFill>
              <a:schemeClr val="accent1">
                <a:alpha val="20000"/>
              </a:schemeClr>
            </a:solidFill>
          </p:spPr>
        </p:sp>
        <p:sp>
          <p:nvSpPr>
            <p:cNvPr id="18" name="AutoShape 18"/>
            <p:cNvSpPr/>
            <p:nvPr/>
          </p:nvSpPr>
          <p:spPr>
            <a:xfrm>
              <a:off x="454963" y="448942"/>
              <a:ext cx="84147" cy="84147"/>
            </a:xfrm>
            <a:prstGeom prst="ellipse">
              <a:avLst/>
            </a:prstGeom>
            <a:solidFill>
              <a:schemeClr val="accent1">
                <a:alpha val="100000"/>
              </a:schemeClr>
            </a:solidFill>
          </p:spPr>
        </p:sp>
        <p:sp>
          <p:nvSpPr>
            <p:cNvPr id="19" name="AutoShape 19"/>
            <p:cNvSpPr/>
            <p:nvPr/>
          </p:nvSpPr>
          <p:spPr>
            <a:xfrm>
              <a:off x="575049" y="455517"/>
              <a:ext cx="78137" cy="78137"/>
            </a:xfrm>
            <a:prstGeom prst="ellipse">
              <a:avLst/>
            </a:prstGeom>
            <a:solidFill>
              <a:schemeClr val="accent1">
                <a:alpha val="80000"/>
              </a:schemeClr>
            </a:solidFill>
          </p:spPr>
        </p:sp>
        <p:sp>
          <p:nvSpPr>
            <p:cNvPr id="20" name="AutoShape 20"/>
            <p:cNvSpPr/>
            <p:nvPr/>
          </p:nvSpPr>
          <p:spPr>
            <a:xfrm>
              <a:off x="689125" y="457233"/>
              <a:ext cx="74704" cy="74704"/>
            </a:xfrm>
            <a:prstGeom prst="ellipse">
              <a:avLst/>
            </a:prstGeom>
            <a:solidFill>
              <a:schemeClr val="accent1">
                <a:alpha val="60000"/>
              </a:schemeClr>
            </a:solidFill>
          </p:spPr>
        </p:sp>
        <p:sp>
          <p:nvSpPr>
            <p:cNvPr id="21" name="AutoShape 21"/>
            <p:cNvSpPr/>
            <p:nvPr/>
          </p:nvSpPr>
          <p:spPr>
            <a:xfrm>
              <a:off x="799768" y="466203"/>
              <a:ext cx="69238" cy="69238"/>
            </a:xfrm>
            <a:prstGeom prst="ellipse">
              <a:avLst/>
            </a:prstGeom>
            <a:solidFill>
              <a:schemeClr val="accent1">
                <a:alpha val="40000"/>
              </a:schemeClr>
            </a:solidFill>
          </p:spPr>
        </p:sp>
        <p:sp>
          <p:nvSpPr>
            <p:cNvPr id="22" name="AutoShape 22"/>
            <p:cNvSpPr/>
            <p:nvPr/>
          </p:nvSpPr>
          <p:spPr>
            <a:xfrm>
              <a:off x="904945" y="462070"/>
              <a:ext cx="65594" cy="65594"/>
            </a:xfrm>
            <a:prstGeom prst="ellipse">
              <a:avLst/>
            </a:prstGeom>
            <a:solidFill>
              <a:schemeClr val="accent1">
                <a:alpha val="20000"/>
              </a:schemeClr>
            </a:solidFill>
          </p:spPr>
        </p:sp>
        <p:sp>
          <p:nvSpPr>
            <p:cNvPr id="23" name="AutoShape 23"/>
            <p:cNvSpPr/>
            <p:nvPr/>
          </p:nvSpPr>
          <p:spPr>
            <a:xfrm>
              <a:off x="454963" y="566715"/>
              <a:ext cx="84147" cy="84147"/>
            </a:xfrm>
            <a:prstGeom prst="ellipse">
              <a:avLst/>
            </a:prstGeom>
            <a:solidFill>
              <a:schemeClr val="accent1">
                <a:alpha val="100000"/>
              </a:schemeClr>
            </a:solidFill>
          </p:spPr>
        </p:sp>
        <p:sp>
          <p:nvSpPr>
            <p:cNvPr id="24" name="AutoShape 24"/>
            <p:cNvSpPr/>
            <p:nvPr/>
          </p:nvSpPr>
          <p:spPr>
            <a:xfrm>
              <a:off x="575049" y="573291"/>
              <a:ext cx="78137" cy="78137"/>
            </a:xfrm>
            <a:prstGeom prst="ellipse">
              <a:avLst/>
            </a:prstGeom>
            <a:solidFill>
              <a:schemeClr val="accent1">
                <a:alpha val="80000"/>
              </a:schemeClr>
            </a:solidFill>
          </p:spPr>
        </p:sp>
        <p:sp>
          <p:nvSpPr>
            <p:cNvPr id="25" name="AutoShape 25"/>
            <p:cNvSpPr/>
            <p:nvPr/>
          </p:nvSpPr>
          <p:spPr>
            <a:xfrm>
              <a:off x="689125" y="575007"/>
              <a:ext cx="74704" cy="74704"/>
            </a:xfrm>
            <a:prstGeom prst="ellipse">
              <a:avLst/>
            </a:prstGeom>
            <a:solidFill>
              <a:schemeClr val="accent1">
                <a:alpha val="60000"/>
              </a:schemeClr>
            </a:solidFill>
          </p:spPr>
        </p:sp>
        <p:sp>
          <p:nvSpPr>
            <p:cNvPr id="26" name="AutoShape 26"/>
            <p:cNvSpPr/>
            <p:nvPr/>
          </p:nvSpPr>
          <p:spPr>
            <a:xfrm>
              <a:off x="799768" y="583977"/>
              <a:ext cx="69238" cy="69238"/>
            </a:xfrm>
            <a:prstGeom prst="ellipse">
              <a:avLst/>
            </a:prstGeom>
            <a:solidFill>
              <a:schemeClr val="accent1">
                <a:alpha val="40000"/>
              </a:schemeClr>
            </a:solidFill>
          </p:spPr>
        </p:sp>
        <p:sp>
          <p:nvSpPr>
            <p:cNvPr id="27" name="AutoShape 27"/>
            <p:cNvSpPr/>
            <p:nvPr/>
          </p:nvSpPr>
          <p:spPr>
            <a:xfrm>
              <a:off x="904945" y="579844"/>
              <a:ext cx="65594" cy="65594"/>
            </a:xfrm>
            <a:prstGeom prst="ellipse">
              <a:avLst/>
            </a:prstGeom>
            <a:solidFill>
              <a:schemeClr val="accent1">
                <a:alpha val="20000"/>
              </a:schemeClr>
            </a:solidFill>
          </p:spPr>
        </p:sp>
        <p:sp>
          <p:nvSpPr>
            <p:cNvPr id="28" name="AutoShape 28"/>
            <p:cNvSpPr/>
            <p:nvPr/>
          </p:nvSpPr>
          <p:spPr>
            <a:xfrm>
              <a:off x="454963" y="684489"/>
              <a:ext cx="84147" cy="84147"/>
            </a:xfrm>
            <a:prstGeom prst="ellipse">
              <a:avLst/>
            </a:prstGeom>
            <a:solidFill>
              <a:schemeClr val="accent1">
                <a:alpha val="100000"/>
              </a:schemeClr>
            </a:solidFill>
          </p:spPr>
        </p:sp>
        <p:sp>
          <p:nvSpPr>
            <p:cNvPr id="29" name="AutoShape 29"/>
            <p:cNvSpPr/>
            <p:nvPr/>
          </p:nvSpPr>
          <p:spPr>
            <a:xfrm>
              <a:off x="575049" y="691064"/>
              <a:ext cx="78137" cy="78137"/>
            </a:xfrm>
            <a:prstGeom prst="ellipse">
              <a:avLst/>
            </a:prstGeom>
            <a:solidFill>
              <a:schemeClr val="accent1">
                <a:alpha val="80000"/>
              </a:schemeClr>
            </a:solidFill>
          </p:spPr>
        </p:sp>
        <p:sp>
          <p:nvSpPr>
            <p:cNvPr id="30" name="AutoShape 30"/>
            <p:cNvSpPr/>
            <p:nvPr/>
          </p:nvSpPr>
          <p:spPr>
            <a:xfrm>
              <a:off x="689125" y="692781"/>
              <a:ext cx="74704" cy="74704"/>
            </a:xfrm>
            <a:prstGeom prst="ellipse">
              <a:avLst/>
            </a:prstGeom>
            <a:solidFill>
              <a:schemeClr val="accent1">
                <a:alpha val="60000"/>
              </a:schemeClr>
            </a:solidFill>
          </p:spPr>
        </p:sp>
        <p:sp>
          <p:nvSpPr>
            <p:cNvPr id="31" name="AutoShape 31"/>
            <p:cNvSpPr/>
            <p:nvPr/>
          </p:nvSpPr>
          <p:spPr>
            <a:xfrm>
              <a:off x="799768" y="701751"/>
              <a:ext cx="69238" cy="69238"/>
            </a:xfrm>
            <a:prstGeom prst="ellipse">
              <a:avLst/>
            </a:prstGeom>
            <a:solidFill>
              <a:schemeClr val="accent1">
                <a:alpha val="40000"/>
              </a:schemeClr>
            </a:solidFill>
          </p:spPr>
        </p:sp>
        <p:sp>
          <p:nvSpPr>
            <p:cNvPr id="32" name="AutoShape 32"/>
            <p:cNvSpPr/>
            <p:nvPr/>
          </p:nvSpPr>
          <p:spPr>
            <a:xfrm>
              <a:off x="904945" y="697618"/>
              <a:ext cx="65594" cy="65594"/>
            </a:xfrm>
            <a:prstGeom prst="ellipse">
              <a:avLst/>
            </a:prstGeom>
            <a:solidFill>
              <a:schemeClr val="accent1">
                <a:alpha val="20000"/>
              </a:schemeClr>
            </a:solidFill>
          </p:spPr>
        </p:sp>
        <p:sp>
          <p:nvSpPr>
            <p:cNvPr id="33" name="TextBox 33"/>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工作调整</a:t>
              </a:r>
            </a:p>
          </p:txBody>
        </p:sp>
      </p:gr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539110" y="1433724"/>
            <a:ext cx="674481" cy="674481"/>
          </a:xfrm>
          <a:prstGeom prst="ellipse">
            <a:avLst/>
          </a:prstGeom>
          <a:solidFill>
            <a:schemeClr val="accent2">
              <a:alpha val="30000"/>
            </a:schemeClr>
          </a:solidFill>
        </p:spPr>
      </p:sp>
      <p:sp>
        <p:nvSpPr>
          <p:cNvPr id="3" name="AutoShape 3"/>
          <p:cNvSpPr/>
          <p:nvPr/>
        </p:nvSpPr>
        <p:spPr>
          <a:xfrm>
            <a:off x="635954" y="1531301"/>
            <a:ext cx="468663" cy="468663"/>
          </a:xfrm>
          <a:prstGeom prst="ellipse">
            <a:avLst/>
          </a:prstGeom>
          <a:solidFill>
            <a:schemeClr val="accent2">
              <a:alpha val="100000"/>
            </a:schemeClr>
          </a:solidFill>
        </p:spPr>
      </p:sp>
      <p:sp>
        <p:nvSpPr>
          <p:cNvPr id="4" name="AutoShape 4"/>
          <p:cNvSpPr/>
          <p:nvPr/>
        </p:nvSpPr>
        <p:spPr>
          <a:xfrm>
            <a:off x="850313" y="5750483"/>
            <a:ext cx="363278" cy="363278"/>
          </a:xfrm>
          <a:prstGeom prst="rtTriangle">
            <a:avLst/>
          </a:prstGeom>
          <a:solidFill>
            <a:schemeClr val="accent2">
              <a:alpha val="100000"/>
            </a:schemeClr>
          </a:solidFill>
        </p:spPr>
      </p:sp>
      <p:cxnSp>
        <p:nvCxnSpPr>
          <p:cNvPr id="5" name="Connector 5"/>
          <p:cNvCxnSpPr/>
          <p:nvPr/>
        </p:nvCxnSpPr>
        <p:spPr>
          <a:xfrm>
            <a:off x="851612" y="2027330"/>
            <a:ext cx="10894" cy="4074239"/>
          </a:xfrm>
          <a:prstGeom prst="line">
            <a:avLst/>
          </a:prstGeom>
          <a:ln w="19050">
            <a:solidFill>
              <a:schemeClr val="accent2"/>
            </a:solidFill>
            <a:prstDash val="dash"/>
          </a:ln>
        </p:spPr>
        <p:style>
          <a:lnRef idx="0">
            <a:schemeClr val="accent2"/>
          </a:lnRef>
          <a:fillRef idx="1">
            <a:schemeClr val="accent2"/>
          </a:fillRef>
          <a:effectRef idx="0">
            <a:schemeClr val="accent2"/>
          </a:effectRef>
          <a:fontRef idx="minor">
            <a:schemeClr val="lt1"/>
          </a:fontRef>
        </p:style>
      </p:cxnSp>
      <p:cxnSp>
        <p:nvCxnSpPr>
          <p:cNvPr id="6" name="Connector 6"/>
          <p:cNvCxnSpPr/>
          <p:nvPr/>
        </p:nvCxnSpPr>
        <p:spPr>
          <a:xfrm flipH="1">
            <a:off x="851612" y="6101568"/>
            <a:ext cx="3028272" cy="0"/>
          </a:xfrm>
          <a:prstGeom prst="line">
            <a:avLst/>
          </a:prstGeom>
          <a:ln w="19050">
            <a:solidFill>
              <a:schemeClr val="accent2"/>
            </a:solidFill>
            <a:prstDash val="dash"/>
          </a:ln>
        </p:spPr>
        <p:style>
          <a:lnRef idx="0">
            <a:schemeClr val="accent2"/>
          </a:lnRef>
          <a:fillRef idx="1">
            <a:schemeClr val="accent2"/>
          </a:fillRef>
          <a:effectRef idx="0">
            <a:schemeClr val="accent2"/>
          </a:effectRef>
          <a:fontRef idx="minor">
            <a:schemeClr val="lt1"/>
          </a:fontRef>
        </p:style>
      </p:cxnSp>
      <p:sp>
        <p:nvSpPr>
          <p:cNvPr id="7" name="TextBox 7"/>
          <p:cNvSpPr txBox="1"/>
          <p:nvPr/>
        </p:nvSpPr>
        <p:spPr>
          <a:xfrm>
            <a:off x="1104617" y="2410655"/>
            <a:ext cx="2995145" cy="3036189"/>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如果未存盘，系统会提示用户是否需要进行数据存盘操作。</a:t>
            </a:r>
          </a:p>
        </p:txBody>
      </p:sp>
      <p:sp>
        <p:nvSpPr>
          <p:cNvPr id="8" name="AutoShape 8"/>
          <p:cNvSpPr/>
          <p:nvPr/>
        </p:nvSpPr>
        <p:spPr>
          <a:xfrm>
            <a:off x="4090774" y="1433724"/>
            <a:ext cx="674481" cy="674481"/>
          </a:xfrm>
          <a:prstGeom prst="ellipse">
            <a:avLst/>
          </a:prstGeom>
          <a:solidFill>
            <a:schemeClr val="accent1">
              <a:alpha val="30000"/>
            </a:schemeClr>
          </a:solidFill>
        </p:spPr>
      </p:sp>
      <p:sp>
        <p:nvSpPr>
          <p:cNvPr id="9" name="AutoShape 9"/>
          <p:cNvSpPr/>
          <p:nvPr/>
        </p:nvSpPr>
        <p:spPr>
          <a:xfrm>
            <a:off x="4187618" y="1531301"/>
            <a:ext cx="468663" cy="468663"/>
          </a:xfrm>
          <a:prstGeom prst="ellipse">
            <a:avLst/>
          </a:prstGeom>
          <a:solidFill>
            <a:schemeClr val="accent1">
              <a:alpha val="100000"/>
            </a:schemeClr>
          </a:solidFill>
        </p:spPr>
      </p:sp>
      <p:sp>
        <p:nvSpPr>
          <p:cNvPr id="10" name="AutoShape 10"/>
          <p:cNvSpPr/>
          <p:nvPr/>
        </p:nvSpPr>
        <p:spPr>
          <a:xfrm>
            <a:off x="4401977" y="5750483"/>
            <a:ext cx="363278" cy="363278"/>
          </a:xfrm>
          <a:prstGeom prst="rtTriangle">
            <a:avLst/>
          </a:prstGeom>
          <a:solidFill>
            <a:schemeClr val="accent1">
              <a:alpha val="100000"/>
            </a:schemeClr>
          </a:solidFill>
        </p:spPr>
      </p:sp>
      <p:cxnSp>
        <p:nvCxnSpPr>
          <p:cNvPr id="11" name="Connector 11"/>
          <p:cNvCxnSpPr/>
          <p:nvPr/>
        </p:nvCxnSpPr>
        <p:spPr>
          <a:xfrm>
            <a:off x="4403275" y="2027330"/>
            <a:ext cx="10894" cy="4074239"/>
          </a:xfrm>
          <a:prstGeom prst="line">
            <a:avLst/>
          </a:prstGeom>
          <a:ln w="19050">
            <a:solidFill>
              <a:schemeClr val="accent1"/>
            </a:solidFill>
            <a:prstDash val="dash"/>
          </a:ln>
        </p:spPr>
        <p:style>
          <a:lnRef idx="0">
            <a:schemeClr val="accent1"/>
          </a:lnRef>
          <a:fillRef idx="1">
            <a:schemeClr val="accent1"/>
          </a:fillRef>
          <a:effectRef idx="0">
            <a:schemeClr val="accent1"/>
          </a:effectRef>
          <a:fontRef idx="minor">
            <a:schemeClr val="lt1"/>
          </a:fontRef>
        </p:style>
      </p:cxnSp>
      <p:cxnSp>
        <p:nvCxnSpPr>
          <p:cNvPr id="12" name="Connector 12"/>
          <p:cNvCxnSpPr/>
          <p:nvPr/>
        </p:nvCxnSpPr>
        <p:spPr>
          <a:xfrm flipH="1">
            <a:off x="4403275" y="6101568"/>
            <a:ext cx="3028272" cy="0"/>
          </a:xfrm>
          <a:prstGeom prst="line">
            <a:avLst/>
          </a:prstGeom>
          <a:ln w="19050">
            <a:solidFill>
              <a:schemeClr val="accent1"/>
            </a:solidFill>
            <a:prstDash val="dash"/>
          </a:ln>
        </p:spPr>
        <p:style>
          <a:lnRef idx="0">
            <a:schemeClr val="accent1"/>
          </a:lnRef>
          <a:fillRef idx="1">
            <a:schemeClr val="accent1"/>
          </a:fillRef>
          <a:effectRef idx="0">
            <a:schemeClr val="accent1"/>
          </a:effectRef>
          <a:fontRef idx="minor">
            <a:schemeClr val="lt1"/>
          </a:fontRef>
        </p:style>
      </p:cxnSp>
      <p:sp>
        <p:nvSpPr>
          <p:cNvPr id="13" name="TextBox 13"/>
          <p:cNvSpPr txBox="1"/>
          <p:nvPr/>
        </p:nvSpPr>
        <p:spPr>
          <a:xfrm>
            <a:off x="4656281" y="2410655"/>
            <a:ext cx="2995145" cy="3435096"/>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当输入X或Y时，系统会进行存盘操作。</a:t>
            </a:r>
          </a:p>
        </p:txBody>
      </p:sp>
      <p:sp>
        <p:nvSpPr>
          <p:cNvPr id="14" name="AutoShape 14"/>
          <p:cNvSpPr/>
          <p:nvPr/>
        </p:nvSpPr>
        <p:spPr>
          <a:xfrm>
            <a:off x="7855770" y="1433724"/>
            <a:ext cx="674481" cy="674481"/>
          </a:xfrm>
          <a:prstGeom prst="ellipse">
            <a:avLst/>
          </a:prstGeom>
          <a:solidFill>
            <a:schemeClr val="accent2">
              <a:alpha val="30000"/>
            </a:schemeClr>
          </a:solidFill>
        </p:spPr>
      </p:sp>
      <p:sp>
        <p:nvSpPr>
          <p:cNvPr id="15" name="AutoShape 15"/>
          <p:cNvSpPr/>
          <p:nvPr/>
        </p:nvSpPr>
        <p:spPr>
          <a:xfrm>
            <a:off x="7952615" y="1531301"/>
            <a:ext cx="468663" cy="468663"/>
          </a:xfrm>
          <a:prstGeom prst="ellipse">
            <a:avLst/>
          </a:prstGeom>
          <a:solidFill>
            <a:schemeClr val="accent2">
              <a:alpha val="100000"/>
            </a:schemeClr>
          </a:solidFill>
        </p:spPr>
      </p:sp>
      <p:sp>
        <p:nvSpPr>
          <p:cNvPr id="16" name="AutoShape 16"/>
          <p:cNvSpPr/>
          <p:nvPr/>
        </p:nvSpPr>
        <p:spPr>
          <a:xfrm>
            <a:off x="8166974" y="5750483"/>
            <a:ext cx="363278" cy="363278"/>
          </a:xfrm>
          <a:prstGeom prst="rtTriangle">
            <a:avLst/>
          </a:prstGeom>
          <a:solidFill>
            <a:schemeClr val="accent2">
              <a:alpha val="100000"/>
            </a:schemeClr>
          </a:solidFill>
        </p:spPr>
      </p:sp>
      <p:cxnSp>
        <p:nvCxnSpPr>
          <p:cNvPr id="17" name="Connector 17"/>
          <p:cNvCxnSpPr/>
          <p:nvPr/>
        </p:nvCxnSpPr>
        <p:spPr>
          <a:xfrm>
            <a:off x="8168272" y="2027330"/>
            <a:ext cx="10894" cy="4074239"/>
          </a:xfrm>
          <a:prstGeom prst="line">
            <a:avLst/>
          </a:prstGeom>
          <a:ln w="19050">
            <a:solidFill>
              <a:schemeClr val="accent2"/>
            </a:solidFill>
            <a:prstDash val="dash"/>
          </a:ln>
        </p:spPr>
        <p:style>
          <a:lnRef idx="0">
            <a:schemeClr val="accent2"/>
          </a:lnRef>
          <a:fillRef idx="1">
            <a:schemeClr val="accent2"/>
          </a:fillRef>
          <a:effectRef idx="0">
            <a:schemeClr val="accent2"/>
          </a:effectRef>
          <a:fontRef idx="minor">
            <a:schemeClr val="lt1"/>
          </a:fontRef>
        </p:style>
      </p:cxnSp>
      <p:cxnSp>
        <p:nvCxnSpPr>
          <p:cNvPr id="18" name="Connector 18"/>
          <p:cNvCxnSpPr/>
          <p:nvPr/>
        </p:nvCxnSpPr>
        <p:spPr>
          <a:xfrm flipH="1">
            <a:off x="8168272" y="6101568"/>
            <a:ext cx="3028272" cy="0"/>
          </a:xfrm>
          <a:prstGeom prst="line">
            <a:avLst/>
          </a:prstGeom>
          <a:ln w="19050">
            <a:solidFill>
              <a:schemeClr val="accent2"/>
            </a:solidFill>
            <a:prstDash val="dash"/>
          </a:ln>
        </p:spPr>
        <p:style>
          <a:lnRef idx="0">
            <a:schemeClr val="accent2"/>
          </a:lnRef>
          <a:fillRef idx="1">
            <a:schemeClr val="accent2"/>
          </a:fillRef>
          <a:effectRef idx="0">
            <a:schemeClr val="accent2"/>
          </a:effectRef>
          <a:fontRef idx="minor">
            <a:schemeClr val="lt1"/>
          </a:fontRef>
        </p:style>
      </p:cxnSp>
      <p:sp>
        <p:nvSpPr>
          <p:cNvPr id="19" name="TextBox 19"/>
          <p:cNvSpPr txBox="1"/>
          <p:nvPr/>
        </p:nvSpPr>
        <p:spPr>
          <a:xfrm>
            <a:off x="8348613" y="2410655"/>
            <a:ext cx="2995145" cy="3435096"/>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最后系统会退出薪资管理系统的操作。</a:t>
            </a:r>
          </a:p>
        </p:txBody>
      </p:sp>
      <p:grpSp>
        <p:nvGrpSpPr>
          <p:cNvPr id="20" name="Group 20"/>
          <p:cNvGrpSpPr/>
          <p:nvPr/>
        </p:nvGrpSpPr>
        <p:grpSpPr>
          <a:xfrm>
            <a:off x="454963" y="93878"/>
            <a:ext cx="10641129" cy="914400"/>
            <a:chOff x="454963" y="93878"/>
            <a:chExt cx="10641129" cy="914400"/>
          </a:xfrm>
        </p:grpSpPr>
        <p:sp>
          <p:nvSpPr>
            <p:cNvPr id="21" name="AutoShape 21"/>
            <p:cNvSpPr/>
            <p:nvPr/>
          </p:nvSpPr>
          <p:spPr>
            <a:xfrm>
              <a:off x="454963" y="331168"/>
              <a:ext cx="84147" cy="84147"/>
            </a:xfrm>
            <a:prstGeom prst="ellipse">
              <a:avLst/>
            </a:prstGeom>
            <a:solidFill>
              <a:schemeClr val="accent1">
                <a:alpha val="100000"/>
              </a:schemeClr>
            </a:solidFill>
          </p:spPr>
        </p:sp>
        <p:sp>
          <p:nvSpPr>
            <p:cNvPr id="22" name="AutoShape 22"/>
            <p:cNvSpPr/>
            <p:nvPr/>
          </p:nvSpPr>
          <p:spPr>
            <a:xfrm>
              <a:off x="575049" y="337743"/>
              <a:ext cx="78137" cy="78137"/>
            </a:xfrm>
            <a:prstGeom prst="ellipse">
              <a:avLst/>
            </a:prstGeom>
            <a:solidFill>
              <a:schemeClr val="accent1">
                <a:alpha val="80000"/>
              </a:schemeClr>
            </a:solidFill>
          </p:spPr>
        </p:sp>
        <p:sp>
          <p:nvSpPr>
            <p:cNvPr id="23" name="AutoShape 23"/>
            <p:cNvSpPr/>
            <p:nvPr/>
          </p:nvSpPr>
          <p:spPr>
            <a:xfrm>
              <a:off x="689125" y="339460"/>
              <a:ext cx="74704" cy="74704"/>
            </a:xfrm>
            <a:prstGeom prst="ellipse">
              <a:avLst/>
            </a:prstGeom>
            <a:solidFill>
              <a:schemeClr val="accent1">
                <a:alpha val="60000"/>
              </a:schemeClr>
            </a:solidFill>
          </p:spPr>
        </p:sp>
        <p:sp>
          <p:nvSpPr>
            <p:cNvPr id="24" name="AutoShape 24"/>
            <p:cNvSpPr/>
            <p:nvPr/>
          </p:nvSpPr>
          <p:spPr>
            <a:xfrm>
              <a:off x="799768" y="348430"/>
              <a:ext cx="69238" cy="69238"/>
            </a:xfrm>
            <a:prstGeom prst="ellipse">
              <a:avLst/>
            </a:prstGeom>
            <a:solidFill>
              <a:schemeClr val="accent1">
                <a:alpha val="40000"/>
              </a:schemeClr>
            </a:solidFill>
          </p:spPr>
        </p:sp>
        <p:sp>
          <p:nvSpPr>
            <p:cNvPr id="25" name="AutoShape 25"/>
            <p:cNvSpPr/>
            <p:nvPr/>
          </p:nvSpPr>
          <p:spPr>
            <a:xfrm>
              <a:off x="904945" y="344297"/>
              <a:ext cx="65594" cy="65594"/>
            </a:xfrm>
            <a:prstGeom prst="ellipse">
              <a:avLst/>
            </a:prstGeom>
            <a:solidFill>
              <a:schemeClr val="accent1">
                <a:alpha val="20000"/>
              </a:schemeClr>
            </a:solidFill>
          </p:spPr>
        </p:sp>
        <p:sp>
          <p:nvSpPr>
            <p:cNvPr id="26" name="AutoShape 26"/>
            <p:cNvSpPr/>
            <p:nvPr/>
          </p:nvSpPr>
          <p:spPr>
            <a:xfrm>
              <a:off x="454963" y="448942"/>
              <a:ext cx="84147" cy="84147"/>
            </a:xfrm>
            <a:prstGeom prst="ellipse">
              <a:avLst/>
            </a:prstGeom>
            <a:solidFill>
              <a:schemeClr val="accent1">
                <a:alpha val="100000"/>
              </a:schemeClr>
            </a:solidFill>
          </p:spPr>
        </p:sp>
        <p:sp>
          <p:nvSpPr>
            <p:cNvPr id="27" name="AutoShape 27"/>
            <p:cNvSpPr/>
            <p:nvPr/>
          </p:nvSpPr>
          <p:spPr>
            <a:xfrm>
              <a:off x="575049" y="455517"/>
              <a:ext cx="78137" cy="78137"/>
            </a:xfrm>
            <a:prstGeom prst="ellipse">
              <a:avLst/>
            </a:prstGeom>
            <a:solidFill>
              <a:schemeClr val="accent1">
                <a:alpha val="80000"/>
              </a:schemeClr>
            </a:solidFill>
          </p:spPr>
        </p:sp>
        <p:sp>
          <p:nvSpPr>
            <p:cNvPr id="28" name="AutoShape 28"/>
            <p:cNvSpPr/>
            <p:nvPr/>
          </p:nvSpPr>
          <p:spPr>
            <a:xfrm>
              <a:off x="689125" y="457233"/>
              <a:ext cx="74704" cy="74704"/>
            </a:xfrm>
            <a:prstGeom prst="ellipse">
              <a:avLst/>
            </a:prstGeom>
            <a:solidFill>
              <a:schemeClr val="accent1">
                <a:alpha val="60000"/>
              </a:schemeClr>
            </a:solidFill>
          </p:spPr>
        </p:sp>
        <p:sp>
          <p:nvSpPr>
            <p:cNvPr id="29" name="AutoShape 29"/>
            <p:cNvSpPr/>
            <p:nvPr/>
          </p:nvSpPr>
          <p:spPr>
            <a:xfrm>
              <a:off x="799768" y="466203"/>
              <a:ext cx="69238" cy="69238"/>
            </a:xfrm>
            <a:prstGeom prst="ellipse">
              <a:avLst/>
            </a:prstGeom>
            <a:solidFill>
              <a:schemeClr val="accent1">
                <a:alpha val="40000"/>
              </a:schemeClr>
            </a:solidFill>
          </p:spPr>
        </p:sp>
        <p:sp>
          <p:nvSpPr>
            <p:cNvPr id="30" name="AutoShape 30"/>
            <p:cNvSpPr/>
            <p:nvPr/>
          </p:nvSpPr>
          <p:spPr>
            <a:xfrm>
              <a:off x="904945" y="462070"/>
              <a:ext cx="65594" cy="65594"/>
            </a:xfrm>
            <a:prstGeom prst="ellipse">
              <a:avLst/>
            </a:prstGeom>
            <a:solidFill>
              <a:schemeClr val="accent1">
                <a:alpha val="20000"/>
              </a:schemeClr>
            </a:solidFill>
          </p:spPr>
        </p:sp>
        <p:sp>
          <p:nvSpPr>
            <p:cNvPr id="31" name="AutoShape 31"/>
            <p:cNvSpPr/>
            <p:nvPr/>
          </p:nvSpPr>
          <p:spPr>
            <a:xfrm>
              <a:off x="454963" y="566715"/>
              <a:ext cx="84147" cy="84147"/>
            </a:xfrm>
            <a:prstGeom prst="ellipse">
              <a:avLst/>
            </a:prstGeom>
            <a:solidFill>
              <a:schemeClr val="accent1">
                <a:alpha val="100000"/>
              </a:schemeClr>
            </a:solidFill>
          </p:spPr>
        </p:sp>
        <p:sp>
          <p:nvSpPr>
            <p:cNvPr id="32" name="AutoShape 32"/>
            <p:cNvSpPr/>
            <p:nvPr/>
          </p:nvSpPr>
          <p:spPr>
            <a:xfrm>
              <a:off x="575049" y="573291"/>
              <a:ext cx="78137" cy="78137"/>
            </a:xfrm>
            <a:prstGeom prst="ellipse">
              <a:avLst/>
            </a:prstGeom>
            <a:solidFill>
              <a:schemeClr val="accent1">
                <a:alpha val="80000"/>
              </a:schemeClr>
            </a:solidFill>
          </p:spPr>
        </p:sp>
        <p:sp>
          <p:nvSpPr>
            <p:cNvPr id="33" name="AutoShape 33"/>
            <p:cNvSpPr/>
            <p:nvPr/>
          </p:nvSpPr>
          <p:spPr>
            <a:xfrm>
              <a:off x="689125" y="575007"/>
              <a:ext cx="74704" cy="74704"/>
            </a:xfrm>
            <a:prstGeom prst="ellipse">
              <a:avLst/>
            </a:prstGeom>
            <a:solidFill>
              <a:schemeClr val="accent1">
                <a:alpha val="60000"/>
              </a:schemeClr>
            </a:solidFill>
          </p:spPr>
        </p:sp>
        <p:sp>
          <p:nvSpPr>
            <p:cNvPr id="34" name="AutoShape 34"/>
            <p:cNvSpPr/>
            <p:nvPr/>
          </p:nvSpPr>
          <p:spPr>
            <a:xfrm>
              <a:off x="799768" y="583977"/>
              <a:ext cx="69238" cy="69238"/>
            </a:xfrm>
            <a:prstGeom prst="ellipse">
              <a:avLst/>
            </a:prstGeom>
            <a:solidFill>
              <a:schemeClr val="accent1">
                <a:alpha val="40000"/>
              </a:schemeClr>
            </a:solidFill>
          </p:spPr>
        </p:sp>
        <p:sp>
          <p:nvSpPr>
            <p:cNvPr id="35" name="AutoShape 35"/>
            <p:cNvSpPr/>
            <p:nvPr/>
          </p:nvSpPr>
          <p:spPr>
            <a:xfrm>
              <a:off x="904945" y="579844"/>
              <a:ext cx="65594" cy="65594"/>
            </a:xfrm>
            <a:prstGeom prst="ellipse">
              <a:avLst/>
            </a:prstGeom>
            <a:solidFill>
              <a:schemeClr val="accent1">
                <a:alpha val="20000"/>
              </a:schemeClr>
            </a:solidFill>
          </p:spPr>
        </p:sp>
        <p:sp>
          <p:nvSpPr>
            <p:cNvPr id="36" name="AutoShape 36"/>
            <p:cNvSpPr/>
            <p:nvPr/>
          </p:nvSpPr>
          <p:spPr>
            <a:xfrm>
              <a:off x="454963" y="684489"/>
              <a:ext cx="84147" cy="84147"/>
            </a:xfrm>
            <a:prstGeom prst="ellipse">
              <a:avLst/>
            </a:prstGeom>
            <a:solidFill>
              <a:schemeClr val="accent1">
                <a:alpha val="100000"/>
              </a:schemeClr>
            </a:solidFill>
          </p:spPr>
        </p:sp>
        <p:sp>
          <p:nvSpPr>
            <p:cNvPr id="37" name="AutoShape 37"/>
            <p:cNvSpPr/>
            <p:nvPr/>
          </p:nvSpPr>
          <p:spPr>
            <a:xfrm>
              <a:off x="575049" y="691064"/>
              <a:ext cx="78137" cy="78137"/>
            </a:xfrm>
            <a:prstGeom prst="ellipse">
              <a:avLst/>
            </a:prstGeom>
            <a:solidFill>
              <a:schemeClr val="accent1">
                <a:alpha val="80000"/>
              </a:schemeClr>
            </a:solidFill>
          </p:spPr>
        </p:sp>
        <p:sp>
          <p:nvSpPr>
            <p:cNvPr id="38" name="AutoShape 38"/>
            <p:cNvSpPr/>
            <p:nvPr/>
          </p:nvSpPr>
          <p:spPr>
            <a:xfrm>
              <a:off x="689125" y="692781"/>
              <a:ext cx="74704" cy="74704"/>
            </a:xfrm>
            <a:prstGeom prst="ellipse">
              <a:avLst/>
            </a:prstGeom>
            <a:solidFill>
              <a:schemeClr val="accent1">
                <a:alpha val="60000"/>
              </a:schemeClr>
            </a:solidFill>
          </p:spPr>
        </p:sp>
        <p:sp>
          <p:nvSpPr>
            <p:cNvPr id="39" name="AutoShape 39"/>
            <p:cNvSpPr/>
            <p:nvPr/>
          </p:nvSpPr>
          <p:spPr>
            <a:xfrm>
              <a:off x="799768" y="701751"/>
              <a:ext cx="69238" cy="69238"/>
            </a:xfrm>
            <a:prstGeom prst="ellipse">
              <a:avLst/>
            </a:prstGeom>
            <a:solidFill>
              <a:schemeClr val="accent1">
                <a:alpha val="40000"/>
              </a:schemeClr>
            </a:solidFill>
          </p:spPr>
        </p:sp>
        <p:sp>
          <p:nvSpPr>
            <p:cNvPr id="40" name="AutoShape 40"/>
            <p:cNvSpPr/>
            <p:nvPr/>
          </p:nvSpPr>
          <p:spPr>
            <a:xfrm>
              <a:off x="904945" y="697618"/>
              <a:ext cx="65594" cy="65594"/>
            </a:xfrm>
            <a:prstGeom prst="ellipse">
              <a:avLst/>
            </a:prstGeom>
            <a:solidFill>
              <a:schemeClr val="accent1">
                <a:alpha val="20000"/>
              </a:schemeClr>
            </a:solidFill>
          </p:spPr>
        </p:sp>
        <p:sp>
          <p:nvSpPr>
            <p:cNvPr id="41" name="TextBox 41"/>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工作调整</a:t>
              </a:r>
            </a:p>
          </p:txBody>
        </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539110" y="1469417"/>
            <a:ext cx="3525078" cy="4704522"/>
          </a:xfrm>
          <a:prstGeom prst="rect">
            <a:avLst/>
          </a:prstGeom>
          <a:solidFill>
            <a:schemeClr val="accent2">
              <a:alpha val="20000"/>
            </a:schemeClr>
          </a:solidFill>
        </p:spPr>
      </p:sp>
      <p:sp>
        <p:nvSpPr>
          <p:cNvPr id="3" name="AutoShape 3"/>
          <p:cNvSpPr/>
          <p:nvPr/>
        </p:nvSpPr>
        <p:spPr>
          <a:xfrm>
            <a:off x="4297891" y="1469417"/>
            <a:ext cx="3525078" cy="4704522"/>
          </a:xfrm>
          <a:prstGeom prst="rect">
            <a:avLst/>
          </a:prstGeom>
          <a:solidFill>
            <a:schemeClr val="accent1">
              <a:alpha val="20000"/>
            </a:schemeClr>
          </a:solidFill>
        </p:spPr>
      </p:sp>
      <p:sp>
        <p:nvSpPr>
          <p:cNvPr id="4" name="AutoShape 4"/>
          <p:cNvSpPr/>
          <p:nvPr/>
        </p:nvSpPr>
        <p:spPr>
          <a:xfrm>
            <a:off x="8079766" y="1469417"/>
            <a:ext cx="3525078" cy="4704522"/>
          </a:xfrm>
          <a:prstGeom prst="rect">
            <a:avLst/>
          </a:prstGeom>
          <a:solidFill>
            <a:schemeClr val="accent2">
              <a:alpha val="20000"/>
            </a:schemeClr>
          </a:solidFill>
        </p:spPr>
      </p:sp>
      <p:sp>
        <p:nvSpPr>
          <p:cNvPr id="5" name="TextBox 5"/>
          <p:cNvSpPr txBox="1"/>
          <p:nvPr/>
        </p:nvSpPr>
        <p:spPr>
          <a:xfrm>
            <a:off x="10393985" y="-922877"/>
            <a:ext cx="1317650" cy="775716"/>
          </a:xfrm>
          <a:prstGeom prst="rect">
            <a:avLst/>
          </a:prstGeom>
        </p:spPr>
        <p:txBody>
          <a:bodyPr vert="horz" wrap="square" lIns="123825" tIns="123825" rIns="57150" bIns="123825" rtlCol="0" anchor="t" anchorCtr="0">
            <a:spAutoFit/>
          </a:bodyPr>
          <a:lstStyle/>
          <a:p>
            <a:pPr algn="ctr">
              <a:lnSpc>
                <a:spcPct val="186000"/>
              </a:lnSpc>
            </a:pPr>
            <a:r>
              <a:rPr lang="en-US" sz="1415" b="1">
                <a:solidFill>
                  <a:srgbClr val="FFFFFF">
                    <a:alpha val="100000"/>
                  </a:srgbClr>
                </a:solidFill>
                <a:latin typeface="微软雅黑" panose="020B0503020204020204" charset="-122"/>
                <a:ea typeface="微软雅黑" panose="020B0503020204020204" charset="-122"/>
                <a:cs typeface="微软雅黑" panose="020B0503020204020204" charset="-122"/>
              </a:rPr>
              <a:t>要点三</a:t>
            </a:r>
          </a:p>
        </p:txBody>
      </p:sp>
      <p:sp>
        <p:nvSpPr>
          <p:cNvPr id="6" name="AutoShape 6"/>
          <p:cNvSpPr/>
          <p:nvPr/>
        </p:nvSpPr>
        <p:spPr>
          <a:xfrm>
            <a:off x="8079766" y="1469417"/>
            <a:ext cx="1554579" cy="505943"/>
          </a:xfrm>
          <a:prstGeom prst="rect">
            <a:avLst/>
          </a:prstGeom>
          <a:solidFill>
            <a:schemeClr val="accent2">
              <a:alpha val="100000"/>
            </a:schemeClr>
          </a:solidFill>
        </p:spPr>
      </p:sp>
      <p:sp>
        <p:nvSpPr>
          <p:cNvPr id="7" name="AutoShape 7"/>
          <p:cNvSpPr/>
          <p:nvPr/>
        </p:nvSpPr>
        <p:spPr>
          <a:xfrm>
            <a:off x="9323223" y="1469417"/>
            <a:ext cx="505943" cy="505943"/>
          </a:xfrm>
          <a:prstGeom prst="parallelogram">
            <a:avLst/>
          </a:prstGeom>
          <a:solidFill>
            <a:schemeClr val="accent2">
              <a:alpha val="100000"/>
            </a:schemeClr>
          </a:solidFill>
        </p:spPr>
      </p:sp>
      <p:sp>
        <p:nvSpPr>
          <p:cNvPr id="8" name="AutoShape 8"/>
          <p:cNvSpPr/>
          <p:nvPr/>
        </p:nvSpPr>
        <p:spPr>
          <a:xfrm>
            <a:off x="4311030" y="1469417"/>
            <a:ext cx="1554579" cy="505943"/>
          </a:xfrm>
          <a:prstGeom prst="rect">
            <a:avLst/>
          </a:prstGeom>
          <a:solidFill>
            <a:schemeClr val="accent1">
              <a:alpha val="100000"/>
            </a:schemeClr>
          </a:solidFill>
        </p:spPr>
      </p:sp>
      <p:sp>
        <p:nvSpPr>
          <p:cNvPr id="9" name="AutoShape 9"/>
          <p:cNvSpPr/>
          <p:nvPr/>
        </p:nvSpPr>
        <p:spPr>
          <a:xfrm>
            <a:off x="5554487" y="1469417"/>
            <a:ext cx="505943" cy="505943"/>
          </a:xfrm>
          <a:prstGeom prst="parallelogram">
            <a:avLst/>
          </a:prstGeom>
          <a:solidFill>
            <a:schemeClr val="accent1">
              <a:alpha val="100000"/>
            </a:schemeClr>
          </a:solidFill>
        </p:spPr>
      </p:sp>
      <p:sp>
        <p:nvSpPr>
          <p:cNvPr id="10" name="AutoShape 10"/>
          <p:cNvSpPr/>
          <p:nvPr/>
        </p:nvSpPr>
        <p:spPr>
          <a:xfrm>
            <a:off x="539110" y="1469417"/>
            <a:ext cx="1554579" cy="505943"/>
          </a:xfrm>
          <a:prstGeom prst="rect">
            <a:avLst/>
          </a:prstGeom>
          <a:solidFill>
            <a:schemeClr val="accent2">
              <a:alpha val="100000"/>
            </a:schemeClr>
          </a:solidFill>
        </p:spPr>
      </p:sp>
      <p:sp>
        <p:nvSpPr>
          <p:cNvPr id="11" name="AutoShape 11"/>
          <p:cNvSpPr/>
          <p:nvPr/>
        </p:nvSpPr>
        <p:spPr>
          <a:xfrm>
            <a:off x="1782567" y="1469417"/>
            <a:ext cx="505943" cy="505943"/>
          </a:xfrm>
          <a:prstGeom prst="parallelogram">
            <a:avLst/>
          </a:prstGeom>
          <a:solidFill>
            <a:schemeClr val="accent2">
              <a:alpha val="100000"/>
            </a:schemeClr>
          </a:solidFill>
        </p:spPr>
      </p:sp>
      <p:sp>
        <p:nvSpPr>
          <p:cNvPr id="12" name="TextBox 12"/>
          <p:cNvSpPr txBox="1"/>
          <p:nvPr/>
        </p:nvSpPr>
        <p:spPr>
          <a:xfrm>
            <a:off x="804077" y="2579618"/>
            <a:ext cx="2995145" cy="3036189"/>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如果选择1，则调用函数Add()，执行增加记录的操作。</a:t>
            </a:r>
          </a:p>
        </p:txBody>
      </p:sp>
      <p:sp>
        <p:nvSpPr>
          <p:cNvPr id="13" name="TextBox 13"/>
          <p:cNvSpPr txBox="1"/>
          <p:nvPr/>
        </p:nvSpPr>
        <p:spPr>
          <a:xfrm>
            <a:off x="842337" y="1357200"/>
            <a:ext cx="1103690" cy="777240"/>
          </a:xfrm>
          <a:prstGeom prst="rect">
            <a:avLst/>
          </a:prstGeom>
        </p:spPr>
        <p:txBody>
          <a:bodyPr vert="horz" wrap="square" lIns="123825" tIns="123825" rIns="57150" bIns="123825" rtlCol="0" anchor="t" anchorCtr="0">
            <a:spAutoFit/>
          </a:bodyPr>
          <a:lstStyle/>
          <a:p>
            <a:pPr>
              <a:lnSpc>
                <a:spcPct val="174000"/>
              </a:lnSpc>
            </a:pPr>
            <a:r>
              <a:rPr lang="en-US" sz="1950" b="1">
                <a:solidFill>
                  <a:srgbClr val="FFFFFF">
                    <a:alpha val="100000"/>
                  </a:srgbClr>
                </a:solidFill>
                <a:latin typeface="微软雅黑" panose="020B0503020204020204" charset="-122"/>
                <a:ea typeface="微软雅黑" panose="020B0503020204020204" charset="-122"/>
                <a:cs typeface="微软雅黑" panose="020B0503020204020204" charset="-122"/>
              </a:rPr>
              <a:t>要点一</a:t>
            </a:r>
          </a:p>
        </p:txBody>
      </p:sp>
      <p:sp>
        <p:nvSpPr>
          <p:cNvPr id="14" name="TextBox 14"/>
          <p:cNvSpPr txBox="1"/>
          <p:nvPr/>
        </p:nvSpPr>
        <p:spPr>
          <a:xfrm>
            <a:off x="4640448" y="1345008"/>
            <a:ext cx="1103690" cy="777240"/>
          </a:xfrm>
          <a:prstGeom prst="rect">
            <a:avLst/>
          </a:prstGeom>
        </p:spPr>
        <p:txBody>
          <a:bodyPr vert="horz" wrap="square" lIns="123825" tIns="123825" rIns="57150" bIns="123825" rtlCol="0" anchor="t" anchorCtr="0">
            <a:spAutoFit/>
          </a:bodyPr>
          <a:lstStyle/>
          <a:p>
            <a:pPr>
              <a:lnSpc>
                <a:spcPct val="174000"/>
              </a:lnSpc>
            </a:pPr>
            <a:r>
              <a:rPr lang="en-US" sz="1950" b="1">
                <a:solidFill>
                  <a:srgbClr val="FFFFFF">
                    <a:alpha val="100000"/>
                  </a:srgbClr>
                </a:solidFill>
                <a:latin typeface="微软雅黑" panose="020B0503020204020204" charset="-122"/>
                <a:ea typeface="微软雅黑" panose="020B0503020204020204" charset="-122"/>
                <a:cs typeface="微软雅黑" panose="020B0503020204020204" charset="-122"/>
              </a:rPr>
              <a:t>要点二</a:t>
            </a:r>
          </a:p>
        </p:txBody>
      </p:sp>
      <p:sp>
        <p:nvSpPr>
          <p:cNvPr id="15" name="TextBox 15"/>
          <p:cNvSpPr txBox="1"/>
          <p:nvPr/>
        </p:nvSpPr>
        <p:spPr>
          <a:xfrm>
            <a:off x="4562858" y="2579618"/>
            <a:ext cx="2995145" cy="3036189"/>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如果选择2，则调用函数Del()，执行删除记录的操作。</a:t>
            </a:r>
          </a:p>
        </p:txBody>
      </p:sp>
      <p:sp>
        <p:nvSpPr>
          <p:cNvPr id="16" name="TextBox 16"/>
          <p:cNvSpPr txBox="1"/>
          <p:nvPr/>
        </p:nvSpPr>
        <p:spPr>
          <a:xfrm>
            <a:off x="8344733" y="2579618"/>
            <a:ext cx="2995145" cy="3036189"/>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如果选择3，则调用函数Qur()，执行查询记录的操作。</a:t>
            </a:r>
          </a:p>
        </p:txBody>
      </p:sp>
      <p:sp>
        <p:nvSpPr>
          <p:cNvPr id="17" name="TextBox 17"/>
          <p:cNvSpPr txBox="1"/>
          <p:nvPr/>
        </p:nvSpPr>
        <p:spPr>
          <a:xfrm>
            <a:off x="8411545" y="1335305"/>
            <a:ext cx="1103690" cy="777240"/>
          </a:xfrm>
          <a:prstGeom prst="rect">
            <a:avLst/>
          </a:prstGeom>
        </p:spPr>
        <p:txBody>
          <a:bodyPr vert="horz" wrap="square" lIns="123825" tIns="123825" rIns="57150" bIns="123825" rtlCol="0" anchor="t" anchorCtr="0">
            <a:spAutoFit/>
          </a:bodyPr>
          <a:lstStyle/>
          <a:p>
            <a:pPr>
              <a:lnSpc>
                <a:spcPct val="174000"/>
              </a:lnSpc>
            </a:pPr>
            <a:r>
              <a:rPr lang="en-US" sz="1950" b="1">
                <a:solidFill>
                  <a:srgbClr val="FFFFFF">
                    <a:alpha val="100000"/>
                  </a:srgbClr>
                </a:solidFill>
                <a:latin typeface="微软雅黑" panose="020B0503020204020204" charset="-122"/>
                <a:ea typeface="微软雅黑" panose="020B0503020204020204" charset="-122"/>
                <a:cs typeface="微软雅黑" panose="020B0503020204020204" charset="-122"/>
              </a:rPr>
              <a:t>要点三</a:t>
            </a:r>
          </a:p>
        </p:txBody>
      </p:sp>
      <p:grpSp>
        <p:nvGrpSpPr>
          <p:cNvPr id="18" name="Group 18"/>
          <p:cNvGrpSpPr/>
          <p:nvPr/>
        </p:nvGrpSpPr>
        <p:grpSpPr>
          <a:xfrm>
            <a:off x="454963" y="93878"/>
            <a:ext cx="10641129" cy="914400"/>
            <a:chOff x="454963" y="93878"/>
            <a:chExt cx="10641129" cy="914400"/>
          </a:xfrm>
        </p:grpSpPr>
        <p:sp>
          <p:nvSpPr>
            <p:cNvPr id="19" name="AutoShape 19"/>
            <p:cNvSpPr/>
            <p:nvPr/>
          </p:nvSpPr>
          <p:spPr>
            <a:xfrm>
              <a:off x="454963" y="331168"/>
              <a:ext cx="84147" cy="84147"/>
            </a:xfrm>
            <a:prstGeom prst="ellipse">
              <a:avLst/>
            </a:prstGeom>
            <a:solidFill>
              <a:schemeClr val="accent1">
                <a:alpha val="100000"/>
              </a:schemeClr>
            </a:solidFill>
          </p:spPr>
        </p:sp>
        <p:sp>
          <p:nvSpPr>
            <p:cNvPr id="20" name="AutoShape 20"/>
            <p:cNvSpPr/>
            <p:nvPr/>
          </p:nvSpPr>
          <p:spPr>
            <a:xfrm>
              <a:off x="575049" y="337743"/>
              <a:ext cx="78137" cy="78137"/>
            </a:xfrm>
            <a:prstGeom prst="ellipse">
              <a:avLst/>
            </a:prstGeom>
            <a:solidFill>
              <a:schemeClr val="accent1">
                <a:alpha val="80000"/>
              </a:schemeClr>
            </a:solidFill>
          </p:spPr>
        </p:sp>
        <p:sp>
          <p:nvSpPr>
            <p:cNvPr id="21" name="AutoShape 21"/>
            <p:cNvSpPr/>
            <p:nvPr/>
          </p:nvSpPr>
          <p:spPr>
            <a:xfrm>
              <a:off x="689125" y="339460"/>
              <a:ext cx="74704" cy="74704"/>
            </a:xfrm>
            <a:prstGeom prst="ellipse">
              <a:avLst/>
            </a:prstGeom>
            <a:solidFill>
              <a:schemeClr val="accent1">
                <a:alpha val="60000"/>
              </a:schemeClr>
            </a:solidFill>
          </p:spPr>
        </p:sp>
        <p:sp>
          <p:nvSpPr>
            <p:cNvPr id="22" name="AutoShape 22"/>
            <p:cNvSpPr/>
            <p:nvPr/>
          </p:nvSpPr>
          <p:spPr>
            <a:xfrm>
              <a:off x="799768" y="348430"/>
              <a:ext cx="69238" cy="69238"/>
            </a:xfrm>
            <a:prstGeom prst="ellipse">
              <a:avLst/>
            </a:prstGeom>
            <a:solidFill>
              <a:schemeClr val="accent1">
                <a:alpha val="40000"/>
              </a:schemeClr>
            </a:solidFill>
          </p:spPr>
        </p:sp>
        <p:sp>
          <p:nvSpPr>
            <p:cNvPr id="23" name="AutoShape 23"/>
            <p:cNvSpPr/>
            <p:nvPr/>
          </p:nvSpPr>
          <p:spPr>
            <a:xfrm>
              <a:off x="904945" y="344297"/>
              <a:ext cx="65594" cy="65594"/>
            </a:xfrm>
            <a:prstGeom prst="ellipse">
              <a:avLst/>
            </a:prstGeom>
            <a:solidFill>
              <a:schemeClr val="accent1">
                <a:alpha val="20000"/>
              </a:schemeClr>
            </a:solidFill>
          </p:spPr>
        </p:sp>
        <p:sp>
          <p:nvSpPr>
            <p:cNvPr id="24" name="AutoShape 24"/>
            <p:cNvSpPr/>
            <p:nvPr/>
          </p:nvSpPr>
          <p:spPr>
            <a:xfrm>
              <a:off x="454963" y="448942"/>
              <a:ext cx="84147" cy="84147"/>
            </a:xfrm>
            <a:prstGeom prst="ellipse">
              <a:avLst/>
            </a:prstGeom>
            <a:solidFill>
              <a:schemeClr val="accent1">
                <a:alpha val="100000"/>
              </a:schemeClr>
            </a:solidFill>
          </p:spPr>
        </p:sp>
        <p:sp>
          <p:nvSpPr>
            <p:cNvPr id="25" name="AutoShape 25"/>
            <p:cNvSpPr/>
            <p:nvPr/>
          </p:nvSpPr>
          <p:spPr>
            <a:xfrm>
              <a:off x="575049" y="455517"/>
              <a:ext cx="78137" cy="78137"/>
            </a:xfrm>
            <a:prstGeom prst="ellipse">
              <a:avLst/>
            </a:prstGeom>
            <a:solidFill>
              <a:schemeClr val="accent1">
                <a:alpha val="80000"/>
              </a:schemeClr>
            </a:solidFill>
          </p:spPr>
        </p:sp>
        <p:sp>
          <p:nvSpPr>
            <p:cNvPr id="26" name="AutoShape 26"/>
            <p:cNvSpPr/>
            <p:nvPr/>
          </p:nvSpPr>
          <p:spPr>
            <a:xfrm>
              <a:off x="689125" y="457233"/>
              <a:ext cx="74704" cy="74704"/>
            </a:xfrm>
            <a:prstGeom prst="ellipse">
              <a:avLst/>
            </a:prstGeom>
            <a:solidFill>
              <a:schemeClr val="accent1">
                <a:alpha val="60000"/>
              </a:schemeClr>
            </a:solidFill>
          </p:spPr>
        </p:sp>
        <p:sp>
          <p:nvSpPr>
            <p:cNvPr id="27" name="AutoShape 27"/>
            <p:cNvSpPr/>
            <p:nvPr/>
          </p:nvSpPr>
          <p:spPr>
            <a:xfrm>
              <a:off x="799768" y="466203"/>
              <a:ext cx="69238" cy="69238"/>
            </a:xfrm>
            <a:prstGeom prst="ellipse">
              <a:avLst/>
            </a:prstGeom>
            <a:solidFill>
              <a:schemeClr val="accent1">
                <a:alpha val="40000"/>
              </a:schemeClr>
            </a:solidFill>
          </p:spPr>
        </p:sp>
        <p:sp>
          <p:nvSpPr>
            <p:cNvPr id="28" name="AutoShape 28"/>
            <p:cNvSpPr/>
            <p:nvPr/>
          </p:nvSpPr>
          <p:spPr>
            <a:xfrm>
              <a:off x="904945" y="462070"/>
              <a:ext cx="65594" cy="65594"/>
            </a:xfrm>
            <a:prstGeom prst="ellipse">
              <a:avLst/>
            </a:prstGeom>
            <a:solidFill>
              <a:schemeClr val="accent1">
                <a:alpha val="20000"/>
              </a:schemeClr>
            </a:solidFill>
          </p:spPr>
        </p:sp>
        <p:sp>
          <p:nvSpPr>
            <p:cNvPr id="29" name="AutoShape 29"/>
            <p:cNvSpPr/>
            <p:nvPr/>
          </p:nvSpPr>
          <p:spPr>
            <a:xfrm>
              <a:off x="454963" y="566715"/>
              <a:ext cx="84147" cy="84147"/>
            </a:xfrm>
            <a:prstGeom prst="ellipse">
              <a:avLst/>
            </a:prstGeom>
            <a:solidFill>
              <a:schemeClr val="accent1">
                <a:alpha val="100000"/>
              </a:schemeClr>
            </a:solidFill>
          </p:spPr>
        </p:sp>
        <p:sp>
          <p:nvSpPr>
            <p:cNvPr id="30" name="AutoShape 30"/>
            <p:cNvSpPr/>
            <p:nvPr/>
          </p:nvSpPr>
          <p:spPr>
            <a:xfrm>
              <a:off x="575049" y="573291"/>
              <a:ext cx="78137" cy="78137"/>
            </a:xfrm>
            <a:prstGeom prst="ellipse">
              <a:avLst/>
            </a:prstGeom>
            <a:solidFill>
              <a:schemeClr val="accent1">
                <a:alpha val="80000"/>
              </a:schemeClr>
            </a:solidFill>
          </p:spPr>
        </p:sp>
        <p:sp>
          <p:nvSpPr>
            <p:cNvPr id="31" name="AutoShape 31"/>
            <p:cNvSpPr/>
            <p:nvPr/>
          </p:nvSpPr>
          <p:spPr>
            <a:xfrm>
              <a:off x="689125" y="575007"/>
              <a:ext cx="74704" cy="74704"/>
            </a:xfrm>
            <a:prstGeom prst="ellipse">
              <a:avLst/>
            </a:prstGeom>
            <a:solidFill>
              <a:schemeClr val="accent1">
                <a:alpha val="60000"/>
              </a:schemeClr>
            </a:solidFill>
          </p:spPr>
        </p:sp>
        <p:sp>
          <p:nvSpPr>
            <p:cNvPr id="32" name="AutoShape 32"/>
            <p:cNvSpPr/>
            <p:nvPr/>
          </p:nvSpPr>
          <p:spPr>
            <a:xfrm>
              <a:off x="799768" y="583977"/>
              <a:ext cx="69238" cy="69238"/>
            </a:xfrm>
            <a:prstGeom prst="ellipse">
              <a:avLst/>
            </a:prstGeom>
            <a:solidFill>
              <a:schemeClr val="accent1">
                <a:alpha val="40000"/>
              </a:schemeClr>
            </a:solidFill>
          </p:spPr>
        </p:sp>
        <p:sp>
          <p:nvSpPr>
            <p:cNvPr id="33" name="AutoShape 33"/>
            <p:cNvSpPr/>
            <p:nvPr/>
          </p:nvSpPr>
          <p:spPr>
            <a:xfrm>
              <a:off x="904945" y="579844"/>
              <a:ext cx="65594" cy="65594"/>
            </a:xfrm>
            <a:prstGeom prst="ellipse">
              <a:avLst/>
            </a:prstGeom>
            <a:solidFill>
              <a:schemeClr val="accent1">
                <a:alpha val="20000"/>
              </a:schemeClr>
            </a:solidFill>
          </p:spPr>
        </p:sp>
        <p:sp>
          <p:nvSpPr>
            <p:cNvPr id="34" name="AutoShape 34"/>
            <p:cNvSpPr/>
            <p:nvPr/>
          </p:nvSpPr>
          <p:spPr>
            <a:xfrm>
              <a:off x="454963" y="684489"/>
              <a:ext cx="84147" cy="84147"/>
            </a:xfrm>
            <a:prstGeom prst="ellipse">
              <a:avLst/>
            </a:prstGeom>
            <a:solidFill>
              <a:schemeClr val="accent1">
                <a:alpha val="100000"/>
              </a:schemeClr>
            </a:solidFill>
          </p:spPr>
        </p:sp>
        <p:sp>
          <p:nvSpPr>
            <p:cNvPr id="35" name="AutoShape 35"/>
            <p:cNvSpPr/>
            <p:nvPr/>
          </p:nvSpPr>
          <p:spPr>
            <a:xfrm>
              <a:off x="575049" y="691064"/>
              <a:ext cx="78137" cy="78137"/>
            </a:xfrm>
            <a:prstGeom prst="ellipse">
              <a:avLst/>
            </a:prstGeom>
            <a:solidFill>
              <a:schemeClr val="accent1">
                <a:alpha val="80000"/>
              </a:schemeClr>
            </a:solidFill>
          </p:spPr>
        </p:sp>
        <p:sp>
          <p:nvSpPr>
            <p:cNvPr id="36" name="AutoShape 36"/>
            <p:cNvSpPr/>
            <p:nvPr/>
          </p:nvSpPr>
          <p:spPr>
            <a:xfrm>
              <a:off x="689125" y="692781"/>
              <a:ext cx="74704" cy="74704"/>
            </a:xfrm>
            <a:prstGeom prst="ellipse">
              <a:avLst/>
            </a:prstGeom>
            <a:solidFill>
              <a:schemeClr val="accent1">
                <a:alpha val="60000"/>
              </a:schemeClr>
            </a:solidFill>
          </p:spPr>
        </p:sp>
        <p:sp>
          <p:nvSpPr>
            <p:cNvPr id="37" name="AutoShape 37"/>
            <p:cNvSpPr/>
            <p:nvPr/>
          </p:nvSpPr>
          <p:spPr>
            <a:xfrm>
              <a:off x="799768" y="701751"/>
              <a:ext cx="69238" cy="69238"/>
            </a:xfrm>
            <a:prstGeom prst="ellipse">
              <a:avLst/>
            </a:prstGeom>
            <a:solidFill>
              <a:schemeClr val="accent1">
                <a:alpha val="40000"/>
              </a:schemeClr>
            </a:solidFill>
          </p:spPr>
        </p:sp>
        <p:sp>
          <p:nvSpPr>
            <p:cNvPr id="38" name="AutoShape 38"/>
            <p:cNvSpPr/>
            <p:nvPr/>
          </p:nvSpPr>
          <p:spPr>
            <a:xfrm>
              <a:off x="904945" y="697618"/>
              <a:ext cx="65594" cy="65594"/>
            </a:xfrm>
            <a:prstGeom prst="ellipse">
              <a:avLst/>
            </a:prstGeom>
            <a:solidFill>
              <a:schemeClr val="accent1">
                <a:alpha val="20000"/>
              </a:schemeClr>
            </a:solidFill>
          </p:spPr>
        </p:sp>
        <p:sp>
          <p:nvSpPr>
            <p:cNvPr id="39" name="TextBox 39"/>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工作调整</a:t>
              </a:r>
            </a:p>
          </p:txBody>
        </p:sp>
      </p:gr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636033" y="1751287"/>
            <a:ext cx="3519940" cy="4234459"/>
          </a:xfrm>
          <a:prstGeom prst="roundRect">
            <a:avLst/>
          </a:prstGeom>
          <a:solidFill>
            <a:schemeClr val="accent2">
              <a:alpha val="100000"/>
            </a:schemeClr>
          </a:solidFill>
        </p:spPr>
      </p:sp>
      <p:sp>
        <p:nvSpPr>
          <p:cNvPr id="3" name="AutoShape 3"/>
          <p:cNvSpPr/>
          <p:nvPr/>
        </p:nvSpPr>
        <p:spPr>
          <a:xfrm>
            <a:off x="4403619" y="1751287"/>
            <a:ext cx="3519940" cy="4234459"/>
          </a:xfrm>
          <a:prstGeom prst="roundRect">
            <a:avLst/>
          </a:prstGeom>
          <a:solidFill>
            <a:schemeClr val="accent2">
              <a:alpha val="100000"/>
            </a:schemeClr>
          </a:solidFill>
        </p:spPr>
      </p:sp>
      <p:sp>
        <p:nvSpPr>
          <p:cNvPr id="4" name="AutoShape 4"/>
          <p:cNvSpPr/>
          <p:nvPr/>
        </p:nvSpPr>
        <p:spPr>
          <a:xfrm>
            <a:off x="8171205" y="1751287"/>
            <a:ext cx="3519940" cy="4234459"/>
          </a:xfrm>
          <a:prstGeom prst="roundRect">
            <a:avLst/>
          </a:prstGeom>
          <a:solidFill>
            <a:schemeClr val="accent2">
              <a:alpha val="100000"/>
            </a:schemeClr>
          </a:solidFill>
        </p:spPr>
      </p:sp>
      <p:cxnSp>
        <p:nvCxnSpPr>
          <p:cNvPr id="5" name="Connector 5"/>
          <p:cNvCxnSpPr/>
          <p:nvPr/>
        </p:nvCxnSpPr>
        <p:spPr>
          <a:xfrm>
            <a:off x="1035796" y="2245545"/>
            <a:ext cx="2654699" cy="0"/>
          </a:xfrm>
          <a:prstGeom prst="line">
            <a:avLst/>
          </a:prstGeom>
          <a:ln w="9525">
            <a:solidFill>
              <a:srgbClr val="FFFFFF">
                <a:alpha val="100000"/>
              </a:srgbClr>
            </a:solidFill>
            <a:prstDash val="solid"/>
          </a:ln>
        </p:spPr>
      </p:cxnSp>
      <p:sp>
        <p:nvSpPr>
          <p:cNvPr id="6" name="TextBox 6"/>
          <p:cNvSpPr txBox="1"/>
          <p:nvPr/>
        </p:nvSpPr>
        <p:spPr>
          <a:xfrm>
            <a:off x="894460" y="2449800"/>
            <a:ext cx="3003085" cy="3169920"/>
          </a:xfrm>
          <a:prstGeom prst="rect">
            <a:avLst/>
          </a:prstGeom>
        </p:spPr>
        <p:txBody>
          <a:bodyPr vert="horz" wrap="square" lIns="123825" tIns="123825" rIns="57150" bIns="123825" rtlCol="0" anchor="t" anchorCtr="0">
            <a:spAutoFit/>
          </a:bodyPr>
          <a:lstStyle/>
          <a:p>
            <a:pPr>
              <a:lnSpc>
                <a:spcPct val="15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如果选择4，则调用函数Modify()，执行修改记录的操作。</a:t>
            </a:r>
          </a:p>
        </p:txBody>
      </p:sp>
      <p:cxnSp>
        <p:nvCxnSpPr>
          <p:cNvPr id="7" name="Connector 7"/>
          <p:cNvCxnSpPr/>
          <p:nvPr/>
        </p:nvCxnSpPr>
        <p:spPr>
          <a:xfrm>
            <a:off x="4803382" y="2245545"/>
            <a:ext cx="2654699" cy="0"/>
          </a:xfrm>
          <a:prstGeom prst="line">
            <a:avLst/>
          </a:prstGeom>
          <a:ln w="9525">
            <a:solidFill>
              <a:srgbClr val="FFFFFF">
                <a:alpha val="100000"/>
              </a:srgbClr>
            </a:solidFill>
            <a:prstDash val="solid"/>
          </a:ln>
        </p:spPr>
      </p:cxnSp>
      <p:sp>
        <p:nvSpPr>
          <p:cNvPr id="8" name="TextBox 8"/>
          <p:cNvSpPr txBox="1"/>
          <p:nvPr/>
        </p:nvSpPr>
        <p:spPr>
          <a:xfrm>
            <a:off x="4662047" y="2449800"/>
            <a:ext cx="3003085" cy="3169920"/>
          </a:xfrm>
          <a:prstGeom prst="rect">
            <a:avLst/>
          </a:prstGeom>
        </p:spPr>
        <p:txBody>
          <a:bodyPr vert="horz" wrap="square" lIns="123825" tIns="123825" rIns="57150" bIns="123825" rtlCol="0" anchor="t" anchorCtr="0">
            <a:spAutoFit/>
          </a:bodyPr>
          <a:lstStyle/>
          <a:p>
            <a:pPr>
              <a:lnSpc>
                <a:spcPct val="15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如果选择5，则调用函数Insert()，执行插入记录的操作。</a:t>
            </a:r>
          </a:p>
        </p:txBody>
      </p:sp>
      <p:cxnSp>
        <p:nvCxnSpPr>
          <p:cNvPr id="9" name="Connector 9"/>
          <p:cNvCxnSpPr/>
          <p:nvPr/>
        </p:nvCxnSpPr>
        <p:spPr>
          <a:xfrm>
            <a:off x="8570969" y="2245545"/>
            <a:ext cx="2654699" cy="0"/>
          </a:xfrm>
          <a:prstGeom prst="line">
            <a:avLst/>
          </a:prstGeom>
          <a:ln w="9525">
            <a:solidFill>
              <a:srgbClr val="FFFFFF">
                <a:alpha val="100000"/>
              </a:srgbClr>
            </a:solidFill>
            <a:prstDash val="solid"/>
          </a:ln>
        </p:spPr>
      </p:cxnSp>
      <p:sp>
        <p:nvSpPr>
          <p:cNvPr id="10" name="TextBox 10"/>
          <p:cNvSpPr txBox="1"/>
          <p:nvPr/>
        </p:nvSpPr>
        <p:spPr>
          <a:xfrm>
            <a:off x="8429633" y="2449800"/>
            <a:ext cx="3003085" cy="3169920"/>
          </a:xfrm>
          <a:prstGeom prst="rect">
            <a:avLst/>
          </a:prstGeom>
        </p:spPr>
        <p:txBody>
          <a:bodyPr vert="horz" wrap="square" lIns="123825" tIns="123825" rIns="57150" bIns="123825" rtlCol="0" anchor="t" anchorCtr="0">
            <a:spAutoFit/>
          </a:bodyPr>
          <a:lstStyle/>
          <a:p>
            <a:pPr>
              <a:lnSpc>
                <a:spcPct val="15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如果选择6，则调用函数Tongji()，执行统计记录的操作。</a:t>
            </a:r>
          </a:p>
        </p:txBody>
      </p:sp>
      <p:grpSp>
        <p:nvGrpSpPr>
          <p:cNvPr id="11" name="Group 11"/>
          <p:cNvGrpSpPr/>
          <p:nvPr/>
        </p:nvGrpSpPr>
        <p:grpSpPr>
          <a:xfrm>
            <a:off x="454963" y="93878"/>
            <a:ext cx="10641129" cy="914400"/>
            <a:chOff x="454963" y="93878"/>
            <a:chExt cx="10641129" cy="914400"/>
          </a:xfrm>
        </p:grpSpPr>
        <p:sp>
          <p:nvSpPr>
            <p:cNvPr id="12" name="AutoShape 12"/>
            <p:cNvSpPr/>
            <p:nvPr/>
          </p:nvSpPr>
          <p:spPr>
            <a:xfrm>
              <a:off x="454963" y="331168"/>
              <a:ext cx="84147" cy="84147"/>
            </a:xfrm>
            <a:prstGeom prst="ellipse">
              <a:avLst/>
            </a:prstGeom>
            <a:solidFill>
              <a:schemeClr val="accent1">
                <a:alpha val="100000"/>
              </a:schemeClr>
            </a:solidFill>
          </p:spPr>
        </p:sp>
        <p:sp>
          <p:nvSpPr>
            <p:cNvPr id="13" name="AutoShape 13"/>
            <p:cNvSpPr/>
            <p:nvPr/>
          </p:nvSpPr>
          <p:spPr>
            <a:xfrm>
              <a:off x="575049" y="337743"/>
              <a:ext cx="78137" cy="78137"/>
            </a:xfrm>
            <a:prstGeom prst="ellipse">
              <a:avLst/>
            </a:prstGeom>
            <a:solidFill>
              <a:schemeClr val="accent1">
                <a:alpha val="80000"/>
              </a:schemeClr>
            </a:solidFill>
          </p:spPr>
        </p:sp>
        <p:sp>
          <p:nvSpPr>
            <p:cNvPr id="14" name="AutoShape 14"/>
            <p:cNvSpPr/>
            <p:nvPr/>
          </p:nvSpPr>
          <p:spPr>
            <a:xfrm>
              <a:off x="689125" y="339460"/>
              <a:ext cx="74704" cy="74704"/>
            </a:xfrm>
            <a:prstGeom prst="ellipse">
              <a:avLst/>
            </a:prstGeom>
            <a:solidFill>
              <a:schemeClr val="accent1">
                <a:alpha val="60000"/>
              </a:schemeClr>
            </a:solidFill>
          </p:spPr>
        </p:sp>
        <p:sp>
          <p:nvSpPr>
            <p:cNvPr id="15" name="AutoShape 15"/>
            <p:cNvSpPr/>
            <p:nvPr/>
          </p:nvSpPr>
          <p:spPr>
            <a:xfrm>
              <a:off x="799768" y="348430"/>
              <a:ext cx="69238" cy="69238"/>
            </a:xfrm>
            <a:prstGeom prst="ellipse">
              <a:avLst/>
            </a:prstGeom>
            <a:solidFill>
              <a:schemeClr val="accent1">
                <a:alpha val="40000"/>
              </a:schemeClr>
            </a:solidFill>
          </p:spPr>
        </p:sp>
        <p:sp>
          <p:nvSpPr>
            <p:cNvPr id="16" name="AutoShape 16"/>
            <p:cNvSpPr/>
            <p:nvPr/>
          </p:nvSpPr>
          <p:spPr>
            <a:xfrm>
              <a:off x="904945" y="344297"/>
              <a:ext cx="65594" cy="65594"/>
            </a:xfrm>
            <a:prstGeom prst="ellipse">
              <a:avLst/>
            </a:prstGeom>
            <a:solidFill>
              <a:schemeClr val="accent1">
                <a:alpha val="20000"/>
              </a:schemeClr>
            </a:solidFill>
          </p:spPr>
        </p:sp>
        <p:sp>
          <p:nvSpPr>
            <p:cNvPr id="17" name="AutoShape 17"/>
            <p:cNvSpPr/>
            <p:nvPr/>
          </p:nvSpPr>
          <p:spPr>
            <a:xfrm>
              <a:off x="454963" y="448942"/>
              <a:ext cx="84147" cy="84147"/>
            </a:xfrm>
            <a:prstGeom prst="ellipse">
              <a:avLst/>
            </a:prstGeom>
            <a:solidFill>
              <a:schemeClr val="accent1">
                <a:alpha val="100000"/>
              </a:schemeClr>
            </a:solidFill>
          </p:spPr>
        </p:sp>
        <p:sp>
          <p:nvSpPr>
            <p:cNvPr id="18" name="AutoShape 18"/>
            <p:cNvSpPr/>
            <p:nvPr/>
          </p:nvSpPr>
          <p:spPr>
            <a:xfrm>
              <a:off x="575049" y="455517"/>
              <a:ext cx="78137" cy="78137"/>
            </a:xfrm>
            <a:prstGeom prst="ellipse">
              <a:avLst/>
            </a:prstGeom>
            <a:solidFill>
              <a:schemeClr val="accent1">
                <a:alpha val="80000"/>
              </a:schemeClr>
            </a:solidFill>
          </p:spPr>
        </p:sp>
        <p:sp>
          <p:nvSpPr>
            <p:cNvPr id="19" name="AutoShape 19"/>
            <p:cNvSpPr/>
            <p:nvPr/>
          </p:nvSpPr>
          <p:spPr>
            <a:xfrm>
              <a:off x="689125" y="457233"/>
              <a:ext cx="74704" cy="74704"/>
            </a:xfrm>
            <a:prstGeom prst="ellipse">
              <a:avLst/>
            </a:prstGeom>
            <a:solidFill>
              <a:schemeClr val="accent1">
                <a:alpha val="60000"/>
              </a:schemeClr>
            </a:solidFill>
          </p:spPr>
        </p:sp>
        <p:sp>
          <p:nvSpPr>
            <p:cNvPr id="20" name="AutoShape 20"/>
            <p:cNvSpPr/>
            <p:nvPr/>
          </p:nvSpPr>
          <p:spPr>
            <a:xfrm>
              <a:off x="799768" y="466203"/>
              <a:ext cx="69238" cy="69238"/>
            </a:xfrm>
            <a:prstGeom prst="ellipse">
              <a:avLst/>
            </a:prstGeom>
            <a:solidFill>
              <a:schemeClr val="accent1">
                <a:alpha val="40000"/>
              </a:schemeClr>
            </a:solidFill>
          </p:spPr>
        </p:sp>
        <p:sp>
          <p:nvSpPr>
            <p:cNvPr id="21" name="AutoShape 21"/>
            <p:cNvSpPr/>
            <p:nvPr/>
          </p:nvSpPr>
          <p:spPr>
            <a:xfrm>
              <a:off x="904945" y="462070"/>
              <a:ext cx="65594" cy="65594"/>
            </a:xfrm>
            <a:prstGeom prst="ellipse">
              <a:avLst/>
            </a:prstGeom>
            <a:solidFill>
              <a:schemeClr val="accent1">
                <a:alpha val="20000"/>
              </a:schemeClr>
            </a:solidFill>
          </p:spPr>
        </p:sp>
        <p:sp>
          <p:nvSpPr>
            <p:cNvPr id="22" name="AutoShape 22"/>
            <p:cNvSpPr/>
            <p:nvPr/>
          </p:nvSpPr>
          <p:spPr>
            <a:xfrm>
              <a:off x="454963" y="566715"/>
              <a:ext cx="84147" cy="84147"/>
            </a:xfrm>
            <a:prstGeom prst="ellipse">
              <a:avLst/>
            </a:prstGeom>
            <a:solidFill>
              <a:schemeClr val="accent1">
                <a:alpha val="100000"/>
              </a:schemeClr>
            </a:solidFill>
          </p:spPr>
        </p:sp>
        <p:sp>
          <p:nvSpPr>
            <p:cNvPr id="23" name="AutoShape 23"/>
            <p:cNvSpPr/>
            <p:nvPr/>
          </p:nvSpPr>
          <p:spPr>
            <a:xfrm>
              <a:off x="575049" y="573291"/>
              <a:ext cx="78137" cy="78137"/>
            </a:xfrm>
            <a:prstGeom prst="ellipse">
              <a:avLst/>
            </a:prstGeom>
            <a:solidFill>
              <a:schemeClr val="accent1">
                <a:alpha val="80000"/>
              </a:schemeClr>
            </a:solidFill>
          </p:spPr>
        </p:sp>
        <p:sp>
          <p:nvSpPr>
            <p:cNvPr id="24" name="AutoShape 24"/>
            <p:cNvSpPr/>
            <p:nvPr/>
          </p:nvSpPr>
          <p:spPr>
            <a:xfrm>
              <a:off x="689125" y="575007"/>
              <a:ext cx="74704" cy="74704"/>
            </a:xfrm>
            <a:prstGeom prst="ellipse">
              <a:avLst/>
            </a:prstGeom>
            <a:solidFill>
              <a:schemeClr val="accent1">
                <a:alpha val="60000"/>
              </a:schemeClr>
            </a:solidFill>
          </p:spPr>
        </p:sp>
        <p:sp>
          <p:nvSpPr>
            <p:cNvPr id="25" name="AutoShape 25"/>
            <p:cNvSpPr/>
            <p:nvPr/>
          </p:nvSpPr>
          <p:spPr>
            <a:xfrm>
              <a:off x="799768" y="583977"/>
              <a:ext cx="69238" cy="69238"/>
            </a:xfrm>
            <a:prstGeom prst="ellipse">
              <a:avLst/>
            </a:prstGeom>
            <a:solidFill>
              <a:schemeClr val="accent1">
                <a:alpha val="40000"/>
              </a:schemeClr>
            </a:solidFill>
          </p:spPr>
        </p:sp>
        <p:sp>
          <p:nvSpPr>
            <p:cNvPr id="26" name="AutoShape 26"/>
            <p:cNvSpPr/>
            <p:nvPr/>
          </p:nvSpPr>
          <p:spPr>
            <a:xfrm>
              <a:off x="904945" y="579844"/>
              <a:ext cx="65594" cy="65594"/>
            </a:xfrm>
            <a:prstGeom prst="ellipse">
              <a:avLst/>
            </a:prstGeom>
            <a:solidFill>
              <a:schemeClr val="accent1">
                <a:alpha val="20000"/>
              </a:schemeClr>
            </a:solidFill>
          </p:spPr>
        </p:sp>
        <p:sp>
          <p:nvSpPr>
            <p:cNvPr id="27" name="AutoShape 27"/>
            <p:cNvSpPr/>
            <p:nvPr/>
          </p:nvSpPr>
          <p:spPr>
            <a:xfrm>
              <a:off x="454963" y="684489"/>
              <a:ext cx="84147" cy="84147"/>
            </a:xfrm>
            <a:prstGeom prst="ellipse">
              <a:avLst/>
            </a:prstGeom>
            <a:solidFill>
              <a:schemeClr val="accent1">
                <a:alpha val="100000"/>
              </a:schemeClr>
            </a:solidFill>
          </p:spPr>
        </p:sp>
        <p:sp>
          <p:nvSpPr>
            <p:cNvPr id="28" name="AutoShape 28"/>
            <p:cNvSpPr/>
            <p:nvPr/>
          </p:nvSpPr>
          <p:spPr>
            <a:xfrm>
              <a:off x="575049" y="691064"/>
              <a:ext cx="78137" cy="78137"/>
            </a:xfrm>
            <a:prstGeom prst="ellipse">
              <a:avLst/>
            </a:prstGeom>
            <a:solidFill>
              <a:schemeClr val="accent1">
                <a:alpha val="80000"/>
              </a:schemeClr>
            </a:solidFill>
          </p:spPr>
        </p:sp>
        <p:sp>
          <p:nvSpPr>
            <p:cNvPr id="29" name="AutoShape 29"/>
            <p:cNvSpPr/>
            <p:nvPr/>
          </p:nvSpPr>
          <p:spPr>
            <a:xfrm>
              <a:off x="689125" y="692781"/>
              <a:ext cx="74704" cy="74704"/>
            </a:xfrm>
            <a:prstGeom prst="ellipse">
              <a:avLst/>
            </a:prstGeom>
            <a:solidFill>
              <a:schemeClr val="accent1">
                <a:alpha val="60000"/>
              </a:schemeClr>
            </a:solidFill>
          </p:spPr>
        </p:sp>
        <p:sp>
          <p:nvSpPr>
            <p:cNvPr id="30" name="AutoShape 30"/>
            <p:cNvSpPr/>
            <p:nvPr/>
          </p:nvSpPr>
          <p:spPr>
            <a:xfrm>
              <a:off x="799768" y="701751"/>
              <a:ext cx="69238" cy="69238"/>
            </a:xfrm>
            <a:prstGeom prst="ellipse">
              <a:avLst/>
            </a:prstGeom>
            <a:solidFill>
              <a:schemeClr val="accent1">
                <a:alpha val="40000"/>
              </a:schemeClr>
            </a:solidFill>
          </p:spPr>
        </p:sp>
        <p:sp>
          <p:nvSpPr>
            <p:cNvPr id="31" name="AutoShape 31"/>
            <p:cNvSpPr/>
            <p:nvPr/>
          </p:nvSpPr>
          <p:spPr>
            <a:xfrm>
              <a:off x="904945" y="697618"/>
              <a:ext cx="65594" cy="65594"/>
            </a:xfrm>
            <a:prstGeom prst="ellipse">
              <a:avLst/>
            </a:prstGeom>
            <a:solidFill>
              <a:schemeClr val="accent1">
                <a:alpha val="20000"/>
              </a:schemeClr>
            </a:solidFill>
          </p:spPr>
        </p:sp>
        <p:sp>
          <p:nvSpPr>
            <p:cNvPr id="32" name="TextBox 3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工作调整</a:t>
              </a:r>
            </a:p>
          </p:txBody>
        </p:sp>
      </p:gr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cxnSp>
        <p:nvCxnSpPr>
          <p:cNvPr id="2" name="Connector 2"/>
          <p:cNvCxnSpPr/>
          <p:nvPr/>
        </p:nvCxnSpPr>
        <p:spPr>
          <a:xfrm>
            <a:off x="6670291" y="3742977"/>
            <a:ext cx="1631969" cy="672075"/>
          </a:xfrm>
          <a:prstGeom prst="line">
            <a:avLst/>
          </a:prstGeom>
          <a:ln w="9525">
            <a:solidFill>
              <a:srgbClr val="0A6446">
                <a:alpha val="100000"/>
              </a:srgbClr>
            </a:solidFill>
            <a:prstDash val="dash"/>
          </a:ln>
        </p:spPr>
      </p:cxnSp>
      <p:cxnSp>
        <p:nvCxnSpPr>
          <p:cNvPr id="3" name="Connector 3"/>
          <p:cNvCxnSpPr/>
          <p:nvPr/>
        </p:nvCxnSpPr>
        <p:spPr>
          <a:xfrm flipV="1">
            <a:off x="6670291" y="2014785"/>
            <a:ext cx="1631969" cy="672075"/>
          </a:xfrm>
          <a:prstGeom prst="line">
            <a:avLst/>
          </a:prstGeom>
          <a:ln w="9525">
            <a:solidFill>
              <a:srgbClr val="0A6446">
                <a:alpha val="100000"/>
              </a:srgbClr>
            </a:solidFill>
            <a:prstDash val="dash"/>
          </a:ln>
        </p:spPr>
      </p:cxnSp>
      <p:cxnSp>
        <p:nvCxnSpPr>
          <p:cNvPr id="4" name="Connector 4"/>
          <p:cNvCxnSpPr/>
          <p:nvPr/>
        </p:nvCxnSpPr>
        <p:spPr>
          <a:xfrm flipH="1" flipV="1">
            <a:off x="3776689" y="2110795"/>
            <a:ext cx="1645627" cy="576064"/>
          </a:xfrm>
          <a:prstGeom prst="line">
            <a:avLst/>
          </a:prstGeom>
          <a:ln w="9525">
            <a:solidFill>
              <a:srgbClr val="0A6446">
                <a:alpha val="100000"/>
              </a:srgbClr>
            </a:solidFill>
            <a:prstDash val="dash"/>
          </a:ln>
        </p:spPr>
      </p:cxnSp>
      <p:cxnSp>
        <p:nvCxnSpPr>
          <p:cNvPr id="5" name="Connector 5"/>
          <p:cNvCxnSpPr/>
          <p:nvPr/>
        </p:nvCxnSpPr>
        <p:spPr>
          <a:xfrm flipH="1">
            <a:off x="3776689" y="3742977"/>
            <a:ext cx="1645627" cy="672075"/>
          </a:xfrm>
          <a:prstGeom prst="line">
            <a:avLst/>
          </a:prstGeom>
          <a:ln w="9525">
            <a:solidFill>
              <a:srgbClr val="0A6446">
                <a:alpha val="100000"/>
              </a:srgbClr>
            </a:solidFill>
            <a:prstDash val="dash"/>
          </a:ln>
        </p:spPr>
      </p:cxnSp>
      <p:grpSp>
        <p:nvGrpSpPr>
          <p:cNvPr id="6" name="Group 6"/>
          <p:cNvGrpSpPr/>
          <p:nvPr/>
        </p:nvGrpSpPr>
        <p:grpSpPr>
          <a:xfrm>
            <a:off x="2734342" y="1420368"/>
            <a:ext cx="1042321" cy="1042416"/>
            <a:chOff x="2734342" y="1420368"/>
            <a:chExt cx="1042321" cy="1042416"/>
          </a:xfrm>
        </p:grpSpPr>
        <p:sp>
          <p:nvSpPr>
            <p:cNvPr id="7" name="AutoShape 7"/>
            <p:cNvSpPr/>
            <p:nvPr/>
          </p:nvSpPr>
          <p:spPr>
            <a:xfrm>
              <a:off x="2734342" y="1420368"/>
              <a:ext cx="1042321" cy="1042416"/>
            </a:xfrm>
            <a:prstGeom prst="ellipse">
              <a:avLst/>
            </a:prstGeom>
            <a:solidFill>
              <a:schemeClr val="accent1">
                <a:lumMod val="75000"/>
                <a:alpha val="100000"/>
              </a:schemeClr>
            </a:solidFill>
          </p:spPr>
        </p:sp>
      </p:grpSp>
      <p:grpSp>
        <p:nvGrpSpPr>
          <p:cNvPr id="8" name="Group 8"/>
          <p:cNvGrpSpPr/>
          <p:nvPr/>
        </p:nvGrpSpPr>
        <p:grpSpPr>
          <a:xfrm>
            <a:off x="2734342" y="4030980"/>
            <a:ext cx="1042321" cy="1042416"/>
            <a:chOff x="2734342" y="4030980"/>
            <a:chExt cx="1042321" cy="1042416"/>
          </a:xfrm>
        </p:grpSpPr>
        <p:sp>
          <p:nvSpPr>
            <p:cNvPr id="9" name="AutoShape 9"/>
            <p:cNvSpPr/>
            <p:nvPr/>
          </p:nvSpPr>
          <p:spPr>
            <a:xfrm>
              <a:off x="2734342" y="4030980"/>
              <a:ext cx="1042321" cy="1042416"/>
            </a:xfrm>
            <a:prstGeom prst="ellipse">
              <a:avLst/>
            </a:prstGeom>
            <a:solidFill>
              <a:schemeClr val="accent1">
                <a:alpha val="100000"/>
              </a:schemeClr>
            </a:solidFill>
          </p:spPr>
        </p:sp>
      </p:grpSp>
      <p:grpSp>
        <p:nvGrpSpPr>
          <p:cNvPr id="10" name="Group 10"/>
          <p:cNvGrpSpPr/>
          <p:nvPr/>
        </p:nvGrpSpPr>
        <p:grpSpPr>
          <a:xfrm>
            <a:off x="8398288" y="1431608"/>
            <a:ext cx="1042321" cy="1042416"/>
            <a:chOff x="8398288" y="1431608"/>
            <a:chExt cx="1042321" cy="1042416"/>
          </a:xfrm>
        </p:grpSpPr>
        <p:sp>
          <p:nvSpPr>
            <p:cNvPr id="11" name="AutoShape 11"/>
            <p:cNvSpPr/>
            <p:nvPr/>
          </p:nvSpPr>
          <p:spPr>
            <a:xfrm>
              <a:off x="8398288" y="1431608"/>
              <a:ext cx="1042321" cy="1042416"/>
            </a:xfrm>
            <a:prstGeom prst="ellipse">
              <a:avLst/>
            </a:prstGeom>
            <a:solidFill>
              <a:schemeClr val="accent1">
                <a:alpha val="100000"/>
              </a:schemeClr>
            </a:solidFill>
          </p:spPr>
        </p:sp>
      </p:grpSp>
      <p:grpSp>
        <p:nvGrpSpPr>
          <p:cNvPr id="12" name="Group 12"/>
          <p:cNvGrpSpPr/>
          <p:nvPr/>
        </p:nvGrpSpPr>
        <p:grpSpPr>
          <a:xfrm>
            <a:off x="8398288" y="4042220"/>
            <a:ext cx="1042321" cy="1042416"/>
            <a:chOff x="8398288" y="4042220"/>
            <a:chExt cx="1042321" cy="1042416"/>
          </a:xfrm>
        </p:grpSpPr>
        <p:sp>
          <p:nvSpPr>
            <p:cNvPr id="13" name="AutoShape 13"/>
            <p:cNvSpPr/>
            <p:nvPr/>
          </p:nvSpPr>
          <p:spPr>
            <a:xfrm>
              <a:off x="8398288" y="4042220"/>
              <a:ext cx="1042321" cy="1042416"/>
            </a:xfrm>
            <a:prstGeom prst="ellipse">
              <a:avLst/>
            </a:prstGeom>
            <a:solidFill>
              <a:schemeClr val="accent1">
                <a:lumMod val="75000"/>
                <a:alpha val="100000"/>
              </a:schemeClr>
            </a:solidFill>
          </p:spPr>
        </p:sp>
      </p:grpSp>
      <p:sp>
        <p:nvSpPr>
          <p:cNvPr id="14" name="Freeform 14"/>
          <p:cNvSpPr/>
          <p:nvPr/>
        </p:nvSpPr>
        <p:spPr>
          <a:xfrm>
            <a:off x="5202215" y="2324886"/>
            <a:ext cx="720631" cy="720631"/>
          </a:xfrm>
          <a:custGeom>
            <a:avLst/>
            <a:gdLst/>
            <a:ahLst/>
            <a:cxnLst/>
            <a:rect l="l" t="t" r="r" b="b"/>
            <a:pathLst>
              <a:path w="1090749" h="1090749">
                <a:moveTo>
                  <a:pt x="1090749" y="0"/>
                </a:moveTo>
                <a:lnTo>
                  <a:pt x="1090749" y="520353"/>
                </a:lnTo>
                <a:lnTo>
                  <a:pt x="1054097" y="529777"/>
                </a:lnTo>
                <a:cubicBezTo>
                  <a:pt x="804459" y="607423"/>
                  <a:pt x="607423" y="804459"/>
                  <a:pt x="529777" y="1054097"/>
                </a:cubicBezTo>
                <a:lnTo>
                  <a:pt x="520353" y="1090749"/>
                </a:lnTo>
                <a:lnTo>
                  <a:pt x="0" y="1090749"/>
                </a:lnTo>
                <a:lnTo>
                  <a:pt x="9646" y="1027542"/>
                </a:lnTo>
                <a:cubicBezTo>
                  <a:pt x="114196" y="516617"/>
                  <a:pt x="516617" y="114196"/>
                  <a:pt x="1027542" y="9646"/>
                </a:cubicBezTo>
                <a:lnTo>
                  <a:pt x="1090749" y="0"/>
                </a:lnTo>
                <a:close/>
              </a:path>
            </a:pathLst>
          </a:custGeom>
          <a:solidFill>
            <a:schemeClr val="accent1">
              <a:lumMod val="75000"/>
              <a:alpha val="100000"/>
            </a:schemeClr>
          </a:solidFill>
        </p:spPr>
      </p:sp>
      <p:sp>
        <p:nvSpPr>
          <p:cNvPr id="15" name="Freeform 15"/>
          <p:cNvSpPr/>
          <p:nvPr/>
        </p:nvSpPr>
        <p:spPr>
          <a:xfrm>
            <a:off x="6187678" y="2324886"/>
            <a:ext cx="720631" cy="720631"/>
          </a:xfrm>
          <a:custGeom>
            <a:avLst/>
            <a:gdLst/>
            <a:ahLst/>
            <a:cxnLst/>
            <a:rect l="l" t="t" r="r" b="b"/>
            <a:pathLst>
              <a:path w="1090749" h="1090749">
                <a:moveTo>
                  <a:pt x="0" y="0"/>
                </a:moveTo>
                <a:lnTo>
                  <a:pt x="63206" y="9646"/>
                </a:lnTo>
                <a:cubicBezTo>
                  <a:pt x="574131" y="114196"/>
                  <a:pt x="976552" y="516617"/>
                  <a:pt x="1081102" y="1027542"/>
                </a:cubicBezTo>
                <a:lnTo>
                  <a:pt x="1090749" y="1090749"/>
                </a:lnTo>
                <a:lnTo>
                  <a:pt x="570395" y="1090749"/>
                </a:lnTo>
                <a:lnTo>
                  <a:pt x="560971" y="1054097"/>
                </a:lnTo>
                <a:cubicBezTo>
                  <a:pt x="483326" y="804459"/>
                  <a:pt x="286290" y="607423"/>
                  <a:pt x="36651" y="529777"/>
                </a:cubicBezTo>
                <a:lnTo>
                  <a:pt x="0" y="520353"/>
                </a:lnTo>
                <a:lnTo>
                  <a:pt x="0" y="0"/>
                </a:lnTo>
                <a:close/>
              </a:path>
            </a:pathLst>
          </a:custGeom>
          <a:solidFill>
            <a:schemeClr val="accent1">
              <a:alpha val="100000"/>
            </a:schemeClr>
          </a:solidFill>
        </p:spPr>
      </p:sp>
      <p:sp>
        <p:nvSpPr>
          <p:cNvPr id="16" name="Freeform 16"/>
          <p:cNvSpPr/>
          <p:nvPr/>
        </p:nvSpPr>
        <p:spPr>
          <a:xfrm>
            <a:off x="5202215" y="3310349"/>
            <a:ext cx="720631" cy="720631"/>
          </a:xfrm>
          <a:custGeom>
            <a:avLst/>
            <a:gdLst/>
            <a:ahLst/>
            <a:cxnLst/>
            <a:rect l="l" t="t" r="r" b="b"/>
            <a:pathLst>
              <a:path w="1090749" h="1090749">
                <a:moveTo>
                  <a:pt x="0" y="0"/>
                </a:moveTo>
                <a:lnTo>
                  <a:pt x="520353" y="0"/>
                </a:lnTo>
                <a:lnTo>
                  <a:pt x="529777" y="36651"/>
                </a:lnTo>
                <a:cubicBezTo>
                  <a:pt x="607423" y="286290"/>
                  <a:pt x="804459" y="483326"/>
                  <a:pt x="1054097" y="560971"/>
                </a:cubicBezTo>
                <a:lnTo>
                  <a:pt x="1090749" y="570395"/>
                </a:lnTo>
                <a:lnTo>
                  <a:pt x="1090749" y="1090749"/>
                </a:lnTo>
                <a:lnTo>
                  <a:pt x="1027542" y="1081102"/>
                </a:lnTo>
                <a:cubicBezTo>
                  <a:pt x="516617" y="976552"/>
                  <a:pt x="114196" y="574131"/>
                  <a:pt x="9646" y="63206"/>
                </a:cubicBezTo>
                <a:lnTo>
                  <a:pt x="0" y="0"/>
                </a:lnTo>
                <a:close/>
              </a:path>
            </a:pathLst>
          </a:custGeom>
          <a:solidFill>
            <a:schemeClr val="accent1">
              <a:alpha val="100000"/>
            </a:schemeClr>
          </a:solidFill>
        </p:spPr>
      </p:sp>
      <p:sp>
        <p:nvSpPr>
          <p:cNvPr id="17" name="Freeform 17"/>
          <p:cNvSpPr/>
          <p:nvPr/>
        </p:nvSpPr>
        <p:spPr>
          <a:xfrm>
            <a:off x="6187678" y="3310349"/>
            <a:ext cx="720631" cy="720631"/>
          </a:xfrm>
          <a:custGeom>
            <a:avLst/>
            <a:gdLst/>
            <a:ahLst/>
            <a:cxnLst/>
            <a:rect l="l" t="t" r="r" b="b"/>
            <a:pathLst>
              <a:path w="1090748" h="1090748">
                <a:moveTo>
                  <a:pt x="570395" y="0"/>
                </a:moveTo>
                <a:lnTo>
                  <a:pt x="1090748" y="0"/>
                </a:lnTo>
                <a:lnTo>
                  <a:pt x="1081102" y="63206"/>
                </a:lnTo>
                <a:cubicBezTo>
                  <a:pt x="976552" y="574131"/>
                  <a:pt x="574131" y="976552"/>
                  <a:pt x="63206" y="1081102"/>
                </a:cubicBezTo>
                <a:lnTo>
                  <a:pt x="0" y="1090748"/>
                </a:lnTo>
                <a:lnTo>
                  <a:pt x="0" y="570395"/>
                </a:lnTo>
                <a:lnTo>
                  <a:pt x="36651" y="560971"/>
                </a:lnTo>
                <a:cubicBezTo>
                  <a:pt x="286290" y="483326"/>
                  <a:pt x="483326" y="286290"/>
                  <a:pt x="560971" y="36651"/>
                </a:cubicBezTo>
                <a:lnTo>
                  <a:pt x="570395" y="0"/>
                </a:lnTo>
                <a:close/>
              </a:path>
            </a:pathLst>
          </a:custGeom>
          <a:solidFill>
            <a:schemeClr val="accent1">
              <a:lumMod val="75000"/>
              <a:alpha val="100000"/>
            </a:schemeClr>
          </a:solidFill>
        </p:spPr>
      </p:sp>
      <p:sp>
        <p:nvSpPr>
          <p:cNvPr id="18" name="Freeform 18"/>
          <p:cNvSpPr/>
          <p:nvPr/>
        </p:nvSpPr>
        <p:spPr>
          <a:xfrm>
            <a:off x="3010349" y="1696423"/>
            <a:ext cx="490307" cy="490307"/>
          </a:xfrm>
          <a:custGeom>
            <a:avLst/>
            <a:gdLst/>
            <a:ahLst/>
            <a:cxnLst/>
            <a:rect l="l" t="t" r="r" b="b"/>
            <a:pathLst>
              <a:path w="304800" h="304800">
                <a:moveTo>
                  <a:pt x="152400" y="0"/>
                </a:moveTo>
                <a:cubicBezTo>
                  <a:pt x="68237" y="0"/>
                  <a:pt x="0" y="68237"/>
                  <a:pt x="0" y="152400"/>
                </a:cubicBezTo>
                <a:cubicBezTo>
                  <a:pt x="0" y="236563"/>
                  <a:pt x="68237" y="304800"/>
                  <a:pt x="152400" y="304800"/>
                </a:cubicBezTo>
                <a:cubicBezTo>
                  <a:pt x="236563" y="304800"/>
                  <a:pt x="304800" y="236563"/>
                  <a:pt x="304800" y="152400"/>
                </a:cubicBezTo>
                <a:cubicBezTo>
                  <a:pt x="304800" y="68237"/>
                  <a:pt x="236563" y="0"/>
                  <a:pt x="152400" y="0"/>
                </a:cubicBezTo>
                <a:close/>
                <a:moveTo>
                  <a:pt x="128778" y="222723"/>
                </a:moveTo>
                <a:lnTo>
                  <a:pt x="58655" y="152591"/>
                </a:lnTo>
                <a:lnTo>
                  <a:pt x="85592" y="125654"/>
                </a:lnTo>
                <a:lnTo>
                  <a:pt x="128768" y="168850"/>
                </a:lnTo>
                <a:lnTo>
                  <a:pt x="220370" y="77248"/>
                </a:lnTo>
                <a:lnTo>
                  <a:pt x="247307" y="104184"/>
                </a:lnTo>
                <a:lnTo>
                  <a:pt x="128778" y="222723"/>
                </a:lnTo>
                <a:close/>
              </a:path>
            </a:pathLst>
          </a:custGeom>
          <a:solidFill>
            <a:srgbClr val="FFFFFF">
              <a:alpha val="100000"/>
            </a:srgbClr>
          </a:solidFill>
        </p:spPr>
      </p:sp>
      <p:sp>
        <p:nvSpPr>
          <p:cNvPr id="19" name="Freeform 19"/>
          <p:cNvSpPr/>
          <p:nvPr/>
        </p:nvSpPr>
        <p:spPr>
          <a:xfrm>
            <a:off x="8674179" y="1696307"/>
            <a:ext cx="490538" cy="490538"/>
          </a:xfrm>
          <a:custGeom>
            <a:avLst/>
            <a:gdLst/>
            <a:ahLst/>
            <a:cxnLst/>
            <a:rect l="l" t="t" r="r" b="b"/>
            <a:pathLst>
              <a:path w="304800" h="304800">
                <a:moveTo>
                  <a:pt x="57150" y="114300"/>
                </a:moveTo>
                <a:lnTo>
                  <a:pt x="0" y="171450"/>
                </a:lnTo>
                <a:lnTo>
                  <a:pt x="114300" y="285750"/>
                </a:lnTo>
                <a:lnTo>
                  <a:pt x="304800" y="95250"/>
                </a:lnTo>
                <a:lnTo>
                  <a:pt x="247650" y="38100"/>
                </a:lnTo>
                <a:lnTo>
                  <a:pt x="114300" y="171450"/>
                </a:lnTo>
                <a:close/>
              </a:path>
            </a:pathLst>
          </a:custGeom>
          <a:solidFill>
            <a:srgbClr val="FFFFFF">
              <a:alpha val="100000"/>
            </a:srgbClr>
          </a:solidFill>
        </p:spPr>
      </p:sp>
      <p:sp>
        <p:nvSpPr>
          <p:cNvPr id="20" name="Freeform 20"/>
          <p:cNvSpPr/>
          <p:nvPr/>
        </p:nvSpPr>
        <p:spPr>
          <a:xfrm>
            <a:off x="3010233" y="4306919"/>
            <a:ext cx="490538" cy="490538"/>
          </a:xfrm>
          <a:custGeom>
            <a:avLst/>
            <a:gdLst/>
            <a:ahLst/>
            <a:cxnLst/>
            <a:rect l="l" t="t" r="r" b="b"/>
            <a:pathLst>
              <a:path w="304800" h="304800">
                <a:moveTo>
                  <a:pt x="152400" y="38100"/>
                </a:moveTo>
                <a:cubicBezTo>
                  <a:pt x="215427" y="38100"/>
                  <a:pt x="266700" y="89373"/>
                  <a:pt x="266700" y="152400"/>
                </a:cubicBezTo>
                <a:cubicBezTo>
                  <a:pt x="266700" y="215427"/>
                  <a:pt x="215427" y="266700"/>
                  <a:pt x="152400" y="266700"/>
                </a:cubicBezTo>
                <a:cubicBezTo>
                  <a:pt x="89373" y="266700"/>
                  <a:pt x="38100" y="215427"/>
                  <a:pt x="38100" y="152400"/>
                </a:cubicBezTo>
                <a:cubicBezTo>
                  <a:pt x="38100" y="89373"/>
                  <a:pt x="89373" y="38100"/>
                  <a:pt x="152400" y="38100"/>
                </a:cubicBezTo>
                <a:moveTo>
                  <a:pt x="152400" y="0"/>
                </a:moveTo>
                <a:cubicBezTo>
                  <a:pt x="68237" y="0"/>
                  <a:pt x="0" y="68237"/>
                  <a:pt x="0" y="152400"/>
                </a:cubicBezTo>
                <a:cubicBezTo>
                  <a:pt x="0" y="236563"/>
                  <a:pt x="68237" y="304800"/>
                  <a:pt x="152400" y="304800"/>
                </a:cubicBezTo>
                <a:cubicBezTo>
                  <a:pt x="236563" y="304800"/>
                  <a:pt x="304800" y="236563"/>
                  <a:pt x="304800" y="152400"/>
                </a:cubicBezTo>
                <a:cubicBezTo>
                  <a:pt x="304800" y="68237"/>
                  <a:pt x="236563" y="0"/>
                  <a:pt x="152400" y="0"/>
                </a:cubicBezTo>
                <a:lnTo>
                  <a:pt x="152400" y="0"/>
                </a:lnTo>
                <a:close/>
                <a:moveTo>
                  <a:pt x="204045" y="176955"/>
                </a:moveTo>
                <a:lnTo>
                  <a:pt x="171450" y="144323"/>
                </a:lnTo>
                <a:lnTo>
                  <a:pt x="171450" y="76200"/>
                </a:lnTo>
                <a:lnTo>
                  <a:pt x="133131" y="76200"/>
                </a:lnTo>
                <a:lnTo>
                  <a:pt x="133131" y="152324"/>
                </a:lnTo>
                <a:cubicBezTo>
                  <a:pt x="133131" y="158058"/>
                  <a:pt x="135769" y="163001"/>
                  <a:pt x="139751" y="166535"/>
                </a:cubicBezTo>
                <a:lnTo>
                  <a:pt x="177108" y="203892"/>
                </a:lnTo>
                <a:lnTo>
                  <a:pt x="204045" y="176955"/>
                </a:lnTo>
                <a:close/>
              </a:path>
            </a:pathLst>
          </a:custGeom>
          <a:solidFill>
            <a:srgbClr val="FFFFFF">
              <a:alpha val="100000"/>
            </a:srgbClr>
          </a:solidFill>
        </p:spPr>
      </p:sp>
      <p:sp>
        <p:nvSpPr>
          <p:cNvPr id="21" name="Freeform 21"/>
          <p:cNvSpPr/>
          <p:nvPr/>
        </p:nvSpPr>
        <p:spPr>
          <a:xfrm>
            <a:off x="8674179" y="4306919"/>
            <a:ext cx="490538" cy="490538"/>
          </a:xfrm>
          <a:custGeom>
            <a:avLst/>
            <a:gdLst/>
            <a:ahLst/>
            <a:cxnLst/>
            <a:rect l="l" t="t" r="r" b="b"/>
            <a:pathLst>
              <a:path w="323850" h="304800">
                <a:moveTo>
                  <a:pt x="265490" y="266700"/>
                </a:moveTo>
                <a:cubicBezTo>
                  <a:pt x="265490" y="266700"/>
                  <a:pt x="318068" y="266757"/>
                  <a:pt x="325450" y="215313"/>
                </a:cubicBezTo>
                <a:cubicBezTo>
                  <a:pt x="328965" y="159058"/>
                  <a:pt x="274625" y="147971"/>
                  <a:pt x="274625" y="147971"/>
                </a:cubicBezTo>
                <a:cubicBezTo>
                  <a:pt x="274625" y="147971"/>
                  <a:pt x="280807" y="64694"/>
                  <a:pt x="204511" y="55197"/>
                </a:cubicBezTo>
                <a:cubicBezTo>
                  <a:pt x="139122" y="48520"/>
                  <a:pt x="119224" y="109290"/>
                  <a:pt x="119224" y="109290"/>
                </a:cubicBezTo>
                <a:cubicBezTo>
                  <a:pt x="119224" y="109290"/>
                  <a:pt x="99527" y="90354"/>
                  <a:pt x="72809" y="105823"/>
                </a:cubicBezTo>
                <a:cubicBezTo>
                  <a:pt x="48892" y="120587"/>
                  <a:pt x="53121" y="147618"/>
                  <a:pt x="53121" y="147618"/>
                </a:cubicBezTo>
                <a:cubicBezTo>
                  <a:pt x="53121" y="147618"/>
                  <a:pt x="0" y="157944"/>
                  <a:pt x="0" y="212084"/>
                </a:cubicBezTo>
                <a:cubicBezTo>
                  <a:pt x="1191" y="266157"/>
                  <a:pt x="57693" y="266700"/>
                  <a:pt x="57693" y="266700"/>
                </a:cubicBezTo>
              </a:path>
            </a:pathLst>
          </a:custGeom>
          <a:solidFill>
            <a:srgbClr val="FFFFFF">
              <a:alpha val="100000"/>
            </a:srgbClr>
          </a:solidFill>
        </p:spPr>
      </p:sp>
      <p:sp>
        <p:nvSpPr>
          <p:cNvPr id="22" name="AutoShape 22"/>
          <p:cNvSpPr/>
          <p:nvPr/>
        </p:nvSpPr>
        <p:spPr>
          <a:xfrm>
            <a:off x="7643475" y="2556545"/>
            <a:ext cx="2551945" cy="488972"/>
          </a:xfrm>
          <a:prstGeom prst="rect">
            <a:avLst/>
          </a:prstGeom>
        </p:spPr>
      </p:sp>
      <p:grpSp>
        <p:nvGrpSpPr>
          <p:cNvPr id="23" name="Group 23"/>
          <p:cNvGrpSpPr/>
          <p:nvPr/>
        </p:nvGrpSpPr>
        <p:grpSpPr>
          <a:xfrm>
            <a:off x="454963" y="93878"/>
            <a:ext cx="10641129" cy="914400"/>
            <a:chOff x="454963" y="93878"/>
            <a:chExt cx="10641129" cy="914400"/>
          </a:xfrm>
        </p:grpSpPr>
        <p:sp>
          <p:nvSpPr>
            <p:cNvPr id="24" name="AutoShape 24"/>
            <p:cNvSpPr/>
            <p:nvPr/>
          </p:nvSpPr>
          <p:spPr>
            <a:xfrm>
              <a:off x="454963" y="331168"/>
              <a:ext cx="84147" cy="84147"/>
            </a:xfrm>
            <a:prstGeom prst="ellipse">
              <a:avLst/>
            </a:prstGeom>
            <a:solidFill>
              <a:schemeClr val="accent1">
                <a:alpha val="100000"/>
              </a:schemeClr>
            </a:solidFill>
          </p:spPr>
        </p:sp>
        <p:sp>
          <p:nvSpPr>
            <p:cNvPr id="25" name="AutoShape 25"/>
            <p:cNvSpPr/>
            <p:nvPr/>
          </p:nvSpPr>
          <p:spPr>
            <a:xfrm>
              <a:off x="575049" y="337743"/>
              <a:ext cx="78137" cy="78137"/>
            </a:xfrm>
            <a:prstGeom prst="ellipse">
              <a:avLst/>
            </a:prstGeom>
            <a:solidFill>
              <a:schemeClr val="accent1">
                <a:alpha val="80000"/>
              </a:schemeClr>
            </a:solidFill>
          </p:spPr>
        </p:sp>
        <p:sp>
          <p:nvSpPr>
            <p:cNvPr id="26" name="AutoShape 26"/>
            <p:cNvSpPr/>
            <p:nvPr/>
          </p:nvSpPr>
          <p:spPr>
            <a:xfrm>
              <a:off x="689125" y="339460"/>
              <a:ext cx="74704" cy="74704"/>
            </a:xfrm>
            <a:prstGeom prst="ellipse">
              <a:avLst/>
            </a:prstGeom>
            <a:solidFill>
              <a:schemeClr val="accent1">
                <a:alpha val="60000"/>
              </a:schemeClr>
            </a:solidFill>
          </p:spPr>
        </p:sp>
        <p:sp>
          <p:nvSpPr>
            <p:cNvPr id="27" name="AutoShape 27"/>
            <p:cNvSpPr/>
            <p:nvPr/>
          </p:nvSpPr>
          <p:spPr>
            <a:xfrm>
              <a:off x="799768" y="348430"/>
              <a:ext cx="69238" cy="69238"/>
            </a:xfrm>
            <a:prstGeom prst="ellipse">
              <a:avLst/>
            </a:prstGeom>
            <a:solidFill>
              <a:schemeClr val="accent1">
                <a:alpha val="40000"/>
              </a:schemeClr>
            </a:solidFill>
          </p:spPr>
        </p:sp>
        <p:sp>
          <p:nvSpPr>
            <p:cNvPr id="28" name="AutoShape 28"/>
            <p:cNvSpPr/>
            <p:nvPr/>
          </p:nvSpPr>
          <p:spPr>
            <a:xfrm>
              <a:off x="904945" y="344297"/>
              <a:ext cx="65594" cy="65594"/>
            </a:xfrm>
            <a:prstGeom prst="ellipse">
              <a:avLst/>
            </a:prstGeom>
            <a:solidFill>
              <a:schemeClr val="accent1">
                <a:alpha val="20000"/>
              </a:schemeClr>
            </a:solidFill>
          </p:spPr>
        </p:sp>
        <p:sp>
          <p:nvSpPr>
            <p:cNvPr id="29" name="AutoShape 29"/>
            <p:cNvSpPr/>
            <p:nvPr/>
          </p:nvSpPr>
          <p:spPr>
            <a:xfrm>
              <a:off x="454963" y="448942"/>
              <a:ext cx="84147" cy="84147"/>
            </a:xfrm>
            <a:prstGeom prst="ellipse">
              <a:avLst/>
            </a:prstGeom>
            <a:solidFill>
              <a:schemeClr val="accent1">
                <a:alpha val="100000"/>
              </a:schemeClr>
            </a:solidFill>
          </p:spPr>
        </p:sp>
        <p:sp>
          <p:nvSpPr>
            <p:cNvPr id="30" name="AutoShape 30"/>
            <p:cNvSpPr/>
            <p:nvPr/>
          </p:nvSpPr>
          <p:spPr>
            <a:xfrm>
              <a:off x="575049" y="455517"/>
              <a:ext cx="78137" cy="78137"/>
            </a:xfrm>
            <a:prstGeom prst="ellipse">
              <a:avLst/>
            </a:prstGeom>
            <a:solidFill>
              <a:schemeClr val="accent1">
                <a:alpha val="80000"/>
              </a:schemeClr>
            </a:solidFill>
          </p:spPr>
        </p:sp>
        <p:sp>
          <p:nvSpPr>
            <p:cNvPr id="31" name="AutoShape 31"/>
            <p:cNvSpPr/>
            <p:nvPr/>
          </p:nvSpPr>
          <p:spPr>
            <a:xfrm>
              <a:off x="689125" y="457233"/>
              <a:ext cx="74704" cy="74704"/>
            </a:xfrm>
            <a:prstGeom prst="ellipse">
              <a:avLst/>
            </a:prstGeom>
            <a:solidFill>
              <a:schemeClr val="accent1">
                <a:alpha val="60000"/>
              </a:schemeClr>
            </a:solidFill>
          </p:spPr>
        </p:sp>
        <p:sp>
          <p:nvSpPr>
            <p:cNvPr id="32" name="AutoShape 32"/>
            <p:cNvSpPr/>
            <p:nvPr/>
          </p:nvSpPr>
          <p:spPr>
            <a:xfrm>
              <a:off x="799768" y="466203"/>
              <a:ext cx="69238" cy="69238"/>
            </a:xfrm>
            <a:prstGeom prst="ellipse">
              <a:avLst/>
            </a:prstGeom>
            <a:solidFill>
              <a:schemeClr val="accent1">
                <a:alpha val="40000"/>
              </a:schemeClr>
            </a:solidFill>
          </p:spPr>
        </p:sp>
        <p:sp>
          <p:nvSpPr>
            <p:cNvPr id="33" name="AutoShape 33"/>
            <p:cNvSpPr/>
            <p:nvPr/>
          </p:nvSpPr>
          <p:spPr>
            <a:xfrm>
              <a:off x="904945" y="462070"/>
              <a:ext cx="65594" cy="65594"/>
            </a:xfrm>
            <a:prstGeom prst="ellipse">
              <a:avLst/>
            </a:prstGeom>
            <a:solidFill>
              <a:schemeClr val="accent1">
                <a:alpha val="20000"/>
              </a:schemeClr>
            </a:solidFill>
          </p:spPr>
        </p:sp>
        <p:sp>
          <p:nvSpPr>
            <p:cNvPr id="34" name="AutoShape 34"/>
            <p:cNvSpPr/>
            <p:nvPr/>
          </p:nvSpPr>
          <p:spPr>
            <a:xfrm>
              <a:off x="454963" y="566715"/>
              <a:ext cx="84147" cy="84147"/>
            </a:xfrm>
            <a:prstGeom prst="ellipse">
              <a:avLst/>
            </a:prstGeom>
            <a:solidFill>
              <a:schemeClr val="accent1">
                <a:alpha val="100000"/>
              </a:schemeClr>
            </a:solidFill>
          </p:spPr>
        </p:sp>
        <p:sp>
          <p:nvSpPr>
            <p:cNvPr id="35" name="AutoShape 35"/>
            <p:cNvSpPr/>
            <p:nvPr/>
          </p:nvSpPr>
          <p:spPr>
            <a:xfrm>
              <a:off x="575049" y="573291"/>
              <a:ext cx="78137" cy="78137"/>
            </a:xfrm>
            <a:prstGeom prst="ellipse">
              <a:avLst/>
            </a:prstGeom>
            <a:solidFill>
              <a:schemeClr val="accent1">
                <a:alpha val="80000"/>
              </a:schemeClr>
            </a:solidFill>
          </p:spPr>
        </p:sp>
        <p:sp>
          <p:nvSpPr>
            <p:cNvPr id="36" name="AutoShape 36"/>
            <p:cNvSpPr/>
            <p:nvPr/>
          </p:nvSpPr>
          <p:spPr>
            <a:xfrm>
              <a:off x="689125" y="575007"/>
              <a:ext cx="74704" cy="74704"/>
            </a:xfrm>
            <a:prstGeom prst="ellipse">
              <a:avLst/>
            </a:prstGeom>
            <a:solidFill>
              <a:schemeClr val="accent1">
                <a:alpha val="60000"/>
              </a:schemeClr>
            </a:solidFill>
          </p:spPr>
        </p:sp>
        <p:sp>
          <p:nvSpPr>
            <p:cNvPr id="37" name="AutoShape 37"/>
            <p:cNvSpPr/>
            <p:nvPr/>
          </p:nvSpPr>
          <p:spPr>
            <a:xfrm>
              <a:off x="799768" y="583977"/>
              <a:ext cx="69238" cy="69238"/>
            </a:xfrm>
            <a:prstGeom prst="ellipse">
              <a:avLst/>
            </a:prstGeom>
            <a:solidFill>
              <a:schemeClr val="accent1">
                <a:alpha val="40000"/>
              </a:schemeClr>
            </a:solidFill>
          </p:spPr>
        </p:sp>
        <p:sp>
          <p:nvSpPr>
            <p:cNvPr id="38" name="AutoShape 38"/>
            <p:cNvSpPr/>
            <p:nvPr/>
          </p:nvSpPr>
          <p:spPr>
            <a:xfrm>
              <a:off x="904945" y="579844"/>
              <a:ext cx="65594" cy="65594"/>
            </a:xfrm>
            <a:prstGeom prst="ellipse">
              <a:avLst/>
            </a:prstGeom>
            <a:solidFill>
              <a:schemeClr val="accent1">
                <a:alpha val="20000"/>
              </a:schemeClr>
            </a:solidFill>
          </p:spPr>
        </p:sp>
        <p:sp>
          <p:nvSpPr>
            <p:cNvPr id="39" name="AutoShape 39"/>
            <p:cNvSpPr/>
            <p:nvPr/>
          </p:nvSpPr>
          <p:spPr>
            <a:xfrm>
              <a:off x="454963" y="684489"/>
              <a:ext cx="84147" cy="84147"/>
            </a:xfrm>
            <a:prstGeom prst="ellipse">
              <a:avLst/>
            </a:prstGeom>
            <a:solidFill>
              <a:schemeClr val="accent1">
                <a:alpha val="100000"/>
              </a:schemeClr>
            </a:solidFill>
          </p:spPr>
        </p:sp>
        <p:sp>
          <p:nvSpPr>
            <p:cNvPr id="40" name="AutoShape 40"/>
            <p:cNvSpPr/>
            <p:nvPr/>
          </p:nvSpPr>
          <p:spPr>
            <a:xfrm>
              <a:off x="575049" y="691064"/>
              <a:ext cx="78137" cy="78137"/>
            </a:xfrm>
            <a:prstGeom prst="ellipse">
              <a:avLst/>
            </a:prstGeom>
            <a:solidFill>
              <a:schemeClr val="accent1">
                <a:alpha val="80000"/>
              </a:schemeClr>
            </a:solidFill>
          </p:spPr>
        </p:sp>
        <p:sp>
          <p:nvSpPr>
            <p:cNvPr id="41" name="AutoShape 41"/>
            <p:cNvSpPr/>
            <p:nvPr/>
          </p:nvSpPr>
          <p:spPr>
            <a:xfrm>
              <a:off x="689125" y="692781"/>
              <a:ext cx="74704" cy="74704"/>
            </a:xfrm>
            <a:prstGeom prst="ellipse">
              <a:avLst/>
            </a:prstGeom>
            <a:solidFill>
              <a:schemeClr val="accent1">
                <a:alpha val="60000"/>
              </a:schemeClr>
            </a:solidFill>
          </p:spPr>
        </p:sp>
        <p:sp>
          <p:nvSpPr>
            <p:cNvPr id="42" name="AutoShape 42"/>
            <p:cNvSpPr/>
            <p:nvPr/>
          </p:nvSpPr>
          <p:spPr>
            <a:xfrm>
              <a:off x="799768" y="701751"/>
              <a:ext cx="69238" cy="69238"/>
            </a:xfrm>
            <a:prstGeom prst="ellipse">
              <a:avLst/>
            </a:prstGeom>
            <a:solidFill>
              <a:schemeClr val="accent1">
                <a:alpha val="40000"/>
              </a:schemeClr>
            </a:solidFill>
          </p:spPr>
        </p:sp>
        <p:sp>
          <p:nvSpPr>
            <p:cNvPr id="43" name="AutoShape 43"/>
            <p:cNvSpPr/>
            <p:nvPr/>
          </p:nvSpPr>
          <p:spPr>
            <a:xfrm>
              <a:off x="904945" y="697618"/>
              <a:ext cx="65594" cy="65594"/>
            </a:xfrm>
            <a:prstGeom prst="ellipse">
              <a:avLst/>
            </a:prstGeom>
            <a:solidFill>
              <a:schemeClr val="accent1">
                <a:alpha val="20000"/>
              </a:schemeClr>
            </a:solidFill>
          </p:spPr>
        </p:sp>
        <p:sp>
          <p:nvSpPr>
            <p:cNvPr id="44" name="TextBox 44"/>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工作调整</a:t>
              </a:r>
            </a:p>
          </p:txBody>
        </p:sp>
      </p:grpSp>
      <p:grpSp>
        <p:nvGrpSpPr>
          <p:cNvPr id="45" name="Group 45"/>
          <p:cNvGrpSpPr/>
          <p:nvPr/>
        </p:nvGrpSpPr>
        <p:grpSpPr>
          <a:xfrm>
            <a:off x="2100892" y="2655329"/>
            <a:ext cx="2309220" cy="1189048"/>
            <a:chOff x="2100892" y="2655329"/>
            <a:chExt cx="2309220" cy="1189048"/>
          </a:xfrm>
        </p:grpSpPr>
        <p:sp>
          <p:nvSpPr>
            <p:cNvPr id="46" name="TextBox 46"/>
            <p:cNvSpPr txBox="1"/>
            <p:nvPr/>
          </p:nvSpPr>
          <p:spPr>
            <a:xfrm>
              <a:off x="2100892" y="2655329"/>
              <a:ext cx="2309220" cy="1189048"/>
            </a:xfrm>
            <a:prstGeom prst="rect">
              <a:avLst/>
            </a:prstGeom>
          </p:spPr>
          <p:txBody>
            <a:bodyPr vert="horz" wrap="square" lIns="66008" tIns="33052" rIns="66008" bIns="33052" rtlCol="0" anchor="ctr" anchorCtr="1">
              <a:noAutofit/>
            </a:bodyPr>
            <a:lstStyle/>
            <a:p>
              <a:pPr algn="l">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如果选择7，则调用函数Sort()，实现按照工资高低的降序排列。</a:t>
              </a:r>
            </a:p>
          </p:txBody>
        </p:sp>
      </p:grpSp>
      <p:grpSp>
        <p:nvGrpSpPr>
          <p:cNvPr id="47" name="Group 47"/>
          <p:cNvGrpSpPr/>
          <p:nvPr/>
        </p:nvGrpSpPr>
        <p:grpSpPr>
          <a:xfrm>
            <a:off x="2100892" y="5218283"/>
            <a:ext cx="2309220" cy="1189048"/>
            <a:chOff x="2100892" y="5218283"/>
            <a:chExt cx="2309220" cy="1189048"/>
          </a:xfrm>
        </p:grpSpPr>
        <p:sp>
          <p:nvSpPr>
            <p:cNvPr id="48" name="TextBox 48"/>
            <p:cNvSpPr txBox="1"/>
            <p:nvPr/>
          </p:nvSpPr>
          <p:spPr>
            <a:xfrm>
              <a:off x="2100892" y="5218283"/>
              <a:ext cx="2309220" cy="1189048"/>
            </a:xfrm>
            <a:prstGeom prst="rect">
              <a:avLst/>
            </a:prstGeom>
          </p:spPr>
          <p:txBody>
            <a:bodyPr vert="horz" wrap="square" lIns="66008" tIns="33052" rIns="66008" bIns="33052" rtlCol="0" anchor="ctr" anchorCtr="1">
              <a:noAutofit/>
            </a:bodyPr>
            <a:lstStyle/>
            <a:p>
              <a:pPr algn="l">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如果选择9，则调用函数Disp()，将记录以表格的形式打印并输出。</a:t>
              </a:r>
            </a:p>
          </p:txBody>
        </p:sp>
      </p:grpSp>
      <p:grpSp>
        <p:nvGrpSpPr>
          <p:cNvPr id="49" name="Group 49"/>
          <p:cNvGrpSpPr/>
          <p:nvPr/>
        </p:nvGrpSpPr>
        <p:grpSpPr>
          <a:xfrm>
            <a:off x="7764838" y="2655329"/>
            <a:ext cx="2309220" cy="1189048"/>
            <a:chOff x="7764838" y="2655329"/>
            <a:chExt cx="2309220" cy="1189048"/>
          </a:xfrm>
        </p:grpSpPr>
        <p:sp>
          <p:nvSpPr>
            <p:cNvPr id="50" name="TextBox 50"/>
            <p:cNvSpPr txBox="1"/>
            <p:nvPr/>
          </p:nvSpPr>
          <p:spPr>
            <a:xfrm>
              <a:off x="7764838" y="2655329"/>
              <a:ext cx="2309220" cy="1189048"/>
            </a:xfrm>
            <a:prstGeom prst="rect">
              <a:avLst/>
            </a:prstGeom>
          </p:spPr>
          <p:txBody>
            <a:bodyPr vert="horz" wrap="square" lIns="66008" tIns="33052" rIns="66008" bIns="33052" rtlCol="0" anchor="ctr" anchorCtr="1">
              <a:noAutofit/>
            </a:bodyPr>
            <a:lstStyle/>
            <a:p>
              <a:pPr algn="l">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如果选择8，则调用函数Save()，将记录保存到磁盘。</a:t>
              </a:r>
            </a:p>
          </p:txBody>
        </p:sp>
      </p:grpSp>
      <p:grpSp>
        <p:nvGrpSpPr>
          <p:cNvPr id="51" name="Group 51"/>
          <p:cNvGrpSpPr/>
          <p:nvPr/>
        </p:nvGrpSpPr>
        <p:grpSpPr>
          <a:xfrm>
            <a:off x="7764838" y="5218283"/>
            <a:ext cx="2309220" cy="1189048"/>
            <a:chOff x="7764838" y="5218283"/>
            <a:chExt cx="2309220" cy="1189048"/>
          </a:xfrm>
        </p:grpSpPr>
        <p:sp>
          <p:nvSpPr>
            <p:cNvPr id="52" name="TextBox 52"/>
            <p:cNvSpPr txBox="1"/>
            <p:nvPr/>
          </p:nvSpPr>
          <p:spPr>
            <a:xfrm>
              <a:off x="7764838" y="5218283"/>
              <a:ext cx="2309220" cy="1189048"/>
            </a:xfrm>
            <a:prstGeom prst="rect">
              <a:avLst/>
            </a:prstGeom>
          </p:spPr>
          <p:txBody>
            <a:bodyPr vert="horz" wrap="square" lIns="66008" tIns="33052" rIns="66008" bIns="33052" rtlCol="0" anchor="ctr" anchorCtr="1">
              <a:noAutofit/>
            </a:bodyPr>
            <a:lstStyle/>
            <a:p>
              <a:pPr algn="l">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当输入0～9之外的值，则调用函数Wrong()，提示错误信息。</a:t>
              </a:r>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378798" y="3644837"/>
            <a:ext cx="9429750" cy="1104900"/>
          </a:xfrm>
          <a:prstGeom prst="rect">
            <a:avLst/>
          </a:prstGeom>
        </p:spPr>
        <p:txBody>
          <a:bodyPr vert="horz" wrap="square" lIns="114300" tIns="57150" rIns="114300" bIns="57150" rtlCol="0" anchor="t" anchorCtr="0">
            <a:spAutoFit/>
          </a:bodyPr>
          <a:lstStyle/>
          <a:p>
            <a:pPr algn="ctr">
              <a:lnSpc>
                <a:spcPct val="120000"/>
              </a:lnSpc>
            </a:pPr>
            <a:r>
              <a:rPr lang="en-US" sz="5175" b="1">
                <a:solidFill>
                  <a:schemeClr val="accent2">
                    <a:alpha val="100000"/>
                  </a:schemeClr>
                </a:solidFill>
                <a:latin typeface="微软雅黑" panose="020B0503020204020204" charset="-122"/>
                <a:ea typeface="微软雅黑" panose="020B0503020204020204" charset="-122"/>
                <a:cs typeface="微软雅黑" panose="020B0503020204020204" charset="-122"/>
              </a:rPr>
              <a:t>项目测试</a:t>
            </a:r>
          </a:p>
        </p:txBody>
      </p:sp>
      <p:sp>
        <p:nvSpPr>
          <p:cNvPr id="3" name="TextBox 3"/>
          <p:cNvSpPr txBox="1"/>
          <p:nvPr/>
        </p:nvSpPr>
        <p:spPr>
          <a:xfrm>
            <a:off x="2060858" y="2108645"/>
            <a:ext cx="7677150" cy="1571625"/>
          </a:xfrm>
          <a:prstGeom prst="rect">
            <a:avLst/>
          </a:prstGeom>
        </p:spPr>
        <p:txBody>
          <a:bodyPr vert="horz" wrap="square" lIns="114300" tIns="57150" rIns="114300" bIns="57150" rtlCol="0" anchor="t" anchorCtr="0">
            <a:spAutoFit/>
          </a:bodyPr>
          <a:lstStyle/>
          <a:p>
            <a:pPr algn="ctr">
              <a:lnSpc>
                <a:spcPct val="120000"/>
              </a:lnSpc>
              <a:spcBef>
                <a:spcPts val="450"/>
              </a:spcBef>
            </a:pPr>
            <a:r>
              <a:rPr lang="en-US" sz="7650" b="1">
                <a:solidFill>
                  <a:schemeClr val="accent2">
                    <a:alpha val="100000"/>
                  </a:schemeClr>
                </a:solidFill>
                <a:latin typeface="微软雅黑" panose="020B0503020204020204" charset="-122"/>
                <a:ea typeface="微软雅黑" panose="020B0503020204020204" charset="-122"/>
                <a:cs typeface="微软雅黑" panose="020B0503020204020204" charset="-122"/>
              </a:rPr>
              <a:t>06</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43534" y="1338101"/>
            <a:ext cx="3333658" cy="4817902"/>
          </a:xfrm>
          <a:prstGeom prst="rect">
            <a:avLst/>
          </a:prstGeom>
          <a:solidFill>
            <a:schemeClr val="accent1">
              <a:alpha val="100000"/>
            </a:schemeClr>
          </a:solidFill>
        </p:spPr>
      </p:sp>
      <p:sp>
        <p:nvSpPr>
          <p:cNvPr id="3" name="AutoShape 3"/>
          <p:cNvSpPr/>
          <p:nvPr/>
        </p:nvSpPr>
        <p:spPr>
          <a:xfrm>
            <a:off x="743534" y="1338101"/>
            <a:ext cx="3333658" cy="1268015"/>
          </a:xfrm>
          <a:prstGeom prst="rect">
            <a:avLst/>
          </a:prstGeom>
          <a:solidFill>
            <a:schemeClr val="accent2">
              <a:lumMod val="60000"/>
              <a:lumOff val="40000"/>
              <a:alpha val="100000"/>
            </a:schemeClr>
          </a:solidFill>
        </p:spPr>
      </p:sp>
      <p:sp>
        <p:nvSpPr>
          <p:cNvPr id="4" name="TextBox 4"/>
          <p:cNvSpPr txBox="1"/>
          <p:nvPr/>
        </p:nvSpPr>
        <p:spPr>
          <a:xfrm>
            <a:off x="938867" y="2734162"/>
            <a:ext cx="2990850" cy="3076575"/>
          </a:xfrm>
          <a:prstGeom prst="rect">
            <a:avLst/>
          </a:prstGeom>
        </p:spPr>
        <p:txBody>
          <a:bodyPr vert="horz" wrap="square" lIns="123825" tIns="123825" rIns="57150" bIns="123825" rtlCol="0" anchor="t" anchorCtr="0">
            <a:spAutoFit/>
          </a:bodyPr>
          <a:lstStyle/>
          <a:p>
            <a:pPr>
              <a:lnSpc>
                <a:spcPct val="120000"/>
              </a:lnSpc>
              <a:spcBef>
                <a:spcPct val="0"/>
              </a:spcBef>
            </a:pPr>
            <a:r>
              <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rPr>
              <a:t>进行项目测试时，需要仔细检查项目的各个方面，包括需求、设计、实现和测试等。</a:t>
            </a:r>
          </a:p>
        </p:txBody>
      </p:sp>
      <p:sp>
        <p:nvSpPr>
          <p:cNvPr id="5" name="AutoShape 5"/>
          <p:cNvSpPr/>
          <p:nvPr/>
        </p:nvSpPr>
        <p:spPr>
          <a:xfrm>
            <a:off x="4429171" y="1338101"/>
            <a:ext cx="3333658" cy="4817902"/>
          </a:xfrm>
          <a:prstGeom prst="rect">
            <a:avLst/>
          </a:prstGeom>
          <a:solidFill>
            <a:schemeClr val="accent2">
              <a:lumMod val="60000"/>
              <a:lumOff val="40000"/>
              <a:alpha val="100000"/>
            </a:schemeClr>
          </a:solidFill>
        </p:spPr>
      </p:sp>
      <p:sp>
        <p:nvSpPr>
          <p:cNvPr id="6" name="AutoShape 6"/>
          <p:cNvSpPr/>
          <p:nvPr/>
        </p:nvSpPr>
        <p:spPr>
          <a:xfrm>
            <a:off x="4429171" y="1338101"/>
            <a:ext cx="3333658" cy="1268015"/>
          </a:xfrm>
          <a:prstGeom prst="rect">
            <a:avLst/>
          </a:prstGeom>
          <a:solidFill>
            <a:schemeClr val="accent1">
              <a:alpha val="100000"/>
            </a:schemeClr>
          </a:solidFill>
        </p:spPr>
      </p:sp>
      <p:sp>
        <p:nvSpPr>
          <p:cNvPr id="7" name="TextBox 7"/>
          <p:cNvSpPr txBox="1"/>
          <p:nvPr/>
        </p:nvSpPr>
        <p:spPr>
          <a:xfrm>
            <a:off x="4624504" y="2734162"/>
            <a:ext cx="2995145" cy="3060192"/>
          </a:xfrm>
          <a:prstGeom prst="rect">
            <a:avLst/>
          </a:prstGeom>
        </p:spPr>
        <p:txBody>
          <a:bodyPr vert="horz" wrap="square" lIns="123825" tIns="123825" rIns="57150" bIns="123825" rtlCol="0" anchor="t" anchorCtr="0">
            <a:spAutoFit/>
          </a:bodyPr>
          <a:lstStyle/>
          <a:p>
            <a:pPr>
              <a:lnSpc>
                <a:spcPct val="120000"/>
              </a:lnSpc>
            </a:pPr>
            <a:r>
              <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rPr>
              <a:t>测试项目包括单元测试、集成测试和系统测试等，确保项目的每个部分都符合预期。</a:t>
            </a:r>
          </a:p>
        </p:txBody>
      </p:sp>
      <p:sp>
        <p:nvSpPr>
          <p:cNvPr id="8" name="AutoShape 8"/>
          <p:cNvSpPr/>
          <p:nvPr/>
        </p:nvSpPr>
        <p:spPr>
          <a:xfrm>
            <a:off x="8118788" y="1338101"/>
            <a:ext cx="3333658" cy="4817902"/>
          </a:xfrm>
          <a:prstGeom prst="rect">
            <a:avLst/>
          </a:prstGeom>
          <a:solidFill>
            <a:schemeClr val="accent1">
              <a:alpha val="100000"/>
            </a:schemeClr>
          </a:solidFill>
        </p:spPr>
      </p:sp>
      <p:sp>
        <p:nvSpPr>
          <p:cNvPr id="9" name="AutoShape 9"/>
          <p:cNvSpPr/>
          <p:nvPr/>
        </p:nvSpPr>
        <p:spPr>
          <a:xfrm>
            <a:off x="8118788" y="1338101"/>
            <a:ext cx="3333658" cy="1268015"/>
          </a:xfrm>
          <a:prstGeom prst="rect">
            <a:avLst/>
          </a:prstGeom>
          <a:solidFill>
            <a:schemeClr val="accent2">
              <a:lumMod val="60000"/>
              <a:lumOff val="40000"/>
              <a:alpha val="100000"/>
            </a:schemeClr>
          </a:solidFill>
        </p:spPr>
      </p:sp>
      <p:sp>
        <p:nvSpPr>
          <p:cNvPr id="10" name="TextBox 10"/>
          <p:cNvSpPr txBox="1"/>
          <p:nvPr/>
        </p:nvSpPr>
        <p:spPr>
          <a:xfrm>
            <a:off x="8314120" y="2734162"/>
            <a:ext cx="2995145" cy="3060192"/>
          </a:xfrm>
          <a:prstGeom prst="rect">
            <a:avLst/>
          </a:prstGeom>
        </p:spPr>
        <p:txBody>
          <a:bodyPr vert="horz" wrap="square" lIns="123825" tIns="123825" rIns="57150" bIns="123825" rtlCol="0" anchor="t" anchorCtr="0">
            <a:spAutoFit/>
          </a:bodyPr>
          <a:lstStyle/>
          <a:p>
            <a:pPr>
              <a:lnSpc>
                <a:spcPct val="120000"/>
              </a:lnSpc>
            </a:pPr>
            <a:r>
              <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rPr>
              <a:t>项目测试旨在发现并纠正项目中的问题，以确保项目的质量和稳定性。</a:t>
            </a:r>
          </a:p>
        </p:txBody>
      </p:sp>
      <p:sp>
        <p:nvSpPr>
          <p:cNvPr id="11" name="TextBox 11"/>
          <p:cNvSpPr txBox="1"/>
          <p:nvPr/>
        </p:nvSpPr>
        <p:spPr>
          <a:xfrm>
            <a:off x="1766577" y="1338101"/>
            <a:ext cx="1155795" cy="1341120"/>
          </a:xfrm>
          <a:prstGeom prst="rect">
            <a:avLst/>
          </a:prstGeom>
        </p:spPr>
        <p:txBody>
          <a:bodyPr vert="horz" wrap="square" lIns="123825" tIns="123825" rIns="57150" bIns="123825" rtlCol="0" anchor="t" anchorCtr="0">
            <a:spAutoFit/>
          </a:bodyPr>
          <a:lstStyle/>
          <a:p>
            <a:pPr algn="ctr">
              <a:lnSpc>
                <a:spcPct val="120000"/>
              </a:lnSpc>
            </a:pPr>
            <a:r>
              <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rPr>
              <a:t>01</a:t>
            </a:r>
          </a:p>
        </p:txBody>
      </p:sp>
      <p:sp>
        <p:nvSpPr>
          <p:cNvPr id="12" name="TextBox 12"/>
          <p:cNvSpPr txBox="1"/>
          <p:nvPr/>
        </p:nvSpPr>
        <p:spPr>
          <a:xfrm>
            <a:off x="5518102" y="1338101"/>
            <a:ext cx="1155795" cy="1341120"/>
          </a:xfrm>
          <a:prstGeom prst="rect">
            <a:avLst/>
          </a:prstGeom>
        </p:spPr>
        <p:txBody>
          <a:bodyPr vert="horz" wrap="square" lIns="123825" tIns="123825" rIns="57150" bIns="123825" rtlCol="0" anchor="t" anchorCtr="0">
            <a:spAutoFit/>
          </a:bodyPr>
          <a:lstStyle/>
          <a:p>
            <a:pPr algn="ctr">
              <a:lnSpc>
                <a:spcPct val="120000"/>
              </a:lnSpc>
            </a:pPr>
            <a:r>
              <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rPr>
              <a:t>02</a:t>
            </a:r>
          </a:p>
        </p:txBody>
      </p:sp>
      <p:sp>
        <p:nvSpPr>
          <p:cNvPr id="13" name="TextBox 13"/>
          <p:cNvSpPr txBox="1"/>
          <p:nvPr/>
        </p:nvSpPr>
        <p:spPr>
          <a:xfrm>
            <a:off x="9141830" y="1338101"/>
            <a:ext cx="1155795" cy="1341120"/>
          </a:xfrm>
          <a:prstGeom prst="rect">
            <a:avLst/>
          </a:prstGeom>
        </p:spPr>
        <p:txBody>
          <a:bodyPr vert="horz" wrap="square" lIns="123825" tIns="123825" rIns="57150" bIns="123825" rtlCol="0" anchor="t" anchorCtr="0">
            <a:spAutoFit/>
          </a:bodyPr>
          <a:lstStyle/>
          <a:p>
            <a:pPr algn="ctr">
              <a:lnSpc>
                <a:spcPct val="120000"/>
              </a:lnSpc>
            </a:pPr>
            <a:r>
              <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rPr>
              <a:t>03</a:t>
            </a:r>
          </a:p>
        </p:txBody>
      </p:sp>
      <p:grpSp>
        <p:nvGrpSpPr>
          <p:cNvPr id="14" name="Group 14"/>
          <p:cNvGrpSpPr/>
          <p:nvPr/>
        </p:nvGrpSpPr>
        <p:grpSpPr>
          <a:xfrm>
            <a:off x="454963" y="93878"/>
            <a:ext cx="10641129" cy="914400"/>
            <a:chOff x="454963" y="93878"/>
            <a:chExt cx="10641129" cy="914400"/>
          </a:xfrm>
        </p:grpSpPr>
        <p:sp>
          <p:nvSpPr>
            <p:cNvPr id="15" name="AutoShape 15"/>
            <p:cNvSpPr/>
            <p:nvPr/>
          </p:nvSpPr>
          <p:spPr>
            <a:xfrm>
              <a:off x="454963" y="331168"/>
              <a:ext cx="84147" cy="84147"/>
            </a:xfrm>
            <a:prstGeom prst="ellipse">
              <a:avLst/>
            </a:prstGeom>
            <a:solidFill>
              <a:schemeClr val="accent1">
                <a:alpha val="100000"/>
              </a:schemeClr>
            </a:solidFill>
          </p:spPr>
        </p:sp>
        <p:sp>
          <p:nvSpPr>
            <p:cNvPr id="16" name="AutoShape 16"/>
            <p:cNvSpPr/>
            <p:nvPr/>
          </p:nvSpPr>
          <p:spPr>
            <a:xfrm>
              <a:off x="575049" y="337743"/>
              <a:ext cx="78137" cy="78137"/>
            </a:xfrm>
            <a:prstGeom prst="ellipse">
              <a:avLst/>
            </a:prstGeom>
            <a:solidFill>
              <a:schemeClr val="accent1">
                <a:alpha val="80000"/>
              </a:schemeClr>
            </a:solidFill>
          </p:spPr>
        </p:sp>
        <p:sp>
          <p:nvSpPr>
            <p:cNvPr id="17" name="AutoShape 17"/>
            <p:cNvSpPr/>
            <p:nvPr/>
          </p:nvSpPr>
          <p:spPr>
            <a:xfrm>
              <a:off x="689125" y="339460"/>
              <a:ext cx="74704" cy="74704"/>
            </a:xfrm>
            <a:prstGeom prst="ellipse">
              <a:avLst/>
            </a:prstGeom>
            <a:solidFill>
              <a:schemeClr val="accent1">
                <a:alpha val="60000"/>
              </a:schemeClr>
            </a:solidFill>
          </p:spPr>
        </p:sp>
        <p:sp>
          <p:nvSpPr>
            <p:cNvPr id="18" name="AutoShape 18"/>
            <p:cNvSpPr/>
            <p:nvPr/>
          </p:nvSpPr>
          <p:spPr>
            <a:xfrm>
              <a:off x="799768" y="348430"/>
              <a:ext cx="69238" cy="69238"/>
            </a:xfrm>
            <a:prstGeom prst="ellipse">
              <a:avLst/>
            </a:prstGeom>
            <a:solidFill>
              <a:schemeClr val="accent1">
                <a:alpha val="40000"/>
              </a:schemeClr>
            </a:solidFill>
          </p:spPr>
        </p:sp>
        <p:sp>
          <p:nvSpPr>
            <p:cNvPr id="19" name="AutoShape 19"/>
            <p:cNvSpPr/>
            <p:nvPr/>
          </p:nvSpPr>
          <p:spPr>
            <a:xfrm>
              <a:off x="904945" y="344297"/>
              <a:ext cx="65594" cy="65594"/>
            </a:xfrm>
            <a:prstGeom prst="ellipse">
              <a:avLst/>
            </a:prstGeom>
            <a:solidFill>
              <a:schemeClr val="accent1">
                <a:alpha val="20000"/>
              </a:schemeClr>
            </a:solidFill>
          </p:spPr>
        </p:sp>
        <p:sp>
          <p:nvSpPr>
            <p:cNvPr id="20" name="AutoShape 20"/>
            <p:cNvSpPr/>
            <p:nvPr/>
          </p:nvSpPr>
          <p:spPr>
            <a:xfrm>
              <a:off x="454963" y="448942"/>
              <a:ext cx="84147" cy="84147"/>
            </a:xfrm>
            <a:prstGeom prst="ellipse">
              <a:avLst/>
            </a:prstGeom>
            <a:solidFill>
              <a:schemeClr val="accent1">
                <a:alpha val="100000"/>
              </a:schemeClr>
            </a:solidFill>
          </p:spPr>
        </p:sp>
        <p:sp>
          <p:nvSpPr>
            <p:cNvPr id="21" name="AutoShape 21"/>
            <p:cNvSpPr/>
            <p:nvPr/>
          </p:nvSpPr>
          <p:spPr>
            <a:xfrm>
              <a:off x="575049" y="455517"/>
              <a:ext cx="78137" cy="78137"/>
            </a:xfrm>
            <a:prstGeom prst="ellipse">
              <a:avLst/>
            </a:prstGeom>
            <a:solidFill>
              <a:schemeClr val="accent1">
                <a:alpha val="80000"/>
              </a:schemeClr>
            </a:solidFill>
          </p:spPr>
        </p:sp>
        <p:sp>
          <p:nvSpPr>
            <p:cNvPr id="22" name="AutoShape 22"/>
            <p:cNvSpPr/>
            <p:nvPr/>
          </p:nvSpPr>
          <p:spPr>
            <a:xfrm>
              <a:off x="689125" y="457233"/>
              <a:ext cx="74704" cy="74704"/>
            </a:xfrm>
            <a:prstGeom prst="ellipse">
              <a:avLst/>
            </a:prstGeom>
            <a:solidFill>
              <a:schemeClr val="accent1">
                <a:alpha val="60000"/>
              </a:schemeClr>
            </a:solidFill>
          </p:spPr>
        </p:sp>
        <p:sp>
          <p:nvSpPr>
            <p:cNvPr id="23" name="AutoShape 23"/>
            <p:cNvSpPr/>
            <p:nvPr/>
          </p:nvSpPr>
          <p:spPr>
            <a:xfrm>
              <a:off x="799768" y="466203"/>
              <a:ext cx="69238" cy="69238"/>
            </a:xfrm>
            <a:prstGeom prst="ellipse">
              <a:avLst/>
            </a:prstGeom>
            <a:solidFill>
              <a:schemeClr val="accent1">
                <a:alpha val="40000"/>
              </a:schemeClr>
            </a:solidFill>
          </p:spPr>
        </p:sp>
        <p:sp>
          <p:nvSpPr>
            <p:cNvPr id="24" name="AutoShape 24"/>
            <p:cNvSpPr/>
            <p:nvPr/>
          </p:nvSpPr>
          <p:spPr>
            <a:xfrm>
              <a:off x="904945" y="462070"/>
              <a:ext cx="65594" cy="65594"/>
            </a:xfrm>
            <a:prstGeom prst="ellipse">
              <a:avLst/>
            </a:prstGeom>
            <a:solidFill>
              <a:schemeClr val="accent1">
                <a:alpha val="20000"/>
              </a:schemeClr>
            </a:solidFill>
          </p:spPr>
        </p:sp>
        <p:sp>
          <p:nvSpPr>
            <p:cNvPr id="25" name="AutoShape 25"/>
            <p:cNvSpPr/>
            <p:nvPr/>
          </p:nvSpPr>
          <p:spPr>
            <a:xfrm>
              <a:off x="454963" y="566715"/>
              <a:ext cx="84147" cy="84147"/>
            </a:xfrm>
            <a:prstGeom prst="ellipse">
              <a:avLst/>
            </a:prstGeom>
            <a:solidFill>
              <a:schemeClr val="accent1">
                <a:alpha val="100000"/>
              </a:schemeClr>
            </a:solidFill>
          </p:spPr>
        </p:sp>
        <p:sp>
          <p:nvSpPr>
            <p:cNvPr id="26" name="AutoShape 26"/>
            <p:cNvSpPr/>
            <p:nvPr/>
          </p:nvSpPr>
          <p:spPr>
            <a:xfrm>
              <a:off x="575049" y="573291"/>
              <a:ext cx="78137" cy="78137"/>
            </a:xfrm>
            <a:prstGeom prst="ellipse">
              <a:avLst/>
            </a:prstGeom>
            <a:solidFill>
              <a:schemeClr val="accent1">
                <a:alpha val="80000"/>
              </a:schemeClr>
            </a:solidFill>
          </p:spPr>
        </p:sp>
        <p:sp>
          <p:nvSpPr>
            <p:cNvPr id="27" name="AutoShape 27"/>
            <p:cNvSpPr/>
            <p:nvPr/>
          </p:nvSpPr>
          <p:spPr>
            <a:xfrm>
              <a:off x="689125" y="575007"/>
              <a:ext cx="74704" cy="74704"/>
            </a:xfrm>
            <a:prstGeom prst="ellipse">
              <a:avLst/>
            </a:prstGeom>
            <a:solidFill>
              <a:schemeClr val="accent1">
                <a:alpha val="60000"/>
              </a:schemeClr>
            </a:solidFill>
          </p:spPr>
        </p:sp>
        <p:sp>
          <p:nvSpPr>
            <p:cNvPr id="28" name="AutoShape 28"/>
            <p:cNvSpPr/>
            <p:nvPr/>
          </p:nvSpPr>
          <p:spPr>
            <a:xfrm>
              <a:off x="799768" y="583977"/>
              <a:ext cx="69238" cy="69238"/>
            </a:xfrm>
            <a:prstGeom prst="ellipse">
              <a:avLst/>
            </a:prstGeom>
            <a:solidFill>
              <a:schemeClr val="accent1">
                <a:alpha val="40000"/>
              </a:schemeClr>
            </a:solidFill>
          </p:spPr>
        </p:sp>
        <p:sp>
          <p:nvSpPr>
            <p:cNvPr id="29" name="AutoShape 29"/>
            <p:cNvSpPr/>
            <p:nvPr/>
          </p:nvSpPr>
          <p:spPr>
            <a:xfrm>
              <a:off x="904945" y="579844"/>
              <a:ext cx="65594" cy="65594"/>
            </a:xfrm>
            <a:prstGeom prst="ellipse">
              <a:avLst/>
            </a:prstGeom>
            <a:solidFill>
              <a:schemeClr val="accent1">
                <a:alpha val="20000"/>
              </a:schemeClr>
            </a:solidFill>
          </p:spPr>
        </p:sp>
        <p:sp>
          <p:nvSpPr>
            <p:cNvPr id="30" name="AutoShape 30"/>
            <p:cNvSpPr/>
            <p:nvPr/>
          </p:nvSpPr>
          <p:spPr>
            <a:xfrm>
              <a:off x="454963" y="684489"/>
              <a:ext cx="84147" cy="84147"/>
            </a:xfrm>
            <a:prstGeom prst="ellipse">
              <a:avLst/>
            </a:prstGeom>
            <a:solidFill>
              <a:schemeClr val="accent1">
                <a:alpha val="100000"/>
              </a:schemeClr>
            </a:solidFill>
          </p:spPr>
        </p:sp>
        <p:sp>
          <p:nvSpPr>
            <p:cNvPr id="31" name="AutoShape 31"/>
            <p:cNvSpPr/>
            <p:nvPr/>
          </p:nvSpPr>
          <p:spPr>
            <a:xfrm>
              <a:off x="575049" y="691064"/>
              <a:ext cx="78137" cy="78137"/>
            </a:xfrm>
            <a:prstGeom prst="ellipse">
              <a:avLst/>
            </a:prstGeom>
            <a:solidFill>
              <a:schemeClr val="accent1">
                <a:alpha val="80000"/>
              </a:schemeClr>
            </a:solidFill>
          </p:spPr>
        </p:sp>
        <p:sp>
          <p:nvSpPr>
            <p:cNvPr id="32" name="AutoShape 32"/>
            <p:cNvSpPr/>
            <p:nvPr/>
          </p:nvSpPr>
          <p:spPr>
            <a:xfrm>
              <a:off x="689125" y="692781"/>
              <a:ext cx="74704" cy="74704"/>
            </a:xfrm>
            <a:prstGeom prst="ellipse">
              <a:avLst/>
            </a:prstGeom>
            <a:solidFill>
              <a:schemeClr val="accent1">
                <a:alpha val="60000"/>
              </a:schemeClr>
            </a:solidFill>
          </p:spPr>
        </p:sp>
        <p:sp>
          <p:nvSpPr>
            <p:cNvPr id="33" name="AutoShape 33"/>
            <p:cNvSpPr/>
            <p:nvPr/>
          </p:nvSpPr>
          <p:spPr>
            <a:xfrm>
              <a:off x="799768" y="701751"/>
              <a:ext cx="69238" cy="69238"/>
            </a:xfrm>
            <a:prstGeom prst="ellipse">
              <a:avLst/>
            </a:prstGeom>
            <a:solidFill>
              <a:schemeClr val="accent1">
                <a:alpha val="40000"/>
              </a:schemeClr>
            </a:solidFill>
          </p:spPr>
        </p:sp>
        <p:sp>
          <p:nvSpPr>
            <p:cNvPr id="34" name="AutoShape 34"/>
            <p:cNvSpPr/>
            <p:nvPr/>
          </p:nvSpPr>
          <p:spPr>
            <a:xfrm>
              <a:off x="904945" y="697618"/>
              <a:ext cx="65594" cy="65594"/>
            </a:xfrm>
            <a:prstGeom prst="ellipse">
              <a:avLst/>
            </a:prstGeom>
            <a:solidFill>
              <a:schemeClr val="accent1">
                <a:alpha val="20000"/>
              </a:schemeClr>
            </a:solidFill>
          </p:spPr>
        </p:sp>
        <p:sp>
          <p:nvSpPr>
            <p:cNvPr id="35" name="TextBox 35"/>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项目测试</a:t>
              </a:r>
            </a:p>
          </p:txBody>
        </p:sp>
      </p:gr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2819372" y="152209"/>
            <a:ext cx="7924800" cy="2162175"/>
          </a:xfrm>
          <a:prstGeom prst="rect">
            <a:avLst/>
          </a:prstGeom>
        </p:spPr>
        <p:txBody>
          <a:bodyPr vert="horz" wrap="square" lIns="114300" tIns="57150" rIns="114300" bIns="57150" rtlCol="0" anchor="t" anchorCtr="0">
            <a:spAutoFit/>
          </a:bodyPr>
          <a:lstStyle/>
          <a:p>
            <a:pPr>
              <a:lnSpc>
                <a:spcPct val="120000"/>
              </a:lnSpc>
            </a:pPr>
            <a:r>
              <a:rPr lang="en-US" sz="10725" b="1">
                <a:solidFill>
                  <a:schemeClr val="accent2">
                    <a:alpha val="100000"/>
                  </a:schemeClr>
                </a:solidFill>
                <a:latin typeface="微软雅黑" panose="020B0503020204020204" charset="-122"/>
                <a:ea typeface="微软雅黑" panose="020B0503020204020204" charset="-122"/>
                <a:cs typeface="微软雅黑" panose="020B0503020204020204" charset="-122"/>
              </a:rPr>
              <a:t>THANKS</a:t>
            </a:r>
          </a:p>
        </p:txBody>
      </p:sp>
      <p:sp>
        <p:nvSpPr>
          <p:cNvPr id="3" name="TextBox 3"/>
          <p:cNvSpPr txBox="1"/>
          <p:nvPr/>
        </p:nvSpPr>
        <p:spPr>
          <a:xfrm>
            <a:off x="3581243" y="1981070"/>
            <a:ext cx="4943475" cy="628650"/>
          </a:xfrm>
          <a:prstGeom prst="rect">
            <a:avLst/>
          </a:prstGeom>
        </p:spPr>
        <p:txBody>
          <a:bodyPr vert="horz" wrap="square" lIns="114300" tIns="57150" rIns="114300" bIns="57150" rtlCol="0" anchor="t" anchorCtr="0">
            <a:spAutoFit/>
          </a:bodyPr>
          <a:lstStyle/>
          <a:p>
            <a:pPr algn="ctr">
              <a:lnSpc>
                <a:spcPct val="120000"/>
              </a:lnSpc>
            </a:pPr>
            <a:r>
              <a:rPr lang="en-US" sz="2700">
                <a:solidFill>
                  <a:schemeClr val="accent2">
                    <a:alpha val="100000"/>
                  </a:schemeClr>
                </a:solidFill>
                <a:latin typeface="微软雅黑" panose="020B0503020204020204" charset="-122"/>
                <a:ea typeface="微软雅黑" panose="020B0503020204020204" charset="-122"/>
                <a:cs typeface="微软雅黑" panose="020B0503020204020204" charset="-122"/>
              </a:rPr>
              <a:t>感谢观看</a:t>
            </a:r>
          </a:p>
        </p:txBody>
      </p:sp>
      <p:pic>
        <p:nvPicPr>
          <p:cNvPr id="5" name="图片 4" descr="项目开发实战群二维码"/>
          <p:cNvPicPr>
            <a:picLocks noChangeAspect="1"/>
          </p:cNvPicPr>
          <p:nvPr/>
        </p:nvPicPr>
        <p:blipFill>
          <a:blip r:embed="rId3"/>
          <a:stretch>
            <a:fillRect/>
          </a:stretch>
        </p:blipFill>
        <p:spPr>
          <a:xfrm>
            <a:off x="4721225" y="2667000"/>
            <a:ext cx="2748915" cy="352742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5341061" y="1169291"/>
            <a:ext cx="2281112" cy="2281112"/>
          </a:xfrm>
          <a:prstGeom prst="ellipse">
            <a:avLst/>
          </a:prstGeom>
          <a:solidFill>
            <a:schemeClr val="accent2">
              <a:lumMod val="75000"/>
              <a:alpha val="100000"/>
            </a:schemeClr>
          </a:solidFill>
        </p:spPr>
      </p:sp>
      <p:sp>
        <p:nvSpPr>
          <p:cNvPr id="3" name="Freeform 3"/>
          <p:cNvSpPr/>
          <p:nvPr/>
        </p:nvSpPr>
        <p:spPr>
          <a:xfrm>
            <a:off x="6177468" y="1976779"/>
            <a:ext cx="608297" cy="608297"/>
          </a:xfrm>
          <a:custGeom>
            <a:avLst/>
            <a:gdLst/>
            <a:ahLst/>
            <a:cxnLst/>
            <a:rect l="l" t="t" r="r" b="b"/>
            <a:pathLst>
              <a:path w="304800" h="304800">
                <a:moveTo>
                  <a:pt x="167640" y="0"/>
                </a:moveTo>
                <a:lnTo>
                  <a:pt x="182880" y="0"/>
                </a:lnTo>
                <a:lnTo>
                  <a:pt x="182880" y="45720"/>
                </a:lnTo>
                <a:lnTo>
                  <a:pt x="228600" y="152400"/>
                </a:lnTo>
                <a:lnTo>
                  <a:pt x="228600" y="274320"/>
                </a:lnTo>
                <a:cubicBezTo>
                  <a:pt x="228600" y="291151"/>
                  <a:pt x="214951" y="304800"/>
                  <a:pt x="198120" y="304800"/>
                </a:cubicBezTo>
                <a:lnTo>
                  <a:pt x="198120" y="304800"/>
                </a:lnTo>
                <a:lnTo>
                  <a:pt x="76200" y="304800"/>
                </a:lnTo>
                <a:cubicBezTo>
                  <a:pt x="59436" y="304800"/>
                  <a:pt x="40996" y="291998"/>
                  <a:pt x="35052" y="276149"/>
                </a:cubicBezTo>
                <a:lnTo>
                  <a:pt x="0" y="182880"/>
                </a:lnTo>
                <a:lnTo>
                  <a:pt x="0" y="152400"/>
                </a:lnTo>
                <a:cubicBezTo>
                  <a:pt x="0" y="135569"/>
                  <a:pt x="13649" y="121920"/>
                  <a:pt x="30480" y="121920"/>
                </a:cubicBezTo>
                <a:lnTo>
                  <a:pt x="30480" y="121920"/>
                </a:lnTo>
                <a:lnTo>
                  <a:pt x="137160" y="121920"/>
                </a:lnTo>
                <a:lnTo>
                  <a:pt x="137160" y="30480"/>
                </a:lnTo>
                <a:cubicBezTo>
                  <a:pt x="137160" y="13649"/>
                  <a:pt x="150809" y="0"/>
                  <a:pt x="167640" y="0"/>
                </a:cubicBezTo>
                <a:lnTo>
                  <a:pt x="167640" y="0"/>
                </a:lnTo>
                <a:close/>
                <a:moveTo>
                  <a:pt x="259080" y="152400"/>
                </a:moveTo>
                <a:lnTo>
                  <a:pt x="304800" y="152400"/>
                </a:lnTo>
                <a:lnTo>
                  <a:pt x="304800" y="304800"/>
                </a:lnTo>
                <a:lnTo>
                  <a:pt x="259080" y="304800"/>
                </a:lnTo>
                <a:lnTo>
                  <a:pt x="259080" y="152400"/>
                </a:lnTo>
                <a:close/>
              </a:path>
            </a:pathLst>
          </a:custGeom>
          <a:solidFill>
            <a:srgbClr val="FFFFFF">
              <a:alpha val="100000"/>
            </a:srgbClr>
          </a:solidFill>
        </p:spPr>
      </p:sp>
      <p:sp>
        <p:nvSpPr>
          <p:cNvPr id="4" name="AutoShape 4"/>
          <p:cNvSpPr/>
          <p:nvPr/>
        </p:nvSpPr>
        <p:spPr>
          <a:xfrm>
            <a:off x="4569827" y="2585076"/>
            <a:ext cx="1911789" cy="1911789"/>
          </a:xfrm>
          <a:prstGeom prst="ellipse">
            <a:avLst/>
          </a:prstGeom>
          <a:solidFill>
            <a:schemeClr val="accent2">
              <a:lumMod val="60000"/>
              <a:lumOff val="40000"/>
              <a:alpha val="100000"/>
            </a:schemeClr>
          </a:solidFill>
        </p:spPr>
      </p:sp>
      <p:sp>
        <p:nvSpPr>
          <p:cNvPr id="5" name="Freeform 5"/>
          <p:cNvSpPr/>
          <p:nvPr/>
        </p:nvSpPr>
        <p:spPr>
          <a:xfrm>
            <a:off x="5156399" y="3235877"/>
            <a:ext cx="738646" cy="610186"/>
          </a:xfrm>
          <a:custGeom>
            <a:avLst/>
            <a:gdLst/>
            <a:ahLst/>
            <a:cxnLst/>
            <a:rect l="l" t="t" r="r" b="b"/>
            <a:pathLst>
              <a:path w="304800" h="304800">
                <a:moveTo>
                  <a:pt x="106680" y="0"/>
                </a:moveTo>
                <a:lnTo>
                  <a:pt x="91440" y="0"/>
                </a:lnTo>
                <a:lnTo>
                  <a:pt x="0" y="45720"/>
                </a:lnTo>
                <a:lnTo>
                  <a:pt x="0" y="137160"/>
                </a:lnTo>
                <a:lnTo>
                  <a:pt x="60960" y="121920"/>
                </a:lnTo>
                <a:lnTo>
                  <a:pt x="60960" y="304800"/>
                </a:lnTo>
                <a:lnTo>
                  <a:pt x="243840" y="304800"/>
                </a:lnTo>
                <a:lnTo>
                  <a:pt x="243840" y="121920"/>
                </a:lnTo>
                <a:lnTo>
                  <a:pt x="304800" y="137160"/>
                </a:lnTo>
                <a:lnTo>
                  <a:pt x="304800" y="45720"/>
                </a:lnTo>
                <a:lnTo>
                  <a:pt x="213360" y="0"/>
                </a:lnTo>
                <a:lnTo>
                  <a:pt x="198120" y="0"/>
                </a:lnTo>
                <a:cubicBezTo>
                  <a:pt x="198120" y="25251"/>
                  <a:pt x="177651" y="45720"/>
                  <a:pt x="152400" y="45720"/>
                </a:cubicBezTo>
                <a:cubicBezTo>
                  <a:pt x="127149" y="45720"/>
                  <a:pt x="106680" y="25251"/>
                  <a:pt x="106680" y="0"/>
                </a:cubicBezTo>
                <a:lnTo>
                  <a:pt x="106680" y="0"/>
                </a:lnTo>
                <a:close/>
              </a:path>
            </a:pathLst>
          </a:custGeom>
          <a:solidFill>
            <a:srgbClr val="FFFFFF">
              <a:alpha val="100000"/>
            </a:srgbClr>
          </a:solidFill>
        </p:spPr>
      </p:sp>
      <p:sp>
        <p:nvSpPr>
          <p:cNvPr id="6" name="AutoShape 6"/>
          <p:cNvSpPr/>
          <p:nvPr/>
        </p:nvSpPr>
        <p:spPr>
          <a:xfrm>
            <a:off x="5905908" y="3792072"/>
            <a:ext cx="1520741" cy="1520741"/>
          </a:xfrm>
          <a:prstGeom prst="ellipse">
            <a:avLst/>
          </a:prstGeom>
          <a:solidFill>
            <a:schemeClr val="accent1">
              <a:alpha val="100000"/>
            </a:schemeClr>
          </a:solidFill>
        </p:spPr>
      </p:sp>
      <p:sp>
        <p:nvSpPr>
          <p:cNvPr id="7" name="Freeform 7"/>
          <p:cNvSpPr/>
          <p:nvPr/>
        </p:nvSpPr>
        <p:spPr>
          <a:xfrm>
            <a:off x="6301722" y="4207073"/>
            <a:ext cx="729113" cy="690739"/>
          </a:xfrm>
          <a:custGeom>
            <a:avLst/>
            <a:gdLst/>
            <a:ahLst/>
            <a:cxnLst/>
            <a:rect l="l" t="t" r="r" b="b"/>
            <a:pathLst>
              <a:path w="304800" h="304800">
                <a:moveTo>
                  <a:pt x="152800" y="79486"/>
                </a:moveTo>
                <a:cubicBezTo>
                  <a:pt x="152800" y="79486"/>
                  <a:pt x="133750" y="38891"/>
                  <a:pt x="90888" y="38891"/>
                </a:cubicBezTo>
                <a:cubicBezTo>
                  <a:pt x="44053" y="38891"/>
                  <a:pt x="19450" y="78581"/>
                  <a:pt x="19450" y="118262"/>
                </a:cubicBezTo>
                <a:cubicBezTo>
                  <a:pt x="19450" y="184147"/>
                  <a:pt x="152800" y="265900"/>
                  <a:pt x="152800" y="265900"/>
                </a:cubicBezTo>
                <a:cubicBezTo>
                  <a:pt x="152800" y="265900"/>
                  <a:pt x="285350" y="184937"/>
                  <a:pt x="285350" y="118262"/>
                </a:cubicBezTo>
                <a:cubicBezTo>
                  <a:pt x="285350" y="77781"/>
                  <a:pt x="259956" y="38891"/>
                  <a:pt x="214713" y="38891"/>
                </a:cubicBezTo>
                <a:cubicBezTo>
                  <a:pt x="169469" y="38891"/>
                  <a:pt x="152800" y="79486"/>
                  <a:pt x="152800" y="79486"/>
                </a:cubicBezTo>
                <a:close/>
              </a:path>
            </a:pathLst>
          </a:custGeom>
          <a:solidFill>
            <a:srgbClr val="FFFFFF">
              <a:alpha val="100000"/>
            </a:srgbClr>
          </a:solidFill>
        </p:spPr>
      </p:sp>
      <p:sp>
        <p:nvSpPr>
          <p:cNvPr id="8" name="AutoShape 8"/>
          <p:cNvSpPr/>
          <p:nvPr/>
        </p:nvSpPr>
        <p:spPr>
          <a:xfrm>
            <a:off x="5227005" y="4767462"/>
            <a:ext cx="1336080" cy="1336080"/>
          </a:xfrm>
          <a:prstGeom prst="ellipse">
            <a:avLst/>
          </a:prstGeom>
          <a:solidFill>
            <a:schemeClr val="accent3">
              <a:lumMod val="60000"/>
              <a:lumOff val="40000"/>
              <a:alpha val="100000"/>
            </a:schemeClr>
          </a:solidFill>
        </p:spPr>
      </p:sp>
      <p:sp>
        <p:nvSpPr>
          <p:cNvPr id="9" name="Freeform 9"/>
          <p:cNvSpPr/>
          <p:nvPr/>
        </p:nvSpPr>
        <p:spPr>
          <a:xfrm>
            <a:off x="5633397" y="5196504"/>
            <a:ext cx="523295" cy="477996"/>
          </a:xfrm>
          <a:custGeom>
            <a:avLst/>
            <a:gdLst/>
            <a:ahLst/>
            <a:cxnLst/>
            <a:rect l="l" t="t" r="r" b="b"/>
            <a:pathLst>
              <a:path w="304800" h="304800">
                <a:moveTo>
                  <a:pt x="285750" y="171450"/>
                </a:moveTo>
                <a:lnTo>
                  <a:pt x="266700" y="171450"/>
                </a:lnTo>
                <a:lnTo>
                  <a:pt x="266700" y="133350"/>
                </a:lnTo>
                <a:cubicBezTo>
                  <a:pt x="266700" y="70247"/>
                  <a:pt x="215503" y="19050"/>
                  <a:pt x="152400" y="19050"/>
                </a:cubicBezTo>
                <a:cubicBezTo>
                  <a:pt x="89297" y="19050"/>
                  <a:pt x="38100" y="70247"/>
                  <a:pt x="38100" y="133350"/>
                </a:cubicBezTo>
                <a:lnTo>
                  <a:pt x="38100" y="171450"/>
                </a:lnTo>
                <a:lnTo>
                  <a:pt x="19050" y="171450"/>
                </a:lnTo>
                <a:cubicBezTo>
                  <a:pt x="8525" y="171450"/>
                  <a:pt x="0" y="179975"/>
                  <a:pt x="0" y="190500"/>
                </a:cubicBezTo>
                <a:lnTo>
                  <a:pt x="0" y="266700"/>
                </a:lnTo>
                <a:cubicBezTo>
                  <a:pt x="0" y="277225"/>
                  <a:pt x="8525" y="285750"/>
                  <a:pt x="19050" y="285750"/>
                </a:cubicBezTo>
                <a:lnTo>
                  <a:pt x="76200" y="285750"/>
                </a:lnTo>
                <a:lnTo>
                  <a:pt x="76200" y="133350"/>
                </a:lnTo>
                <a:cubicBezTo>
                  <a:pt x="76200" y="91307"/>
                  <a:pt x="110357" y="57150"/>
                  <a:pt x="152400" y="57150"/>
                </a:cubicBezTo>
                <a:cubicBezTo>
                  <a:pt x="194443" y="57150"/>
                  <a:pt x="228600" y="91307"/>
                  <a:pt x="228600" y="133350"/>
                </a:cubicBezTo>
                <a:lnTo>
                  <a:pt x="228600" y="285750"/>
                </a:lnTo>
                <a:lnTo>
                  <a:pt x="285750" y="285750"/>
                </a:lnTo>
                <a:cubicBezTo>
                  <a:pt x="296275" y="285750"/>
                  <a:pt x="304800" y="277225"/>
                  <a:pt x="304800" y="266700"/>
                </a:cubicBezTo>
                <a:lnTo>
                  <a:pt x="304800" y="190500"/>
                </a:lnTo>
                <a:cubicBezTo>
                  <a:pt x="304800" y="179975"/>
                  <a:pt x="296275" y="171450"/>
                  <a:pt x="285750" y="171450"/>
                </a:cubicBezTo>
                <a:close/>
              </a:path>
            </a:pathLst>
          </a:custGeom>
          <a:solidFill>
            <a:srgbClr val="FFFFFF">
              <a:alpha val="100000"/>
            </a:srgbClr>
          </a:solidFill>
        </p:spPr>
      </p:sp>
      <p:sp>
        <p:nvSpPr>
          <p:cNvPr id="10" name="TextBox 10"/>
          <p:cNvSpPr txBox="1"/>
          <p:nvPr/>
        </p:nvSpPr>
        <p:spPr>
          <a:xfrm>
            <a:off x="7879079" y="1866934"/>
            <a:ext cx="3905250" cy="885825"/>
          </a:xfrm>
          <a:prstGeom prst="rect">
            <a:avLst/>
          </a:prstGeom>
        </p:spPr>
        <p:txBody>
          <a:bodyPr vert="horz" wrap="square" lIns="123825" tIns="123825" rIns="57150" bIns="123825" rtlCol="0" anchor="t" anchorCtr="0">
            <a:spAutoFit/>
          </a:bodyPr>
          <a:lstStyle/>
          <a:p>
            <a:pPr>
              <a:lnSpc>
                <a:spcPct val="140000"/>
              </a:lnSpc>
            </a:pPr>
            <a:r>
              <a:rPr lang="en-US" sz="1425">
                <a:solidFill>
                  <a:schemeClr val="dk1">
                    <a:alpha val="100000"/>
                  </a:schemeClr>
                </a:solidFill>
                <a:latin typeface="微软雅黑" panose="020B0503020204020204" charset="-122"/>
                <a:ea typeface="微软雅黑" panose="020B0503020204020204" charset="-122"/>
                <a:cs typeface="微软雅黑" panose="020B0503020204020204" charset="-122"/>
              </a:rPr>
              <a:t>企业内部财务管理是该企业运用现代化技术创造更多更高的经济效益的主要因素之一。</a:t>
            </a:r>
          </a:p>
        </p:txBody>
      </p:sp>
      <p:sp>
        <p:nvSpPr>
          <p:cNvPr id="11" name="TextBox 11"/>
          <p:cNvSpPr txBox="1"/>
          <p:nvPr/>
        </p:nvSpPr>
        <p:spPr>
          <a:xfrm>
            <a:off x="7622173" y="4109530"/>
            <a:ext cx="4029075" cy="885825"/>
          </a:xfrm>
          <a:prstGeom prst="rect">
            <a:avLst/>
          </a:prstGeom>
        </p:spPr>
        <p:txBody>
          <a:bodyPr vert="horz" wrap="square" lIns="123825" tIns="123825" rIns="57150" bIns="123825" rtlCol="0" anchor="ctr" anchorCtr="0">
            <a:spAutoFit/>
          </a:bodyPr>
          <a:lstStyle/>
          <a:p>
            <a:pPr>
              <a:lnSpc>
                <a:spcPct val="140000"/>
              </a:lnSpc>
            </a:pPr>
            <a:r>
              <a:rPr lang="en-US" sz="1425">
                <a:solidFill>
                  <a:schemeClr val="dk1">
                    <a:alpha val="100000"/>
                  </a:schemeClr>
                </a:solidFill>
                <a:latin typeface="微软雅黑" panose="020B0503020204020204" charset="-122"/>
                <a:ea typeface="微软雅黑" panose="020B0503020204020204" charset="-122"/>
                <a:cs typeface="微软雅黑" panose="020B0503020204020204" charset="-122"/>
              </a:rPr>
              <a:t>各项工资条款的发放，如果没有一个完整的管理系统对企业和员工的工作都带来许多的不便。</a:t>
            </a:r>
          </a:p>
        </p:txBody>
      </p:sp>
      <p:sp>
        <p:nvSpPr>
          <p:cNvPr id="12" name="TextBox 12"/>
          <p:cNvSpPr txBox="1"/>
          <p:nvPr/>
        </p:nvSpPr>
        <p:spPr>
          <a:xfrm>
            <a:off x="653186" y="4992590"/>
            <a:ext cx="4343400" cy="885825"/>
          </a:xfrm>
          <a:prstGeom prst="rect">
            <a:avLst/>
          </a:prstGeom>
        </p:spPr>
        <p:txBody>
          <a:bodyPr vert="horz" wrap="square" lIns="123825" tIns="123825" rIns="57150" bIns="123825" rtlCol="0" anchor="t" anchorCtr="0">
            <a:spAutoFit/>
          </a:bodyPr>
          <a:lstStyle/>
          <a:p>
            <a:pPr algn="r">
              <a:lnSpc>
                <a:spcPct val="140000"/>
              </a:lnSpc>
            </a:pPr>
            <a:r>
              <a:rPr lang="en-US" sz="1425">
                <a:solidFill>
                  <a:schemeClr val="dk1">
                    <a:alpha val="100000"/>
                  </a:schemeClr>
                </a:solidFill>
                <a:latin typeface="微软雅黑" panose="020B0503020204020204" charset="-122"/>
                <a:ea typeface="微软雅黑" panose="020B0503020204020204" charset="-122"/>
                <a:cs typeface="微软雅黑" panose="020B0503020204020204" charset="-122"/>
              </a:rPr>
              <a:t>基于以上原因，企业工资管理系统使用电脑安全保存、快速计算、全面统计，实现工资管理的系统化、规范化、自动化。</a:t>
            </a:r>
          </a:p>
        </p:txBody>
      </p:sp>
      <p:sp>
        <p:nvSpPr>
          <p:cNvPr id="13" name="TextBox 13"/>
          <p:cNvSpPr txBox="1"/>
          <p:nvPr/>
        </p:nvSpPr>
        <p:spPr>
          <a:xfrm>
            <a:off x="454963" y="3098058"/>
            <a:ext cx="3924300" cy="885825"/>
          </a:xfrm>
          <a:prstGeom prst="rect">
            <a:avLst/>
          </a:prstGeom>
        </p:spPr>
        <p:txBody>
          <a:bodyPr vert="horz" wrap="square" lIns="123825" tIns="123825" rIns="57150" bIns="123825" rtlCol="0" anchor="t" anchorCtr="0">
            <a:spAutoFit/>
          </a:bodyPr>
          <a:lstStyle/>
          <a:p>
            <a:pPr algn="r">
              <a:lnSpc>
                <a:spcPct val="140000"/>
              </a:lnSpc>
            </a:pPr>
            <a:r>
              <a:rPr lang="en-US" sz="1425">
                <a:solidFill>
                  <a:schemeClr val="dk1">
                    <a:alpha val="100000"/>
                  </a:schemeClr>
                </a:solidFill>
                <a:latin typeface="微软雅黑" panose="020B0503020204020204" charset="-122"/>
                <a:ea typeface="微软雅黑" panose="020B0503020204020204" charset="-122"/>
                <a:cs typeface="微软雅黑" panose="020B0503020204020204" charset="-122"/>
              </a:rPr>
              <a:t>工资管理作为企业内部的一种财务管理也是如此，由于企业职工人数较多，每一位职工的实际情况也不尽相同。</a:t>
            </a:r>
          </a:p>
        </p:txBody>
      </p:sp>
      <p:grpSp>
        <p:nvGrpSpPr>
          <p:cNvPr id="14" name="Group 14"/>
          <p:cNvGrpSpPr/>
          <p:nvPr/>
        </p:nvGrpSpPr>
        <p:grpSpPr>
          <a:xfrm>
            <a:off x="454963" y="93878"/>
            <a:ext cx="10641129" cy="914400"/>
            <a:chOff x="454963" y="93878"/>
            <a:chExt cx="10641129" cy="914400"/>
          </a:xfrm>
        </p:grpSpPr>
        <p:sp>
          <p:nvSpPr>
            <p:cNvPr id="15" name="AutoShape 15"/>
            <p:cNvSpPr/>
            <p:nvPr/>
          </p:nvSpPr>
          <p:spPr>
            <a:xfrm>
              <a:off x="454963" y="331168"/>
              <a:ext cx="84147" cy="84147"/>
            </a:xfrm>
            <a:prstGeom prst="ellipse">
              <a:avLst/>
            </a:prstGeom>
            <a:solidFill>
              <a:schemeClr val="accent1">
                <a:alpha val="100000"/>
              </a:schemeClr>
            </a:solidFill>
          </p:spPr>
        </p:sp>
        <p:sp>
          <p:nvSpPr>
            <p:cNvPr id="16" name="AutoShape 16"/>
            <p:cNvSpPr/>
            <p:nvPr/>
          </p:nvSpPr>
          <p:spPr>
            <a:xfrm>
              <a:off x="575049" y="337743"/>
              <a:ext cx="78137" cy="78137"/>
            </a:xfrm>
            <a:prstGeom prst="ellipse">
              <a:avLst/>
            </a:prstGeom>
            <a:solidFill>
              <a:schemeClr val="accent1">
                <a:alpha val="80000"/>
              </a:schemeClr>
            </a:solidFill>
          </p:spPr>
        </p:sp>
        <p:sp>
          <p:nvSpPr>
            <p:cNvPr id="17" name="AutoShape 17"/>
            <p:cNvSpPr/>
            <p:nvPr/>
          </p:nvSpPr>
          <p:spPr>
            <a:xfrm>
              <a:off x="689125" y="339460"/>
              <a:ext cx="74704" cy="74704"/>
            </a:xfrm>
            <a:prstGeom prst="ellipse">
              <a:avLst/>
            </a:prstGeom>
            <a:solidFill>
              <a:schemeClr val="accent1">
                <a:alpha val="60000"/>
              </a:schemeClr>
            </a:solidFill>
          </p:spPr>
        </p:sp>
        <p:sp>
          <p:nvSpPr>
            <p:cNvPr id="18" name="AutoShape 18"/>
            <p:cNvSpPr/>
            <p:nvPr/>
          </p:nvSpPr>
          <p:spPr>
            <a:xfrm>
              <a:off x="799768" y="348430"/>
              <a:ext cx="69238" cy="69238"/>
            </a:xfrm>
            <a:prstGeom prst="ellipse">
              <a:avLst/>
            </a:prstGeom>
            <a:solidFill>
              <a:schemeClr val="accent1">
                <a:alpha val="40000"/>
              </a:schemeClr>
            </a:solidFill>
          </p:spPr>
        </p:sp>
        <p:sp>
          <p:nvSpPr>
            <p:cNvPr id="19" name="AutoShape 19"/>
            <p:cNvSpPr/>
            <p:nvPr/>
          </p:nvSpPr>
          <p:spPr>
            <a:xfrm>
              <a:off x="904945" y="344297"/>
              <a:ext cx="65594" cy="65594"/>
            </a:xfrm>
            <a:prstGeom prst="ellipse">
              <a:avLst/>
            </a:prstGeom>
            <a:solidFill>
              <a:schemeClr val="accent1">
                <a:alpha val="20000"/>
              </a:schemeClr>
            </a:solidFill>
          </p:spPr>
        </p:sp>
        <p:sp>
          <p:nvSpPr>
            <p:cNvPr id="20" name="AutoShape 20"/>
            <p:cNvSpPr/>
            <p:nvPr/>
          </p:nvSpPr>
          <p:spPr>
            <a:xfrm>
              <a:off x="454963" y="448942"/>
              <a:ext cx="84147" cy="84147"/>
            </a:xfrm>
            <a:prstGeom prst="ellipse">
              <a:avLst/>
            </a:prstGeom>
            <a:solidFill>
              <a:schemeClr val="accent1">
                <a:alpha val="100000"/>
              </a:schemeClr>
            </a:solidFill>
          </p:spPr>
        </p:sp>
        <p:sp>
          <p:nvSpPr>
            <p:cNvPr id="21" name="AutoShape 21"/>
            <p:cNvSpPr/>
            <p:nvPr/>
          </p:nvSpPr>
          <p:spPr>
            <a:xfrm>
              <a:off x="575049" y="455517"/>
              <a:ext cx="78137" cy="78137"/>
            </a:xfrm>
            <a:prstGeom prst="ellipse">
              <a:avLst/>
            </a:prstGeom>
            <a:solidFill>
              <a:schemeClr val="accent1">
                <a:alpha val="80000"/>
              </a:schemeClr>
            </a:solidFill>
          </p:spPr>
        </p:sp>
        <p:sp>
          <p:nvSpPr>
            <p:cNvPr id="22" name="AutoShape 22"/>
            <p:cNvSpPr/>
            <p:nvPr/>
          </p:nvSpPr>
          <p:spPr>
            <a:xfrm>
              <a:off x="689125" y="457233"/>
              <a:ext cx="74704" cy="74704"/>
            </a:xfrm>
            <a:prstGeom prst="ellipse">
              <a:avLst/>
            </a:prstGeom>
            <a:solidFill>
              <a:schemeClr val="accent1">
                <a:alpha val="60000"/>
              </a:schemeClr>
            </a:solidFill>
          </p:spPr>
        </p:sp>
        <p:sp>
          <p:nvSpPr>
            <p:cNvPr id="23" name="AutoShape 23"/>
            <p:cNvSpPr/>
            <p:nvPr/>
          </p:nvSpPr>
          <p:spPr>
            <a:xfrm>
              <a:off x="799768" y="466203"/>
              <a:ext cx="69238" cy="69238"/>
            </a:xfrm>
            <a:prstGeom prst="ellipse">
              <a:avLst/>
            </a:prstGeom>
            <a:solidFill>
              <a:schemeClr val="accent1">
                <a:alpha val="40000"/>
              </a:schemeClr>
            </a:solidFill>
          </p:spPr>
        </p:sp>
        <p:sp>
          <p:nvSpPr>
            <p:cNvPr id="24" name="AutoShape 24"/>
            <p:cNvSpPr/>
            <p:nvPr/>
          </p:nvSpPr>
          <p:spPr>
            <a:xfrm>
              <a:off x="904945" y="462070"/>
              <a:ext cx="65594" cy="65594"/>
            </a:xfrm>
            <a:prstGeom prst="ellipse">
              <a:avLst/>
            </a:prstGeom>
            <a:solidFill>
              <a:schemeClr val="accent1">
                <a:alpha val="20000"/>
              </a:schemeClr>
            </a:solidFill>
          </p:spPr>
        </p:sp>
        <p:sp>
          <p:nvSpPr>
            <p:cNvPr id="25" name="AutoShape 25"/>
            <p:cNvSpPr/>
            <p:nvPr/>
          </p:nvSpPr>
          <p:spPr>
            <a:xfrm>
              <a:off x="454963" y="566715"/>
              <a:ext cx="84147" cy="84147"/>
            </a:xfrm>
            <a:prstGeom prst="ellipse">
              <a:avLst/>
            </a:prstGeom>
            <a:solidFill>
              <a:schemeClr val="accent1">
                <a:alpha val="100000"/>
              </a:schemeClr>
            </a:solidFill>
          </p:spPr>
        </p:sp>
        <p:sp>
          <p:nvSpPr>
            <p:cNvPr id="26" name="AutoShape 26"/>
            <p:cNvSpPr/>
            <p:nvPr/>
          </p:nvSpPr>
          <p:spPr>
            <a:xfrm>
              <a:off x="575049" y="573291"/>
              <a:ext cx="78137" cy="78137"/>
            </a:xfrm>
            <a:prstGeom prst="ellipse">
              <a:avLst/>
            </a:prstGeom>
            <a:solidFill>
              <a:schemeClr val="accent1">
                <a:alpha val="80000"/>
              </a:schemeClr>
            </a:solidFill>
          </p:spPr>
        </p:sp>
        <p:sp>
          <p:nvSpPr>
            <p:cNvPr id="27" name="AutoShape 27"/>
            <p:cNvSpPr/>
            <p:nvPr/>
          </p:nvSpPr>
          <p:spPr>
            <a:xfrm>
              <a:off x="689125" y="575007"/>
              <a:ext cx="74704" cy="74704"/>
            </a:xfrm>
            <a:prstGeom prst="ellipse">
              <a:avLst/>
            </a:prstGeom>
            <a:solidFill>
              <a:schemeClr val="accent1">
                <a:alpha val="60000"/>
              </a:schemeClr>
            </a:solidFill>
          </p:spPr>
        </p:sp>
        <p:sp>
          <p:nvSpPr>
            <p:cNvPr id="28" name="AutoShape 28"/>
            <p:cNvSpPr/>
            <p:nvPr/>
          </p:nvSpPr>
          <p:spPr>
            <a:xfrm>
              <a:off x="799768" y="583977"/>
              <a:ext cx="69238" cy="69238"/>
            </a:xfrm>
            <a:prstGeom prst="ellipse">
              <a:avLst/>
            </a:prstGeom>
            <a:solidFill>
              <a:schemeClr val="accent1">
                <a:alpha val="40000"/>
              </a:schemeClr>
            </a:solidFill>
          </p:spPr>
        </p:sp>
        <p:sp>
          <p:nvSpPr>
            <p:cNvPr id="29" name="AutoShape 29"/>
            <p:cNvSpPr/>
            <p:nvPr/>
          </p:nvSpPr>
          <p:spPr>
            <a:xfrm>
              <a:off x="904945" y="579844"/>
              <a:ext cx="65594" cy="65594"/>
            </a:xfrm>
            <a:prstGeom prst="ellipse">
              <a:avLst/>
            </a:prstGeom>
            <a:solidFill>
              <a:schemeClr val="accent1">
                <a:alpha val="20000"/>
              </a:schemeClr>
            </a:solidFill>
          </p:spPr>
        </p:sp>
        <p:sp>
          <p:nvSpPr>
            <p:cNvPr id="30" name="AutoShape 30"/>
            <p:cNvSpPr/>
            <p:nvPr/>
          </p:nvSpPr>
          <p:spPr>
            <a:xfrm>
              <a:off x="454963" y="684489"/>
              <a:ext cx="84147" cy="84147"/>
            </a:xfrm>
            <a:prstGeom prst="ellipse">
              <a:avLst/>
            </a:prstGeom>
            <a:solidFill>
              <a:schemeClr val="accent1">
                <a:alpha val="100000"/>
              </a:schemeClr>
            </a:solidFill>
          </p:spPr>
        </p:sp>
        <p:sp>
          <p:nvSpPr>
            <p:cNvPr id="31" name="AutoShape 31"/>
            <p:cNvSpPr/>
            <p:nvPr/>
          </p:nvSpPr>
          <p:spPr>
            <a:xfrm>
              <a:off x="575049" y="691064"/>
              <a:ext cx="78137" cy="78137"/>
            </a:xfrm>
            <a:prstGeom prst="ellipse">
              <a:avLst/>
            </a:prstGeom>
            <a:solidFill>
              <a:schemeClr val="accent1">
                <a:alpha val="80000"/>
              </a:schemeClr>
            </a:solidFill>
          </p:spPr>
        </p:sp>
        <p:sp>
          <p:nvSpPr>
            <p:cNvPr id="32" name="AutoShape 32"/>
            <p:cNvSpPr/>
            <p:nvPr/>
          </p:nvSpPr>
          <p:spPr>
            <a:xfrm>
              <a:off x="689125" y="692781"/>
              <a:ext cx="74704" cy="74704"/>
            </a:xfrm>
            <a:prstGeom prst="ellipse">
              <a:avLst/>
            </a:prstGeom>
            <a:solidFill>
              <a:schemeClr val="accent1">
                <a:alpha val="60000"/>
              </a:schemeClr>
            </a:solidFill>
          </p:spPr>
        </p:sp>
        <p:sp>
          <p:nvSpPr>
            <p:cNvPr id="33" name="AutoShape 33"/>
            <p:cNvSpPr/>
            <p:nvPr/>
          </p:nvSpPr>
          <p:spPr>
            <a:xfrm>
              <a:off x="799768" y="701751"/>
              <a:ext cx="69238" cy="69238"/>
            </a:xfrm>
            <a:prstGeom prst="ellipse">
              <a:avLst/>
            </a:prstGeom>
            <a:solidFill>
              <a:schemeClr val="accent1">
                <a:alpha val="40000"/>
              </a:schemeClr>
            </a:solidFill>
          </p:spPr>
        </p:sp>
        <p:sp>
          <p:nvSpPr>
            <p:cNvPr id="34" name="AutoShape 34"/>
            <p:cNvSpPr/>
            <p:nvPr/>
          </p:nvSpPr>
          <p:spPr>
            <a:xfrm>
              <a:off x="904945" y="697618"/>
              <a:ext cx="65594" cy="65594"/>
            </a:xfrm>
            <a:prstGeom prst="ellipse">
              <a:avLst/>
            </a:prstGeom>
            <a:solidFill>
              <a:schemeClr val="accent1">
                <a:alpha val="20000"/>
              </a:schemeClr>
            </a:solidFill>
          </p:spPr>
        </p:sp>
        <p:sp>
          <p:nvSpPr>
            <p:cNvPr id="35" name="TextBox 35"/>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背景介绍</a:t>
              </a: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378798" y="3644837"/>
            <a:ext cx="9429750" cy="1104900"/>
          </a:xfrm>
          <a:prstGeom prst="rect">
            <a:avLst/>
          </a:prstGeom>
        </p:spPr>
        <p:txBody>
          <a:bodyPr vert="horz" wrap="square" lIns="114300" tIns="57150" rIns="114300" bIns="57150" rtlCol="0" anchor="t" anchorCtr="0">
            <a:spAutoFit/>
          </a:bodyPr>
          <a:lstStyle/>
          <a:p>
            <a:pPr algn="ctr">
              <a:lnSpc>
                <a:spcPct val="120000"/>
              </a:lnSpc>
            </a:pPr>
            <a:r>
              <a:rPr lang="en-US" sz="5175" b="1">
                <a:solidFill>
                  <a:schemeClr val="accent2">
                    <a:alpha val="100000"/>
                  </a:schemeClr>
                </a:solidFill>
                <a:latin typeface="微软雅黑" panose="020B0503020204020204" charset="-122"/>
                <a:ea typeface="微软雅黑" panose="020B0503020204020204" charset="-122"/>
                <a:cs typeface="微软雅黑" panose="020B0503020204020204" charset="-122"/>
              </a:rPr>
              <a:t>项目规划分析</a:t>
            </a:r>
          </a:p>
        </p:txBody>
      </p:sp>
      <p:sp>
        <p:nvSpPr>
          <p:cNvPr id="3" name="TextBox 3"/>
          <p:cNvSpPr txBox="1"/>
          <p:nvPr/>
        </p:nvSpPr>
        <p:spPr>
          <a:xfrm>
            <a:off x="2060858" y="2108645"/>
            <a:ext cx="7677150" cy="1571625"/>
          </a:xfrm>
          <a:prstGeom prst="rect">
            <a:avLst/>
          </a:prstGeom>
        </p:spPr>
        <p:txBody>
          <a:bodyPr vert="horz" wrap="square" lIns="114300" tIns="57150" rIns="114300" bIns="57150" rtlCol="0" anchor="t" anchorCtr="0">
            <a:spAutoFit/>
          </a:bodyPr>
          <a:lstStyle/>
          <a:p>
            <a:pPr algn="ctr">
              <a:lnSpc>
                <a:spcPct val="120000"/>
              </a:lnSpc>
              <a:spcBef>
                <a:spcPts val="450"/>
              </a:spcBef>
            </a:pPr>
            <a:r>
              <a:rPr lang="en-US" sz="7650" b="1">
                <a:solidFill>
                  <a:schemeClr val="accent2">
                    <a:alpha val="100000"/>
                  </a:schemeClr>
                </a:solidFill>
                <a:latin typeface="微软雅黑" panose="020B0503020204020204" charset="-122"/>
                <a:ea typeface="微软雅黑" panose="020B0503020204020204" charset="-122"/>
                <a:cs typeface="微软雅黑" panose="020B0503020204020204" charset="-122"/>
              </a:rPr>
              <a:t>02</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a:off x="1435703" y="1925288"/>
            <a:ext cx="3294412" cy="3432906"/>
            <a:chOff x="1435703" y="1925288"/>
            <a:chExt cx="3294412" cy="3432906"/>
          </a:xfrm>
        </p:grpSpPr>
        <p:sp>
          <p:nvSpPr>
            <p:cNvPr id="3" name="AutoShape 3"/>
            <p:cNvSpPr/>
            <p:nvPr/>
          </p:nvSpPr>
          <p:spPr>
            <a:xfrm>
              <a:off x="1435703" y="1925288"/>
              <a:ext cx="3294412" cy="3294412"/>
            </a:xfrm>
            <a:prstGeom prst="blockArc">
              <a:avLst/>
            </a:prstGeom>
            <a:solidFill>
              <a:schemeClr val="accent1">
                <a:lumMod val="75000"/>
                <a:alpha val="100000"/>
              </a:schemeClr>
            </a:solidFill>
          </p:spPr>
        </p:sp>
        <p:sp>
          <p:nvSpPr>
            <p:cNvPr id="4" name="AutoShape 4"/>
            <p:cNvSpPr/>
            <p:nvPr/>
          </p:nvSpPr>
          <p:spPr>
            <a:xfrm rot="10800000">
              <a:off x="1435703" y="2063782"/>
              <a:ext cx="3294412" cy="3294412"/>
            </a:xfrm>
            <a:prstGeom prst="blockArc">
              <a:avLst/>
            </a:prstGeom>
            <a:solidFill>
              <a:schemeClr val="accent1">
                <a:alpha val="100000"/>
              </a:schemeClr>
            </a:solidFill>
          </p:spPr>
        </p:sp>
      </p:grpSp>
      <p:sp>
        <p:nvSpPr>
          <p:cNvPr id="5" name="Freeform 5"/>
          <p:cNvSpPr/>
          <p:nvPr/>
        </p:nvSpPr>
        <p:spPr>
          <a:xfrm>
            <a:off x="2699099" y="3358880"/>
            <a:ext cx="767367" cy="703933"/>
          </a:xfrm>
          <a:custGeom>
            <a:avLst/>
            <a:gdLst/>
            <a:ahLst/>
            <a:cxnLst/>
            <a:rect l="l" t="t" r="r" b="b"/>
            <a:pathLst>
              <a:path w="988" h="905">
                <a:moveTo>
                  <a:pt x="298" y="855"/>
                </a:moveTo>
                <a:lnTo>
                  <a:pt x="359" y="855"/>
                </a:lnTo>
                <a:lnTo>
                  <a:pt x="359" y="855"/>
                </a:lnTo>
                <a:lnTo>
                  <a:pt x="374" y="838"/>
                </a:lnTo>
                <a:lnTo>
                  <a:pt x="388" y="819"/>
                </a:lnTo>
                <a:lnTo>
                  <a:pt x="401" y="799"/>
                </a:lnTo>
                <a:lnTo>
                  <a:pt x="412" y="776"/>
                </a:lnTo>
                <a:lnTo>
                  <a:pt x="421" y="752"/>
                </a:lnTo>
                <a:lnTo>
                  <a:pt x="427" y="725"/>
                </a:lnTo>
                <a:lnTo>
                  <a:pt x="432" y="697"/>
                </a:lnTo>
                <a:lnTo>
                  <a:pt x="436" y="666"/>
                </a:lnTo>
                <a:lnTo>
                  <a:pt x="425" y="666"/>
                </a:lnTo>
                <a:lnTo>
                  <a:pt x="425" y="666"/>
                </a:lnTo>
                <a:lnTo>
                  <a:pt x="418" y="666"/>
                </a:lnTo>
                <a:lnTo>
                  <a:pt x="412" y="664"/>
                </a:lnTo>
                <a:lnTo>
                  <a:pt x="405" y="661"/>
                </a:lnTo>
                <a:lnTo>
                  <a:pt x="401" y="656"/>
                </a:lnTo>
                <a:lnTo>
                  <a:pt x="397" y="651"/>
                </a:lnTo>
                <a:lnTo>
                  <a:pt x="393" y="646"/>
                </a:lnTo>
                <a:lnTo>
                  <a:pt x="391" y="639"/>
                </a:lnTo>
                <a:lnTo>
                  <a:pt x="390" y="633"/>
                </a:lnTo>
                <a:lnTo>
                  <a:pt x="390" y="633"/>
                </a:lnTo>
                <a:lnTo>
                  <a:pt x="390" y="633"/>
                </a:lnTo>
                <a:lnTo>
                  <a:pt x="391" y="625"/>
                </a:lnTo>
                <a:lnTo>
                  <a:pt x="393" y="620"/>
                </a:lnTo>
                <a:lnTo>
                  <a:pt x="397" y="613"/>
                </a:lnTo>
                <a:lnTo>
                  <a:pt x="401" y="609"/>
                </a:lnTo>
                <a:lnTo>
                  <a:pt x="405" y="604"/>
                </a:lnTo>
                <a:lnTo>
                  <a:pt x="412" y="601"/>
                </a:lnTo>
                <a:lnTo>
                  <a:pt x="418" y="599"/>
                </a:lnTo>
                <a:lnTo>
                  <a:pt x="425" y="598"/>
                </a:lnTo>
                <a:lnTo>
                  <a:pt x="442" y="598"/>
                </a:lnTo>
                <a:lnTo>
                  <a:pt x="442" y="598"/>
                </a:lnTo>
                <a:lnTo>
                  <a:pt x="417" y="573"/>
                </a:lnTo>
                <a:lnTo>
                  <a:pt x="393" y="546"/>
                </a:lnTo>
                <a:lnTo>
                  <a:pt x="371" y="519"/>
                </a:lnTo>
                <a:lnTo>
                  <a:pt x="351" y="489"/>
                </a:lnTo>
                <a:lnTo>
                  <a:pt x="337" y="512"/>
                </a:lnTo>
                <a:lnTo>
                  <a:pt x="337" y="512"/>
                </a:lnTo>
                <a:lnTo>
                  <a:pt x="277" y="476"/>
                </a:lnTo>
                <a:lnTo>
                  <a:pt x="248" y="458"/>
                </a:lnTo>
                <a:lnTo>
                  <a:pt x="219" y="438"/>
                </a:lnTo>
                <a:lnTo>
                  <a:pt x="191" y="418"/>
                </a:lnTo>
                <a:lnTo>
                  <a:pt x="164" y="395"/>
                </a:lnTo>
                <a:lnTo>
                  <a:pt x="138" y="371"/>
                </a:lnTo>
                <a:lnTo>
                  <a:pt x="126" y="358"/>
                </a:lnTo>
                <a:lnTo>
                  <a:pt x="114" y="345"/>
                </a:lnTo>
                <a:lnTo>
                  <a:pt x="114" y="345"/>
                </a:lnTo>
                <a:lnTo>
                  <a:pt x="102" y="331"/>
                </a:lnTo>
                <a:lnTo>
                  <a:pt x="92" y="317"/>
                </a:lnTo>
                <a:lnTo>
                  <a:pt x="81" y="301"/>
                </a:lnTo>
                <a:lnTo>
                  <a:pt x="71" y="285"/>
                </a:lnTo>
                <a:lnTo>
                  <a:pt x="61" y="269"/>
                </a:lnTo>
                <a:lnTo>
                  <a:pt x="53" y="251"/>
                </a:lnTo>
                <a:lnTo>
                  <a:pt x="44" y="234"/>
                </a:lnTo>
                <a:lnTo>
                  <a:pt x="36" y="216"/>
                </a:lnTo>
                <a:lnTo>
                  <a:pt x="30" y="196"/>
                </a:lnTo>
                <a:lnTo>
                  <a:pt x="23" y="175"/>
                </a:lnTo>
                <a:lnTo>
                  <a:pt x="18" y="154"/>
                </a:lnTo>
                <a:lnTo>
                  <a:pt x="13" y="132"/>
                </a:lnTo>
                <a:lnTo>
                  <a:pt x="9" y="108"/>
                </a:lnTo>
                <a:lnTo>
                  <a:pt x="6" y="84"/>
                </a:lnTo>
                <a:lnTo>
                  <a:pt x="4" y="59"/>
                </a:lnTo>
                <a:lnTo>
                  <a:pt x="3" y="33"/>
                </a:lnTo>
                <a:lnTo>
                  <a:pt x="0" y="0"/>
                </a:lnTo>
                <a:lnTo>
                  <a:pt x="33" y="7"/>
                </a:lnTo>
                <a:lnTo>
                  <a:pt x="239" y="55"/>
                </a:lnTo>
                <a:lnTo>
                  <a:pt x="252" y="58"/>
                </a:lnTo>
                <a:lnTo>
                  <a:pt x="252" y="58"/>
                </a:lnTo>
                <a:lnTo>
                  <a:pt x="256" y="23"/>
                </a:lnTo>
                <a:lnTo>
                  <a:pt x="473" y="23"/>
                </a:lnTo>
                <a:lnTo>
                  <a:pt x="520" y="23"/>
                </a:lnTo>
                <a:lnTo>
                  <a:pt x="737" y="23"/>
                </a:lnTo>
                <a:lnTo>
                  <a:pt x="737" y="23"/>
                </a:lnTo>
                <a:lnTo>
                  <a:pt x="740" y="57"/>
                </a:lnTo>
                <a:lnTo>
                  <a:pt x="751" y="55"/>
                </a:lnTo>
                <a:lnTo>
                  <a:pt x="956" y="7"/>
                </a:lnTo>
                <a:lnTo>
                  <a:pt x="988" y="0"/>
                </a:lnTo>
                <a:lnTo>
                  <a:pt x="987" y="33"/>
                </a:lnTo>
                <a:lnTo>
                  <a:pt x="987" y="33"/>
                </a:lnTo>
                <a:lnTo>
                  <a:pt x="986" y="59"/>
                </a:lnTo>
                <a:lnTo>
                  <a:pt x="983" y="84"/>
                </a:lnTo>
                <a:lnTo>
                  <a:pt x="980" y="108"/>
                </a:lnTo>
                <a:lnTo>
                  <a:pt x="976" y="132"/>
                </a:lnTo>
                <a:lnTo>
                  <a:pt x="971" y="154"/>
                </a:lnTo>
                <a:lnTo>
                  <a:pt x="965" y="175"/>
                </a:lnTo>
                <a:lnTo>
                  <a:pt x="960" y="196"/>
                </a:lnTo>
                <a:lnTo>
                  <a:pt x="952" y="216"/>
                </a:lnTo>
                <a:lnTo>
                  <a:pt x="945" y="234"/>
                </a:lnTo>
                <a:lnTo>
                  <a:pt x="936" y="251"/>
                </a:lnTo>
                <a:lnTo>
                  <a:pt x="927" y="269"/>
                </a:lnTo>
                <a:lnTo>
                  <a:pt x="918" y="285"/>
                </a:lnTo>
                <a:lnTo>
                  <a:pt x="908" y="301"/>
                </a:lnTo>
                <a:lnTo>
                  <a:pt x="897" y="317"/>
                </a:lnTo>
                <a:lnTo>
                  <a:pt x="886" y="331"/>
                </a:lnTo>
                <a:lnTo>
                  <a:pt x="874" y="345"/>
                </a:lnTo>
                <a:lnTo>
                  <a:pt x="874" y="345"/>
                </a:lnTo>
                <a:lnTo>
                  <a:pt x="862" y="358"/>
                </a:lnTo>
                <a:lnTo>
                  <a:pt x="850" y="371"/>
                </a:lnTo>
                <a:lnTo>
                  <a:pt x="825" y="395"/>
                </a:lnTo>
                <a:lnTo>
                  <a:pt x="798" y="418"/>
                </a:lnTo>
                <a:lnTo>
                  <a:pt x="770" y="438"/>
                </a:lnTo>
                <a:lnTo>
                  <a:pt x="742" y="458"/>
                </a:lnTo>
                <a:lnTo>
                  <a:pt x="713" y="476"/>
                </a:lnTo>
                <a:lnTo>
                  <a:pt x="653" y="512"/>
                </a:lnTo>
                <a:lnTo>
                  <a:pt x="640" y="491"/>
                </a:lnTo>
                <a:lnTo>
                  <a:pt x="640" y="491"/>
                </a:lnTo>
                <a:lnTo>
                  <a:pt x="620" y="521"/>
                </a:lnTo>
                <a:lnTo>
                  <a:pt x="599" y="548"/>
                </a:lnTo>
                <a:lnTo>
                  <a:pt x="576" y="574"/>
                </a:lnTo>
                <a:lnTo>
                  <a:pt x="551" y="598"/>
                </a:lnTo>
                <a:lnTo>
                  <a:pt x="567" y="598"/>
                </a:lnTo>
                <a:lnTo>
                  <a:pt x="567" y="598"/>
                </a:lnTo>
                <a:lnTo>
                  <a:pt x="574" y="599"/>
                </a:lnTo>
                <a:lnTo>
                  <a:pt x="580" y="601"/>
                </a:lnTo>
                <a:lnTo>
                  <a:pt x="586" y="604"/>
                </a:lnTo>
                <a:lnTo>
                  <a:pt x="591" y="609"/>
                </a:lnTo>
                <a:lnTo>
                  <a:pt x="595" y="613"/>
                </a:lnTo>
                <a:lnTo>
                  <a:pt x="599" y="620"/>
                </a:lnTo>
                <a:lnTo>
                  <a:pt x="601" y="625"/>
                </a:lnTo>
                <a:lnTo>
                  <a:pt x="601" y="633"/>
                </a:lnTo>
                <a:lnTo>
                  <a:pt x="601" y="633"/>
                </a:lnTo>
                <a:lnTo>
                  <a:pt x="601" y="633"/>
                </a:lnTo>
                <a:lnTo>
                  <a:pt x="601" y="639"/>
                </a:lnTo>
                <a:lnTo>
                  <a:pt x="599" y="646"/>
                </a:lnTo>
                <a:lnTo>
                  <a:pt x="595" y="651"/>
                </a:lnTo>
                <a:lnTo>
                  <a:pt x="591" y="656"/>
                </a:lnTo>
                <a:lnTo>
                  <a:pt x="586" y="661"/>
                </a:lnTo>
                <a:lnTo>
                  <a:pt x="580" y="664"/>
                </a:lnTo>
                <a:lnTo>
                  <a:pt x="574" y="666"/>
                </a:lnTo>
                <a:lnTo>
                  <a:pt x="567" y="666"/>
                </a:lnTo>
                <a:lnTo>
                  <a:pt x="557" y="666"/>
                </a:lnTo>
                <a:lnTo>
                  <a:pt x="557" y="666"/>
                </a:lnTo>
                <a:lnTo>
                  <a:pt x="561" y="697"/>
                </a:lnTo>
                <a:lnTo>
                  <a:pt x="565" y="725"/>
                </a:lnTo>
                <a:lnTo>
                  <a:pt x="572" y="752"/>
                </a:lnTo>
                <a:lnTo>
                  <a:pt x="581" y="776"/>
                </a:lnTo>
                <a:lnTo>
                  <a:pt x="592" y="799"/>
                </a:lnTo>
                <a:lnTo>
                  <a:pt x="605" y="819"/>
                </a:lnTo>
                <a:lnTo>
                  <a:pt x="619" y="838"/>
                </a:lnTo>
                <a:lnTo>
                  <a:pt x="634" y="855"/>
                </a:lnTo>
                <a:lnTo>
                  <a:pt x="697" y="855"/>
                </a:lnTo>
                <a:lnTo>
                  <a:pt x="713" y="905"/>
                </a:lnTo>
                <a:lnTo>
                  <a:pt x="283" y="905"/>
                </a:lnTo>
                <a:lnTo>
                  <a:pt x="298" y="855"/>
                </a:lnTo>
                <a:lnTo>
                  <a:pt x="298" y="855"/>
                </a:lnTo>
                <a:close/>
                <a:moveTo>
                  <a:pt x="742" y="109"/>
                </a:moveTo>
                <a:lnTo>
                  <a:pt x="742" y="109"/>
                </a:lnTo>
                <a:lnTo>
                  <a:pt x="741" y="157"/>
                </a:lnTo>
                <a:lnTo>
                  <a:pt x="737" y="203"/>
                </a:lnTo>
                <a:lnTo>
                  <a:pt x="731" y="247"/>
                </a:lnTo>
                <a:lnTo>
                  <a:pt x="723" y="289"/>
                </a:lnTo>
                <a:lnTo>
                  <a:pt x="719" y="310"/>
                </a:lnTo>
                <a:lnTo>
                  <a:pt x="714" y="331"/>
                </a:lnTo>
                <a:lnTo>
                  <a:pt x="707" y="350"/>
                </a:lnTo>
                <a:lnTo>
                  <a:pt x="701" y="370"/>
                </a:lnTo>
                <a:lnTo>
                  <a:pt x="693" y="388"/>
                </a:lnTo>
                <a:lnTo>
                  <a:pt x="685" y="407"/>
                </a:lnTo>
                <a:lnTo>
                  <a:pt x="678" y="425"/>
                </a:lnTo>
                <a:lnTo>
                  <a:pt x="669" y="443"/>
                </a:lnTo>
                <a:lnTo>
                  <a:pt x="669" y="443"/>
                </a:lnTo>
                <a:lnTo>
                  <a:pt x="715" y="414"/>
                </a:lnTo>
                <a:lnTo>
                  <a:pt x="736" y="399"/>
                </a:lnTo>
                <a:lnTo>
                  <a:pt x="758" y="383"/>
                </a:lnTo>
                <a:lnTo>
                  <a:pt x="779" y="367"/>
                </a:lnTo>
                <a:lnTo>
                  <a:pt x="798" y="349"/>
                </a:lnTo>
                <a:lnTo>
                  <a:pt x="818" y="331"/>
                </a:lnTo>
                <a:lnTo>
                  <a:pt x="836" y="311"/>
                </a:lnTo>
                <a:lnTo>
                  <a:pt x="836" y="311"/>
                </a:lnTo>
                <a:lnTo>
                  <a:pt x="855" y="288"/>
                </a:lnTo>
                <a:lnTo>
                  <a:pt x="871" y="263"/>
                </a:lnTo>
                <a:lnTo>
                  <a:pt x="886" y="236"/>
                </a:lnTo>
                <a:lnTo>
                  <a:pt x="894" y="222"/>
                </a:lnTo>
                <a:lnTo>
                  <a:pt x="900" y="208"/>
                </a:lnTo>
                <a:lnTo>
                  <a:pt x="906" y="192"/>
                </a:lnTo>
                <a:lnTo>
                  <a:pt x="912" y="177"/>
                </a:lnTo>
                <a:lnTo>
                  <a:pt x="917" y="159"/>
                </a:lnTo>
                <a:lnTo>
                  <a:pt x="921" y="142"/>
                </a:lnTo>
                <a:lnTo>
                  <a:pt x="925" y="123"/>
                </a:lnTo>
                <a:lnTo>
                  <a:pt x="929" y="105"/>
                </a:lnTo>
                <a:lnTo>
                  <a:pt x="932" y="85"/>
                </a:lnTo>
                <a:lnTo>
                  <a:pt x="934" y="66"/>
                </a:lnTo>
                <a:lnTo>
                  <a:pt x="793" y="97"/>
                </a:lnTo>
                <a:lnTo>
                  <a:pt x="808" y="130"/>
                </a:lnTo>
                <a:lnTo>
                  <a:pt x="761" y="152"/>
                </a:lnTo>
                <a:lnTo>
                  <a:pt x="742" y="109"/>
                </a:lnTo>
                <a:lnTo>
                  <a:pt x="742" y="109"/>
                </a:lnTo>
                <a:close/>
                <a:moveTo>
                  <a:pt x="326" y="446"/>
                </a:moveTo>
                <a:lnTo>
                  <a:pt x="326" y="446"/>
                </a:lnTo>
                <a:lnTo>
                  <a:pt x="316" y="428"/>
                </a:lnTo>
                <a:lnTo>
                  <a:pt x="308" y="409"/>
                </a:lnTo>
                <a:lnTo>
                  <a:pt x="300" y="390"/>
                </a:lnTo>
                <a:lnTo>
                  <a:pt x="292" y="371"/>
                </a:lnTo>
                <a:lnTo>
                  <a:pt x="286" y="350"/>
                </a:lnTo>
                <a:lnTo>
                  <a:pt x="279" y="331"/>
                </a:lnTo>
                <a:lnTo>
                  <a:pt x="274" y="309"/>
                </a:lnTo>
                <a:lnTo>
                  <a:pt x="269" y="288"/>
                </a:lnTo>
                <a:lnTo>
                  <a:pt x="264" y="267"/>
                </a:lnTo>
                <a:lnTo>
                  <a:pt x="261" y="244"/>
                </a:lnTo>
                <a:lnTo>
                  <a:pt x="258" y="221"/>
                </a:lnTo>
                <a:lnTo>
                  <a:pt x="256" y="198"/>
                </a:lnTo>
                <a:lnTo>
                  <a:pt x="253" y="174"/>
                </a:lnTo>
                <a:lnTo>
                  <a:pt x="252" y="151"/>
                </a:lnTo>
                <a:lnTo>
                  <a:pt x="251" y="102"/>
                </a:lnTo>
                <a:lnTo>
                  <a:pt x="228" y="152"/>
                </a:lnTo>
                <a:lnTo>
                  <a:pt x="182" y="130"/>
                </a:lnTo>
                <a:lnTo>
                  <a:pt x="197" y="97"/>
                </a:lnTo>
                <a:lnTo>
                  <a:pt x="56" y="66"/>
                </a:lnTo>
                <a:lnTo>
                  <a:pt x="56" y="66"/>
                </a:lnTo>
                <a:lnTo>
                  <a:pt x="58" y="85"/>
                </a:lnTo>
                <a:lnTo>
                  <a:pt x="60" y="105"/>
                </a:lnTo>
                <a:lnTo>
                  <a:pt x="63" y="123"/>
                </a:lnTo>
                <a:lnTo>
                  <a:pt x="68" y="142"/>
                </a:lnTo>
                <a:lnTo>
                  <a:pt x="72" y="159"/>
                </a:lnTo>
                <a:lnTo>
                  <a:pt x="77" y="177"/>
                </a:lnTo>
                <a:lnTo>
                  <a:pt x="83" y="192"/>
                </a:lnTo>
                <a:lnTo>
                  <a:pt x="89" y="208"/>
                </a:lnTo>
                <a:lnTo>
                  <a:pt x="96" y="222"/>
                </a:lnTo>
                <a:lnTo>
                  <a:pt x="102" y="236"/>
                </a:lnTo>
                <a:lnTo>
                  <a:pt x="118" y="263"/>
                </a:lnTo>
                <a:lnTo>
                  <a:pt x="135" y="288"/>
                </a:lnTo>
                <a:lnTo>
                  <a:pt x="153" y="311"/>
                </a:lnTo>
                <a:lnTo>
                  <a:pt x="153" y="311"/>
                </a:lnTo>
                <a:lnTo>
                  <a:pt x="172" y="332"/>
                </a:lnTo>
                <a:lnTo>
                  <a:pt x="191" y="350"/>
                </a:lnTo>
                <a:lnTo>
                  <a:pt x="212" y="369"/>
                </a:lnTo>
                <a:lnTo>
                  <a:pt x="234" y="385"/>
                </a:lnTo>
                <a:lnTo>
                  <a:pt x="256" y="401"/>
                </a:lnTo>
                <a:lnTo>
                  <a:pt x="279" y="417"/>
                </a:lnTo>
                <a:lnTo>
                  <a:pt x="326" y="446"/>
                </a:lnTo>
                <a:lnTo>
                  <a:pt x="326" y="446"/>
                </a:lnTo>
                <a:close/>
                <a:moveTo>
                  <a:pt x="304" y="70"/>
                </a:moveTo>
                <a:lnTo>
                  <a:pt x="304" y="70"/>
                </a:lnTo>
                <a:lnTo>
                  <a:pt x="304" y="120"/>
                </a:lnTo>
                <a:lnTo>
                  <a:pt x="307" y="170"/>
                </a:lnTo>
                <a:lnTo>
                  <a:pt x="309" y="194"/>
                </a:lnTo>
                <a:lnTo>
                  <a:pt x="312" y="218"/>
                </a:lnTo>
                <a:lnTo>
                  <a:pt x="315" y="242"/>
                </a:lnTo>
                <a:lnTo>
                  <a:pt x="320" y="266"/>
                </a:lnTo>
                <a:lnTo>
                  <a:pt x="320" y="266"/>
                </a:lnTo>
                <a:lnTo>
                  <a:pt x="325" y="288"/>
                </a:lnTo>
                <a:lnTo>
                  <a:pt x="331" y="312"/>
                </a:lnTo>
                <a:lnTo>
                  <a:pt x="339" y="335"/>
                </a:lnTo>
                <a:lnTo>
                  <a:pt x="348" y="358"/>
                </a:lnTo>
                <a:lnTo>
                  <a:pt x="358" y="380"/>
                </a:lnTo>
                <a:lnTo>
                  <a:pt x="368" y="401"/>
                </a:lnTo>
                <a:lnTo>
                  <a:pt x="381" y="423"/>
                </a:lnTo>
                <a:lnTo>
                  <a:pt x="394" y="445"/>
                </a:lnTo>
                <a:lnTo>
                  <a:pt x="394" y="445"/>
                </a:lnTo>
                <a:lnTo>
                  <a:pt x="398" y="448"/>
                </a:lnTo>
                <a:lnTo>
                  <a:pt x="401" y="450"/>
                </a:lnTo>
                <a:lnTo>
                  <a:pt x="404" y="452"/>
                </a:lnTo>
                <a:lnTo>
                  <a:pt x="407" y="453"/>
                </a:lnTo>
                <a:lnTo>
                  <a:pt x="412" y="453"/>
                </a:lnTo>
                <a:lnTo>
                  <a:pt x="416" y="453"/>
                </a:lnTo>
                <a:lnTo>
                  <a:pt x="419" y="452"/>
                </a:lnTo>
                <a:lnTo>
                  <a:pt x="424" y="450"/>
                </a:lnTo>
                <a:lnTo>
                  <a:pt x="424" y="450"/>
                </a:lnTo>
                <a:lnTo>
                  <a:pt x="427" y="447"/>
                </a:lnTo>
                <a:lnTo>
                  <a:pt x="429" y="444"/>
                </a:lnTo>
                <a:lnTo>
                  <a:pt x="430" y="440"/>
                </a:lnTo>
                <a:lnTo>
                  <a:pt x="431" y="436"/>
                </a:lnTo>
                <a:lnTo>
                  <a:pt x="432" y="433"/>
                </a:lnTo>
                <a:lnTo>
                  <a:pt x="431" y="428"/>
                </a:lnTo>
                <a:lnTo>
                  <a:pt x="430" y="425"/>
                </a:lnTo>
                <a:lnTo>
                  <a:pt x="428" y="421"/>
                </a:lnTo>
                <a:lnTo>
                  <a:pt x="428" y="421"/>
                </a:lnTo>
                <a:lnTo>
                  <a:pt x="416" y="402"/>
                </a:lnTo>
                <a:lnTo>
                  <a:pt x="404" y="382"/>
                </a:lnTo>
                <a:lnTo>
                  <a:pt x="394" y="362"/>
                </a:lnTo>
                <a:lnTo>
                  <a:pt x="386" y="342"/>
                </a:lnTo>
                <a:lnTo>
                  <a:pt x="378" y="321"/>
                </a:lnTo>
                <a:lnTo>
                  <a:pt x="371" y="300"/>
                </a:lnTo>
                <a:lnTo>
                  <a:pt x="365" y="279"/>
                </a:lnTo>
                <a:lnTo>
                  <a:pt x="360" y="257"/>
                </a:lnTo>
                <a:lnTo>
                  <a:pt x="360" y="257"/>
                </a:lnTo>
                <a:lnTo>
                  <a:pt x="355" y="234"/>
                </a:lnTo>
                <a:lnTo>
                  <a:pt x="352" y="212"/>
                </a:lnTo>
                <a:lnTo>
                  <a:pt x="350" y="189"/>
                </a:lnTo>
                <a:lnTo>
                  <a:pt x="348" y="166"/>
                </a:lnTo>
                <a:lnTo>
                  <a:pt x="346" y="119"/>
                </a:lnTo>
                <a:lnTo>
                  <a:pt x="346" y="70"/>
                </a:lnTo>
                <a:lnTo>
                  <a:pt x="346" y="70"/>
                </a:lnTo>
                <a:lnTo>
                  <a:pt x="345" y="67"/>
                </a:lnTo>
                <a:lnTo>
                  <a:pt x="343" y="63"/>
                </a:lnTo>
                <a:lnTo>
                  <a:pt x="342" y="59"/>
                </a:lnTo>
                <a:lnTo>
                  <a:pt x="339" y="56"/>
                </a:lnTo>
                <a:lnTo>
                  <a:pt x="337" y="54"/>
                </a:lnTo>
                <a:lnTo>
                  <a:pt x="333" y="52"/>
                </a:lnTo>
                <a:lnTo>
                  <a:pt x="329" y="51"/>
                </a:lnTo>
                <a:lnTo>
                  <a:pt x="325" y="50"/>
                </a:lnTo>
                <a:lnTo>
                  <a:pt x="325" y="50"/>
                </a:lnTo>
                <a:lnTo>
                  <a:pt x="321" y="51"/>
                </a:lnTo>
                <a:lnTo>
                  <a:pt x="317" y="52"/>
                </a:lnTo>
                <a:lnTo>
                  <a:pt x="313" y="53"/>
                </a:lnTo>
                <a:lnTo>
                  <a:pt x="311" y="56"/>
                </a:lnTo>
                <a:lnTo>
                  <a:pt x="308" y="58"/>
                </a:lnTo>
                <a:lnTo>
                  <a:pt x="307" y="63"/>
                </a:lnTo>
                <a:lnTo>
                  <a:pt x="304" y="66"/>
                </a:lnTo>
                <a:lnTo>
                  <a:pt x="304" y="70"/>
                </a:lnTo>
                <a:lnTo>
                  <a:pt x="304" y="70"/>
                </a:lnTo>
                <a:close/>
              </a:path>
            </a:pathLst>
          </a:custGeom>
          <a:solidFill>
            <a:schemeClr val="accent1">
              <a:lumMod val="75000"/>
              <a:alpha val="100000"/>
            </a:schemeClr>
          </a:solidFill>
        </p:spPr>
      </p:sp>
      <p:grpSp>
        <p:nvGrpSpPr>
          <p:cNvPr id="6" name="Group 6"/>
          <p:cNvGrpSpPr/>
          <p:nvPr/>
        </p:nvGrpSpPr>
        <p:grpSpPr>
          <a:xfrm>
            <a:off x="454963" y="93878"/>
            <a:ext cx="10641129" cy="914400"/>
            <a:chOff x="454963" y="93878"/>
            <a:chExt cx="10641129" cy="914400"/>
          </a:xfrm>
        </p:grpSpPr>
        <p:sp>
          <p:nvSpPr>
            <p:cNvPr id="7" name="AutoShape 7"/>
            <p:cNvSpPr/>
            <p:nvPr/>
          </p:nvSpPr>
          <p:spPr>
            <a:xfrm>
              <a:off x="454963" y="331168"/>
              <a:ext cx="84147" cy="84147"/>
            </a:xfrm>
            <a:prstGeom prst="ellipse">
              <a:avLst/>
            </a:prstGeom>
            <a:solidFill>
              <a:schemeClr val="accent1">
                <a:alpha val="100000"/>
              </a:schemeClr>
            </a:solidFill>
          </p:spPr>
        </p:sp>
        <p:sp>
          <p:nvSpPr>
            <p:cNvPr id="8" name="AutoShape 8"/>
            <p:cNvSpPr/>
            <p:nvPr/>
          </p:nvSpPr>
          <p:spPr>
            <a:xfrm>
              <a:off x="575049" y="337743"/>
              <a:ext cx="78137" cy="78137"/>
            </a:xfrm>
            <a:prstGeom prst="ellipse">
              <a:avLst/>
            </a:prstGeom>
            <a:solidFill>
              <a:schemeClr val="accent1">
                <a:alpha val="80000"/>
              </a:schemeClr>
            </a:solidFill>
          </p:spPr>
        </p:sp>
        <p:sp>
          <p:nvSpPr>
            <p:cNvPr id="9" name="AutoShape 9"/>
            <p:cNvSpPr/>
            <p:nvPr/>
          </p:nvSpPr>
          <p:spPr>
            <a:xfrm>
              <a:off x="689125" y="339460"/>
              <a:ext cx="74704" cy="74704"/>
            </a:xfrm>
            <a:prstGeom prst="ellipse">
              <a:avLst/>
            </a:prstGeom>
            <a:solidFill>
              <a:schemeClr val="accent1">
                <a:alpha val="60000"/>
              </a:schemeClr>
            </a:solidFill>
          </p:spPr>
        </p:sp>
        <p:sp>
          <p:nvSpPr>
            <p:cNvPr id="10" name="AutoShape 10"/>
            <p:cNvSpPr/>
            <p:nvPr/>
          </p:nvSpPr>
          <p:spPr>
            <a:xfrm>
              <a:off x="799768" y="348430"/>
              <a:ext cx="69238" cy="69238"/>
            </a:xfrm>
            <a:prstGeom prst="ellipse">
              <a:avLst/>
            </a:prstGeom>
            <a:solidFill>
              <a:schemeClr val="accent1">
                <a:alpha val="40000"/>
              </a:schemeClr>
            </a:solidFill>
          </p:spPr>
        </p:sp>
        <p:sp>
          <p:nvSpPr>
            <p:cNvPr id="11" name="AutoShape 11"/>
            <p:cNvSpPr/>
            <p:nvPr/>
          </p:nvSpPr>
          <p:spPr>
            <a:xfrm>
              <a:off x="904945" y="344297"/>
              <a:ext cx="65594" cy="65594"/>
            </a:xfrm>
            <a:prstGeom prst="ellipse">
              <a:avLst/>
            </a:prstGeom>
            <a:solidFill>
              <a:schemeClr val="accent1">
                <a:alpha val="20000"/>
              </a:schemeClr>
            </a:solidFill>
          </p:spPr>
        </p:sp>
        <p:sp>
          <p:nvSpPr>
            <p:cNvPr id="12" name="AutoShape 12"/>
            <p:cNvSpPr/>
            <p:nvPr/>
          </p:nvSpPr>
          <p:spPr>
            <a:xfrm>
              <a:off x="454963" y="448942"/>
              <a:ext cx="84147" cy="84147"/>
            </a:xfrm>
            <a:prstGeom prst="ellipse">
              <a:avLst/>
            </a:prstGeom>
            <a:solidFill>
              <a:schemeClr val="accent1">
                <a:alpha val="100000"/>
              </a:schemeClr>
            </a:solidFill>
          </p:spPr>
        </p:sp>
        <p:sp>
          <p:nvSpPr>
            <p:cNvPr id="13" name="AutoShape 13"/>
            <p:cNvSpPr/>
            <p:nvPr/>
          </p:nvSpPr>
          <p:spPr>
            <a:xfrm>
              <a:off x="575049" y="455517"/>
              <a:ext cx="78137" cy="78137"/>
            </a:xfrm>
            <a:prstGeom prst="ellipse">
              <a:avLst/>
            </a:prstGeom>
            <a:solidFill>
              <a:schemeClr val="accent1">
                <a:alpha val="80000"/>
              </a:schemeClr>
            </a:solidFill>
          </p:spPr>
        </p:sp>
        <p:sp>
          <p:nvSpPr>
            <p:cNvPr id="14" name="AutoShape 14"/>
            <p:cNvSpPr/>
            <p:nvPr/>
          </p:nvSpPr>
          <p:spPr>
            <a:xfrm>
              <a:off x="689125" y="457233"/>
              <a:ext cx="74704" cy="74704"/>
            </a:xfrm>
            <a:prstGeom prst="ellipse">
              <a:avLst/>
            </a:prstGeom>
            <a:solidFill>
              <a:schemeClr val="accent1">
                <a:alpha val="60000"/>
              </a:schemeClr>
            </a:solidFill>
          </p:spPr>
        </p:sp>
        <p:sp>
          <p:nvSpPr>
            <p:cNvPr id="15" name="AutoShape 15"/>
            <p:cNvSpPr/>
            <p:nvPr/>
          </p:nvSpPr>
          <p:spPr>
            <a:xfrm>
              <a:off x="799768" y="466203"/>
              <a:ext cx="69238" cy="69238"/>
            </a:xfrm>
            <a:prstGeom prst="ellipse">
              <a:avLst/>
            </a:prstGeom>
            <a:solidFill>
              <a:schemeClr val="accent1">
                <a:alpha val="40000"/>
              </a:schemeClr>
            </a:solidFill>
          </p:spPr>
        </p:sp>
        <p:sp>
          <p:nvSpPr>
            <p:cNvPr id="16" name="AutoShape 16"/>
            <p:cNvSpPr/>
            <p:nvPr/>
          </p:nvSpPr>
          <p:spPr>
            <a:xfrm>
              <a:off x="904945" y="462070"/>
              <a:ext cx="65594" cy="65594"/>
            </a:xfrm>
            <a:prstGeom prst="ellipse">
              <a:avLst/>
            </a:prstGeom>
            <a:solidFill>
              <a:schemeClr val="accent1">
                <a:alpha val="20000"/>
              </a:schemeClr>
            </a:solidFill>
          </p:spPr>
        </p:sp>
        <p:sp>
          <p:nvSpPr>
            <p:cNvPr id="17" name="AutoShape 17"/>
            <p:cNvSpPr/>
            <p:nvPr/>
          </p:nvSpPr>
          <p:spPr>
            <a:xfrm>
              <a:off x="454963" y="566715"/>
              <a:ext cx="84147" cy="84147"/>
            </a:xfrm>
            <a:prstGeom prst="ellipse">
              <a:avLst/>
            </a:prstGeom>
            <a:solidFill>
              <a:schemeClr val="accent1">
                <a:alpha val="100000"/>
              </a:schemeClr>
            </a:solidFill>
          </p:spPr>
        </p:sp>
        <p:sp>
          <p:nvSpPr>
            <p:cNvPr id="18" name="AutoShape 18"/>
            <p:cNvSpPr/>
            <p:nvPr/>
          </p:nvSpPr>
          <p:spPr>
            <a:xfrm>
              <a:off x="575049" y="573291"/>
              <a:ext cx="78137" cy="78137"/>
            </a:xfrm>
            <a:prstGeom prst="ellipse">
              <a:avLst/>
            </a:prstGeom>
            <a:solidFill>
              <a:schemeClr val="accent1">
                <a:alpha val="80000"/>
              </a:schemeClr>
            </a:solidFill>
          </p:spPr>
        </p:sp>
        <p:sp>
          <p:nvSpPr>
            <p:cNvPr id="19" name="AutoShape 19"/>
            <p:cNvSpPr/>
            <p:nvPr/>
          </p:nvSpPr>
          <p:spPr>
            <a:xfrm>
              <a:off x="689125" y="575007"/>
              <a:ext cx="74704" cy="74704"/>
            </a:xfrm>
            <a:prstGeom prst="ellipse">
              <a:avLst/>
            </a:prstGeom>
            <a:solidFill>
              <a:schemeClr val="accent1">
                <a:alpha val="60000"/>
              </a:schemeClr>
            </a:solidFill>
          </p:spPr>
        </p:sp>
        <p:sp>
          <p:nvSpPr>
            <p:cNvPr id="20" name="AutoShape 20"/>
            <p:cNvSpPr/>
            <p:nvPr/>
          </p:nvSpPr>
          <p:spPr>
            <a:xfrm>
              <a:off x="799768" y="583977"/>
              <a:ext cx="69238" cy="69238"/>
            </a:xfrm>
            <a:prstGeom prst="ellipse">
              <a:avLst/>
            </a:prstGeom>
            <a:solidFill>
              <a:schemeClr val="accent1">
                <a:alpha val="40000"/>
              </a:schemeClr>
            </a:solidFill>
          </p:spPr>
        </p:sp>
        <p:sp>
          <p:nvSpPr>
            <p:cNvPr id="21" name="AutoShape 21"/>
            <p:cNvSpPr/>
            <p:nvPr/>
          </p:nvSpPr>
          <p:spPr>
            <a:xfrm>
              <a:off x="904945" y="579844"/>
              <a:ext cx="65594" cy="65594"/>
            </a:xfrm>
            <a:prstGeom prst="ellipse">
              <a:avLst/>
            </a:prstGeom>
            <a:solidFill>
              <a:schemeClr val="accent1">
                <a:alpha val="20000"/>
              </a:schemeClr>
            </a:solidFill>
          </p:spPr>
        </p:sp>
        <p:sp>
          <p:nvSpPr>
            <p:cNvPr id="22" name="AutoShape 22"/>
            <p:cNvSpPr/>
            <p:nvPr/>
          </p:nvSpPr>
          <p:spPr>
            <a:xfrm>
              <a:off x="454963" y="684489"/>
              <a:ext cx="84147" cy="84147"/>
            </a:xfrm>
            <a:prstGeom prst="ellipse">
              <a:avLst/>
            </a:prstGeom>
            <a:solidFill>
              <a:schemeClr val="accent1">
                <a:alpha val="100000"/>
              </a:schemeClr>
            </a:solidFill>
          </p:spPr>
        </p:sp>
        <p:sp>
          <p:nvSpPr>
            <p:cNvPr id="23" name="AutoShape 23"/>
            <p:cNvSpPr/>
            <p:nvPr/>
          </p:nvSpPr>
          <p:spPr>
            <a:xfrm>
              <a:off x="575049" y="691064"/>
              <a:ext cx="78137" cy="78137"/>
            </a:xfrm>
            <a:prstGeom prst="ellipse">
              <a:avLst/>
            </a:prstGeom>
            <a:solidFill>
              <a:schemeClr val="accent1">
                <a:alpha val="80000"/>
              </a:schemeClr>
            </a:solidFill>
          </p:spPr>
        </p:sp>
        <p:sp>
          <p:nvSpPr>
            <p:cNvPr id="24" name="AutoShape 24"/>
            <p:cNvSpPr/>
            <p:nvPr/>
          </p:nvSpPr>
          <p:spPr>
            <a:xfrm>
              <a:off x="689125" y="692781"/>
              <a:ext cx="74704" cy="74704"/>
            </a:xfrm>
            <a:prstGeom prst="ellipse">
              <a:avLst/>
            </a:prstGeom>
            <a:solidFill>
              <a:schemeClr val="accent1">
                <a:alpha val="60000"/>
              </a:schemeClr>
            </a:solidFill>
          </p:spPr>
        </p:sp>
        <p:sp>
          <p:nvSpPr>
            <p:cNvPr id="25" name="AutoShape 25"/>
            <p:cNvSpPr/>
            <p:nvPr/>
          </p:nvSpPr>
          <p:spPr>
            <a:xfrm>
              <a:off x="799768" y="701751"/>
              <a:ext cx="69238" cy="69238"/>
            </a:xfrm>
            <a:prstGeom prst="ellipse">
              <a:avLst/>
            </a:prstGeom>
            <a:solidFill>
              <a:schemeClr val="accent1">
                <a:alpha val="40000"/>
              </a:schemeClr>
            </a:solidFill>
          </p:spPr>
        </p:sp>
        <p:sp>
          <p:nvSpPr>
            <p:cNvPr id="26" name="AutoShape 26"/>
            <p:cNvSpPr/>
            <p:nvPr/>
          </p:nvSpPr>
          <p:spPr>
            <a:xfrm>
              <a:off x="904945" y="697618"/>
              <a:ext cx="65594" cy="65594"/>
            </a:xfrm>
            <a:prstGeom prst="ellipse">
              <a:avLst/>
            </a:prstGeom>
            <a:solidFill>
              <a:schemeClr val="accent1">
                <a:alpha val="20000"/>
              </a:schemeClr>
            </a:solidFill>
          </p:spPr>
        </p:sp>
        <p:sp>
          <p:nvSpPr>
            <p:cNvPr id="27" name="TextBox 27"/>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项目介绍</a:t>
              </a:r>
            </a:p>
          </p:txBody>
        </p:sp>
      </p:grpSp>
      <p:grpSp>
        <p:nvGrpSpPr>
          <p:cNvPr id="28" name="Group 28"/>
          <p:cNvGrpSpPr/>
          <p:nvPr/>
        </p:nvGrpSpPr>
        <p:grpSpPr>
          <a:xfrm>
            <a:off x="5784437" y="1687163"/>
            <a:ext cx="4496144" cy="565817"/>
            <a:chOff x="5784437" y="1687163"/>
            <a:chExt cx="4496144" cy="565817"/>
          </a:xfrm>
        </p:grpSpPr>
        <p:sp>
          <p:nvSpPr>
            <p:cNvPr id="29" name="AutoShape 29"/>
            <p:cNvSpPr/>
            <p:nvPr/>
          </p:nvSpPr>
          <p:spPr>
            <a:xfrm>
              <a:off x="5784437" y="1687163"/>
              <a:ext cx="4496144" cy="565817"/>
            </a:xfrm>
            <a:prstGeom prst="rect">
              <a:avLst/>
            </a:prstGeom>
            <a:solidFill>
              <a:schemeClr val="accent1">
                <a:alpha val="100000"/>
              </a:schemeClr>
            </a:solidFill>
          </p:spPr>
        </p:sp>
      </p:grpSp>
      <p:sp>
        <p:nvSpPr>
          <p:cNvPr id="30" name="TextBox 30"/>
          <p:cNvSpPr txBox="1"/>
          <p:nvPr/>
        </p:nvSpPr>
        <p:spPr>
          <a:xfrm>
            <a:off x="5927774" y="1687163"/>
            <a:ext cx="4173855" cy="561199"/>
          </a:xfrm>
          <a:prstGeom prst="rect">
            <a:avLst/>
          </a:prstGeom>
        </p:spPr>
        <p:txBody>
          <a:bodyPr vert="horz" wrap="square" lIns="91440" tIns="45720" rIns="91440" bIns="45720" rtlCol="0" anchor="ctr" anchorCtr="1">
            <a:normAutofit/>
          </a:bodyPr>
          <a:lstStyle/>
          <a:p>
            <a:pPr algn="ctr">
              <a:lnSpc>
                <a:spcPct val="100000"/>
              </a:lnSpc>
              <a:spcBef>
                <a:spcPts val="375"/>
              </a:spcBef>
            </a:pPr>
            <a:r>
              <a:rPr lang="en-US" sz="2025" b="1">
                <a:solidFill>
                  <a:srgbClr val="FFFFFF">
                    <a:alpha val="100000"/>
                  </a:srgbClr>
                </a:solidFill>
                <a:latin typeface="微软雅黑" panose="020B0503020204020204" charset="-122"/>
                <a:ea typeface="微软雅黑" panose="020B0503020204020204" charset="-122"/>
                <a:cs typeface="微软雅黑" panose="020B0503020204020204" charset="-122"/>
              </a:rPr>
              <a:t>01</a:t>
            </a:r>
          </a:p>
        </p:txBody>
      </p:sp>
      <p:grpSp>
        <p:nvGrpSpPr>
          <p:cNvPr id="31" name="Group 31"/>
          <p:cNvGrpSpPr/>
          <p:nvPr/>
        </p:nvGrpSpPr>
        <p:grpSpPr>
          <a:xfrm>
            <a:off x="5784437" y="2262505"/>
            <a:ext cx="4496144" cy="820535"/>
            <a:chOff x="5784437" y="2262505"/>
            <a:chExt cx="4496144" cy="820535"/>
          </a:xfrm>
        </p:grpSpPr>
        <p:sp>
          <p:nvSpPr>
            <p:cNvPr id="32" name="TextBox 32"/>
            <p:cNvSpPr txBox="1"/>
            <p:nvPr/>
          </p:nvSpPr>
          <p:spPr>
            <a:xfrm>
              <a:off x="5784437" y="2262505"/>
              <a:ext cx="4496144" cy="820535"/>
            </a:xfrm>
            <a:prstGeom prst="rect">
              <a:avLst/>
            </a:prstGeom>
          </p:spPr>
          <p:txBody>
            <a:bodyPr vert="horz" wrap="square" lIns="66008" tIns="33052" rIns="66008" bIns="33052" rtlCol="0" anchor="ctr" anchorCtr="1">
              <a:normAutofit/>
            </a:bodyPr>
            <a:lstStyle/>
            <a:p>
              <a:pPr algn="ct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本章介绍的项目是为“三江化工集团”开发一个薪资管理系统。</a:t>
              </a:r>
            </a:p>
          </p:txBody>
        </p:sp>
      </p:grpSp>
      <p:grpSp>
        <p:nvGrpSpPr>
          <p:cNvPr id="33" name="Group 33"/>
          <p:cNvGrpSpPr/>
          <p:nvPr/>
        </p:nvGrpSpPr>
        <p:grpSpPr>
          <a:xfrm>
            <a:off x="5784437" y="3120755"/>
            <a:ext cx="4496144" cy="565817"/>
            <a:chOff x="5784437" y="3120755"/>
            <a:chExt cx="4496144" cy="565817"/>
          </a:xfrm>
        </p:grpSpPr>
        <p:sp>
          <p:nvSpPr>
            <p:cNvPr id="34" name="AutoShape 34"/>
            <p:cNvSpPr/>
            <p:nvPr/>
          </p:nvSpPr>
          <p:spPr>
            <a:xfrm>
              <a:off x="5784437" y="3120755"/>
              <a:ext cx="4496144" cy="565817"/>
            </a:xfrm>
            <a:prstGeom prst="rect">
              <a:avLst/>
            </a:prstGeom>
            <a:solidFill>
              <a:schemeClr val="accent1">
                <a:lumMod val="50000"/>
                <a:alpha val="100000"/>
              </a:schemeClr>
            </a:solidFill>
          </p:spPr>
        </p:sp>
      </p:grpSp>
      <p:sp>
        <p:nvSpPr>
          <p:cNvPr id="35" name="TextBox 35"/>
          <p:cNvSpPr txBox="1"/>
          <p:nvPr/>
        </p:nvSpPr>
        <p:spPr>
          <a:xfrm>
            <a:off x="5927774" y="3120755"/>
            <a:ext cx="4173855" cy="561199"/>
          </a:xfrm>
          <a:prstGeom prst="rect">
            <a:avLst/>
          </a:prstGeom>
        </p:spPr>
        <p:txBody>
          <a:bodyPr vert="horz" wrap="square" lIns="91440" tIns="45720" rIns="91440" bIns="45720" rtlCol="0" anchor="ctr" anchorCtr="1">
            <a:normAutofit/>
          </a:bodyPr>
          <a:lstStyle/>
          <a:p>
            <a:pPr algn="ctr">
              <a:lnSpc>
                <a:spcPct val="100000"/>
              </a:lnSpc>
              <a:spcBef>
                <a:spcPts val="375"/>
              </a:spcBef>
            </a:pPr>
            <a:r>
              <a:rPr lang="en-US" sz="2025" b="1">
                <a:solidFill>
                  <a:srgbClr val="FFFFFF">
                    <a:alpha val="100000"/>
                  </a:srgbClr>
                </a:solidFill>
                <a:latin typeface="微软雅黑" panose="020B0503020204020204" charset="-122"/>
                <a:ea typeface="微软雅黑" panose="020B0503020204020204" charset="-122"/>
                <a:cs typeface="微软雅黑" panose="020B0503020204020204" charset="-122"/>
              </a:rPr>
              <a:t>02</a:t>
            </a:r>
          </a:p>
        </p:txBody>
      </p:sp>
      <p:grpSp>
        <p:nvGrpSpPr>
          <p:cNvPr id="36" name="Group 36"/>
          <p:cNvGrpSpPr/>
          <p:nvPr/>
        </p:nvGrpSpPr>
        <p:grpSpPr>
          <a:xfrm>
            <a:off x="5784437" y="3715147"/>
            <a:ext cx="4496144" cy="820535"/>
            <a:chOff x="5784437" y="3715147"/>
            <a:chExt cx="4496144" cy="820535"/>
          </a:xfrm>
        </p:grpSpPr>
        <p:sp>
          <p:nvSpPr>
            <p:cNvPr id="37" name="TextBox 37"/>
            <p:cNvSpPr txBox="1"/>
            <p:nvPr/>
          </p:nvSpPr>
          <p:spPr>
            <a:xfrm>
              <a:off x="5784437" y="3715147"/>
              <a:ext cx="4496144" cy="820535"/>
            </a:xfrm>
            <a:prstGeom prst="rect">
              <a:avLst/>
            </a:prstGeom>
          </p:spPr>
          <p:txBody>
            <a:bodyPr vert="horz" wrap="square" lIns="66008" tIns="33052" rIns="66008" bIns="33052" rtlCol="0" anchor="ctr" anchorCtr="1">
              <a:normAutofit/>
            </a:bodyPr>
            <a:lstStyle/>
            <a:p>
              <a:pPr algn="ct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“三江化工集团”派出的客户代表是Customer，提出在项目中必须实现如下三个功能</a:t>
              </a:r>
            </a:p>
          </p:txBody>
        </p:sp>
      </p:grpSp>
      <p:grpSp>
        <p:nvGrpSpPr>
          <p:cNvPr id="38" name="Group 38"/>
          <p:cNvGrpSpPr/>
          <p:nvPr/>
        </p:nvGrpSpPr>
        <p:grpSpPr>
          <a:xfrm>
            <a:off x="5784437" y="4609991"/>
            <a:ext cx="4496144" cy="565817"/>
            <a:chOff x="5784437" y="4609991"/>
            <a:chExt cx="4496144" cy="565817"/>
          </a:xfrm>
        </p:grpSpPr>
        <p:sp>
          <p:nvSpPr>
            <p:cNvPr id="39" name="AutoShape 39"/>
            <p:cNvSpPr/>
            <p:nvPr/>
          </p:nvSpPr>
          <p:spPr>
            <a:xfrm>
              <a:off x="5784437" y="4609991"/>
              <a:ext cx="4496144" cy="565817"/>
            </a:xfrm>
            <a:prstGeom prst="rect">
              <a:avLst/>
            </a:prstGeom>
            <a:solidFill>
              <a:schemeClr val="accent1">
                <a:alpha val="100000"/>
              </a:schemeClr>
            </a:solidFill>
          </p:spPr>
        </p:sp>
      </p:grpSp>
      <p:grpSp>
        <p:nvGrpSpPr>
          <p:cNvPr id="40" name="Group 40"/>
          <p:cNvGrpSpPr/>
          <p:nvPr/>
        </p:nvGrpSpPr>
        <p:grpSpPr>
          <a:xfrm>
            <a:off x="5784437" y="5204382"/>
            <a:ext cx="4496144" cy="820535"/>
            <a:chOff x="5784437" y="5204382"/>
            <a:chExt cx="4496144" cy="820535"/>
          </a:xfrm>
        </p:grpSpPr>
        <p:sp>
          <p:nvSpPr>
            <p:cNvPr id="41" name="TextBox 41"/>
            <p:cNvSpPr txBox="1"/>
            <p:nvPr/>
          </p:nvSpPr>
          <p:spPr>
            <a:xfrm>
              <a:off x="5784437" y="5204382"/>
              <a:ext cx="4496144" cy="820535"/>
            </a:xfrm>
            <a:prstGeom prst="rect">
              <a:avLst/>
            </a:prstGeom>
          </p:spPr>
          <p:txBody>
            <a:bodyPr vert="horz" wrap="square" lIns="66008" tIns="33052" rIns="66008" bIns="33052" rtlCol="0" anchor="ctr" anchorCtr="1">
              <a:normAutofit/>
            </a:bodyPr>
            <a:lstStyle/>
            <a:p>
              <a:pPr algn="ct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信息添加：可以方便添加薪资信息。</a:t>
              </a:r>
            </a:p>
          </p:txBody>
        </p:sp>
      </p:grpSp>
      <p:sp>
        <p:nvSpPr>
          <p:cNvPr id="42" name="TextBox 42"/>
          <p:cNvSpPr txBox="1"/>
          <p:nvPr/>
        </p:nvSpPr>
        <p:spPr>
          <a:xfrm>
            <a:off x="5945582" y="4609991"/>
            <a:ext cx="4173855" cy="561199"/>
          </a:xfrm>
          <a:prstGeom prst="rect">
            <a:avLst/>
          </a:prstGeom>
        </p:spPr>
        <p:txBody>
          <a:bodyPr vert="horz" wrap="square" lIns="91440" tIns="45720" rIns="91440" bIns="45720" rtlCol="0" anchor="ctr" anchorCtr="1">
            <a:normAutofit/>
          </a:bodyPr>
          <a:lstStyle/>
          <a:p>
            <a:pPr algn="ctr">
              <a:lnSpc>
                <a:spcPct val="100000"/>
              </a:lnSpc>
              <a:spcBef>
                <a:spcPts val="375"/>
              </a:spcBef>
            </a:pPr>
            <a:r>
              <a:rPr lang="en-US" sz="2025" b="1">
                <a:solidFill>
                  <a:srgbClr val="FFFFFF">
                    <a:alpha val="100000"/>
                  </a:srgbClr>
                </a:solidFill>
                <a:latin typeface="微软雅黑" panose="020B0503020204020204" charset="-122"/>
                <a:ea typeface="微软雅黑" panose="020B0503020204020204" charset="-122"/>
                <a:cs typeface="微软雅黑" panose="020B0503020204020204" charset="-122"/>
              </a:rPr>
              <a:t>03</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a:off x="1622012" y="1989677"/>
            <a:ext cx="1109091" cy="1054132"/>
            <a:chOff x="1622012" y="1989677"/>
            <a:chExt cx="1109091" cy="1054132"/>
          </a:xfrm>
        </p:grpSpPr>
        <p:sp>
          <p:nvSpPr>
            <p:cNvPr id="3" name="AutoShape 3"/>
            <p:cNvSpPr/>
            <p:nvPr/>
          </p:nvSpPr>
          <p:spPr>
            <a:xfrm>
              <a:off x="1622012" y="1989677"/>
              <a:ext cx="1109091" cy="1054132"/>
            </a:xfrm>
            <a:prstGeom prst="pentagon">
              <a:avLst/>
            </a:prstGeom>
            <a:solidFill>
              <a:schemeClr val="accent1">
                <a:alpha val="100000"/>
              </a:schemeClr>
            </a:solidFill>
          </p:spPr>
        </p:sp>
        <p:sp>
          <p:nvSpPr>
            <p:cNvPr id="4" name="Freeform 4"/>
            <p:cNvSpPr/>
            <p:nvPr/>
          </p:nvSpPr>
          <p:spPr>
            <a:xfrm>
              <a:off x="1881759" y="2250567"/>
              <a:ext cx="646938" cy="646748"/>
            </a:xfrm>
            <a:custGeom>
              <a:avLst/>
              <a:gdLst/>
              <a:ahLst/>
              <a:cxnLst/>
              <a:rect l="l" t="t"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alpha val="100000"/>
              </a:srgbClr>
            </a:solidFill>
          </p:spPr>
        </p:sp>
      </p:grpSp>
      <p:grpSp>
        <p:nvGrpSpPr>
          <p:cNvPr id="5" name="Group 5"/>
          <p:cNvGrpSpPr/>
          <p:nvPr/>
        </p:nvGrpSpPr>
        <p:grpSpPr>
          <a:xfrm>
            <a:off x="8537162" y="3598354"/>
            <a:ext cx="1109091" cy="1054132"/>
            <a:chOff x="8537162" y="3598354"/>
            <a:chExt cx="1109091" cy="1054132"/>
          </a:xfrm>
        </p:grpSpPr>
        <p:sp>
          <p:nvSpPr>
            <p:cNvPr id="6" name="AutoShape 6"/>
            <p:cNvSpPr/>
            <p:nvPr/>
          </p:nvSpPr>
          <p:spPr>
            <a:xfrm>
              <a:off x="8537162" y="3598354"/>
              <a:ext cx="1109091" cy="1054132"/>
            </a:xfrm>
            <a:prstGeom prst="pentagon">
              <a:avLst/>
            </a:prstGeom>
            <a:solidFill>
              <a:schemeClr val="accent1">
                <a:alpha val="100000"/>
              </a:schemeClr>
            </a:solidFill>
          </p:spPr>
        </p:sp>
        <p:sp>
          <p:nvSpPr>
            <p:cNvPr id="7" name="Freeform 7"/>
            <p:cNvSpPr/>
            <p:nvPr/>
          </p:nvSpPr>
          <p:spPr>
            <a:xfrm>
              <a:off x="8916448" y="3874675"/>
              <a:ext cx="350425" cy="644557"/>
            </a:xfrm>
            <a:custGeom>
              <a:avLst/>
              <a:gdLst/>
              <a:ahLst/>
              <a:cxnLst/>
              <a:rect l="l" t="t"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alpha val="100000"/>
              </a:srgbClr>
            </a:solidFill>
          </p:spPr>
        </p:sp>
      </p:grpSp>
      <p:grpSp>
        <p:nvGrpSpPr>
          <p:cNvPr id="8" name="Group 8"/>
          <p:cNvGrpSpPr/>
          <p:nvPr/>
        </p:nvGrpSpPr>
        <p:grpSpPr>
          <a:xfrm>
            <a:off x="6232112" y="2046827"/>
            <a:ext cx="1109091" cy="1056227"/>
            <a:chOff x="6232112" y="2046827"/>
            <a:chExt cx="1109091" cy="1056227"/>
          </a:xfrm>
        </p:grpSpPr>
        <p:sp>
          <p:nvSpPr>
            <p:cNvPr id="9" name="AutoShape 9"/>
            <p:cNvSpPr/>
            <p:nvPr/>
          </p:nvSpPr>
          <p:spPr>
            <a:xfrm>
              <a:off x="6232112" y="2046827"/>
              <a:ext cx="1109091" cy="1056227"/>
            </a:xfrm>
            <a:prstGeom prst="pentagon">
              <a:avLst/>
            </a:prstGeom>
            <a:solidFill>
              <a:schemeClr val="accent1">
                <a:alpha val="100000"/>
              </a:schemeClr>
            </a:solidFill>
          </p:spPr>
        </p:sp>
        <p:sp>
          <p:nvSpPr>
            <p:cNvPr id="10" name="Freeform 10"/>
            <p:cNvSpPr/>
            <p:nvPr/>
          </p:nvSpPr>
          <p:spPr>
            <a:xfrm>
              <a:off x="6527768" y="2381536"/>
              <a:ext cx="546354" cy="546164"/>
            </a:xfrm>
            <a:custGeom>
              <a:avLst/>
              <a:gdLst/>
              <a:ahLst/>
              <a:cxnLst/>
              <a:rect l="l" t="t" r="r" b="b"/>
              <a:pathLst>
                <a:path w="347" h="347">
                  <a:moveTo>
                    <a:pt x="174" y="0"/>
                  </a:moveTo>
                  <a:cubicBezTo>
                    <a:pt x="78" y="0"/>
                    <a:pt x="0" y="78"/>
                    <a:pt x="0" y="174"/>
                  </a:cubicBezTo>
                  <a:cubicBezTo>
                    <a:pt x="0" y="269"/>
                    <a:pt x="78" y="347"/>
                    <a:pt x="174" y="347"/>
                  </a:cubicBezTo>
                  <a:cubicBezTo>
                    <a:pt x="269" y="347"/>
                    <a:pt x="347" y="269"/>
                    <a:pt x="347" y="174"/>
                  </a:cubicBezTo>
                  <a:cubicBezTo>
                    <a:pt x="347" y="78"/>
                    <a:pt x="269" y="0"/>
                    <a:pt x="174" y="0"/>
                  </a:cubicBezTo>
                  <a:close/>
                  <a:moveTo>
                    <a:pt x="332" y="166"/>
                  </a:moveTo>
                  <a:cubicBezTo>
                    <a:pt x="283" y="166"/>
                    <a:pt x="283" y="166"/>
                    <a:pt x="283" y="166"/>
                  </a:cubicBezTo>
                  <a:cubicBezTo>
                    <a:pt x="281" y="107"/>
                    <a:pt x="261" y="55"/>
                    <a:pt x="231" y="26"/>
                  </a:cubicBezTo>
                  <a:cubicBezTo>
                    <a:pt x="288" y="48"/>
                    <a:pt x="329" y="102"/>
                    <a:pt x="332" y="166"/>
                  </a:cubicBezTo>
                  <a:close/>
                  <a:moveTo>
                    <a:pt x="174" y="332"/>
                  </a:moveTo>
                  <a:cubicBezTo>
                    <a:pt x="165" y="330"/>
                    <a:pt x="148" y="277"/>
                    <a:pt x="147" y="181"/>
                  </a:cubicBezTo>
                  <a:cubicBezTo>
                    <a:pt x="200" y="181"/>
                    <a:pt x="200" y="181"/>
                    <a:pt x="200" y="181"/>
                  </a:cubicBezTo>
                  <a:cubicBezTo>
                    <a:pt x="199" y="277"/>
                    <a:pt x="183" y="330"/>
                    <a:pt x="174" y="332"/>
                  </a:cubicBezTo>
                  <a:close/>
                  <a:moveTo>
                    <a:pt x="147" y="166"/>
                  </a:moveTo>
                  <a:cubicBezTo>
                    <a:pt x="148" y="70"/>
                    <a:pt x="165" y="17"/>
                    <a:pt x="174" y="15"/>
                  </a:cubicBezTo>
                  <a:cubicBezTo>
                    <a:pt x="174" y="15"/>
                    <a:pt x="174" y="15"/>
                    <a:pt x="174" y="15"/>
                  </a:cubicBezTo>
                  <a:cubicBezTo>
                    <a:pt x="183" y="17"/>
                    <a:pt x="199" y="70"/>
                    <a:pt x="200" y="166"/>
                  </a:cubicBezTo>
                  <a:lnTo>
                    <a:pt x="147" y="166"/>
                  </a:lnTo>
                  <a:close/>
                  <a:moveTo>
                    <a:pt x="153" y="19"/>
                  </a:moveTo>
                  <a:cubicBezTo>
                    <a:pt x="138" y="51"/>
                    <a:pt x="133" y="118"/>
                    <a:pt x="133" y="166"/>
                  </a:cubicBezTo>
                  <a:cubicBezTo>
                    <a:pt x="79" y="166"/>
                    <a:pt x="79" y="166"/>
                    <a:pt x="79" y="166"/>
                  </a:cubicBezTo>
                  <a:cubicBezTo>
                    <a:pt x="81" y="94"/>
                    <a:pt x="112" y="34"/>
                    <a:pt x="153" y="19"/>
                  </a:cubicBezTo>
                  <a:close/>
                  <a:moveTo>
                    <a:pt x="133" y="181"/>
                  </a:moveTo>
                  <a:cubicBezTo>
                    <a:pt x="133" y="229"/>
                    <a:pt x="138" y="296"/>
                    <a:pt x="153" y="329"/>
                  </a:cubicBezTo>
                  <a:cubicBezTo>
                    <a:pt x="112" y="313"/>
                    <a:pt x="81" y="254"/>
                    <a:pt x="79" y="181"/>
                  </a:cubicBezTo>
                  <a:lnTo>
                    <a:pt x="133" y="181"/>
                  </a:lnTo>
                  <a:close/>
                  <a:moveTo>
                    <a:pt x="194" y="329"/>
                  </a:moveTo>
                  <a:cubicBezTo>
                    <a:pt x="209" y="296"/>
                    <a:pt x="214" y="229"/>
                    <a:pt x="215" y="181"/>
                  </a:cubicBezTo>
                  <a:cubicBezTo>
                    <a:pt x="268" y="181"/>
                    <a:pt x="268" y="181"/>
                    <a:pt x="268" y="181"/>
                  </a:cubicBezTo>
                  <a:cubicBezTo>
                    <a:pt x="266" y="254"/>
                    <a:pt x="235" y="313"/>
                    <a:pt x="194" y="329"/>
                  </a:cubicBezTo>
                  <a:close/>
                  <a:moveTo>
                    <a:pt x="215" y="166"/>
                  </a:moveTo>
                  <a:cubicBezTo>
                    <a:pt x="214" y="118"/>
                    <a:pt x="209" y="51"/>
                    <a:pt x="194" y="19"/>
                  </a:cubicBezTo>
                  <a:cubicBezTo>
                    <a:pt x="235" y="34"/>
                    <a:pt x="266" y="94"/>
                    <a:pt x="268" y="166"/>
                  </a:cubicBezTo>
                  <a:lnTo>
                    <a:pt x="215" y="166"/>
                  </a:lnTo>
                  <a:close/>
                  <a:moveTo>
                    <a:pt x="117" y="26"/>
                  </a:moveTo>
                  <a:cubicBezTo>
                    <a:pt x="87" y="55"/>
                    <a:pt x="66" y="107"/>
                    <a:pt x="64" y="166"/>
                  </a:cubicBezTo>
                  <a:cubicBezTo>
                    <a:pt x="15" y="166"/>
                    <a:pt x="15" y="166"/>
                    <a:pt x="15" y="166"/>
                  </a:cubicBezTo>
                  <a:cubicBezTo>
                    <a:pt x="18" y="102"/>
                    <a:pt x="59" y="48"/>
                    <a:pt x="117" y="26"/>
                  </a:cubicBezTo>
                  <a:close/>
                  <a:moveTo>
                    <a:pt x="15" y="181"/>
                  </a:moveTo>
                  <a:cubicBezTo>
                    <a:pt x="64" y="181"/>
                    <a:pt x="64" y="181"/>
                    <a:pt x="64" y="181"/>
                  </a:cubicBezTo>
                  <a:cubicBezTo>
                    <a:pt x="66" y="241"/>
                    <a:pt x="87" y="292"/>
                    <a:pt x="117" y="322"/>
                  </a:cubicBezTo>
                  <a:cubicBezTo>
                    <a:pt x="59" y="300"/>
                    <a:pt x="18" y="245"/>
                    <a:pt x="15" y="181"/>
                  </a:cubicBezTo>
                  <a:close/>
                  <a:moveTo>
                    <a:pt x="231" y="322"/>
                  </a:moveTo>
                  <a:cubicBezTo>
                    <a:pt x="261" y="292"/>
                    <a:pt x="281" y="241"/>
                    <a:pt x="283" y="181"/>
                  </a:cubicBezTo>
                  <a:cubicBezTo>
                    <a:pt x="332" y="181"/>
                    <a:pt x="332" y="181"/>
                    <a:pt x="332" y="181"/>
                  </a:cubicBezTo>
                  <a:cubicBezTo>
                    <a:pt x="329" y="245"/>
                    <a:pt x="288" y="300"/>
                    <a:pt x="231" y="322"/>
                  </a:cubicBezTo>
                  <a:close/>
                </a:path>
              </a:pathLst>
            </a:custGeom>
            <a:solidFill>
              <a:srgbClr val="FFFFFF">
                <a:alpha val="100000"/>
              </a:srgbClr>
            </a:solidFill>
          </p:spPr>
        </p:sp>
      </p:grpSp>
      <p:grpSp>
        <p:nvGrpSpPr>
          <p:cNvPr id="11" name="Group 11"/>
          <p:cNvGrpSpPr/>
          <p:nvPr/>
        </p:nvGrpSpPr>
        <p:grpSpPr>
          <a:xfrm>
            <a:off x="3924871" y="3598354"/>
            <a:ext cx="1109091" cy="1054132"/>
            <a:chOff x="3924871" y="3598354"/>
            <a:chExt cx="1109091" cy="1054132"/>
          </a:xfrm>
        </p:grpSpPr>
        <p:sp>
          <p:nvSpPr>
            <p:cNvPr id="12" name="AutoShape 12"/>
            <p:cNvSpPr/>
            <p:nvPr/>
          </p:nvSpPr>
          <p:spPr>
            <a:xfrm>
              <a:off x="3924871" y="3598354"/>
              <a:ext cx="1109091" cy="1054132"/>
            </a:xfrm>
            <a:prstGeom prst="pentagon">
              <a:avLst/>
            </a:prstGeom>
            <a:solidFill>
              <a:schemeClr val="accent1">
                <a:alpha val="100000"/>
              </a:schemeClr>
            </a:solidFill>
          </p:spPr>
        </p:sp>
        <p:sp>
          <p:nvSpPr>
            <p:cNvPr id="13" name="Freeform 13"/>
            <p:cNvSpPr/>
            <p:nvPr/>
          </p:nvSpPr>
          <p:spPr>
            <a:xfrm>
              <a:off x="4154710" y="3974592"/>
              <a:ext cx="649605" cy="444722"/>
            </a:xfrm>
            <a:custGeom>
              <a:avLst/>
              <a:gdLst/>
              <a:ahLst/>
              <a:cxnLst/>
              <a:rect l="l" t="t" r="r" b="b"/>
              <a:pathLst>
                <a:path w="413" h="283">
                  <a:moveTo>
                    <a:pt x="340" y="283"/>
                  </a:moveTo>
                  <a:cubicBezTo>
                    <a:pt x="73" y="283"/>
                    <a:pt x="73" y="283"/>
                    <a:pt x="73" y="283"/>
                  </a:cubicBezTo>
                  <a:cubicBezTo>
                    <a:pt x="73" y="283"/>
                    <a:pt x="72" y="283"/>
                    <a:pt x="72" y="283"/>
                  </a:cubicBezTo>
                  <a:cubicBezTo>
                    <a:pt x="32" y="282"/>
                    <a:pt x="0" y="249"/>
                    <a:pt x="0" y="209"/>
                  </a:cubicBezTo>
                  <a:cubicBezTo>
                    <a:pt x="0" y="169"/>
                    <a:pt x="31" y="137"/>
                    <a:pt x="70" y="135"/>
                  </a:cubicBezTo>
                  <a:cubicBezTo>
                    <a:pt x="67" y="126"/>
                    <a:pt x="66" y="117"/>
                    <a:pt x="66" y="107"/>
                  </a:cubicBezTo>
                  <a:cubicBezTo>
                    <a:pt x="66" y="48"/>
                    <a:pt x="114" y="0"/>
                    <a:pt x="173" y="0"/>
                  </a:cubicBezTo>
                  <a:cubicBezTo>
                    <a:pt x="217" y="0"/>
                    <a:pt x="257" y="27"/>
                    <a:pt x="273" y="69"/>
                  </a:cubicBezTo>
                  <a:cubicBezTo>
                    <a:pt x="273" y="69"/>
                    <a:pt x="273" y="69"/>
                    <a:pt x="273" y="69"/>
                  </a:cubicBezTo>
                  <a:cubicBezTo>
                    <a:pt x="311" y="69"/>
                    <a:pt x="343" y="98"/>
                    <a:pt x="346" y="135"/>
                  </a:cubicBezTo>
                  <a:cubicBezTo>
                    <a:pt x="384" y="139"/>
                    <a:pt x="413" y="171"/>
                    <a:pt x="413" y="209"/>
                  </a:cubicBezTo>
                  <a:cubicBezTo>
                    <a:pt x="413" y="249"/>
                    <a:pt x="381" y="282"/>
                    <a:pt x="341" y="283"/>
                  </a:cubicBezTo>
                  <a:cubicBezTo>
                    <a:pt x="340" y="283"/>
                    <a:pt x="340" y="283"/>
                    <a:pt x="340" y="283"/>
                  </a:cubicBezTo>
                  <a:close/>
                  <a:moveTo>
                    <a:pt x="73" y="268"/>
                  </a:moveTo>
                  <a:cubicBezTo>
                    <a:pt x="339" y="268"/>
                    <a:pt x="339" y="268"/>
                    <a:pt x="339" y="268"/>
                  </a:cubicBezTo>
                  <a:cubicBezTo>
                    <a:pt x="339" y="268"/>
                    <a:pt x="340" y="268"/>
                    <a:pt x="340" y="268"/>
                  </a:cubicBezTo>
                  <a:cubicBezTo>
                    <a:pt x="372" y="268"/>
                    <a:pt x="398" y="241"/>
                    <a:pt x="398" y="209"/>
                  </a:cubicBezTo>
                  <a:cubicBezTo>
                    <a:pt x="398" y="176"/>
                    <a:pt x="372" y="150"/>
                    <a:pt x="339" y="150"/>
                  </a:cubicBezTo>
                  <a:cubicBezTo>
                    <a:pt x="335" y="150"/>
                    <a:pt x="332" y="146"/>
                    <a:pt x="332" y="142"/>
                  </a:cubicBezTo>
                  <a:cubicBezTo>
                    <a:pt x="332" y="110"/>
                    <a:pt x="305" y="83"/>
                    <a:pt x="273" y="83"/>
                  </a:cubicBezTo>
                  <a:cubicBezTo>
                    <a:pt x="271" y="83"/>
                    <a:pt x="270" y="83"/>
                    <a:pt x="268" y="84"/>
                  </a:cubicBezTo>
                  <a:cubicBezTo>
                    <a:pt x="265" y="84"/>
                    <a:pt x="262" y="82"/>
                    <a:pt x="261" y="79"/>
                  </a:cubicBezTo>
                  <a:cubicBezTo>
                    <a:pt x="248" y="40"/>
                    <a:pt x="213" y="15"/>
                    <a:pt x="173" y="15"/>
                  </a:cubicBezTo>
                  <a:cubicBezTo>
                    <a:pt x="122" y="15"/>
                    <a:pt x="81" y="56"/>
                    <a:pt x="81" y="107"/>
                  </a:cubicBezTo>
                  <a:cubicBezTo>
                    <a:pt x="81" y="118"/>
                    <a:pt x="83" y="129"/>
                    <a:pt x="87" y="140"/>
                  </a:cubicBezTo>
                  <a:cubicBezTo>
                    <a:pt x="88" y="142"/>
                    <a:pt x="87" y="145"/>
                    <a:pt x="86" y="147"/>
                  </a:cubicBezTo>
                  <a:cubicBezTo>
                    <a:pt x="84" y="149"/>
                    <a:pt x="82" y="150"/>
                    <a:pt x="79" y="150"/>
                  </a:cubicBezTo>
                  <a:cubicBezTo>
                    <a:pt x="77" y="150"/>
                    <a:pt x="75" y="150"/>
                    <a:pt x="73" y="150"/>
                  </a:cubicBezTo>
                  <a:cubicBezTo>
                    <a:pt x="41" y="150"/>
                    <a:pt x="14" y="176"/>
                    <a:pt x="14" y="209"/>
                  </a:cubicBezTo>
                  <a:cubicBezTo>
                    <a:pt x="14" y="241"/>
                    <a:pt x="41" y="268"/>
                    <a:pt x="73" y="268"/>
                  </a:cubicBezTo>
                  <a:cubicBezTo>
                    <a:pt x="73" y="268"/>
                    <a:pt x="73" y="268"/>
                    <a:pt x="73" y="268"/>
                  </a:cubicBezTo>
                  <a:close/>
                </a:path>
              </a:pathLst>
            </a:custGeom>
            <a:solidFill>
              <a:srgbClr val="FFFFFF">
                <a:alpha val="100000"/>
              </a:srgbClr>
            </a:solidFill>
          </p:spPr>
        </p:sp>
      </p:grpSp>
      <p:cxnSp>
        <p:nvCxnSpPr>
          <p:cNvPr id="14" name="Connector 14"/>
          <p:cNvCxnSpPr/>
          <p:nvPr/>
        </p:nvCxnSpPr>
        <p:spPr>
          <a:xfrm>
            <a:off x="2517318" y="3043767"/>
            <a:ext cx="1407583" cy="956733"/>
          </a:xfrm>
          <a:prstGeom prst="line">
            <a:avLst/>
          </a:prstGeom>
          <a:ln w="9525">
            <a:solidFill>
              <a:schemeClr val="accent1"/>
            </a:solidFill>
            <a:prstDash val="dash"/>
          </a:ln>
        </p:spPr>
        <p:style>
          <a:lnRef idx="0">
            <a:schemeClr val="accent1"/>
          </a:lnRef>
          <a:fillRef idx="1">
            <a:schemeClr val="accent1"/>
          </a:fillRef>
          <a:effectRef idx="0">
            <a:schemeClr val="accent1"/>
          </a:effectRef>
          <a:fontRef idx="minor">
            <a:schemeClr val="lt1"/>
          </a:fontRef>
        </p:style>
      </p:cxnSp>
      <p:cxnSp>
        <p:nvCxnSpPr>
          <p:cNvPr id="15" name="Connector 15"/>
          <p:cNvCxnSpPr/>
          <p:nvPr/>
        </p:nvCxnSpPr>
        <p:spPr>
          <a:xfrm flipH="1">
            <a:off x="5034034" y="3103033"/>
            <a:ext cx="1409700" cy="897467"/>
          </a:xfrm>
          <a:prstGeom prst="line">
            <a:avLst/>
          </a:prstGeom>
          <a:ln w="9525">
            <a:solidFill>
              <a:schemeClr val="accent1"/>
            </a:solidFill>
            <a:prstDash val="dash"/>
          </a:ln>
        </p:spPr>
        <p:style>
          <a:lnRef idx="0">
            <a:schemeClr val="accent1"/>
          </a:lnRef>
          <a:fillRef idx="1">
            <a:schemeClr val="accent1"/>
          </a:fillRef>
          <a:effectRef idx="0">
            <a:schemeClr val="accent1"/>
          </a:effectRef>
          <a:fontRef idx="minor">
            <a:schemeClr val="lt1"/>
          </a:fontRef>
        </p:style>
      </p:cxnSp>
      <p:cxnSp>
        <p:nvCxnSpPr>
          <p:cNvPr id="16" name="Connector 16"/>
          <p:cNvCxnSpPr/>
          <p:nvPr/>
        </p:nvCxnSpPr>
        <p:spPr>
          <a:xfrm flipH="1" flipV="1">
            <a:off x="7129534" y="3103033"/>
            <a:ext cx="1407584" cy="897467"/>
          </a:xfrm>
          <a:prstGeom prst="line">
            <a:avLst/>
          </a:prstGeom>
          <a:ln w="9525">
            <a:solidFill>
              <a:schemeClr val="accent1"/>
            </a:solidFill>
            <a:prstDash val="dash"/>
          </a:ln>
        </p:spPr>
        <p:style>
          <a:lnRef idx="0">
            <a:schemeClr val="accent1"/>
          </a:lnRef>
          <a:fillRef idx="1">
            <a:schemeClr val="accent1"/>
          </a:fillRef>
          <a:effectRef idx="0">
            <a:schemeClr val="accent1"/>
          </a:effectRef>
          <a:fontRef idx="minor">
            <a:schemeClr val="lt1"/>
          </a:fontRef>
        </p:style>
      </p:cxnSp>
      <p:sp>
        <p:nvSpPr>
          <p:cNvPr id="17" name="AutoShape 17"/>
          <p:cNvSpPr/>
          <p:nvPr/>
        </p:nvSpPr>
        <p:spPr>
          <a:xfrm>
            <a:off x="6623651" y="-565151"/>
            <a:ext cx="309880" cy="460375"/>
          </a:xfrm>
          <a:prstGeom prst="rect">
            <a:avLst/>
          </a:prstGeom>
        </p:spPr>
      </p:sp>
      <p:sp>
        <p:nvSpPr>
          <p:cNvPr id="18" name="AutoShape 18"/>
          <p:cNvSpPr/>
          <p:nvPr/>
        </p:nvSpPr>
        <p:spPr>
          <a:xfrm>
            <a:off x="7193034" y="-342900"/>
            <a:ext cx="309880" cy="460375"/>
          </a:xfrm>
          <a:prstGeom prst="rect">
            <a:avLst/>
          </a:prstGeom>
        </p:spPr>
      </p:sp>
      <p:grpSp>
        <p:nvGrpSpPr>
          <p:cNvPr id="19" name="Group 19"/>
          <p:cNvGrpSpPr/>
          <p:nvPr/>
        </p:nvGrpSpPr>
        <p:grpSpPr>
          <a:xfrm>
            <a:off x="454963" y="93878"/>
            <a:ext cx="10641129" cy="914400"/>
            <a:chOff x="454963" y="93878"/>
            <a:chExt cx="10641129" cy="914400"/>
          </a:xfrm>
        </p:grpSpPr>
        <p:sp>
          <p:nvSpPr>
            <p:cNvPr id="20" name="AutoShape 20"/>
            <p:cNvSpPr/>
            <p:nvPr/>
          </p:nvSpPr>
          <p:spPr>
            <a:xfrm>
              <a:off x="454963" y="331168"/>
              <a:ext cx="84147" cy="84147"/>
            </a:xfrm>
            <a:prstGeom prst="ellipse">
              <a:avLst/>
            </a:prstGeom>
            <a:solidFill>
              <a:schemeClr val="accent1">
                <a:alpha val="100000"/>
              </a:schemeClr>
            </a:solidFill>
          </p:spPr>
        </p:sp>
        <p:sp>
          <p:nvSpPr>
            <p:cNvPr id="21" name="AutoShape 21"/>
            <p:cNvSpPr/>
            <p:nvPr/>
          </p:nvSpPr>
          <p:spPr>
            <a:xfrm>
              <a:off x="575049" y="337743"/>
              <a:ext cx="78137" cy="78137"/>
            </a:xfrm>
            <a:prstGeom prst="ellipse">
              <a:avLst/>
            </a:prstGeom>
            <a:solidFill>
              <a:schemeClr val="accent1">
                <a:alpha val="80000"/>
              </a:schemeClr>
            </a:solidFill>
          </p:spPr>
        </p:sp>
        <p:sp>
          <p:nvSpPr>
            <p:cNvPr id="22" name="AutoShape 22"/>
            <p:cNvSpPr/>
            <p:nvPr/>
          </p:nvSpPr>
          <p:spPr>
            <a:xfrm>
              <a:off x="689125" y="339460"/>
              <a:ext cx="74704" cy="74704"/>
            </a:xfrm>
            <a:prstGeom prst="ellipse">
              <a:avLst/>
            </a:prstGeom>
            <a:solidFill>
              <a:schemeClr val="accent1">
                <a:alpha val="60000"/>
              </a:schemeClr>
            </a:solidFill>
          </p:spPr>
        </p:sp>
        <p:sp>
          <p:nvSpPr>
            <p:cNvPr id="23" name="AutoShape 23"/>
            <p:cNvSpPr/>
            <p:nvPr/>
          </p:nvSpPr>
          <p:spPr>
            <a:xfrm>
              <a:off x="799768" y="348430"/>
              <a:ext cx="69238" cy="69238"/>
            </a:xfrm>
            <a:prstGeom prst="ellipse">
              <a:avLst/>
            </a:prstGeom>
            <a:solidFill>
              <a:schemeClr val="accent1">
                <a:alpha val="40000"/>
              </a:schemeClr>
            </a:solidFill>
          </p:spPr>
        </p:sp>
        <p:sp>
          <p:nvSpPr>
            <p:cNvPr id="24" name="AutoShape 24"/>
            <p:cNvSpPr/>
            <p:nvPr/>
          </p:nvSpPr>
          <p:spPr>
            <a:xfrm>
              <a:off x="904945" y="344297"/>
              <a:ext cx="65594" cy="65594"/>
            </a:xfrm>
            <a:prstGeom prst="ellipse">
              <a:avLst/>
            </a:prstGeom>
            <a:solidFill>
              <a:schemeClr val="accent1">
                <a:alpha val="20000"/>
              </a:schemeClr>
            </a:solidFill>
          </p:spPr>
        </p:sp>
        <p:sp>
          <p:nvSpPr>
            <p:cNvPr id="25" name="AutoShape 25"/>
            <p:cNvSpPr/>
            <p:nvPr/>
          </p:nvSpPr>
          <p:spPr>
            <a:xfrm>
              <a:off x="454963" y="448942"/>
              <a:ext cx="84147" cy="84147"/>
            </a:xfrm>
            <a:prstGeom prst="ellipse">
              <a:avLst/>
            </a:prstGeom>
            <a:solidFill>
              <a:schemeClr val="accent1">
                <a:alpha val="100000"/>
              </a:schemeClr>
            </a:solidFill>
          </p:spPr>
        </p:sp>
        <p:sp>
          <p:nvSpPr>
            <p:cNvPr id="26" name="AutoShape 26"/>
            <p:cNvSpPr/>
            <p:nvPr/>
          </p:nvSpPr>
          <p:spPr>
            <a:xfrm>
              <a:off x="575049" y="455517"/>
              <a:ext cx="78137" cy="78137"/>
            </a:xfrm>
            <a:prstGeom prst="ellipse">
              <a:avLst/>
            </a:prstGeom>
            <a:solidFill>
              <a:schemeClr val="accent1">
                <a:alpha val="80000"/>
              </a:schemeClr>
            </a:solidFill>
          </p:spPr>
        </p:sp>
        <p:sp>
          <p:nvSpPr>
            <p:cNvPr id="27" name="AutoShape 27"/>
            <p:cNvSpPr/>
            <p:nvPr/>
          </p:nvSpPr>
          <p:spPr>
            <a:xfrm>
              <a:off x="689125" y="457233"/>
              <a:ext cx="74704" cy="74704"/>
            </a:xfrm>
            <a:prstGeom prst="ellipse">
              <a:avLst/>
            </a:prstGeom>
            <a:solidFill>
              <a:schemeClr val="accent1">
                <a:alpha val="60000"/>
              </a:schemeClr>
            </a:solidFill>
          </p:spPr>
        </p:sp>
        <p:sp>
          <p:nvSpPr>
            <p:cNvPr id="28" name="AutoShape 28"/>
            <p:cNvSpPr/>
            <p:nvPr/>
          </p:nvSpPr>
          <p:spPr>
            <a:xfrm>
              <a:off x="799768" y="466203"/>
              <a:ext cx="69238" cy="69238"/>
            </a:xfrm>
            <a:prstGeom prst="ellipse">
              <a:avLst/>
            </a:prstGeom>
            <a:solidFill>
              <a:schemeClr val="accent1">
                <a:alpha val="40000"/>
              </a:schemeClr>
            </a:solidFill>
          </p:spPr>
        </p:sp>
        <p:sp>
          <p:nvSpPr>
            <p:cNvPr id="29" name="AutoShape 29"/>
            <p:cNvSpPr/>
            <p:nvPr/>
          </p:nvSpPr>
          <p:spPr>
            <a:xfrm>
              <a:off x="904945" y="462070"/>
              <a:ext cx="65594" cy="65594"/>
            </a:xfrm>
            <a:prstGeom prst="ellipse">
              <a:avLst/>
            </a:prstGeom>
            <a:solidFill>
              <a:schemeClr val="accent1">
                <a:alpha val="20000"/>
              </a:schemeClr>
            </a:solidFill>
          </p:spPr>
        </p:sp>
        <p:sp>
          <p:nvSpPr>
            <p:cNvPr id="30" name="AutoShape 30"/>
            <p:cNvSpPr/>
            <p:nvPr/>
          </p:nvSpPr>
          <p:spPr>
            <a:xfrm>
              <a:off x="454963" y="566715"/>
              <a:ext cx="84147" cy="84147"/>
            </a:xfrm>
            <a:prstGeom prst="ellipse">
              <a:avLst/>
            </a:prstGeom>
            <a:solidFill>
              <a:schemeClr val="accent1">
                <a:alpha val="100000"/>
              </a:schemeClr>
            </a:solidFill>
          </p:spPr>
        </p:sp>
        <p:sp>
          <p:nvSpPr>
            <p:cNvPr id="31" name="AutoShape 31"/>
            <p:cNvSpPr/>
            <p:nvPr/>
          </p:nvSpPr>
          <p:spPr>
            <a:xfrm>
              <a:off x="575049" y="573291"/>
              <a:ext cx="78137" cy="78137"/>
            </a:xfrm>
            <a:prstGeom prst="ellipse">
              <a:avLst/>
            </a:prstGeom>
            <a:solidFill>
              <a:schemeClr val="accent1">
                <a:alpha val="80000"/>
              </a:schemeClr>
            </a:solidFill>
          </p:spPr>
        </p:sp>
        <p:sp>
          <p:nvSpPr>
            <p:cNvPr id="32" name="AutoShape 32"/>
            <p:cNvSpPr/>
            <p:nvPr/>
          </p:nvSpPr>
          <p:spPr>
            <a:xfrm>
              <a:off x="689125" y="575007"/>
              <a:ext cx="74704" cy="74704"/>
            </a:xfrm>
            <a:prstGeom prst="ellipse">
              <a:avLst/>
            </a:prstGeom>
            <a:solidFill>
              <a:schemeClr val="accent1">
                <a:alpha val="60000"/>
              </a:schemeClr>
            </a:solidFill>
          </p:spPr>
        </p:sp>
        <p:sp>
          <p:nvSpPr>
            <p:cNvPr id="33" name="AutoShape 33"/>
            <p:cNvSpPr/>
            <p:nvPr/>
          </p:nvSpPr>
          <p:spPr>
            <a:xfrm>
              <a:off x="799768" y="583977"/>
              <a:ext cx="69238" cy="69238"/>
            </a:xfrm>
            <a:prstGeom prst="ellipse">
              <a:avLst/>
            </a:prstGeom>
            <a:solidFill>
              <a:schemeClr val="accent1">
                <a:alpha val="40000"/>
              </a:schemeClr>
            </a:solidFill>
          </p:spPr>
        </p:sp>
        <p:sp>
          <p:nvSpPr>
            <p:cNvPr id="34" name="AutoShape 34"/>
            <p:cNvSpPr/>
            <p:nvPr/>
          </p:nvSpPr>
          <p:spPr>
            <a:xfrm>
              <a:off x="904945" y="579844"/>
              <a:ext cx="65594" cy="65594"/>
            </a:xfrm>
            <a:prstGeom prst="ellipse">
              <a:avLst/>
            </a:prstGeom>
            <a:solidFill>
              <a:schemeClr val="accent1">
                <a:alpha val="20000"/>
              </a:schemeClr>
            </a:solidFill>
          </p:spPr>
        </p:sp>
        <p:sp>
          <p:nvSpPr>
            <p:cNvPr id="35" name="AutoShape 35"/>
            <p:cNvSpPr/>
            <p:nvPr/>
          </p:nvSpPr>
          <p:spPr>
            <a:xfrm>
              <a:off x="454963" y="684489"/>
              <a:ext cx="84147" cy="84147"/>
            </a:xfrm>
            <a:prstGeom prst="ellipse">
              <a:avLst/>
            </a:prstGeom>
            <a:solidFill>
              <a:schemeClr val="accent1">
                <a:alpha val="100000"/>
              </a:schemeClr>
            </a:solidFill>
          </p:spPr>
        </p:sp>
        <p:sp>
          <p:nvSpPr>
            <p:cNvPr id="36" name="AutoShape 36"/>
            <p:cNvSpPr/>
            <p:nvPr/>
          </p:nvSpPr>
          <p:spPr>
            <a:xfrm>
              <a:off x="575049" y="691064"/>
              <a:ext cx="78137" cy="78137"/>
            </a:xfrm>
            <a:prstGeom prst="ellipse">
              <a:avLst/>
            </a:prstGeom>
            <a:solidFill>
              <a:schemeClr val="accent1">
                <a:alpha val="80000"/>
              </a:schemeClr>
            </a:solidFill>
          </p:spPr>
        </p:sp>
        <p:sp>
          <p:nvSpPr>
            <p:cNvPr id="37" name="AutoShape 37"/>
            <p:cNvSpPr/>
            <p:nvPr/>
          </p:nvSpPr>
          <p:spPr>
            <a:xfrm>
              <a:off x="689125" y="692781"/>
              <a:ext cx="74704" cy="74704"/>
            </a:xfrm>
            <a:prstGeom prst="ellipse">
              <a:avLst/>
            </a:prstGeom>
            <a:solidFill>
              <a:schemeClr val="accent1">
                <a:alpha val="60000"/>
              </a:schemeClr>
            </a:solidFill>
          </p:spPr>
        </p:sp>
        <p:sp>
          <p:nvSpPr>
            <p:cNvPr id="38" name="AutoShape 38"/>
            <p:cNvSpPr/>
            <p:nvPr/>
          </p:nvSpPr>
          <p:spPr>
            <a:xfrm>
              <a:off x="799768" y="701751"/>
              <a:ext cx="69238" cy="69238"/>
            </a:xfrm>
            <a:prstGeom prst="ellipse">
              <a:avLst/>
            </a:prstGeom>
            <a:solidFill>
              <a:schemeClr val="accent1">
                <a:alpha val="40000"/>
              </a:schemeClr>
            </a:solidFill>
          </p:spPr>
        </p:sp>
        <p:sp>
          <p:nvSpPr>
            <p:cNvPr id="39" name="AutoShape 39"/>
            <p:cNvSpPr/>
            <p:nvPr/>
          </p:nvSpPr>
          <p:spPr>
            <a:xfrm>
              <a:off x="904945" y="697618"/>
              <a:ext cx="65594" cy="65594"/>
            </a:xfrm>
            <a:prstGeom prst="ellipse">
              <a:avLst/>
            </a:prstGeom>
            <a:solidFill>
              <a:schemeClr val="accent1">
                <a:alpha val="20000"/>
              </a:schemeClr>
            </a:solidFill>
          </p:spPr>
        </p:sp>
        <p:sp>
          <p:nvSpPr>
            <p:cNvPr id="40" name="TextBox 40"/>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项目介绍</a:t>
              </a:r>
            </a:p>
          </p:txBody>
        </p:sp>
      </p:grpSp>
      <p:grpSp>
        <p:nvGrpSpPr>
          <p:cNvPr id="41" name="Group 41"/>
          <p:cNvGrpSpPr/>
          <p:nvPr/>
        </p:nvGrpSpPr>
        <p:grpSpPr>
          <a:xfrm>
            <a:off x="4154710" y="4728342"/>
            <a:ext cx="2553340" cy="1269499"/>
            <a:chOff x="4154710" y="4728342"/>
            <a:chExt cx="2553340" cy="1269499"/>
          </a:xfrm>
        </p:grpSpPr>
        <p:sp>
          <p:nvSpPr>
            <p:cNvPr id="42" name="TextBox 42"/>
            <p:cNvSpPr txBox="1"/>
            <p:nvPr/>
          </p:nvSpPr>
          <p:spPr>
            <a:xfrm>
              <a:off x="4154710" y="4728342"/>
              <a:ext cx="2553340" cy="1269499"/>
            </a:xfrm>
            <a:prstGeom prst="rect">
              <a:avLst/>
            </a:prstGeom>
          </p:spPr>
          <p:txBody>
            <a:bodyPr vert="horz" wrap="square" lIns="66008" tIns="33052" rIns="66008" bIns="33052" rtlCol="0" anchor="ctr" anchorCtr="1">
              <a:normAutofit/>
            </a:bodyPr>
            <a:lstStyle/>
            <a:p>
              <a:pPr algn="l">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信息排序：可以对薪资信息进行排序。</a:t>
              </a:r>
            </a:p>
          </p:txBody>
        </p:sp>
      </p:grpSp>
      <p:grpSp>
        <p:nvGrpSpPr>
          <p:cNvPr id="43" name="Group 43"/>
          <p:cNvGrpSpPr/>
          <p:nvPr/>
        </p:nvGrpSpPr>
        <p:grpSpPr>
          <a:xfrm>
            <a:off x="8799789" y="4728342"/>
            <a:ext cx="2553340" cy="1269499"/>
            <a:chOff x="8799789" y="4728342"/>
            <a:chExt cx="2553340" cy="1269499"/>
          </a:xfrm>
        </p:grpSpPr>
        <p:sp>
          <p:nvSpPr>
            <p:cNvPr id="44" name="TextBox 44"/>
            <p:cNvSpPr txBox="1"/>
            <p:nvPr/>
          </p:nvSpPr>
          <p:spPr>
            <a:xfrm>
              <a:off x="8799789" y="4728342"/>
              <a:ext cx="2553340" cy="1269499"/>
            </a:xfrm>
            <a:prstGeom prst="rect">
              <a:avLst/>
            </a:prstGeom>
          </p:spPr>
          <p:txBody>
            <a:bodyPr vert="horz" wrap="square" lIns="66008" tIns="33052" rIns="66008" bIns="33052" rtlCol="0" anchor="ctr" anchorCtr="1">
              <a:normAutofit/>
            </a:bodyPr>
            <a:lstStyle/>
            <a:p>
              <a:pPr algn="l">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CH作为产品部代表，负责和客户沟通，作为开发部和客户之间的桥梁。</a:t>
              </a:r>
            </a:p>
          </p:txBody>
        </p:sp>
      </p:grpSp>
      <p:grpSp>
        <p:nvGrpSpPr>
          <p:cNvPr id="45" name="Group 45"/>
          <p:cNvGrpSpPr/>
          <p:nvPr/>
        </p:nvGrpSpPr>
        <p:grpSpPr>
          <a:xfrm>
            <a:off x="3202747" y="1746786"/>
            <a:ext cx="2553340" cy="1269499"/>
            <a:chOff x="3202747" y="1746786"/>
            <a:chExt cx="2553340" cy="1269499"/>
          </a:xfrm>
        </p:grpSpPr>
        <p:sp>
          <p:nvSpPr>
            <p:cNvPr id="46" name="TextBox 46"/>
            <p:cNvSpPr txBox="1"/>
            <p:nvPr/>
          </p:nvSpPr>
          <p:spPr>
            <a:xfrm>
              <a:off x="3202747" y="1746786"/>
              <a:ext cx="2553340" cy="1269499"/>
            </a:xfrm>
            <a:prstGeom prst="rect">
              <a:avLst/>
            </a:prstGeom>
          </p:spPr>
          <p:txBody>
            <a:bodyPr vert="horz" wrap="square" lIns="66008" tIns="33052" rIns="66008" bIns="33052" rtlCol="0" anchor="ctr" anchorCtr="1">
              <a:normAutofit/>
            </a:bodyPr>
            <a:lstStyle/>
            <a:p>
              <a:pPr algn="l">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删除信息：可以方便删除薪资信息。</a:t>
              </a:r>
            </a:p>
          </p:txBody>
        </p:sp>
      </p:grpSp>
      <p:grpSp>
        <p:nvGrpSpPr>
          <p:cNvPr id="47" name="Group 47"/>
          <p:cNvGrpSpPr/>
          <p:nvPr/>
        </p:nvGrpSpPr>
        <p:grpSpPr>
          <a:xfrm>
            <a:off x="7815038" y="1615818"/>
            <a:ext cx="2553340" cy="1269499"/>
            <a:chOff x="7815038" y="1615818"/>
            <a:chExt cx="2553340" cy="1269499"/>
          </a:xfrm>
        </p:grpSpPr>
        <p:sp>
          <p:nvSpPr>
            <p:cNvPr id="48" name="TextBox 48"/>
            <p:cNvSpPr txBox="1"/>
            <p:nvPr/>
          </p:nvSpPr>
          <p:spPr>
            <a:xfrm>
              <a:off x="7815038" y="1615818"/>
              <a:ext cx="2553340" cy="1269499"/>
            </a:xfrm>
            <a:prstGeom prst="rect">
              <a:avLst/>
            </a:prstGeom>
          </p:spPr>
          <p:txBody>
            <a:bodyPr vert="horz" wrap="square" lIns="66008" tIns="33052" rIns="66008" bIns="33052" rtlCol="0" anchor="ctr" anchorCtr="1">
              <a:normAutofit/>
            </a:bodyPr>
            <a:lstStyle/>
            <a:p>
              <a:pPr algn="l">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项目经理宣布他亲自负责这个项目，团队成员有PrA、PrB和我。</a:t>
              </a: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a:off x="1127474" y="2630710"/>
            <a:ext cx="2226278" cy="2226278"/>
            <a:chOff x="1127474" y="2630710"/>
            <a:chExt cx="2226278" cy="2226278"/>
          </a:xfrm>
        </p:grpSpPr>
        <p:sp>
          <p:nvSpPr>
            <p:cNvPr id="3" name="AutoShape 3"/>
            <p:cNvSpPr/>
            <p:nvPr/>
          </p:nvSpPr>
          <p:spPr>
            <a:xfrm>
              <a:off x="1127474" y="2630710"/>
              <a:ext cx="2226278" cy="2226278"/>
            </a:xfrm>
            <a:prstGeom prst="ellipse">
              <a:avLst/>
            </a:prstGeom>
            <a:solidFill>
              <a:schemeClr val="accent1">
                <a:alpha val="100000"/>
              </a:schemeClr>
            </a:solidFill>
          </p:spPr>
        </p:sp>
      </p:grpSp>
      <p:cxnSp>
        <p:nvCxnSpPr>
          <p:cNvPr id="4" name="Connector 4"/>
          <p:cNvCxnSpPr/>
          <p:nvPr/>
        </p:nvCxnSpPr>
        <p:spPr>
          <a:xfrm>
            <a:off x="3728313" y="2422931"/>
            <a:ext cx="1246133" cy="0"/>
          </a:xfrm>
          <a:prstGeom prst="line">
            <a:avLst/>
          </a:prstGeom>
          <a:ln w="12700">
            <a:solidFill>
              <a:schemeClr val="accent1"/>
            </a:solidFill>
            <a:prstDash val="dash"/>
          </a:ln>
        </p:spPr>
        <p:style>
          <a:lnRef idx="0">
            <a:schemeClr val="accent1"/>
          </a:lnRef>
          <a:fillRef idx="1">
            <a:schemeClr val="accent1"/>
          </a:fillRef>
          <a:effectRef idx="0">
            <a:schemeClr val="accent1"/>
          </a:effectRef>
          <a:fontRef idx="minor">
            <a:schemeClr val="lt1"/>
          </a:fontRef>
        </p:style>
      </p:cxnSp>
      <p:cxnSp>
        <p:nvCxnSpPr>
          <p:cNvPr id="5" name="Connector 5"/>
          <p:cNvCxnSpPr/>
          <p:nvPr/>
        </p:nvCxnSpPr>
        <p:spPr>
          <a:xfrm>
            <a:off x="4309187" y="3726659"/>
            <a:ext cx="665253" cy="0"/>
          </a:xfrm>
          <a:prstGeom prst="line">
            <a:avLst/>
          </a:prstGeom>
          <a:ln w="12700">
            <a:solidFill>
              <a:schemeClr val="accent4"/>
            </a:solidFill>
            <a:prstDash val="dash"/>
          </a:ln>
        </p:spPr>
        <p:style>
          <a:lnRef idx="0">
            <a:schemeClr val="accent4"/>
          </a:lnRef>
          <a:fillRef idx="1">
            <a:schemeClr val="accent4"/>
          </a:fillRef>
          <a:effectRef idx="0">
            <a:schemeClr val="accent4"/>
          </a:effectRef>
          <a:fontRef idx="minor">
            <a:schemeClr val="lt1"/>
          </a:fontRef>
        </p:style>
      </p:cxnSp>
      <p:cxnSp>
        <p:nvCxnSpPr>
          <p:cNvPr id="6" name="Connector 6"/>
          <p:cNvCxnSpPr/>
          <p:nvPr/>
        </p:nvCxnSpPr>
        <p:spPr>
          <a:xfrm>
            <a:off x="3728313" y="5030388"/>
            <a:ext cx="1246133" cy="0"/>
          </a:xfrm>
          <a:prstGeom prst="line">
            <a:avLst/>
          </a:prstGeom>
          <a:ln w="12700">
            <a:solidFill>
              <a:schemeClr val="accent1"/>
            </a:solidFill>
            <a:prstDash val="dash"/>
          </a:ln>
        </p:spPr>
        <p:style>
          <a:lnRef idx="0">
            <a:schemeClr val="accent1"/>
          </a:lnRef>
          <a:fillRef idx="1">
            <a:schemeClr val="accent1"/>
          </a:fillRef>
          <a:effectRef idx="0">
            <a:schemeClr val="accent1"/>
          </a:effectRef>
          <a:fontRef idx="minor">
            <a:schemeClr val="lt1"/>
          </a:fontRef>
        </p:style>
      </p:cxnSp>
      <p:grpSp>
        <p:nvGrpSpPr>
          <p:cNvPr id="7" name="Group 7"/>
          <p:cNvGrpSpPr/>
          <p:nvPr/>
        </p:nvGrpSpPr>
        <p:grpSpPr>
          <a:xfrm>
            <a:off x="3098006" y="4715256"/>
            <a:ext cx="630365" cy="630269"/>
            <a:chOff x="3098006" y="4715256"/>
            <a:chExt cx="630365" cy="630269"/>
          </a:xfrm>
        </p:grpSpPr>
        <p:sp>
          <p:nvSpPr>
            <p:cNvPr id="8" name="AutoShape 8"/>
            <p:cNvSpPr/>
            <p:nvPr/>
          </p:nvSpPr>
          <p:spPr>
            <a:xfrm>
              <a:off x="3098006" y="4715256"/>
              <a:ext cx="630365" cy="630269"/>
            </a:xfrm>
            <a:prstGeom prst="ellipse">
              <a:avLst/>
            </a:prstGeom>
            <a:solidFill>
              <a:schemeClr val="accent1">
                <a:alpha val="100000"/>
              </a:schemeClr>
            </a:solidFill>
          </p:spPr>
        </p:sp>
      </p:grpSp>
      <p:grpSp>
        <p:nvGrpSpPr>
          <p:cNvPr id="9" name="Group 9"/>
          <p:cNvGrpSpPr/>
          <p:nvPr/>
        </p:nvGrpSpPr>
        <p:grpSpPr>
          <a:xfrm>
            <a:off x="3242405" y="4895659"/>
            <a:ext cx="352711" cy="269463"/>
            <a:chOff x="3242405" y="4895659"/>
            <a:chExt cx="352711" cy="269463"/>
          </a:xfrm>
        </p:grpSpPr>
        <p:sp>
          <p:nvSpPr>
            <p:cNvPr id="10" name="Freeform 10"/>
            <p:cNvSpPr/>
            <p:nvPr/>
          </p:nvSpPr>
          <p:spPr>
            <a:xfrm>
              <a:off x="3242405" y="4895659"/>
              <a:ext cx="283845" cy="220980"/>
            </a:xfrm>
            <a:custGeom>
              <a:avLst/>
              <a:gdLst/>
              <a:ahLst/>
              <a:cxnLst/>
              <a:rect l="l" t="t" r="r" b="b"/>
              <a:pathLst>
                <a:path w="141" h="110">
                  <a:moveTo>
                    <a:pt x="92" y="95"/>
                  </a:moveTo>
                  <a:cubicBezTo>
                    <a:pt x="105" y="92"/>
                    <a:pt x="117" y="87"/>
                    <a:pt x="126" y="77"/>
                  </a:cubicBezTo>
                  <a:cubicBezTo>
                    <a:pt x="137" y="66"/>
                    <a:pt x="141" y="53"/>
                    <a:pt x="136" y="38"/>
                  </a:cubicBezTo>
                  <a:cubicBezTo>
                    <a:pt x="132" y="25"/>
                    <a:pt x="123" y="17"/>
                    <a:pt x="111" y="10"/>
                  </a:cubicBezTo>
                  <a:cubicBezTo>
                    <a:pt x="100" y="4"/>
                    <a:pt x="87" y="1"/>
                    <a:pt x="75" y="1"/>
                  </a:cubicBezTo>
                  <a:cubicBezTo>
                    <a:pt x="54" y="0"/>
                    <a:pt x="35" y="5"/>
                    <a:pt x="20" y="19"/>
                  </a:cubicBezTo>
                  <a:cubicBezTo>
                    <a:pt x="1" y="35"/>
                    <a:pt x="0" y="59"/>
                    <a:pt x="17" y="77"/>
                  </a:cubicBezTo>
                  <a:cubicBezTo>
                    <a:pt x="20" y="81"/>
                    <a:pt x="25" y="84"/>
                    <a:pt x="30" y="88"/>
                  </a:cubicBezTo>
                  <a:cubicBezTo>
                    <a:pt x="30" y="88"/>
                    <a:pt x="30" y="88"/>
                    <a:pt x="29" y="88"/>
                  </a:cubicBezTo>
                  <a:cubicBezTo>
                    <a:pt x="27" y="94"/>
                    <a:pt x="23" y="99"/>
                    <a:pt x="19" y="103"/>
                  </a:cubicBezTo>
                  <a:cubicBezTo>
                    <a:pt x="17" y="105"/>
                    <a:pt x="16" y="106"/>
                    <a:pt x="17" y="108"/>
                  </a:cubicBezTo>
                  <a:cubicBezTo>
                    <a:pt x="18" y="110"/>
                    <a:pt x="20" y="110"/>
                    <a:pt x="22" y="110"/>
                  </a:cubicBezTo>
                  <a:cubicBezTo>
                    <a:pt x="33" y="108"/>
                    <a:pt x="43" y="104"/>
                    <a:pt x="53" y="98"/>
                  </a:cubicBezTo>
                  <a:cubicBezTo>
                    <a:pt x="54" y="97"/>
                    <a:pt x="56" y="96"/>
                    <a:pt x="58" y="97"/>
                  </a:cubicBezTo>
                  <a:cubicBezTo>
                    <a:pt x="69" y="98"/>
                    <a:pt x="81" y="98"/>
                    <a:pt x="92" y="95"/>
                  </a:cubicBezTo>
                  <a:close/>
                  <a:moveTo>
                    <a:pt x="55" y="84"/>
                  </a:moveTo>
                  <a:cubicBezTo>
                    <a:pt x="53" y="84"/>
                    <a:pt x="51" y="84"/>
                    <a:pt x="50" y="85"/>
                  </a:cubicBezTo>
                  <a:cubicBezTo>
                    <a:pt x="47" y="87"/>
                    <a:pt x="45" y="88"/>
                    <a:pt x="43" y="90"/>
                  </a:cubicBezTo>
                  <a:cubicBezTo>
                    <a:pt x="43" y="89"/>
                    <a:pt x="42" y="89"/>
                    <a:pt x="42" y="89"/>
                  </a:cubicBezTo>
                  <a:cubicBezTo>
                    <a:pt x="43" y="87"/>
                    <a:pt x="44" y="85"/>
                    <a:pt x="45" y="82"/>
                  </a:cubicBezTo>
                  <a:cubicBezTo>
                    <a:pt x="42" y="80"/>
                    <a:pt x="40" y="79"/>
                    <a:pt x="37" y="77"/>
                  </a:cubicBezTo>
                  <a:cubicBezTo>
                    <a:pt x="31" y="74"/>
                    <a:pt x="26" y="70"/>
                    <a:pt x="22" y="64"/>
                  </a:cubicBezTo>
                  <a:cubicBezTo>
                    <a:pt x="14" y="53"/>
                    <a:pt x="16" y="40"/>
                    <a:pt x="25" y="30"/>
                  </a:cubicBezTo>
                  <a:cubicBezTo>
                    <a:pt x="35" y="20"/>
                    <a:pt x="48" y="15"/>
                    <a:pt x="62" y="14"/>
                  </a:cubicBezTo>
                  <a:cubicBezTo>
                    <a:pt x="76" y="12"/>
                    <a:pt x="90" y="14"/>
                    <a:pt x="103" y="20"/>
                  </a:cubicBezTo>
                  <a:cubicBezTo>
                    <a:pt x="112" y="24"/>
                    <a:pt x="119" y="30"/>
                    <a:pt x="123" y="38"/>
                  </a:cubicBezTo>
                  <a:cubicBezTo>
                    <a:pt x="128" y="47"/>
                    <a:pt x="127" y="56"/>
                    <a:pt x="121" y="64"/>
                  </a:cubicBezTo>
                  <a:cubicBezTo>
                    <a:pt x="113" y="75"/>
                    <a:pt x="102" y="81"/>
                    <a:pt x="89" y="84"/>
                  </a:cubicBezTo>
                  <a:cubicBezTo>
                    <a:pt x="78" y="86"/>
                    <a:pt x="66" y="86"/>
                    <a:pt x="55" y="84"/>
                  </a:cubicBezTo>
                  <a:close/>
                </a:path>
              </a:pathLst>
            </a:custGeom>
            <a:solidFill>
              <a:srgbClr val="FFFFFF">
                <a:alpha val="100000"/>
              </a:srgbClr>
            </a:solidFill>
          </p:spPr>
        </p:sp>
        <p:sp>
          <p:nvSpPr>
            <p:cNvPr id="11" name="Freeform 11"/>
            <p:cNvSpPr/>
            <p:nvPr/>
          </p:nvSpPr>
          <p:spPr>
            <a:xfrm>
              <a:off x="3371564" y="4966240"/>
              <a:ext cx="223552" cy="198882"/>
            </a:xfrm>
            <a:custGeom>
              <a:avLst/>
              <a:gdLst/>
              <a:ahLst/>
              <a:cxnLst/>
              <a:rect l="l" t="t" r="r" b="b"/>
              <a:pathLst>
                <a:path w="111" h="99">
                  <a:moveTo>
                    <a:pt x="94" y="90"/>
                  </a:moveTo>
                  <a:cubicBezTo>
                    <a:pt x="91" y="86"/>
                    <a:pt x="87" y="82"/>
                    <a:pt x="85" y="77"/>
                  </a:cubicBezTo>
                  <a:cubicBezTo>
                    <a:pt x="100" y="68"/>
                    <a:pt x="111" y="56"/>
                    <a:pt x="110" y="38"/>
                  </a:cubicBezTo>
                  <a:cubicBezTo>
                    <a:pt x="110" y="20"/>
                    <a:pt x="99" y="9"/>
                    <a:pt x="84" y="0"/>
                  </a:cubicBezTo>
                  <a:cubicBezTo>
                    <a:pt x="85" y="1"/>
                    <a:pt x="85" y="2"/>
                    <a:pt x="85" y="3"/>
                  </a:cubicBezTo>
                  <a:cubicBezTo>
                    <a:pt x="86" y="9"/>
                    <a:pt x="87" y="15"/>
                    <a:pt x="86" y="21"/>
                  </a:cubicBezTo>
                  <a:cubicBezTo>
                    <a:pt x="84" y="35"/>
                    <a:pt x="77" y="46"/>
                    <a:pt x="66" y="55"/>
                  </a:cubicBezTo>
                  <a:cubicBezTo>
                    <a:pt x="54" y="66"/>
                    <a:pt x="39" y="71"/>
                    <a:pt x="23" y="74"/>
                  </a:cubicBezTo>
                  <a:cubicBezTo>
                    <a:pt x="16" y="75"/>
                    <a:pt x="8" y="75"/>
                    <a:pt x="0" y="75"/>
                  </a:cubicBezTo>
                  <a:cubicBezTo>
                    <a:pt x="3" y="77"/>
                    <a:pt x="7" y="79"/>
                    <a:pt x="10" y="81"/>
                  </a:cubicBezTo>
                  <a:cubicBezTo>
                    <a:pt x="26" y="87"/>
                    <a:pt x="42" y="88"/>
                    <a:pt x="58" y="86"/>
                  </a:cubicBezTo>
                  <a:cubicBezTo>
                    <a:pt x="60" y="86"/>
                    <a:pt x="61" y="86"/>
                    <a:pt x="62" y="87"/>
                  </a:cubicBezTo>
                  <a:cubicBezTo>
                    <a:pt x="72" y="93"/>
                    <a:pt x="82" y="97"/>
                    <a:pt x="94" y="99"/>
                  </a:cubicBezTo>
                  <a:cubicBezTo>
                    <a:pt x="95" y="99"/>
                    <a:pt x="97" y="98"/>
                    <a:pt x="98" y="97"/>
                  </a:cubicBezTo>
                  <a:cubicBezTo>
                    <a:pt x="98" y="97"/>
                    <a:pt x="98" y="95"/>
                    <a:pt x="97" y="93"/>
                  </a:cubicBezTo>
                  <a:cubicBezTo>
                    <a:pt x="97" y="92"/>
                    <a:pt x="95" y="91"/>
                    <a:pt x="94" y="90"/>
                  </a:cubicBezTo>
                  <a:close/>
                </a:path>
              </a:pathLst>
            </a:custGeom>
            <a:solidFill>
              <a:srgbClr val="FFFFFF">
                <a:alpha val="100000"/>
              </a:srgbClr>
            </a:solidFill>
          </p:spPr>
        </p:sp>
      </p:grpSp>
      <p:grpSp>
        <p:nvGrpSpPr>
          <p:cNvPr id="12" name="Group 12"/>
          <p:cNvGrpSpPr/>
          <p:nvPr/>
        </p:nvGrpSpPr>
        <p:grpSpPr>
          <a:xfrm>
            <a:off x="3098006" y="2107787"/>
            <a:ext cx="630365" cy="630269"/>
            <a:chOff x="3098006" y="2107787"/>
            <a:chExt cx="630365" cy="630269"/>
          </a:xfrm>
        </p:grpSpPr>
        <p:sp>
          <p:nvSpPr>
            <p:cNvPr id="13" name="AutoShape 13"/>
            <p:cNvSpPr/>
            <p:nvPr/>
          </p:nvSpPr>
          <p:spPr>
            <a:xfrm>
              <a:off x="3098006" y="2107787"/>
              <a:ext cx="630365" cy="630269"/>
            </a:xfrm>
            <a:prstGeom prst="ellipse">
              <a:avLst/>
            </a:prstGeom>
            <a:solidFill>
              <a:schemeClr val="accent1">
                <a:alpha val="100000"/>
              </a:schemeClr>
            </a:solidFill>
          </p:spPr>
        </p:sp>
        <p:sp>
          <p:nvSpPr>
            <p:cNvPr id="14" name="Freeform 14"/>
            <p:cNvSpPr/>
            <p:nvPr/>
          </p:nvSpPr>
          <p:spPr>
            <a:xfrm>
              <a:off x="3310033" y="2255329"/>
              <a:ext cx="234601" cy="304229"/>
            </a:xfrm>
            <a:custGeom>
              <a:avLst/>
              <a:gdLst/>
              <a:ahLst/>
              <a:cxnLst/>
              <a:rect l="l" t="t" r="r" b="b"/>
              <a:pathLst>
                <a:path w="438150" h="568325">
                  <a:moveTo>
                    <a:pt x="344255" y="320246"/>
                  </a:moveTo>
                  <a:cubicBezTo>
                    <a:pt x="393080" y="312737"/>
                    <a:pt x="434394" y="346528"/>
                    <a:pt x="438150" y="399092"/>
                  </a:cubicBezTo>
                  <a:cubicBezTo>
                    <a:pt x="438150" y="399092"/>
                    <a:pt x="438150" y="402847"/>
                    <a:pt x="438150" y="406601"/>
                  </a:cubicBezTo>
                  <a:cubicBezTo>
                    <a:pt x="438150" y="451656"/>
                    <a:pt x="438150" y="496711"/>
                    <a:pt x="438150" y="545520"/>
                  </a:cubicBezTo>
                  <a:cubicBezTo>
                    <a:pt x="438150" y="545520"/>
                    <a:pt x="438150" y="545520"/>
                    <a:pt x="438150" y="549275"/>
                  </a:cubicBezTo>
                  <a:cubicBezTo>
                    <a:pt x="438150" y="549275"/>
                    <a:pt x="438150" y="549275"/>
                    <a:pt x="284162" y="549275"/>
                  </a:cubicBezTo>
                  <a:cubicBezTo>
                    <a:pt x="284162" y="549275"/>
                    <a:pt x="284162" y="545520"/>
                    <a:pt x="284162" y="545520"/>
                  </a:cubicBezTo>
                  <a:cubicBezTo>
                    <a:pt x="284162" y="496711"/>
                    <a:pt x="284162" y="451656"/>
                    <a:pt x="284162" y="402847"/>
                  </a:cubicBezTo>
                  <a:cubicBezTo>
                    <a:pt x="284162" y="361546"/>
                    <a:pt x="310453" y="327755"/>
                    <a:pt x="344255" y="320246"/>
                  </a:cubicBezTo>
                  <a:close/>
                  <a:moveTo>
                    <a:pt x="352879" y="200025"/>
                  </a:moveTo>
                  <a:cubicBezTo>
                    <a:pt x="352879" y="200025"/>
                    <a:pt x="352879" y="200025"/>
                    <a:pt x="356621" y="200025"/>
                  </a:cubicBezTo>
                  <a:cubicBezTo>
                    <a:pt x="356621" y="200025"/>
                    <a:pt x="356621" y="200025"/>
                    <a:pt x="367847" y="200025"/>
                  </a:cubicBezTo>
                  <a:cubicBezTo>
                    <a:pt x="371589" y="200025"/>
                    <a:pt x="375330" y="203767"/>
                    <a:pt x="379072" y="203767"/>
                  </a:cubicBezTo>
                  <a:cubicBezTo>
                    <a:pt x="401524" y="211251"/>
                    <a:pt x="412750" y="237445"/>
                    <a:pt x="409008" y="263638"/>
                  </a:cubicBezTo>
                  <a:cubicBezTo>
                    <a:pt x="405266" y="286090"/>
                    <a:pt x="386556" y="304800"/>
                    <a:pt x="360363" y="304800"/>
                  </a:cubicBezTo>
                  <a:cubicBezTo>
                    <a:pt x="337911" y="304800"/>
                    <a:pt x="319201" y="286090"/>
                    <a:pt x="311717" y="263638"/>
                  </a:cubicBezTo>
                  <a:cubicBezTo>
                    <a:pt x="307975" y="233703"/>
                    <a:pt x="326685" y="207509"/>
                    <a:pt x="352879" y="200025"/>
                  </a:cubicBezTo>
                  <a:close/>
                  <a:moveTo>
                    <a:pt x="100853" y="196018"/>
                  </a:moveTo>
                  <a:cubicBezTo>
                    <a:pt x="175559" y="180975"/>
                    <a:pt x="246529" y="241146"/>
                    <a:pt x="254000" y="320120"/>
                  </a:cubicBezTo>
                  <a:cubicBezTo>
                    <a:pt x="254000" y="323881"/>
                    <a:pt x="254000" y="327642"/>
                    <a:pt x="254000" y="331402"/>
                  </a:cubicBezTo>
                  <a:cubicBezTo>
                    <a:pt x="254000" y="406616"/>
                    <a:pt x="254000" y="481829"/>
                    <a:pt x="254000" y="557043"/>
                  </a:cubicBezTo>
                  <a:cubicBezTo>
                    <a:pt x="254000" y="557043"/>
                    <a:pt x="254000" y="557043"/>
                    <a:pt x="254000" y="568325"/>
                  </a:cubicBezTo>
                  <a:cubicBezTo>
                    <a:pt x="254000" y="568325"/>
                    <a:pt x="254000" y="568325"/>
                    <a:pt x="0" y="568325"/>
                  </a:cubicBezTo>
                  <a:cubicBezTo>
                    <a:pt x="0" y="564564"/>
                    <a:pt x="0" y="564564"/>
                    <a:pt x="0" y="560804"/>
                  </a:cubicBezTo>
                  <a:cubicBezTo>
                    <a:pt x="0" y="485590"/>
                    <a:pt x="0" y="406616"/>
                    <a:pt x="0" y="327642"/>
                  </a:cubicBezTo>
                  <a:cubicBezTo>
                    <a:pt x="0" y="263710"/>
                    <a:pt x="44823" y="211060"/>
                    <a:pt x="100853" y="196018"/>
                  </a:cubicBezTo>
                  <a:close/>
                  <a:moveTo>
                    <a:pt x="112091" y="0"/>
                  </a:moveTo>
                  <a:cubicBezTo>
                    <a:pt x="115818" y="0"/>
                    <a:pt x="115818" y="0"/>
                    <a:pt x="115818" y="0"/>
                  </a:cubicBezTo>
                  <a:cubicBezTo>
                    <a:pt x="115818" y="0"/>
                    <a:pt x="115818" y="0"/>
                    <a:pt x="138181" y="0"/>
                  </a:cubicBezTo>
                  <a:cubicBezTo>
                    <a:pt x="141909" y="0"/>
                    <a:pt x="149363" y="3762"/>
                    <a:pt x="153090" y="3762"/>
                  </a:cubicBezTo>
                  <a:cubicBezTo>
                    <a:pt x="190362" y="18808"/>
                    <a:pt x="212725" y="60187"/>
                    <a:pt x="205271" y="101566"/>
                  </a:cubicBezTo>
                  <a:cubicBezTo>
                    <a:pt x="197816" y="139183"/>
                    <a:pt x="164272" y="169276"/>
                    <a:pt x="127000" y="169276"/>
                  </a:cubicBezTo>
                  <a:cubicBezTo>
                    <a:pt x="89728" y="173038"/>
                    <a:pt x="56184" y="142944"/>
                    <a:pt x="48729" y="101566"/>
                  </a:cubicBezTo>
                  <a:cubicBezTo>
                    <a:pt x="41275" y="52664"/>
                    <a:pt x="71092" y="7523"/>
                    <a:pt x="112091" y="0"/>
                  </a:cubicBezTo>
                  <a:close/>
                </a:path>
              </a:pathLst>
            </a:custGeom>
            <a:solidFill>
              <a:srgbClr val="FFFFFF">
                <a:alpha val="100000"/>
              </a:srgbClr>
            </a:solidFill>
          </p:spPr>
        </p:sp>
      </p:grpSp>
      <p:grpSp>
        <p:nvGrpSpPr>
          <p:cNvPr id="15" name="Group 15"/>
          <p:cNvGrpSpPr/>
          <p:nvPr/>
        </p:nvGrpSpPr>
        <p:grpSpPr>
          <a:xfrm>
            <a:off x="3678841" y="3411474"/>
            <a:ext cx="630365" cy="630269"/>
            <a:chOff x="3678841" y="3411474"/>
            <a:chExt cx="630365" cy="630269"/>
          </a:xfrm>
        </p:grpSpPr>
        <p:sp>
          <p:nvSpPr>
            <p:cNvPr id="16" name="AutoShape 16"/>
            <p:cNvSpPr/>
            <p:nvPr/>
          </p:nvSpPr>
          <p:spPr>
            <a:xfrm>
              <a:off x="3678841" y="3411474"/>
              <a:ext cx="630365" cy="630269"/>
            </a:xfrm>
            <a:prstGeom prst="ellipse">
              <a:avLst/>
            </a:prstGeom>
            <a:solidFill>
              <a:schemeClr val="accent4">
                <a:alpha val="100000"/>
              </a:schemeClr>
            </a:solidFill>
          </p:spPr>
        </p:sp>
      </p:grpSp>
      <p:grpSp>
        <p:nvGrpSpPr>
          <p:cNvPr id="17" name="Group 17"/>
          <p:cNvGrpSpPr/>
          <p:nvPr/>
        </p:nvGrpSpPr>
        <p:grpSpPr>
          <a:xfrm>
            <a:off x="3842099" y="3569779"/>
            <a:ext cx="313754" cy="313849"/>
            <a:chOff x="3842099" y="3569779"/>
            <a:chExt cx="313754" cy="313849"/>
          </a:xfrm>
        </p:grpSpPr>
        <p:sp>
          <p:nvSpPr>
            <p:cNvPr id="18" name="Freeform 18"/>
            <p:cNvSpPr/>
            <p:nvPr/>
          </p:nvSpPr>
          <p:spPr>
            <a:xfrm>
              <a:off x="3842099" y="3598926"/>
              <a:ext cx="284702" cy="284702"/>
            </a:xfrm>
            <a:custGeom>
              <a:avLst/>
              <a:gdLst/>
              <a:ahLst/>
              <a:cxnLst/>
              <a:rect l="l" t="t" r="r" b="b"/>
              <a:pathLst>
                <a:path w="184" h="184">
                  <a:moveTo>
                    <a:pt x="92" y="184"/>
                  </a:moveTo>
                  <a:cubicBezTo>
                    <a:pt x="143" y="184"/>
                    <a:pt x="184" y="143"/>
                    <a:pt x="184" y="92"/>
                  </a:cubicBezTo>
                  <a:cubicBezTo>
                    <a:pt x="184" y="76"/>
                    <a:pt x="180" y="62"/>
                    <a:pt x="173" y="49"/>
                  </a:cubicBezTo>
                  <a:cubicBezTo>
                    <a:pt x="172" y="49"/>
                    <a:pt x="172" y="49"/>
                    <a:pt x="171" y="49"/>
                  </a:cubicBezTo>
                  <a:cubicBezTo>
                    <a:pt x="170" y="49"/>
                    <a:pt x="170" y="49"/>
                    <a:pt x="170" y="49"/>
                  </a:cubicBezTo>
                  <a:cubicBezTo>
                    <a:pt x="158" y="48"/>
                    <a:pt x="158" y="48"/>
                    <a:pt x="158" y="48"/>
                  </a:cubicBezTo>
                  <a:cubicBezTo>
                    <a:pt x="149" y="56"/>
                    <a:pt x="149" y="56"/>
                    <a:pt x="149" y="56"/>
                  </a:cubicBezTo>
                  <a:cubicBezTo>
                    <a:pt x="156" y="67"/>
                    <a:pt x="160" y="79"/>
                    <a:pt x="160" y="92"/>
                  </a:cubicBezTo>
                  <a:cubicBezTo>
                    <a:pt x="160" y="129"/>
                    <a:pt x="129" y="160"/>
                    <a:pt x="92" y="160"/>
                  </a:cubicBezTo>
                  <a:cubicBezTo>
                    <a:pt x="55" y="160"/>
                    <a:pt x="24" y="129"/>
                    <a:pt x="24" y="92"/>
                  </a:cubicBezTo>
                  <a:cubicBezTo>
                    <a:pt x="24" y="55"/>
                    <a:pt x="55" y="24"/>
                    <a:pt x="92" y="24"/>
                  </a:cubicBezTo>
                  <a:cubicBezTo>
                    <a:pt x="105" y="24"/>
                    <a:pt x="117" y="28"/>
                    <a:pt x="128" y="35"/>
                  </a:cubicBezTo>
                  <a:cubicBezTo>
                    <a:pt x="135" y="27"/>
                    <a:pt x="135" y="27"/>
                    <a:pt x="135" y="27"/>
                  </a:cubicBezTo>
                  <a:cubicBezTo>
                    <a:pt x="134" y="14"/>
                    <a:pt x="134" y="14"/>
                    <a:pt x="134" y="14"/>
                  </a:cubicBezTo>
                  <a:cubicBezTo>
                    <a:pt x="134" y="12"/>
                    <a:pt x="134" y="11"/>
                    <a:pt x="134" y="10"/>
                  </a:cubicBezTo>
                  <a:cubicBezTo>
                    <a:pt x="122" y="4"/>
                    <a:pt x="107" y="0"/>
                    <a:pt x="92" y="0"/>
                  </a:cubicBezTo>
                  <a:cubicBezTo>
                    <a:pt x="41" y="0"/>
                    <a:pt x="0" y="41"/>
                    <a:pt x="0" y="92"/>
                  </a:cubicBezTo>
                  <a:cubicBezTo>
                    <a:pt x="0" y="143"/>
                    <a:pt x="41" y="184"/>
                    <a:pt x="92" y="184"/>
                  </a:cubicBezTo>
                  <a:close/>
                  <a:moveTo>
                    <a:pt x="92" y="184"/>
                  </a:moveTo>
                  <a:cubicBezTo>
                    <a:pt x="92" y="184"/>
                    <a:pt x="92" y="184"/>
                    <a:pt x="92" y="184"/>
                  </a:cubicBezTo>
                </a:path>
              </a:pathLst>
            </a:custGeom>
            <a:solidFill>
              <a:srgbClr val="FFFFFF">
                <a:alpha val="100000"/>
              </a:srgbClr>
            </a:solidFill>
          </p:spPr>
        </p:sp>
        <p:sp>
          <p:nvSpPr>
            <p:cNvPr id="19" name="Freeform 19"/>
            <p:cNvSpPr/>
            <p:nvPr/>
          </p:nvSpPr>
          <p:spPr>
            <a:xfrm>
              <a:off x="3914965" y="3671697"/>
              <a:ext cx="139065" cy="139065"/>
            </a:xfrm>
            <a:custGeom>
              <a:avLst/>
              <a:gdLst/>
              <a:ahLst/>
              <a:cxnLst/>
              <a:rect l="l" t="t" r="r" b="b"/>
              <a:pathLst>
                <a:path w="90" h="90">
                  <a:moveTo>
                    <a:pt x="45" y="21"/>
                  </a:moveTo>
                  <a:cubicBezTo>
                    <a:pt x="46" y="21"/>
                    <a:pt x="46" y="21"/>
                    <a:pt x="47" y="21"/>
                  </a:cubicBezTo>
                  <a:cubicBezTo>
                    <a:pt x="64" y="4"/>
                    <a:pt x="64" y="4"/>
                    <a:pt x="64" y="4"/>
                  </a:cubicBezTo>
                  <a:cubicBezTo>
                    <a:pt x="64" y="4"/>
                    <a:pt x="64" y="4"/>
                    <a:pt x="64" y="4"/>
                  </a:cubicBezTo>
                  <a:cubicBezTo>
                    <a:pt x="58" y="1"/>
                    <a:pt x="52" y="0"/>
                    <a:pt x="45" y="0"/>
                  </a:cubicBezTo>
                  <a:cubicBezTo>
                    <a:pt x="20" y="0"/>
                    <a:pt x="0" y="20"/>
                    <a:pt x="0" y="45"/>
                  </a:cubicBezTo>
                  <a:cubicBezTo>
                    <a:pt x="0" y="70"/>
                    <a:pt x="20" y="90"/>
                    <a:pt x="45" y="90"/>
                  </a:cubicBezTo>
                  <a:cubicBezTo>
                    <a:pt x="70" y="90"/>
                    <a:pt x="90" y="70"/>
                    <a:pt x="90" y="45"/>
                  </a:cubicBezTo>
                  <a:cubicBezTo>
                    <a:pt x="90" y="38"/>
                    <a:pt x="89" y="32"/>
                    <a:pt x="86" y="26"/>
                  </a:cubicBezTo>
                  <a:cubicBezTo>
                    <a:pt x="86" y="26"/>
                    <a:pt x="86" y="26"/>
                    <a:pt x="86" y="26"/>
                  </a:cubicBezTo>
                  <a:cubicBezTo>
                    <a:pt x="69" y="43"/>
                    <a:pt x="69" y="43"/>
                    <a:pt x="69" y="43"/>
                  </a:cubicBezTo>
                  <a:cubicBezTo>
                    <a:pt x="69" y="44"/>
                    <a:pt x="69" y="44"/>
                    <a:pt x="69" y="45"/>
                  </a:cubicBezTo>
                  <a:cubicBezTo>
                    <a:pt x="69" y="58"/>
                    <a:pt x="58" y="69"/>
                    <a:pt x="45" y="69"/>
                  </a:cubicBezTo>
                  <a:cubicBezTo>
                    <a:pt x="32" y="69"/>
                    <a:pt x="21" y="58"/>
                    <a:pt x="21" y="45"/>
                  </a:cubicBezTo>
                  <a:cubicBezTo>
                    <a:pt x="21" y="32"/>
                    <a:pt x="32" y="21"/>
                    <a:pt x="45" y="21"/>
                  </a:cubicBezTo>
                  <a:close/>
                  <a:moveTo>
                    <a:pt x="45" y="21"/>
                  </a:moveTo>
                  <a:cubicBezTo>
                    <a:pt x="45" y="21"/>
                    <a:pt x="45" y="21"/>
                    <a:pt x="45" y="21"/>
                  </a:cubicBezTo>
                </a:path>
              </a:pathLst>
            </a:custGeom>
            <a:solidFill>
              <a:srgbClr val="FFFFFF">
                <a:alpha val="100000"/>
              </a:srgbClr>
            </a:solidFill>
          </p:spPr>
        </p:sp>
        <p:sp>
          <p:nvSpPr>
            <p:cNvPr id="20" name="Freeform 20"/>
            <p:cNvSpPr/>
            <p:nvPr/>
          </p:nvSpPr>
          <p:spPr>
            <a:xfrm>
              <a:off x="3998309" y="3569779"/>
              <a:ext cx="157544" cy="157544"/>
            </a:xfrm>
            <a:custGeom>
              <a:avLst/>
              <a:gdLst/>
              <a:ahLst/>
              <a:cxnLst/>
              <a:rect l="l" t="t" r="r" b="b"/>
              <a:pathLst>
                <a:path w="102" h="102">
                  <a:moveTo>
                    <a:pt x="86" y="28"/>
                  </a:moveTo>
                  <a:cubicBezTo>
                    <a:pt x="91" y="23"/>
                    <a:pt x="91" y="23"/>
                    <a:pt x="91" y="23"/>
                  </a:cubicBezTo>
                  <a:cubicBezTo>
                    <a:pt x="93" y="20"/>
                    <a:pt x="93" y="17"/>
                    <a:pt x="91" y="14"/>
                  </a:cubicBezTo>
                  <a:cubicBezTo>
                    <a:pt x="87" y="11"/>
                    <a:pt x="87" y="11"/>
                    <a:pt x="87" y="11"/>
                  </a:cubicBezTo>
                  <a:cubicBezTo>
                    <a:pt x="86" y="10"/>
                    <a:pt x="85" y="9"/>
                    <a:pt x="83" y="9"/>
                  </a:cubicBezTo>
                  <a:cubicBezTo>
                    <a:pt x="82" y="9"/>
                    <a:pt x="80" y="10"/>
                    <a:pt x="79" y="11"/>
                  </a:cubicBezTo>
                  <a:cubicBezTo>
                    <a:pt x="74" y="17"/>
                    <a:pt x="74" y="17"/>
                    <a:pt x="74" y="17"/>
                  </a:cubicBezTo>
                  <a:cubicBezTo>
                    <a:pt x="72" y="2"/>
                    <a:pt x="72" y="2"/>
                    <a:pt x="72" y="2"/>
                  </a:cubicBezTo>
                  <a:cubicBezTo>
                    <a:pt x="72" y="0"/>
                    <a:pt x="71" y="0"/>
                    <a:pt x="70" y="0"/>
                  </a:cubicBezTo>
                  <a:cubicBezTo>
                    <a:pt x="70" y="0"/>
                    <a:pt x="69" y="0"/>
                    <a:pt x="69" y="0"/>
                  </a:cubicBezTo>
                  <a:cubicBezTo>
                    <a:pt x="47" y="23"/>
                    <a:pt x="47" y="23"/>
                    <a:pt x="47" y="23"/>
                  </a:cubicBezTo>
                  <a:cubicBezTo>
                    <a:pt x="45" y="25"/>
                    <a:pt x="44" y="28"/>
                    <a:pt x="44" y="30"/>
                  </a:cubicBezTo>
                  <a:cubicBezTo>
                    <a:pt x="44" y="31"/>
                    <a:pt x="44" y="31"/>
                    <a:pt x="44" y="31"/>
                  </a:cubicBezTo>
                  <a:cubicBezTo>
                    <a:pt x="45" y="45"/>
                    <a:pt x="45" y="45"/>
                    <a:pt x="45" y="45"/>
                  </a:cubicBezTo>
                  <a:cubicBezTo>
                    <a:pt x="37" y="53"/>
                    <a:pt x="37" y="53"/>
                    <a:pt x="37" y="53"/>
                  </a:cubicBezTo>
                  <a:cubicBezTo>
                    <a:pt x="22" y="68"/>
                    <a:pt x="22" y="68"/>
                    <a:pt x="22" y="68"/>
                  </a:cubicBezTo>
                  <a:cubicBezTo>
                    <a:pt x="22" y="68"/>
                    <a:pt x="22" y="68"/>
                    <a:pt x="22" y="68"/>
                  </a:cubicBezTo>
                  <a:cubicBezTo>
                    <a:pt x="8" y="82"/>
                    <a:pt x="8" y="82"/>
                    <a:pt x="8" y="82"/>
                  </a:cubicBezTo>
                  <a:cubicBezTo>
                    <a:pt x="2" y="89"/>
                    <a:pt x="2" y="89"/>
                    <a:pt x="2" y="89"/>
                  </a:cubicBezTo>
                  <a:cubicBezTo>
                    <a:pt x="1" y="90"/>
                    <a:pt x="0" y="91"/>
                    <a:pt x="0" y="92"/>
                  </a:cubicBezTo>
                  <a:cubicBezTo>
                    <a:pt x="0" y="97"/>
                    <a:pt x="0" y="97"/>
                    <a:pt x="0" y="97"/>
                  </a:cubicBezTo>
                  <a:cubicBezTo>
                    <a:pt x="0" y="100"/>
                    <a:pt x="2" y="102"/>
                    <a:pt x="5" y="102"/>
                  </a:cubicBezTo>
                  <a:cubicBezTo>
                    <a:pt x="5" y="102"/>
                    <a:pt x="5" y="102"/>
                    <a:pt x="5" y="102"/>
                  </a:cubicBezTo>
                  <a:cubicBezTo>
                    <a:pt x="10" y="102"/>
                    <a:pt x="10" y="102"/>
                    <a:pt x="10" y="102"/>
                  </a:cubicBezTo>
                  <a:cubicBezTo>
                    <a:pt x="11" y="102"/>
                    <a:pt x="12" y="101"/>
                    <a:pt x="13" y="100"/>
                  </a:cubicBezTo>
                  <a:cubicBezTo>
                    <a:pt x="57" y="56"/>
                    <a:pt x="57" y="56"/>
                    <a:pt x="57" y="56"/>
                  </a:cubicBezTo>
                  <a:cubicBezTo>
                    <a:pt x="70" y="57"/>
                    <a:pt x="70" y="57"/>
                    <a:pt x="70" y="57"/>
                  </a:cubicBezTo>
                  <a:cubicBezTo>
                    <a:pt x="71" y="57"/>
                    <a:pt x="71" y="57"/>
                    <a:pt x="71" y="57"/>
                  </a:cubicBezTo>
                  <a:cubicBezTo>
                    <a:pt x="71" y="57"/>
                    <a:pt x="71" y="57"/>
                    <a:pt x="71" y="57"/>
                  </a:cubicBezTo>
                  <a:cubicBezTo>
                    <a:pt x="74" y="57"/>
                    <a:pt x="77" y="56"/>
                    <a:pt x="78" y="54"/>
                  </a:cubicBezTo>
                  <a:cubicBezTo>
                    <a:pt x="101" y="32"/>
                    <a:pt x="101" y="32"/>
                    <a:pt x="101" y="32"/>
                  </a:cubicBezTo>
                  <a:cubicBezTo>
                    <a:pt x="102" y="31"/>
                    <a:pt x="101" y="29"/>
                    <a:pt x="100" y="29"/>
                  </a:cubicBezTo>
                  <a:lnTo>
                    <a:pt x="86" y="28"/>
                  </a:lnTo>
                  <a:close/>
                  <a:moveTo>
                    <a:pt x="86" y="28"/>
                  </a:moveTo>
                  <a:cubicBezTo>
                    <a:pt x="86" y="28"/>
                    <a:pt x="86" y="28"/>
                    <a:pt x="86" y="28"/>
                  </a:cubicBezTo>
                </a:path>
              </a:pathLst>
            </a:custGeom>
            <a:solidFill>
              <a:srgbClr val="FFFFFF">
                <a:alpha val="100000"/>
              </a:srgbClr>
            </a:solidFill>
          </p:spPr>
        </p:sp>
      </p:grpSp>
      <p:sp>
        <p:nvSpPr>
          <p:cNvPr id="21" name="Freeform 21"/>
          <p:cNvSpPr/>
          <p:nvPr/>
        </p:nvSpPr>
        <p:spPr>
          <a:xfrm rot="16200000" flipH="1">
            <a:off x="7464743" y="-536734"/>
            <a:ext cx="1203293" cy="5919311"/>
          </a:xfrm>
          <a:custGeom>
            <a:avLst/>
            <a:gdLst/>
            <a:ahLst/>
            <a:cxnLst/>
            <a:rect l="l" t="t" r="r" b="b"/>
            <a:pathLst>
              <a:path w="1632490" h="8030341">
                <a:moveTo>
                  <a:pt x="1632490" y="7785467"/>
                </a:moveTo>
                <a:lnTo>
                  <a:pt x="1632490" y="244875"/>
                </a:lnTo>
                <a:lnTo>
                  <a:pt x="816246" y="0"/>
                </a:lnTo>
                <a:lnTo>
                  <a:pt x="1" y="244875"/>
                </a:lnTo>
                <a:lnTo>
                  <a:pt x="1" y="6297784"/>
                </a:lnTo>
                <a:lnTo>
                  <a:pt x="0" y="6297785"/>
                </a:lnTo>
                <a:lnTo>
                  <a:pt x="1" y="6297785"/>
                </a:lnTo>
                <a:lnTo>
                  <a:pt x="1" y="6297785"/>
                </a:lnTo>
                <a:lnTo>
                  <a:pt x="0" y="6297785"/>
                </a:lnTo>
                <a:lnTo>
                  <a:pt x="0" y="7785468"/>
                </a:lnTo>
                <a:lnTo>
                  <a:pt x="816246" y="8030341"/>
                </a:lnTo>
                <a:lnTo>
                  <a:pt x="1632490" y="7785468"/>
                </a:lnTo>
                <a:lnTo>
                  <a:pt x="1632490" y="7785467"/>
                </a:lnTo>
                <a:close/>
              </a:path>
            </a:pathLst>
          </a:custGeom>
          <a:solidFill>
            <a:schemeClr val="accent1">
              <a:lumMod val="20000"/>
              <a:lumOff val="80000"/>
              <a:alpha val="100000"/>
            </a:schemeClr>
          </a:solidFill>
        </p:spPr>
      </p:sp>
      <p:sp>
        <p:nvSpPr>
          <p:cNvPr id="22" name="Freeform 22"/>
          <p:cNvSpPr/>
          <p:nvPr/>
        </p:nvSpPr>
        <p:spPr>
          <a:xfrm rot="16200000" flipH="1">
            <a:off x="4751927" y="2176082"/>
            <a:ext cx="1203293" cy="493681"/>
          </a:xfrm>
          <a:custGeom>
            <a:avLst/>
            <a:gdLst/>
            <a:ahLst/>
            <a:cxnLst/>
            <a:rect l="l" t="t" r="r" b="b"/>
            <a:pathLst>
              <a:path w="1632489" h="669748">
                <a:moveTo>
                  <a:pt x="1632489" y="244873"/>
                </a:moveTo>
                <a:lnTo>
                  <a:pt x="816245" y="0"/>
                </a:lnTo>
                <a:lnTo>
                  <a:pt x="0" y="244873"/>
                </a:lnTo>
                <a:close/>
                <a:moveTo>
                  <a:pt x="1632489" y="648921"/>
                </a:moveTo>
                <a:lnTo>
                  <a:pt x="1632489" y="244874"/>
                </a:lnTo>
                <a:lnTo>
                  <a:pt x="0" y="244874"/>
                </a:lnTo>
                <a:lnTo>
                  <a:pt x="0" y="648921"/>
                </a:lnTo>
                <a:lnTo>
                  <a:pt x="816246" y="404048"/>
                </a:lnTo>
                <a:close/>
                <a:moveTo>
                  <a:pt x="1632489" y="669748"/>
                </a:moveTo>
                <a:lnTo>
                  <a:pt x="1632489" y="669747"/>
                </a:lnTo>
                <a:lnTo>
                  <a:pt x="0" y="669747"/>
                </a:lnTo>
                <a:lnTo>
                  <a:pt x="0" y="669748"/>
                </a:lnTo>
                <a:close/>
              </a:path>
            </a:pathLst>
          </a:custGeom>
          <a:solidFill>
            <a:schemeClr val="accent1">
              <a:alpha val="100000"/>
            </a:schemeClr>
          </a:solidFill>
        </p:spPr>
      </p:sp>
      <p:sp>
        <p:nvSpPr>
          <p:cNvPr id="23" name="Freeform 23"/>
          <p:cNvSpPr/>
          <p:nvPr/>
        </p:nvSpPr>
        <p:spPr>
          <a:xfrm rot="5400000">
            <a:off x="10177558" y="2176082"/>
            <a:ext cx="1203293" cy="493681"/>
          </a:xfrm>
          <a:custGeom>
            <a:avLst/>
            <a:gdLst/>
            <a:ahLst/>
            <a:cxnLst/>
            <a:rect l="l" t="t" r="r" b="b"/>
            <a:pathLst>
              <a:path w="1632489" h="669748">
                <a:moveTo>
                  <a:pt x="1632489" y="244873"/>
                </a:moveTo>
                <a:lnTo>
                  <a:pt x="816245" y="0"/>
                </a:lnTo>
                <a:lnTo>
                  <a:pt x="0" y="244873"/>
                </a:lnTo>
                <a:close/>
                <a:moveTo>
                  <a:pt x="1632489" y="648921"/>
                </a:moveTo>
                <a:lnTo>
                  <a:pt x="1632489" y="244874"/>
                </a:lnTo>
                <a:lnTo>
                  <a:pt x="0" y="244874"/>
                </a:lnTo>
                <a:lnTo>
                  <a:pt x="0" y="648921"/>
                </a:lnTo>
                <a:lnTo>
                  <a:pt x="816246" y="404048"/>
                </a:lnTo>
                <a:close/>
                <a:moveTo>
                  <a:pt x="1632489" y="669748"/>
                </a:moveTo>
                <a:lnTo>
                  <a:pt x="1632489" y="669747"/>
                </a:lnTo>
                <a:lnTo>
                  <a:pt x="0" y="669747"/>
                </a:lnTo>
                <a:lnTo>
                  <a:pt x="0" y="669748"/>
                </a:lnTo>
                <a:close/>
              </a:path>
            </a:pathLst>
          </a:custGeom>
          <a:solidFill>
            <a:schemeClr val="accent1">
              <a:alpha val="100000"/>
            </a:schemeClr>
          </a:solidFill>
        </p:spPr>
      </p:sp>
      <p:sp>
        <p:nvSpPr>
          <p:cNvPr id="24" name="TextBox 24"/>
          <p:cNvSpPr txBox="1"/>
          <p:nvPr/>
        </p:nvSpPr>
        <p:spPr>
          <a:xfrm>
            <a:off x="5650706" y="2152763"/>
            <a:ext cx="542925" cy="542925"/>
          </a:xfrm>
          <a:prstGeom prst="rect">
            <a:avLst/>
          </a:prstGeom>
        </p:spPr>
        <p:txBody>
          <a:bodyPr vert="horz" wrap="none" lIns="0" tIns="0" rIns="0" bIns="0" rtlCol="0" anchor="t" anchorCtr="0">
            <a:spAutoFit/>
          </a:bodyPr>
          <a:lstStyle/>
          <a:p>
            <a:pPr algn="ctr">
              <a:lnSpc>
                <a:spcPct val="80000"/>
              </a:lnSpc>
            </a:pPr>
            <a:r>
              <a:rPr lang="en-US" sz="3675">
                <a:solidFill>
                  <a:schemeClr val="accent1">
                    <a:alpha val="100000"/>
                  </a:schemeClr>
                </a:solidFill>
                <a:latin typeface="微软雅黑" panose="020B0503020204020204" charset="-122"/>
                <a:ea typeface="微软雅黑" panose="020B0503020204020204" charset="-122"/>
                <a:cs typeface="微软雅黑" panose="020B0503020204020204" charset="-122"/>
              </a:rPr>
              <a:t>01</a:t>
            </a:r>
          </a:p>
        </p:txBody>
      </p:sp>
      <p:sp>
        <p:nvSpPr>
          <p:cNvPr id="25" name="Freeform 25"/>
          <p:cNvSpPr/>
          <p:nvPr/>
        </p:nvSpPr>
        <p:spPr>
          <a:xfrm rot="16200000" flipH="1">
            <a:off x="7464743" y="766953"/>
            <a:ext cx="1203293" cy="5919311"/>
          </a:xfrm>
          <a:custGeom>
            <a:avLst/>
            <a:gdLst/>
            <a:ahLst/>
            <a:cxnLst/>
            <a:rect l="l" t="t" r="r" b="b"/>
            <a:pathLst>
              <a:path w="1632490" h="8030341">
                <a:moveTo>
                  <a:pt x="1632490" y="7785467"/>
                </a:moveTo>
                <a:lnTo>
                  <a:pt x="1632490" y="244875"/>
                </a:lnTo>
                <a:lnTo>
                  <a:pt x="816246" y="0"/>
                </a:lnTo>
                <a:lnTo>
                  <a:pt x="1" y="244875"/>
                </a:lnTo>
                <a:lnTo>
                  <a:pt x="1" y="6297784"/>
                </a:lnTo>
                <a:lnTo>
                  <a:pt x="0" y="6297785"/>
                </a:lnTo>
                <a:lnTo>
                  <a:pt x="1" y="6297785"/>
                </a:lnTo>
                <a:lnTo>
                  <a:pt x="1" y="6297785"/>
                </a:lnTo>
                <a:lnTo>
                  <a:pt x="0" y="6297785"/>
                </a:lnTo>
                <a:lnTo>
                  <a:pt x="0" y="7785468"/>
                </a:lnTo>
                <a:lnTo>
                  <a:pt x="816246" y="8030341"/>
                </a:lnTo>
                <a:lnTo>
                  <a:pt x="1632490" y="7785468"/>
                </a:lnTo>
                <a:lnTo>
                  <a:pt x="1632490" y="7785467"/>
                </a:lnTo>
                <a:close/>
              </a:path>
            </a:pathLst>
          </a:custGeom>
          <a:solidFill>
            <a:schemeClr val="accent4">
              <a:lumMod val="20000"/>
              <a:lumOff val="80000"/>
              <a:alpha val="100000"/>
            </a:schemeClr>
          </a:solidFill>
        </p:spPr>
      </p:sp>
      <p:sp>
        <p:nvSpPr>
          <p:cNvPr id="26" name="Freeform 26"/>
          <p:cNvSpPr/>
          <p:nvPr/>
        </p:nvSpPr>
        <p:spPr>
          <a:xfrm rot="16200000" flipH="1">
            <a:off x="4751927" y="3479768"/>
            <a:ext cx="1203293" cy="493681"/>
          </a:xfrm>
          <a:custGeom>
            <a:avLst/>
            <a:gdLst/>
            <a:ahLst/>
            <a:cxnLst/>
            <a:rect l="l" t="t" r="r" b="b"/>
            <a:pathLst>
              <a:path w="1632489" h="669748">
                <a:moveTo>
                  <a:pt x="1632489" y="244873"/>
                </a:moveTo>
                <a:lnTo>
                  <a:pt x="816245" y="0"/>
                </a:lnTo>
                <a:lnTo>
                  <a:pt x="0" y="244873"/>
                </a:lnTo>
                <a:close/>
                <a:moveTo>
                  <a:pt x="1632489" y="648921"/>
                </a:moveTo>
                <a:lnTo>
                  <a:pt x="1632489" y="244874"/>
                </a:lnTo>
                <a:lnTo>
                  <a:pt x="0" y="244874"/>
                </a:lnTo>
                <a:lnTo>
                  <a:pt x="0" y="648921"/>
                </a:lnTo>
                <a:lnTo>
                  <a:pt x="816246" y="404048"/>
                </a:lnTo>
                <a:close/>
                <a:moveTo>
                  <a:pt x="1632489" y="669748"/>
                </a:moveTo>
                <a:lnTo>
                  <a:pt x="1632489" y="669747"/>
                </a:lnTo>
                <a:lnTo>
                  <a:pt x="0" y="669747"/>
                </a:lnTo>
                <a:lnTo>
                  <a:pt x="0" y="669748"/>
                </a:lnTo>
                <a:close/>
              </a:path>
            </a:pathLst>
          </a:custGeom>
          <a:solidFill>
            <a:schemeClr val="accent4">
              <a:alpha val="100000"/>
            </a:schemeClr>
          </a:solidFill>
        </p:spPr>
      </p:sp>
      <p:sp>
        <p:nvSpPr>
          <p:cNvPr id="27" name="Freeform 27"/>
          <p:cNvSpPr/>
          <p:nvPr/>
        </p:nvSpPr>
        <p:spPr>
          <a:xfrm rot="5400000">
            <a:off x="10177558" y="3479768"/>
            <a:ext cx="1203293" cy="493681"/>
          </a:xfrm>
          <a:custGeom>
            <a:avLst/>
            <a:gdLst/>
            <a:ahLst/>
            <a:cxnLst/>
            <a:rect l="l" t="t" r="r" b="b"/>
            <a:pathLst>
              <a:path w="1632489" h="669748">
                <a:moveTo>
                  <a:pt x="1632489" y="244873"/>
                </a:moveTo>
                <a:lnTo>
                  <a:pt x="816245" y="0"/>
                </a:lnTo>
                <a:lnTo>
                  <a:pt x="0" y="244873"/>
                </a:lnTo>
                <a:close/>
                <a:moveTo>
                  <a:pt x="1632489" y="648921"/>
                </a:moveTo>
                <a:lnTo>
                  <a:pt x="1632489" y="244874"/>
                </a:lnTo>
                <a:lnTo>
                  <a:pt x="0" y="244874"/>
                </a:lnTo>
                <a:lnTo>
                  <a:pt x="0" y="648921"/>
                </a:lnTo>
                <a:lnTo>
                  <a:pt x="816246" y="404048"/>
                </a:lnTo>
                <a:close/>
                <a:moveTo>
                  <a:pt x="1632489" y="669748"/>
                </a:moveTo>
                <a:lnTo>
                  <a:pt x="1632489" y="669747"/>
                </a:lnTo>
                <a:lnTo>
                  <a:pt x="0" y="669747"/>
                </a:lnTo>
                <a:lnTo>
                  <a:pt x="0" y="669748"/>
                </a:lnTo>
                <a:close/>
              </a:path>
            </a:pathLst>
          </a:custGeom>
          <a:solidFill>
            <a:schemeClr val="accent4">
              <a:alpha val="100000"/>
            </a:schemeClr>
          </a:solidFill>
        </p:spPr>
      </p:sp>
      <p:sp>
        <p:nvSpPr>
          <p:cNvPr id="28" name="TextBox 28"/>
          <p:cNvSpPr txBox="1"/>
          <p:nvPr/>
        </p:nvSpPr>
        <p:spPr>
          <a:xfrm>
            <a:off x="5650706" y="3472386"/>
            <a:ext cx="542925" cy="542925"/>
          </a:xfrm>
          <a:prstGeom prst="rect">
            <a:avLst/>
          </a:prstGeom>
        </p:spPr>
        <p:txBody>
          <a:bodyPr vert="horz" wrap="none" lIns="0" tIns="0" rIns="0" bIns="0" rtlCol="0" anchor="t" anchorCtr="0">
            <a:spAutoFit/>
          </a:bodyPr>
          <a:lstStyle/>
          <a:p>
            <a:pPr algn="ctr">
              <a:lnSpc>
                <a:spcPct val="80000"/>
              </a:lnSpc>
            </a:pPr>
            <a:r>
              <a:rPr lang="en-US" sz="3675">
                <a:solidFill>
                  <a:schemeClr val="accent1">
                    <a:alpha val="100000"/>
                  </a:schemeClr>
                </a:solidFill>
                <a:latin typeface="微软雅黑" panose="020B0503020204020204" charset="-122"/>
                <a:ea typeface="微软雅黑" panose="020B0503020204020204" charset="-122"/>
                <a:cs typeface="微软雅黑" panose="020B0503020204020204" charset="-122"/>
              </a:rPr>
              <a:t>02</a:t>
            </a:r>
          </a:p>
        </p:txBody>
      </p:sp>
      <p:sp>
        <p:nvSpPr>
          <p:cNvPr id="29" name="Freeform 29"/>
          <p:cNvSpPr/>
          <p:nvPr/>
        </p:nvSpPr>
        <p:spPr>
          <a:xfrm rot="16200000" flipH="1">
            <a:off x="7464743" y="2070735"/>
            <a:ext cx="1203293" cy="5919311"/>
          </a:xfrm>
          <a:custGeom>
            <a:avLst/>
            <a:gdLst/>
            <a:ahLst/>
            <a:cxnLst/>
            <a:rect l="l" t="t" r="r" b="b"/>
            <a:pathLst>
              <a:path w="1632490" h="8030341">
                <a:moveTo>
                  <a:pt x="1632490" y="7785467"/>
                </a:moveTo>
                <a:lnTo>
                  <a:pt x="1632490" y="244875"/>
                </a:lnTo>
                <a:lnTo>
                  <a:pt x="816246" y="0"/>
                </a:lnTo>
                <a:lnTo>
                  <a:pt x="1" y="244875"/>
                </a:lnTo>
                <a:lnTo>
                  <a:pt x="1" y="6297784"/>
                </a:lnTo>
                <a:lnTo>
                  <a:pt x="0" y="6297785"/>
                </a:lnTo>
                <a:lnTo>
                  <a:pt x="1" y="6297785"/>
                </a:lnTo>
                <a:lnTo>
                  <a:pt x="1" y="6297785"/>
                </a:lnTo>
                <a:lnTo>
                  <a:pt x="0" y="6297785"/>
                </a:lnTo>
                <a:lnTo>
                  <a:pt x="0" y="7785468"/>
                </a:lnTo>
                <a:lnTo>
                  <a:pt x="816246" y="8030341"/>
                </a:lnTo>
                <a:lnTo>
                  <a:pt x="1632490" y="7785468"/>
                </a:lnTo>
                <a:lnTo>
                  <a:pt x="1632490" y="7785467"/>
                </a:lnTo>
                <a:close/>
              </a:path>
            </a:pathLst>
          </a:custGeom>
          <a:solidFill>
            <a:schemeClr val="accent1">
              <a:lumMod val="20000"/>
              <a:lumOff val="80000"/>
              <a:alpha val="100000"/>
            </a:schemeClr>
          </a:solidFill>
        </p:spPr>
      </p:sp>
      <p:sp>
        <p:nvSpPr>
          <p:cNvPr id="30" name="Freeform 30"/>
          <p:cNvSpPr/>
          <p:nvPr/>
        </p:nvSpPr>
        <p:spPr>
          <a:xfrm rot="16200000" flipH="1">
            <a:off x="4751927" y="4783550"/>
            <a:ext cx="1203293" cy="493681"/>
          </a:xfrm>
          <a:custGeom>
            <a:avLst/>
            <a:gdLst/>
            <a:ahLst/>
            <a:cxnLst/>
            <a:rect l="l" t="t" r="r" b="b"/>
            <a:pathLst>
              <a:path w="1632489" h="669748">
                <a:moveTo>
                  <a:pt x="1632489" y="244873"/>
                </a:moveTo>
                <a:lnTo>
                  <a:pt x="816245" y="0"/>
                </a:lnTo>
                <a:lnTo>
                  <a:pt x="0" y="244873"/>
                </a:lnTo>
                <a:close/>
                <a:moveTo>
                  <a:pt x="1632489" y="648921"/>
                </a:moveTo>
                <a:lnTo>
                  <a:pt x="1632489" y="244874"/>
                </a:lnTo>
                <a:lnTo>
                  <a:pt x="0" y="244874"/>
                </a:lnTo>
                <a:lnTo>
                  <a:pt x="0" y="648921"/>
                </a:lnTo>
                <a:lnTo>
                  <a:pt x="816246" y="404048"/>
                </a:lnTo>
                <a:close/>
                <a:moveTo>
                  <a:pt x="1632489" y="669748"/>
                </a:moveTo>
                <a:lnTo>
                  <a:pt x="1632489" y="669747"/>
                </a:lnTo>
                <a:lnTo>
                  <a:pt x="0" y="669747"/>
                </a:lnTo>
                <a:lnTo>
                  <a:pt x="0" y="669748"/>
                </a:lnTo>
                <a:close/>
              </a:path>
            </a:pathLst>
          </a:custGeom>
          <a:solidFill>
            <a:schemeClr val="accent1">
              <a:alpha val="100000"/>
            </a:schemeClr>
          </a:solidFill>
        </p:spPr>
      </p:sp>
      <p:sp>
        <p:nvSpPr>
          <p:cNvPr id="31" name="Freeform 31"/>
          <p:cNvSpPr/>
          <p:nvPr/>
        </p:nvSpPr>
        <p:spPr>
          <a:xfrm rot="5400000">
            <a:off x="10177558" y="4783550"/>
            <a:ext cx="1203293" cy="493681"/>
          </a:xfrm>
          <a:custGeom>
            <a:avLst/>
            <a:gdLst/>
            <a:ahLst/>
            <a:cxnLst/>
            <a:rect l="l" t="t" r="r" b="b"/>
            <a:pathLst>
              <a:path w="1632489" h="669748">
                <a:moveTo>
                  <a:pt x="1632489" y="244873"/>
                </a:moveTo>
                <a:lnTo>
                  <a:pt x="816245" y="0"/>
                </a:lnTo>
                <a:lnTo>
                  <a:pt x="0" y="244873"/>
                </a:lnTo>
                <a:close/>
                <a:moveTo>
                  <a:pt x="1632489" y="648921"/>
                </a:moveTo>
                <a:lnTo>
                  <a:pt x="1632489" y="244874"/>
                </a:lnTo>
                <a:lnTo>
                  <a:pt x="0" y="244874"/>
                </a:lnTo>
                <a:lnTo>
                  <a:pt x="0" y="648921"/>
                </a:lnTo>
                <a:lnTo>
                  <a:pt x="816246" y="404048"/>
                </a:lnTo>
                <a:close/>
                <a:moveTo>
                  <a:pt x="1632489" y="669748"/>
                </a:moveTo>
                <a:lnTo>
                  <a:pt x="1632489" y="669747"/>
                </a:lnTo>
                <a:lnTo>
                  <a:pt x="0" y="669747"/>
                </a:lnTo>
                <a:lnTo>
                  <a:pt x="0" y="669748"/>
                </a:lnTo>
                <a:close/>
              </a:path>
            </a:pathLst>
          </a:custGeom>
          <a:solidFill>
            <a:schemeClr val="accent1">
              <a:alpha val="100000"/>
            </a:schemeClr>
          </a:solidFill>
        </p:spPr>
      </p:sp>
      <p:sp>
        <p:nvSpPr>
          <p:cNvPr id="32" name="TextBox 32"/>
          <p:cNvSpPr txBox="1"/>
          <p:nvPr/>
        </p:nvSpPr>
        <p:spPr>
          <a:xfrm>
            <a:off x="5650706" y="4802600"/>
            <a:ext cx="542925" cy="542925"/>
          </a:xfrm>
          <a:prstGeom prst="rect">
            <a:avLst/>
          </a:prstGeom>
        </p:spPr>
        <p:txBody>
          <a:bodyPr vert="horz" wrap="none" lIns="0" tIns="0" rIns="0" bIns="0" rtlCol="0" anchor="t" anchorCtr="0">
            <a:spAutoFit/>
          </a:bodyPr>
          <a:lstStyle/>
          <a:p>
            <a:pPr algn="ctr">
              <a:lnSpc>
                <a:spcPct val="80000"/>
              </a:lnSpc>
            </a:pPr>
            <a:r>
              <a:rPr lang="en-US" sz="3675">
                <a:solidFill>
                  <a:schemeClr val="accent1">
                    <a:alpha val="100000"/>
                  </a:schemeClr>
                </a:solidFill>
                <a:latin typeface="微软雅黑" panose="020B0503020204020204" charset="-122"/>
                <a:ea typeface="微软雅黑" panose="020B0503020204020204" charset="-122"/>
                <a:cs typeface="微软雅黑" panose="020B0503020204020204" charset="-122"/>
              </a:rPr>
              <a:t>03</a:t>
            </a:r>
          </a:p>
        </p:txBody>
      </p:sp>
      <p:sp>
        <p:nvSpPr>
          <p:cNvPr id="33" name="Freeform 33"/>
          <p:cNvSpPr/>
          <p:nvPr/>
        </p:nvSpPr>
        <p:spPr>
          <a:xfrm>
            <a:off x="1877711" y="3429001"/>
            <a:ext cx="725805" cy="725805"/>
          </a:xfrm>
          <a:custGeom>
            <a:avLst/>
            <a:gdLst/>
            <a:ahLst/>
            <a:cxnLst/>
            <a:rect l="l" t="t" r="r" b="b"/>
            <a:pathLst>
              <a:path w="444" h="445">
                <a:moveTo>
                  <a:pt x="70" y="400"/>
                </a:moveTo>
                <a:lnTo>
                  <a:pt x="70" y="400"/>
                </a:lnTo>
                <a:cubicBezTo>
                  <a:pt x="70" y="426"/>
                  <a:pt x="98" y="444"/>
                  <a:pt x="124" y="444"/>
                </a:cubicBezTo>
                <a:cubicBezTo>
                  <a:pt x="151" y="444"/>
                  <a:pt x="168" y="426"/>
                  <a:pt x="168" y="400"/>
                </a:cubicBezTo>
                <a:cubicBezTo>
                  <a:pt x="168" y="373"/>
                  <a:pt x="151" y="346"/>
                  <a:pt x="124" y="346"/>
                </a:cubicBezTo>
                <a:cubicBezTo>
                  <a:pt x="98" y="346"/>
                  <a:pt x="70" y="373"/>
                  <a:pt x="70" y="400"/>
                </a:cubicBezTo>
                <a:close/>
                <a:moveTo>
                  <a:pt x="319" y="400"/>
                </a:moveTo>
                <a:lnTo>
                  <a:pt x="319" y="400"/>
                </a:lnTo>
                <a:cubicBezTo>
                  <a:pt x="319" y="426"/>
                  <a:pt x="345" y="444"/>
                  <a:pt x="372" y="444"/>
                </a:cubicBezTo>
                <a:cubicBezTo>
                  <a:pt x="399" y="444"/>
                  <a:pt x="417" y="426"/>
                  <a:pt x="417" y="400"/>
                </a:cubicBezTo>
                <a:cubicBezTo>
                  <a:pt x="417" y="373"/>
                  <a:pt x="399" y="346"/>
                  <a:pt x="372" y="346"/>
                </a:cubicBezTo>
                <a:cubicBezTo>
                  <a:pt x="345" y="346"/>
                  <a:pt x="319" y="373"/>
                  <a:pt x="319" y="400"/>
                </a:cubicBezTo>
                <a:close/>
                <a:moveTo>
                  <a:pt x="159" y="284"/>
                </a:moveTo>
                <a:lnTo>
                  <a:pt x="159" y="284"/>
                </a:lnTo>
                <a:cubicBezTo>
                  <a:pt x="434" y="204"/>
                  <a:pt x="434" y="204"/>
                  <a:pt x="434" y="204"/>
                </a:cubicBezTo>
                <a:cubicBezTo>
                  <a:pt x="443" y="204"/>
                  <a:pt x="443" y="195"/>
                  <a:pt x="443" y="187"/>
                </a:cubicBezTo>
                <a:cubicBezTo>
                  <a:pt x="443" y="54"/>
                  <a:pt x="443" y="54"/>
                  <a:pt x="443" y="54"/>
                </a:cubicBezTo>
                <a:cubicBezTo>
                  <a:pt x="98" y="54"/>
                  <a:pt x="98" y="54"/>
                  <a:pt x="98" y="54"/>
                </a:cubicBezTo>
                <a:cubicBezTo>
                  <a:pt x="98" y="10"/>
                  <a:pt x="98" y="10"/>
                  <a:pt x="98" y="10"/>
                </a:cubicBezTo>
                <a:lnTo>
                  <a:pt x="89" y="0"/>
                </a:lnTo>
                <a:cubicBezTo>
                  <a:pt x="9" y="0"/>
                  <a:pt x="9" y="0"/>
                  <a:pt x="9" y="0"/>
                </a:cubicBezTo>
                <a:cubicBezTo>
                  <a:pt x="0" y="0"/>
                  <a:pt x="0" y="10"/>
                  <a:pt x="0" y="10"/>
                </a:cubicBezTo>
                <a:cubicBezTo>
                  <a:pt x="0" y="54"/>
                  <a:pt x="0" y="54"/>
                  <a:pt x="0" y="54"/>
                </a:cubicBezTo>
                <a:cubicBezTo>
                  <a:pt x="45" y="54"/>
                  <a:pt x="45" y="54"/>
                  <a:pt x="45" y="54"/>
                </a:cubicBezTo>
                <a:cubicBezTo>
                  <a:pt x="98" y="275"/>
                  <a:pt x="98" y="275"/>
                  <a:pt x="98" y="275"/>
                </a:cubicBezTo>
                <a:cubicBezTo>
                  <a:pt x="98" y="302"/>
                  <a:pt x="98" y="302"/>
                  <a:pt x="98" y="302"/>
                </a:cubicBezTo>
                <a:cubicBezTo>
                  <a:pt x="98" y="338"/>
                  <a:pt x="98" y="338"/>
                  <a:pt x="98" y="338"/>
                </a:cubicBezTo>
                <a:cubicBezTo>
                  <a:pt x="98" y="346"/>
                  <a:pt x="106" y="346"/>
                  <a:pt x="106" y="346"/>
                </a:cubicBezTo>
                <a:cubicBezTo>
                  <a:pt x="124" y="346"/>
                  <a:pt x="124" y="346"/>
                  <a:pt x="124" y="346"/>
                </a:cubicBezTo>
                <a:cubicBezTo>
                  <a:pt x="372" y="346"/>
                  <a:pt x="372" y="346"/>
                  <a:pt x="372" y="346"/>
                </a:cubicBezTo>
                <a:cubicBezTo>
                  <a:pt x="434" y="346"/>
                  <a:pt x="434" y="346"/>
                  <a:pt x="434" y="346"/>
                </a:cubicBezTo>
                <a:cubicBezTo>
                  <a:pt x="443" y="346"/>
                  <a:pt x="443" y="346"/>
                  <a:pt x="443" y="338"/>
                </a:cubicBezTo>
                <a:cubicBezTo>
                  <a:pt x="443" y="302"/>
                  <a:pt x="443" y="302"/>
                  <a:pt x="443" y="302"/>
                </a:cubicBezTo>
                <a:cubicBezTo>
                  <a:pt x="168" y="302"/>
                  <a:pt x="168" y="302"/>
                  <a:pt x="168" y="302"/>
                </a:cubicBezTo>
                <a:cubicBezTo>
                  <a:pt x="133" y="302"/>
                  <a:pt x="133" y="284"/>
                  <a:pt x="159" y="284"/>
                </a:cubicBezTo>
                <a:close/>
              </a:path>
            </a:pathLst>
          </a:custGeom>
          <a:solidFill>
            <a:srgbClr val="FFFEFE">
              <a:alpha val="100000"/>
            </a:srgbClr>
          </a:solidFill>
        </p:spPr>
      </p:sp>
      <p:sp>
        <p:nvSpPr>
          <p:cNvPr id="34" name="AutoShape 34"/>
          <p:cNvSpPr/>
          <p:nvPr/>
        </p:nvSpPr>
        <p:spPr>
          <a:xfrm>
            <a:off x="6342361" y="1913983"/>
            <a:ext cx="4203080" cy="1017878"/>
          </a:xfrm>
          <a:prstGeom prst="rect">
            <a:avLst/>
          </a:prstGeom>
        </p:spPr>
        <p:txBody>
          <a:bodyPr vert="horz" wrap="square" lIns="68770" tIns="68770" rIns="34385" bIns="68770" rtlCol="0" anchor="ctr" anchorCtr="1">
            <a:noAutofit/>
          </a:bodyPr>
          <a:lstStyle/>
          <a:p>
            <a:pPr algn="l">
              <a:lnSpc>
                <a:spcPct val="150000"/>
              </a:lnSpc>
              <a:spcBef>
                <a:spcPts val="270"/>
              </a:spcBef>
              <a:defRPr/>
            </a:pPr>
            <a:r>
              <a:rPr lang="en-US" sz="1500">
                <a:solidFill>
                  <a:srgbClr val="000404">
                    <a:alpha val="100000"/>
                  </a:srgbClr>
                </a:solidFill>
                <a:latin typeface="微软雅黑" panose="020B0503020204020204" charset="-122"/>
                <a:ea typeface="微软雅黑" panose="020B0503020204020204" charset="-122"/>
                <a:cs typeface="微软雅黑" panose="020B0503020204020204" charset="-122"/>
              </a:rPr>
              <a:t>项目的目的是实现薪资系统的办公自动化操作，实现办公无纸化处理。</a:t>
            </a:r>
            <a:endParaRPr lang="en-US" sz="1100"/>
          </a:p>
        </p:txBody>
      </p:sp>
      <p:sp>
        <p:nvSpPr>
          <p:cNvPr id="35" name="AutoShape 35"/>
          <p:cNvSpPr/>
          <p:nvPr/>
        </p:nvSpPr>
        <p:spPr>
          <a:xfrm>
            <a:off x="6329284" y="3234910"/>
            <a:ext cx="4203080" cy="1017878"/>
          </a:xfrm>
          <a:prstGeom prst="rect">
            <a:avLst/>
          </a:prstGeom>
        </p:spPr>
        <p:txBody>
          <a:bodyPr vert="horz" wrap="square" lIns="68770" tIns="68770" rIns="34385" bIns="68770" rtlCol="0" anchor="ctr" anchorCtr="1">
            <a:noAutofit/>
          </a:bodyPr>
          <a:lstStyle/>
          <a:p>
            <a:pPr algn="l">
              <a:lnSpc>
                <a:spcPct val="150000"/>
              </a:lnSpc>
              <a:spcBef>
                <a:spcPts val="270"/>
              </a:spcBef>
              <a:defRPr/>
            </a:pPr>
            <a:r>
              <a:rPr lang="en-US" sz="1500">
                <a:solidFill>
                  <a:srgbClr val="000404">
                    <a:alpha val="100000"/>
                  </a:srgbClr>
                </a:solidFill>
                <a:latin typeface="微软雅黑" panose="020B0503020204020204" charset="-122"/>
                <a:ea typeface="微软雅黑" panose="020B0503020204020204" charset="-122"/>
                <a:cs typeface="微软雅黑" panose="020B0503020204020204" charset="-122"/>
              </a:rPr>
              <a:t>通过查询、添加、修改和删除等操作提高工作效率。</a:t>
            </a:r>
            <a:endParaRPr lang="en-US" sz="1100"/>
          </a:p>
        </p:txBody>
      </p:sp>
      <p:sp>
        <p:nvSpPr>
          <p:cNvPr id="36" name="AutoShape 36"/>
          <p:cNvSpPr/>
          <p:nvPr/>
        </p:nvSpPr>
        <p:spPr>
          <a:xfrm>
            <a:off x="6329284" y="4521452"/>
            <a:ext cx="4203080" cy="1017878"/>
          </a:xfrm>
          <a:prstGeom prst="rect">
            <a:avLst/>
          </a:prstGeom>
        </p:spPr>
        <p:txBody>
          <a:bodyPr vert="horz" wrap="square" lIns="68770" tIns="68770" rIns="34385" bIns="68770" rtlCol="0" anchor="ctr" anchorCtr="1">
            <a:noAutofit/>
          </a:bodyPr>
          <a:lstStyle/>
          <a:p>
            <a:pPr algn="l">
              <a:lnSpc>
                <a:spcPct val="150000"/>
              </a:lnSpc>
              <a:spcBef>
                <a:spcPts val="270"/>
              </a:spcBef>
              <a:defRPr/>
            </a:pPr>
            <a:r>
              <a:rPr lang="en-US" sz="1500">
                <a:solidFill>
                  <a:srgbClr val="000404">
                    <a:alpha val="100000"/>
                  </a:srgbClr>
                </a:solidFill>
                <a:latin typeface="微软雅黑" panose="020B0503020204020204" charset="-122"/>
                <a:ea typeface="微软雅黑" panose="020B0503020204020204" charset="-122"/>
                <a:cs typeface="微软雅黑" panose="020B0503020204020204" charset="-122"/>
              </a:rPr>
              <a:t>实现企业的办公自动化管理。</a:t>
            </a:r>
            <a:endParaRPr lang="en-US" sz="1100"/>
          </a:p>
        </p:txBody>
      </p:sp>
      <p:grpSp>
        <p:nvGrpSpPr>
          <p:cNvPr id="37" name="Group 37"/>
          <p:cNvGrpSpPr/>
          <p:nvPr/>
        </p:nvGrpSpPr>
        <p:grpSpPr>
          <a:xfrm>
            <a:off x="454963" y="93878"/>
            <a:ext cx="10641129" cy="914400"/>
            <a:chOff x="454963" y="93878"/>
            <a:chExt cx="10641129" cy="914400"/>
          </a:xfrm>
        </p:grpSpPr>
        <p:sp>
          <p:nvSpPr>
            <p:cNvPr id="38" name="AutoShape 38"/>
            <p:cNvSpPr/>
            <p:nvPr/>
          </p:nvSpPr>
          <p:spPr>
            <a:xfrm>
              <a:off x="454963" y="331168"/>
              <a:ext cx="84147" cy="84147"/>
            </a:xfrm>
            <a:prstGeom prst="ellipse">
              <a:avLst/>
            </a:prstGeom>
            <a:solidFill>
              <a:schemeClr val="accent1">
                <a:alpha val="100000"/>
              </a:schemeClr>
            </a:solidFill>
          </p:spPr>
        </p:sp>
        <p:sp>
          <p:nvSpPr>
            <p:cNvPr id="39" name="AutoShape 39"/>
            <p:cNvSpPr/>
            <p:nvPr/>
          </p:nvSpPr>
          <p:spPr>
            <a:xfrm>
              <a:off x="575049" y="337743"/>
              <a:ext cx="78137" cy="78137"/>
            </a:xfrm>
            <a:prstGeom prst="ellipse">
              <a:avLst/>
            </a:prstGeom>
            <a:solidFill>
              <a:schemeClr val="accent1">
                <a:alpha val="80000"/>
              </a:schemeClr>
            </a:solidFill>
          </p:spPr>
        </p:sp>
        <p:sp>
          <p:nvSpPr>
            <p:cNvPr id="40" name="AutoShape 40"/>
            <p:cNvSpPr/>
            <p:nvPr/>
          </p:nvSpPr>
          <p:spPr>
            <a:xfrm>
              <a:off x="689125" y="339460"/>
              <a:ext cx="74704" cy="74704"/>
            </a:xfrm>
            <a:prstGeom prst="ellipse">
              <a:avLst/>
            </a:prstGeom>
            <a:solidFill>
              <a:schemeClr val="accent1">
                <a:alpha val="60000"/>
              </a:schemeClr>
            </a:solidFill>
          </p:spPr>
        </p:sp>
        <p:sp>
          <p:nvSpPr>
            <p:cNvPr id="41" name="AutoShape 41"/>
            <p:cNvSpPr/>
            <p:nvPr/>
          </p:nvSpPr>
          <p:spPr>
            <a:xfrm>
              <a:off x="799768" y="348430"/>
              <a:ext cx="69238" cy="69238"/>
            </a:xfrm>
            <a:prstGeom prst="ellipse">
              <a:avLst/>
            </a:prstGeom>
            <a:solidFill>
              <a:schemeClr val="accent1">
                <a:alpha val="40000"/>
              </a:schemeClr>
            </a:solidFill>
          </p:spPr>
        </p:sp>
        <p:sp>
          <p:nvSpPr>
            <p:cNvPr id="42" name="AutoShape 42"/>
            <p:cNvSpPr/>
            <p:nvPr/>
          </p:nvSpPr>
          <p:spPr>
            <a:xfrm>
              <a:off x="904945" y="344297"/>
              <a:ext cx="65594" cy="65594"/>
            </a:xfrm>
            <a:prstGeom prst="ellipse">
              <a:avLst/>
            </a:prstGeom>
            <a:solidFill>
              <a:schemeClr val="accent1">
                <a:alpha val="20000"/>
              </a:schemeClr>
            </a:solidFill>
          </p:spPr>
        </p:sp>
        <p:sp>
          <p:nvSpPr>
            <p:cNvPr id="43" name="AutoShape 43"/>
            <p:cNvSpPr/>
            <p:nvPr/>
          </p:nvSpPr>
          <p:spPr>
            <a:xfrm>
              <a:off x="454963" y="448942"/>
              <a:ext cx="84147" cy="84147"/>
            </a:xfrm>
            <a:prstGeom prst="ellipse">
              <a:avLst/>
            </a:prstGeom>
            <a:solidFill>
              <a:schemeClr val="accent1">
                <a:alpha val="100000"/>
              </a:schemeClr>
            </a:solidFill>
          </p:spPr>
        </p:sp>
        <p:sp>
          <p:nvSpPr>
            <p:cNvPr id="44" name="AutoShape 44"/>
            <p:cNvSpPr/>
            <p:nvPr/>
          </p:nvSpPr>
          <p:spPr>
            <a:xfrm>
              <a:off x="575049" y="455517"/>
              <a:ext cx="78137" cy="78137"/>
            </a:xfrm>
            <a:prstGeom prst="ellipse">
              <a:avLst/>
            </a:prstGeom>
            <a:solidFill>
              <a:schemeClr val="accent1">
                <a:alpha val="80000"/>
              </a:schemeClr>
            </a:solidFill>
          </p:spPr>
        </p:sp>
        <p:sp>
          <p:nvSpPr>
            <p:cNvPr id="45" name="AutoShape 45"/>
            <p:cNvSpPr/>
            <p:nvPr/>
          </p:nvSpPr>
          <p:spPr>
            <a:xfrm>
              <a:off x="689125" y="457233"/>
              <a:ext cx="74704" cy="74704"/>
            </a:xfrm>
            <a:prstGeom prst="ellipse">
              <a:avLst/>
            </a:prstGeom>
            <a:solidFill>
              <a:schemeClr val="accent1">
                <a:alpha val="60000"/>
              </a:schemeClr>
            </a:solidFill>
          </p:spPr>
        </p:sp>
        <p:sp>
          <p:nvSpPr>
            <p:cNvPr id="46" name="AutoShape 46"/>
            <p:cNvSpPr/>
            <p:nvPr/>
          </p:nvSpPr>
          <p:spPr>
            <a:xfrm>
              <a:off x="799768" y="466203"/>
              <a:ext cx="69238" cy="69238"/>
            </a:xfrm>
            <a:prstGeom prst="ellipse">
              <a:avLst/>
            </a:prstGeom>
            <a:solidFill>
              <a:schemeClr val="accent1">
                <a:alpha val="40000"/>
              </a:schemeClr>
            </a:solidFill>
          </p:spPr>
        </p:sp>
        <p:sp>
          <p:nvSpPr>
            <p:cNvPr id="47" name="AutoShape 47"/>
            <p:cNvSpPr/>
            <p:nvPr/>
          </p:nvSpPr>
          <p:spPr>
            <a:xfrm>
              <a:off x="904945" y="462070"/>
              <a:ext cx="65594" cy="65594"/>
            </a:xfrm>
            <a:prstGeom prst="ellipse">
              <a:avLst/>
            </a:prstGeom>
            <a:solidFill>
              <a:schemeClr val="accent1">
                <a:alpha val="20000"/>
              </a:schemeClr>
            </a:solidFill>
          </p:spPr>
        </p:sp>
        <p:sp>
          <p:nvSpPr>
            <p:cNvPr id="48" name="AutoShape 48"/>
            <p:cNvSpPr/>
            <p:nvPr/>
          </p:nvSpPr>
          <p:spPr>
            <a:xfrm>
              <a:off x="454963" y="566715"/>
              <a:ext cx="84147" cy="84147"/>
            </a:xfrm>
            <a:prstGeom prst="ellipse">
              <a:avLst/>
            </a:prstGeom>
            <a:solidFill>
              <a:schemeClr val="accent1">
                <a:alpha val="100000"/>
              </a:schemeClr>
            </a:solidFill>
          </p:spPr>
        </p:sp>
        <p:sp>
          <p:nvSpPr>
            <p:cNvPr id="49" name="AutoShape 49"/>
            <p:cNvSpPr/>
            <p:nvPr/>
          </p:nvSpPr>
          <p:spPr>
            <a:xfrm>
              <a:off x="575049" y="573291"/>
              <a:ext cx="78137" cy="78137"/>
            </a:xfrm>
            <a:prstGeom prst="ellipse">
              <a:avLst/>
            </a:prstGeom>
            <a:solidFill>
              <a:schemeClr val="accent1">
                <a:alpha val="80000"/>
              </a:schemeClr>
            </a:solidFill>
          </p:spPr>
        </p:sp>
        <p:sp>
          <p:nvSpPr>
            <p:cNvPr id="50" name="AutoShape 50"/>
            <p:cNvSpPr/>
            <p:nvPr/>
          </p:nvSpPr>
          <p:spPr>
            <a:xfrm>
              <a:off x="689125" y="575007"/>
              <a:ext cx="74704" cy="74704"/>
            </a:xfrm>
            <a:prstGeom prst="ellipse">
              <a:avLst/>
            </a:prstGeom>
            <a:solidFill>
              <a:schemeClr val="accent1">
                <a:alpha val="60000"/>
              </a:schemeClr>
            </a:solidFill>
          </p:spPr>
        </p:sp>
        <p:sp>
          <p:nvSpPr>
            <p:cNvPr id="51" name="AutoShape 51"/>
            <p:cNvSpPr/>
            <p:nvPr/>
          </p:nvSpPr>
          <p:spPr>
            <a:xfrm>
              <a:off x="799768" y="583977"/>
              <a:ext cx="69238" cy="69238"/>
            </a:xfrm>
            <a:prstGeom prst="ellipse">
              <a:avLst/>
            </a:prstGeom>
            <a:solidFill>
              <a:schemeClr val="accent1">
                <a:alpha val="40000"/>
              </a:schemeClr>
            </a:solidFill>
          </p:spPr>
        </p:sp>
        <p:sp>
          <p:nvSpPr>
            <p:cNvPr id="52" name="AutoShape 52"/>
            <p:cNvSpPr/>
            <p:nvPr/>
          </p:nvSpPr>
          <p:spPr>
            <a:xfrm>
              <a:off x="904945" y="579844"/>
              <a:ext cx="65594" cy="65594"/>
            </a:xfrm>
            <a:prstGeom prst="ellipse">
              <a:avLst/>
            </a:prstGeom>
            <a:solidFill>
              <a:schemeClr val="accent1">
                <a:alpha val="20000"/>
              </a:schemeClr>
            </a:solidFill>
          </p:spPr>
        </p:sp>
        <p:sp>
          <p:nvSpPr>
            <p:cNvPr id="53" name="AutoShape 53"/>
            <p:cNvSpPr/>
            <p:nvPr/>
          </p:nvSpPr>
          <p:spPr>
            <a:xfrm>
              <a:off x="454963" y="684489"/>
              <a:ext cx="84147" cy="84147"/>
            </a:xfrm>
            <a:prstGeom prst="ellipse">
              <a:avLst/>
            </a:prstGeom>
            <a:solidFill>
              <a:schemeClr val="accent1">
                <a:alpha val="100000"/>
              </a:schemeClr>
            </a:solidFill>
          </p:spPr>
        </p:sp>
        <p:sp>
          <p:nvSpPr>
            <p:cNvPr id="54" name="AutoShape 54"/>
            <p:cNvSpPr/>
            <p:nvPr/>
          </p:nvSpPr>
          <p:spPr>
            <a:xfrm>
              <a:off x="575049" y="691064"/>
              <a:ext cx="78137" cy="78137"/>
            </a:xfrm>
            <a:prstGeom prst="ellipse">
              <a:avLst/>
            </a:prstGeom>
            <a:solidFill>
              <a:schemeClr val="accent1">
                <a:alpha val="80000"/>
              </a:schemeClr>
            </a:solidFill>
          </p:spPr>
        </p:sp>
        <p:sp>
          <p:nvSpPr>
            <p:cNvPr id="55" name="AutoShape 55"/>
            <p:cNvSpPr/>
            <p:nvPr/>
          </p:nvSpPr>
          <p:spPr>
            <a:xfrm>
              <a:off x="689125" y="692781"/>
              <a:ext cx="74704" cy="74704"/>
            </a:xfrm>
            <a:prstGeom prst="ellipse">
              <a:avLst/>
            </a:prstGeom>
            <a:solidFill>
              <a:schemeClr val="accent1">
                <a:alpha val="60000"/>
              </a:schemeClr>
            </a:solidFill>
          </p:spPr>
        </p:sp>
        <p:sp>
          <p:nvSpPr>
            <p:cNvPr id="56" name="AutoShape 56"/>
            <p:cNvSpPr/>
            <p:nvPr/>
          </p:nvSpPr>
          <p:spPr>
            <a:xfrm>
              <a:off x="799768" y="701751"/>
              <a:ext cx="69238" cy="69238"/>
            </a:xfrm>
            <a:prstGeom prst="ellipse">
              <a:avLst/>
            </a:prstGeom>
            <a:solidFill>
              <a:schemeClr val="accent1">
                <a:alpha val="40000"/>
              </a:schemeClr>
            </a:solidFill>
          </p:spPr>
        </p:sp>
        <p:sp>
          <p:nvSpPr>
            <p:cNvPr id="57" name="AutoShape 57"/>
            <p:cNvSpPr/>
            <p:nvPr/>
          </p:nvSpPr>
          <p:spPr>
            <a:xfrm>
              <a:off x="904945" y="697618"/>
              <a:ext cx="65594" cy="65594"/>
            </a:xfrm>
            <a:prstGeom prst="ellipse">
              <a:avLst/>
            </a:prstGeom>
            <a:solidFill>
              <a:schemeClr val="accent1">
                <a:alpha val="20000"/>
              </a:schemeClr>
            </a:solidFill>
          </p:spPr>
        </p:sp>
        <p:sp>
          <p:nvSpPr>
            <p:cNvPr id="58" name="TextBox 58"/>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项目目的</a:t>
              </a:r>
            </a:p>
          </p:txBody>
        </p:sp>
      </p:gr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PP_MARK_KEY" val="b04e97fd-6760-4a94-a13a-acbee2939b98"/>
  <p:tag name="COMMONDATA" val="eyJoZGlkIjoiYjEzODRkZWViM2QzYWI0YjllZTNhMWE5YzM0MGNmNWYifQ=="/>
</p:tagLst>
</file>

<file path=ppt/theme/theme1.xml><?xml version="1.0" encoding="utf-8"?>
<a:theme xmlns:a="http://schemas.openxmlformats.org/drawingml/2006/main" name="Office Theme">
  <a:themeElements>
    <a:clrScheme name="Office">
      <a:dk1>
        <a:srgbClr val="000000"/>
      </a:dk1>
      <a:lt1>
        <a:srgbClr val="EFFBFF"/>
      </a:lt1>
      <a:dk2>
        <a:srgbClr val="002F40"/>
      </a:dk2>
      <a:lt2>
        <a:srgbClr val="FFFFFF"/>
      </a:lt2>
      <a:accent1>
        <a:srgbClr val="3045FD"/>
      </a:accent1>
      <a:accent2>
        <a:srgbClr val="0085FF"/>
      </a:accent2>
      <a:accent3>
        <a:srgbClr val="2947E8"/>
      </a:accent3>
      <a:accent4>
        <a:srgbClr val="3CD6DF"/>
      </a:accent4>
      <a:accent5>
        <a:srgbClr val="73DDE3"/>
      </a:accent5>
      <a:accent6>
        <a:srgbClr val="FFC67C"/>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1140</Words>
  <Application>Microsoft Office PowerPoint</Application>
  <PresentationFormat>宽屏</PresentationFormat>
  <Paragraphs>247</Paragraphs>
  <Slides>48</Slides>
  <Notes>0</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48</vt:i4>
      </vt:variant>
    </vt:vector>
  </HeadingPairs>
  <TitlesOfParts>
    <vt:vector size="52" baseType="lpstr">
      <vt:lpstr>微软雅黑</vt:lpstr>
      <vt:lpstr>Arial</vt:lpstr>
      <vt:lpstr>Calibri</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weiying</cp:lastModifiedBy>
  <cp:revision>3</cp:revision>
  <dcterms:created xsi:type="dcterms:W3CDTF">2006-08-16T00:00:00Z</dcterms:created>
  <dcterms:modified xsi:type="dcterms:W3CDTF">2025-03-27T09:27:10Z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58F5830D58FB49CCBE526B22AC9C024F</vt:lpwstr>
  </property>
  <property fmtid="{D5CDD505-2E9C-101B-9397-08002B2CF9AE}" pid="3" name="KSOProductBuildVer">
    <vt:lpwstr>2052-11.1.0.12165</vt:lpwstr>
  </property>
</Properties>
</file>