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9" r:id="rId34"/>
  </p:sldIdLst>
  <p:sldSz cx="12192000" cy="6858000"/>
  <p:notesSz cx="6858000" cy="9144000"/>
  <p:custDataLst>
    <p:tags r:id="rId35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22" autoAdjust="0"/>
  </p:normalViewPr>
  <p:slideViewPr>
    <p:cSldViewPr>
      <p:cViewPr varScale="1">
        <p:scale>
          <a:sx n="109" d="100"/>
          <a:sy n="109" d="100"/>
        </p:scale>
        <p:origin x="636" y="11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gs" Target="tags/tag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3/27/2025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3/27/2025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3/27/2025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3/27/2025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3/27/2025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3/27/2025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3/27/2025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3/27/2025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3/27/2025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3/27/2025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3/27/2025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t>3/27/2025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799021" y="1336929"/>
            <a:ext cx="10593957" cy="1069975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spAutoFit/>
          </a:bodyPr>
          <a:lstStyle/>
          <a:p>
            <a:pPr>
              <a:lnSpc>
                <a:spcPct val="120000"/>
              </a:lnSpc>
              <a:spcBef>
                <a:spcPts val="450"/>
              </a:spcBef>
            </a:pPr>
            <a:r>
              <a:rPr lang="en-US" sz="5175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智能图书馆管理系统</a:t>
            </a:r>
          </a:p>
        </p:txBody>
      </p:sp>
      <p:sp>
        <p:nvSpPr>
          <p:cNvPr id="5" name="TextBox 3"/>
          <p:cNvSpPr txBox="1"/>
          <p:nvPr/>
        </p:nvSpPr>
        <p:spPr>
          <a:xfrm>
            <a:off x="3200400" y="6400800"/>
            <a:ext cx="4498340" cy="363220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spAutoFit/>
          </a:bodyPr>
          <a:lstStyle/>
          <a:p>
            <a:pPr>
              <a:lnSpc>
                <a:spcPct val="80000"/>
              </a:lnSpc>
              <a:spcBef>
                <a:spcPts val="450"/>
              </a:spcBef>
            </a:pPr>
            <a:r>
              <a:rPr lang="zh-CN" altLang="en-US" sz="2025">
                <a:solidFill>
                  <a:schemeClr val="accent2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济南书创文化出品</a:t>
            </a:r>
            <a:endParaRPr lang="en-US" sz="2025">
              <a:solidFill>
                <a:schemeClr val="accent2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>
            <a:alphaModFix amt="70000"/>
          </a:blip>
          <a:srcRect l="16675" r="16675"/>
          <a:stretch>
            <a:fillRect/>
          </a:stretch>
        </p:blipFill>
        <p:spPr>
          <a:xfrm>
            <a:off x="7092556" y="1559288"/>
            <a:ext cx="4492828" cy="4492828"/>
          </a:xfrm>
          <a:prstGeom prst="roundRect">
            <a:avLst/>
          </a:prstGeom>
        </p:spPr>
      </p:pic>
      <p:sp>
        <p:nvSpPr>
          <p:cNvPr id="3" name="Freeform 3"/>
          <p:cNvSpPr/>
          <p:nvPr/>
        </p:nvSpPr>
        <p:spPr>
          <a:xfrm>
            <a:off x="557080" y="1431615"/>
            <a:ext cx="1511760" cy="1373901"/>
          </a:xfrm>
          <a:custGeom>
            <a:avLst/>
            <a:gdLst/>
            <a:ahLst/>
            <a:cxnLst/>
            <a:rect l="l" t="t" r="r" b="b"/>
            <a:pathLst>
              <a:path w="1181062" h="1073360">
                <a:moveTo>
                  <a:pt x="0" y="0"/>
                </a:moveTo>
                <a:lnTo>
                  <a:pt x="1046892" y="0"/>
                </a:lnTo>
                <a:quadBezTo>
                  <a:pt x="1181062" y="0"/>
                  <a:pt x="1181062" y="134170"/>
                </a:quadBezTo>
                <a:lnTo>
                  <a:pt x="1181062" y="1073360"/>
                </a:lnTo>
                <a:lnTo>
                  <a:pt x="134170" y="1073360"/>
                </a:lnTo>
                <a:quadBezTo>
                  <a:pt x="0" y="1073360"/>
                  <a:pt x="0" y="939190"/>
                </a:quadBezTo>
                <a:lnTo>
                  <a:pt x="0" y="0"/>
                </a:lnTo>
                <a:close/>
              </a:path>
            </a:pathLst>
          </a:custGeom>
          <a:solidFill>
            <a:schemeClr val="accent1">
              <a:alpha val="100000"/>
            </a:schemeClr>
          </a:solidFill>
        </p:spPr>
      </p:sp>
      <p:sp>
        <p:nvSpPr>
          <p:cNvPr id="4" name="TextBox 4"/>
          <p:cNvSpPr txBox="1"/>
          <p:nvPr/>
        </p:nvSpPr>
        <p:spPr>
          <a:xfrm>
            <a:off x="720871" y="1321887"/>
            <a:ext cx="1111026" cy="1615440"/>
          </a:xfrm>
          <a:prstGeom prst="rect">
            <a:avLst/>
          </a:prstGeom>
        </p:spPr>
        <p:txBody>
          <a:bodyPr vert="horz" wrap="square" lIns="95250" tIns="95250" rIns="47625" bIns="95250" rtlCol="0" anchor="t" anchorCtr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5775" b="1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</a:p>
        </p:txBody>
      </p:sp>
      <p:sp>
        <p:nvSpPr>
          <p:cNvPr id="5" name="Freeform 5"/>
          <p:cNvSpPr/>
          <p:nvPr/>
        </p:nvSpPr>
        <p:spPr>
          <a:xfrm>
            <a:off x="539110" y="3161277"/>
            <a:ext cx="1511760" cy="1373901"/>
          </a:xfrm>
          <a:custGeom>
            <a:avLst/>
            <a:gdLst/>
            <a:ahLst/>
            <a:cxnLst/>
            <a:rect l="l" t="t" r="r" b="b"/>
            <a:pathLst>
              <a:path w="1181062" h="1073360">
                <a:moveTo>
                  <a:pt x="0" y="0"/>
                </a:moveTo>
                <a:lnTo>
                  <a:pt x="1046892" y="0"/>
                </a:lnTo>
                <a:quadBezTo>
                  <a:pt x="1181062" y="0"/>
                  <a:pt x="1181062" y="134170"/>
                </a:quadBezTo>
                <a:lnTo>
                  <a:pt x="1181062" y="1073360"/>
                </a:lnTo>
                <a:lnTo>
                  <a:pt x="134170" y="1073360"/>
                </a:lnTo>
                <a:quadBezTo>
                  <a:pt x="0" y="1073360"/>
                  <a:pt x="0" y="939190"/>
                </a:quadBezTo>
                <a:lnTo>
                  <a:pt x="0" y="0"/>
                </a:lnTo>
                <a:close/>
              </a:path>
            </a:pathLst>
          </a:custGeom>
          <a:solidFill>
            <a:schemeClr val="accent1">
              <a:alpha val="100000"/>
            </a:schemeClr>
          </a:solidFill>
        </p:spPr>
      </p:sp>
      <p:sp>
        <p:nvSpPr>
          <p:cNvPr id="6" name="TextBox 6"/>
          <p:cNvSpPr txBox="1"/>
          <p:nvPr/>
        </p:nvSpPr>
        <p:spPr>
          <a:xfrm>
            <a:off x="727285" y="3051549"/>
            <a:ext cx="1111026" cy="1615440"/>
          </a:xfrm>
          <a:prstGeom prst="rect">
            <a:avLst/>
          </a:prstGeom>
        </p:spPr>
        <p:txBody>
          <a:bodyPr vert="horz" wrap="square" lIns="95250" tIns="95250" rIns="47625" bIns="95250" rtlCol="0" anchor="t" anchorCtr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5775" b="1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</a:p>
        </p:txBody>
      </p:sp>
      <p:sp>
        <p:nvSpPr>
          <p:cNvPr id="7" name="Freeform 7"/>
          <p:cNvSpPr/>
          <p:nvPr/>
        </p:nvSpPr>
        <p:spPr>
          <a:xfrm>
            <a:off x="575049" y="4866556"/>
            <a:ext cx="1511760" cy="1373901"/>
          </a:xfrm>
          <a:custGeom>
            <a:avLst/>
            <a:gdLst/>
            <a:ahLst/>
            <a:cxnLst/>
            <a:rect l="l" t="t" r="r" b="b"/>
            <a:pathLst>
              <a:path w="1181062" h="1073360">
                <a:moveTo>
                  <a:pt x="0" y="0"/>
                </a:moveTo>
                <a:lnTo>
                  <a:pt x="1046892" y="0"/>
                </a:lnTo>
                <a:quadBezTo>
                  <a:pt x="1181062" y="0"/>
                  <a:pt x="1181062" y="134170"/>
                </a:quadBezTo>
                <a:lnTo>
                  <a:pt x="1181062" y="1073360"/>
                </a:lnTo>
                <a:lnTo>
                  <a:pt x="134170" y="1073360"/>
                </a:lnTo>
                <a:quadBezTo>
                  <a:pt x="0" y="1073360"/>
                  <a:pt x="0" y="939190"/>
                </a:quadBezTo>
                <a:lnTo>
                  <a:pt x="0" y="0"/>
                </a:lnTo>
                <a:close/>
              </a:path>
            </a:pathLst>
          </a:custGeom>
          <a:solidFill>
            <a:schemeClr val="accent1">
              <a:alpha val="100000"/>
            </a:schemeClr>
          </a:solidFill>
        </p:spPr>
      </p:sp>
      <p:sp>
        <p:nvSpPr>
          <p:cNvPr id="8" name="TextBox 8"/>
          <p:cNvSpPr txBox="1"/>
          <p:nvPr/>
        </p:nvSpPr>
        <p:spPr>
          <a:xfrm>
            <a:off x="751032" y="4756828"/>
            <a:ext cx="1111026" cy="1615440"/>
          </a:xfrm>
          <a:prstGeom prst="rect">
            <a:avLst/>
          </a:prstGeom>
        </p:spPr>
        <p:txBody>
          <a:bodyPr vert="horz" wrap="square" lIns="95250" tIns="95250" rIns="47625" bIns="95250" rtlCol="0" anchor="t" anchorCtr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5775" b="1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2248535" y="1431615"/>
            <a:ext cx="4235703" cy="1341120"/>
          </a:xfrm>
          <a:prstGeom prst="rect">
            <a:avLst/>
          </a:prstGeom>
        </p:spPr>
        <p:txBody>
          <a:bodyPr vert="horz" wrap="square" lIns="95250" tIns="95250" rIns="47625" bIns="95250" rtlCol="0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耦合是软件系统结构中各模块间相互联系紧密程度的度量，模块之间联系越紧密，其耦合性就越强，模块的独立性则越差。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2248535" y="3135142"/>
            <a:ext cx="4235703" cy="1341120"/>
          </a:xfrm>
          <a:prstGeom prst="rect">
            <a:avLst/>
          </a:prstGeom>
        </p:spPr>
        <p:txBody>
          <a:bodyPr vert="horz" wrap="square" lIns="95250" tIns="95250" rIns="47625" bIns="95250" rtlCol="0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模块间耦合高低取决于模块间接口的复杂性、调用的方式及传递的信息。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2248535" y="4866556"/>
            <a:ext cx="4235703" cy="1341120"/>
          </a:xfrm>
          <a:prstGeom prst="rect">
            <a:avLst/>
          </a:prstGeom>
        </p:spPr>
        <p:txBody>
          <a:bodyPr vert="horz" wrap="square" lIns="95250" tIns="95250" rIns="47625" bIns="95250" rtlCol="0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为了实现本系统的低耦合性，在规划系统函数时，特意设置一个函数只实现一个功能。</a:t>
            </a:r>
          </a:p>
        </p:txBody>
      </p:sp>
      <p:grpSp>
        <p:nvGrpSpPr>
          <p:cNvPr id="12" name="Group 12"/>
          <p:cNvGrpSpPr/>
          <p:nvPr/>
        </p:nvGrpSpPr>
        <p:grpSpPr>
          <a:xfrm>
            <a:off x="454963" y="93878"/>
            <a:ext cx="10641129" cy="914400"/>
            <a:chOff x="454963" y="93878"/>
            <a:chExt cx="10641129" cy="914400"/>
          </a:xfrm>
        </p:grpSpPr>
        <p:sp>
          <p:nvSpPr>
            <p:cNvPr id="13" name="AutoShape 13"/>
            <p:cNvSpPr/>
            <p:nvPr/>
          </p:nvSpPr>
          <p:spPr>
            <a:xfrm>
              <a:off x="454963" y="331168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14" name="AutoShape 14"/>
            <p:cNvSpPr/>
            <p:nvPr/>
          </p:nvSpPr>
          <p:spPr>
            <a:xfrm>
              <a:off x="575049" y="337743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15" name="AutoShape 15"/>
            <p:cNvSpPr/>
            <p:nvPr/>
          </p:nvSpPr>
          <p:spPr>
            <a:xfrm>
              <a:off x="689125" y="339460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16" name="AutoShape 16"/>
            <p:cNvSpPr/>
            <p:nvPr/>
          </p:nvSpPr>
          <p:spPr>
            <a:xfrm>
              <a:off x="799768" y="348430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17" name="AutoShape 17"/>
            <p:cNvSpPr/>
            <p:nvPr/>
          </p:nvSpPr>
          <p:spPr>
            <a:xfrm>
              <a:off x="904945" y="344297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18" name="AutoShape 18"/>
            <p:cNvSpPr/>
            <p:nvPr/>
          </p:nvSpPr>
          <p:spPr>
            <a:xfrm>
              <a:off x="454963" y="448942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19" name="AutoShape 19"/>
            <p:cNvSpPr/>
            <p:nvPr/>
          </p:nvSpPr>
          <p:spPr>
            <a:xfrm>
              <a:off x="575049" y="455517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20" name="AutoShape 20"/>
            <p:cNvSpPr/>
            <p:nvPr/>
          </p:nvSpPr>
          <p:spPr>
            <a:xfrm>
              <a:off x="689125" y="457233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21" name="AutoShape 21"/>
            <p:cNvSpPr/>
            <p:nvPr/>
          </p:nvSpPr>
          <p:spPr>
            <a:xfrm>
              <a:off x="799768" y="466203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22" name="AutoShape 22"/>
            <p:cNvSpPr/>
            <p:nvPr/>
          </p:nvSpPr>
          <p:spPr>
            <a:xfrm>
              <a:off x="904945" y="462070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23" name="AutoShape 23"/>
            <p:cNvSpPr/>
            <p:nvPr/>
          </p:nvSpPr>
          <p:spPr>
            <a:xfrm>
              <a:off x="454963" y="566715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24" name="AutoShape 24"/>
            <p:cNvSpPr/>
            <p:nvPr/>
          </p:nvSpPr>
          <p:spPr>
            <a:xfrm>
              <a:off x="575049" y="573291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25" name="AutoShape 25"/>
            <p:cNvSpPr/>
            <p:nvPr/>
          </p:nvSpPr>
          <p:spPr>
            <a:xfrm>
              <a:off x="689125" y="575007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26" name="AutoShape 26"/>
            <p:cNvSpPr/>
            <p:nvPr/>
          </p:nvSpPr>
          <p:spPr>
            <a:xfrm>
              <a:off x="799768" y="583977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27" name="AutoShape 27"/>
            <p:cNvSpPr/>
            <p:nvPr/>
          </p:nvSpPr>
          <p:spPr>
            <a:xfrm>
              <a:off x="904945" y="579844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28" name="AutoShape 28"/>
            <p:cNvSpPr/>
            <p:nvPr/>
          </p:nvSpPr>
          <p:spPr>
            <a:xfrm>
              <a:off x="454963" y="684489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29" name="AutoShape 29"/>
            <p:cNvSpPr/>
            <p:nvPr/>
          </p:nvSpPr>
          <p:spPr>
            <a:xfrm>
              <a:off x="575049" y="691064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30" name="AutoShape 30"/>
            <p:cNvSpPr/>
            <p:nvPr/>
          </p:nvSpPr>
          <p:spPr>
            <a:xfrm>
              <a:off x="689125" y="692781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31" name="AutoShape 31"/>
            <p:cNvSpPr/>
            <p:nvPr/>
          </p:nvSpPr>
          <p:spPr>
            <a:xfrm>
              <a:off x="799768" y="701751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32" name="AutoShape 32"/>
            <p:cNvSpPr/>
            <p:nvPr/>
          </p:nvSpPr>
          <p:spPr>
            <a:xfrm>
              <a:off x="904945" y="697618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33" name="TextBox 33"/>
            <p:cNvSpPr txBox="1"/>
            <p:nvPr/>
          </p:nvSpPr>
          <p:spPr>
            <a:xfrm>
              <a:off x="1094842" y="93878"/>
              <a:ext cx="10001250" cy="914400"/>
            </a:xfrm>
            <a:prstGeom prst="rect">
              <a:avLst/>
            </a:prstGeom>
          </p:spPr>
          <p:txBody>
            <a:bodyPr vert="horz" wrap="square" lIns="123825" tIns="123825" rIns="57150" bIns="123825" rtlCol="0" anchor="t" anchorCtr="0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en-US" sz="3000" b="1">
                  <a:solidFill>
                    <a:schemeClr val="accent1">
                      <a:alpha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根据模块化设计和低耦合思想规划系统函数</a:t>
              </a:r>
            </a:p>
          </p:txBody>
        </p:sp>
      </p:grp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Connector 2"/>
          <p:cNvCxnSpPr/>
          <p:nvPr/>
        </p:nvCxnSpPr>
        <p:spPr>
          <a:xfrm flipH="1" flipV="1">
            <a:off x="5226940" y="2711199"/>
            <a:ext cx="869059" cy="556467"/>
          </a:xfrm>
          <a:prstGeom prst="line">
            <a:avLst/>
          </a:prstGeom>
          <a:ln w="19050">
            <a:solidFill>
              <a:schemeClr val="accent2"/>
            </a:solidFill>
            <a:prstDash val="solid"/>
          </a:ln>
        </p:spPr>
        <p:style>
          <a:lnRef idx="0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</p:cxnSp>
      <p:cxnSp>
        <p:nvCxnSpPr>
          <p:cNvPr id="3" name="Connector 3"/>
          <p:cNvCxnSpPr/>
          <p:nvPr/>
        </p:nvCxnSpPr>
        <p:spPr>
          <a:xfrm flipH="1">
            <a:off x="6085799" y="2787060"/>
            <a:ext cx="787048" cy="457877"/>
          </a:xfrm>
          <a:prstGeom prst="line">
            <a:avLst/>
          </a:prstGeom>
          <a:ln w="19050">
            <a:solidFill>
              <a:schemeClr val="accent2"/>
            </a:solidFill>
            <a:prstDash val="solid"/>
          </a:ln>
        </p:spPr>
        <p:style>
          <a:lnRef idx="0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</p:cxnSp>
      <p:cxnSp>
        <p:nvCxnSpPr>
          <p:cNvPr id="4" name="Connector 4"/>
          <p:cNvCxnSpPr/>
          <p:nvPr/>
        </p:nvCxnSpPr>
        <p:spPr>
          <a:xfrm flipV="1">
            <a:off x="6096000" y="3252176"/>
            <a:ext cx="0" cy="1146048"/>
          </a:xfrm>
          <a:prstGeom prst="line">
            <a:avLst/>
          </a:prstGeom>
          <a:ln w="19050">
            <a:solidFill>
              <a:schemeClr val="accent2"/>
            </a:solidFill>
            <a:prstDash val="solid"/>
          </a:ln>
        </p:spPr>
        <p:style>
          <a:lnRef idx="0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</p:cxnSp>
      <p:sp>
        <p:nvSpPr>
          <p:cNvPr id="5" name="AutoShape 5"/>
          <p:cNvSpPr/>
          <p:nvPr/>
        </p:nvSpPr>
        <p:spPr>
          <a:xfrm>
            <a:off x="654974" y="1746676"/>
            <a:ext cx="4692565" cy="1777323"/>
          </a:xfrm>
          <a:prstGeom prst="snip1Rect">
            <a:avLst>
              <a:gd name="adj" fmla="val 25816"/>
            </a:avLst>
          </a:prstGeom>
          <a:solidFill>
            <a:schemeClr val="accent2">
              <a:alpha val="100000"/>
            </a:schemeClr>
          </a:solidFill>
        </p:spPr>
      </p:sp>
      <p:sp>
        <p:nvSpPr>
          <p:cNvPr id="6" name="TextBox 6"/>
          <p:cNvSpPr txBox="1"/>
          <p:nvPr/>
        </p:nvSpPr>
        <p:spPr>
          <a:xfrm>
            <a:off x="897941" y="2525610"/>
            <a:ext cx="4199811" cy="702183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1500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确保用户输入的密码符合要求，防止恶意攻击。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897941" y="1951443"/>
            <a:ext cx="3851172" cy="519303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2100" b="1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密码验证</a:t>
            </a:r>
          </a:p>
        </p:txBody>
      </p:sp>
      <p:sp>
        <p:nvSpPr>
          <p:cNvPr id="8" name="AutoShape 8"/>
          <p:cNvSpPr/>
          <p:nvPr/>
        </p:nvSpPr>
        <p:spPr>
          <a:xfrm>
            <a:off x="5575257" y="2695566"/>
            <a:ext cx="1041485" cy="1064453"/>
          </a:xfrm>
          <a:prstGeom prst="ellipse">
            <a:avLst/>
          </a:prstGeom>
          <a:solidFill>
            <a:schemeClr val="accent2">
              <a:lumMod val="20000"/>
              <a:lumOff val="80000"/>
              <a:alpha val="100000"/>
            </a:schemeClr>
          </a:solidFill>
        </p:spPr>
      </p:sp>
      <p:sp>
        <p:nvSpPr>
          <p:cNvPr id="9" name="AutoShape 9"/>
          <p:cNvSpPr/>
          <p:nvPr/>
        </p:nvSpPr>
        <p:spPr>
          <a:xfrm>
            <a:off x="5692637" y="2815534"/>
            <a:ext cx="806727" cy="824518"/>
          </a:xfrm>
          <a:prstGeom prst="ellipse">
            <a:avLst/>
          </a:prstGeom>
          <a:solidFill>
            <a:schemeClr val="accent2">
              <a:alpha val="100000"/>
            </a:schemeClr>
          </a:solidFill>
        </p:spPr>
      </p:sp>
      <p:sp>
        <p:nvSpPr>
          <p:cNvPr id="10" name="AutoShape 10"/>
          <p:cNvSpPr/>
          <p:nvPr/>
        </p:nvSpPr>
        <p:spPr>
          <a:xfrm rot="10800000">
            <a:off x="5065769" y="1746676"/>
            <a:ext cx="281771" cy="281771"/>
          </a:xfrm>
          <a:prstGeom prst="rtTriangle">
            <a:avLst/>
          </a:prstGeom>
          <a:solidFill>
            <a:schemeClr val="accent2">
              <a:alpha val="100000"/>
            </a:schemeClr>
          </a:solidFill>
        </p:spPr>
      </p:sp>
      <p:sp>
        <p:nvSpPr>
          <p:cNvPr id="11" name="AutoShape 11"/>
          <p:cNvSpPr/>
          <p:nvPr/>
        </p:nvSpPr>
        <p:spPr>
          <a:xfrm>
            <a:off x="6862010" y="1746676"/>
            <a:ext cx="4692565" cy="1777323"/>
          </a:xfrm>
          <a:prstGeom prst="snip1Rect">
            <a:avLst>
              <a:gd name="adj" fmla="val 25816"/>
            </a:avLst>
          </a:prstGeom>
          <a:solidFill>
            <a:schemeClr val="accent1">
              <a:alpha val="100000"/>
            </a:schemeClr>
          </a:solidFill>
        </p:spPr>
      </p:sp>
      <p:sp>
        <p:nvSpPr>
          <p:cNvPr id="12" name="AutoShape 12"/>
          <p:cNvSpPr/>
          <p:nvPr/>
        </p:nvSpPr>
        <p:spPr>
          <a:xfrm rot="10800000">
            <a:off x="11272804" y="1746676"/>
            <a:ext cx="281771" cy="281771"/>
          </a:xfrm>
          <a:prstGeom prst="rtTriangle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13" name="AutoShape 13"/>
          <p:cNvSpPr/>
          <p:nvPr/>
        </p:nvSpPr>
        <p:spPr>
          <a:xfrm>
            <a:off x="2304288" y="4201903"/>
            <a:ext cx="7583424" cy="1744811"/>
          </a:xfrm>
          <a:prstGeom prst="snip1Rect">
            <a:avLst>
              <a:gd name="adj" fmla="val 25374"/>
            </a:avLst>
          </a:prstGeom>
          <a:solidFill>
            <a:schemeClr val="accent2">
              <a:lumMod val="75000"/>
              <a:alpha val="100000"/>
            </a:schemeClr>
          </a:solidFill>
        </p:spPr>
      </p:sp>
      <p:sp>
        <p:nvSpPr>
          <p:cNvPr id="14" name="AutoShape 14"/>
          <p:cNvSpPr/>
          <p:nvPr/>
        </p:nvSpPr>
        <p:spPr>
          <a:xfrm rot="10800000">
            <a:off x="9605942" y="4201903"/>
            <a:ext cx="281771" cy="281771"/>
          </a:xfrm>
          <a:prstGeom prst="rtTriangle">
            <a:avLst/>
          </a:prstGeom>
          <a:solidFill>
            <a:schemeClr val="accent2">
              <a:lumMod val="75000"/>
              <a:alpha val="100000"/>
            </a:schemeClr>
          </a:solidFill>
        </p:spPr>
      </p:sp>
      <p:sp>
        <p:nvSpPr>
          <p:cNvPr id="15" name="TextBox 15"/>
          <p:cNvSpPr txBox="1"/>
          <p:nvPr/>
        </p:nvSpPr>
        <p:spPr>
          <a:xfrm>
            <a:off x="7096195" y="2525610"/>
            <a:ext cx="4199811" cy="702183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1500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将用户输入的信息进行验证，确保信息的准确性和完整性。</a:t>
            </a:r>
          </a:p>
        </p:txBody>
      </p:sp>
      <p:sp>
        <p:nvSpPr>
          <p:cNvPr id="16" name="TextBox 16"/>
          <p:cNvSpPr txBox="1"/>
          <p:nvPr/>
        </p:nvSpPr>
        <p:spPr>
          <a:xfrm>
            <a:off x="7096195" y="1966682"/>
            <a:ext cx="3948708" cy="519303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2100" b="1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录入信息</a:t>
            </a:r>
          </a:p>
        </p:txBody>
      </p:sp>
      <p:sp>
        <p:nvSpPr>
          <p:cNvPr id="17" name="TextBox 17"/>
          <p:cNvSpPr txBox="1"/>
          <p:nvPr/>
        </p:nvSpPr>
        <p:spPr>
          <a:xfrm>
            <a:off x="2571608" y="4965724"/>
            <a:ext cx="6876633" cy="702183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1500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根据图书的唯一标识符，如书号，来获取图书的信息。</a:t>
            </a:r>
          </a:p>
        </p:txBody>
      </p:sp>
      <p:sp>
        <p:nvSpPr>
          <p:cNvPr id="18" name="TextBox 18"/>
          <p:cNvSpPr txBox="1"/>
          <p:nvPr/>
        </p:nvSpPr>
        <p:spPr>
          <a:xfrm>
            <a:off x="2571608" y="4415940"/>
            <a:ext cx="4371364" cy="519303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2100" b="1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按书号查看图书信息</a:t>
            </a:r>
          </a:p>
        </p:txBody>
      </p:sp>
      <p:sp>
        <p:nvSpPr>
          <p:cNvPr id="19" name="Freeform 19"/>
          <p:cNvSpPr/>
          <p:nvPr/>
        </p:nvSpPr>
        <p:spPr>
          <a:xfrm>
            <a:off x="5885368" y="3029673"/>
            <a:ext cx="396240" cy="420624"/>
          </a:xfrm>
          <a:custGeom>
            <a:avLst/>
            <a:gdLst/>
            <a:ahLst/>
            <a:cxnLst/>
            <a:rect l="l" t="t" r="r" b="b"/>
            <a:pathLst>
              <a:path w="304800" h="304800">
                <a:moveTo>
                  <a:pt x="0" y="209550"/>
                </a:moveTo>
                <a:lnTo>
                  <a:pt x="152410" y="247650"/>
                </a:lnTo>
                <a:lnTo>
                  <a:pt x="304800" y="209550"/>
                </a:lnTo>
                <a:lnTo>
                  <a:pt x="304800" y="247650"/>
                </a:lnTo>
                <a:lnTo>
                  <a:pt x="152410" y="285750"/>
                </a:lnTo>
                <a:lnTo>
                  <a:pt x="0" y="247650"/>
                </a:lnTo>
                <a:close/>
                <a:moveTo>
                  <a:pt x="0" y="133350"/>
                </a:moveTo>
                <a:lnTo>
                  <a:pt x="152410" y="171450"/>
                </a:lnTo>
                <a:lnTo>
                  <a:pt x="304800" y="133350"/>
                </a:lnTo>
                <a:lnTo>
                  <a:pt x="304800" y="171450"/>
                </a:lnTo>
                <a:lnTo>
                  <a:pt x="152410" y="209550"/>
                </a:lnTo>
                <a:lnTo>
                  <a:pt x="0" y="171450"/>
                </a:lnTo>
                <a:close/>
                <a:moveTo>
                  <a:pt x="0" y="57150"/>
                </a:moveTo>
                <a:lnTo>
                  <a:pt x="152410" y="19050"/>
                </a:lnTo>
                <a:lnTo>
                  <a:pt x="304800" y="57150"/>
                </a:lnTo>
                <a:lnTo>
                  <a:pt x="304800" y="95250"/>
                </a:lnTo>
                <a:lnTo>
                  <a:pt x="152410" y="133350"/>
                </a:lnTo>
                <a:lnTo>
                  <a:pt x="0" y="95250"/>
                </a:lnTo>
                <a:close/>
              </a:path>
            </a:pathLst>
          </a:custGeom>
          <a:solidFill>
            <a:srgbClr val="FFFFFF">
              <a:alpha val="100000"/>
            </a:srgbClr>
          </a:solidFill>
        </p:spPr>
      </p:sp>
      <p:grpSp>
        <p:nvGrpSpPr>
          <p:cNvPr id="20" name="Group 20"/>
          <p:cNvGrpSpPr/>
          <p:nvPr/>
        </p:nvGrpSpPr>
        <p:grpSpPr>
          <a:xfrm>
            <a:off x="454963" y="93878"/>
            <a:ext cx="10641129" cy="914400"/>
            <a:chOff x="454963" y="93878"/>
            <a:chExt cx="10641129" cy="914400"/>
          </a:xfrm>
        </p:grpSpPr>
        <p:sp>
          <p:nvSpPr>
            <p:cNvPr id="21" name="AutoShape 21"/>
            <p:cNvSpPr/>
            <p:nvPr/>
          </p:nvSpPr>
          <p:spPr>
            <a:xfrm>
              <a:off x="454963" y="331168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22" name="AutoShape 22"/>
            <p:cNvSpPr/>
            <p:nvPr/>
          </p:nvSpPr>
          <p:spPr>
            <a:xfrm>
              <a:off x="575049" y="337743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23" name="AutoShape 23"/>
            <p:cNvSpPr/>
            <p:nvPr/>
          </p:nvSpPr>
          <p:spPr>
            <a:xfrm>
              <a:off x="689125" y="339460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24" name="AutoShape 24"/>
            <p:cNvSpPr/>
            <p:nvPr/>
          </p:nvSpPr>
          <p:spPr>
            <a:xfrm>
              <a:off x="799768" y="348430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25" name="AutoShape 25"/>
            <p:cNvSpPr/>
            <p:nvPr/>
          </p:nvSpPr>
          <p:spPr>
            <a:xfrm>
              <a:off x="904945" y="344297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26" name="AutoShape 26"/>
            <p:cNvSpPr/>
            <p:nvPr/>
          </p:nvSpPr>
          <p:spPr>
            <a:xfrm>
              <a:off x="454963" y="448942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27" name="AutoShape 27"/>
            <p:cNvSpPr/>
            <p:nvPr/>
          </p:nvSpPr>
          <p:spPr>
            <a:xfrm>
              <a:off x="575049" y="455517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28" name="AutoShape 28"/>
            <p:cNvSpPr/>
            <p:nvPr/>
          </p:nvSpPr>
          <p:spPr>
            <a:xfrm>
              <a:off x="689125" y="457233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29" name="AutoShape 29"/>
            <p:cNvSpPr/>
            <p:nvPr/>
          </p:nvSpPr>
          <p:spPr>
            <a:xfrm>
              <a:off x="799768" y="466203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30" name="AutoShape 30"/>
            <p:cNvSpPr/>
            <p:nvPr/>
          </p:nvSpPr>
          <p:spPr>
            <a:xfrm>
              <a:off x="904945" y="462070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31" name="AutoShape 31"/>
            <p:cNvSpPr/>
            <p:nvPr/>
          </p:nvSpPr>
          <p:spPr>
            <a:xfrm>
              <a:off x="454963" y="566715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32" name="AutoShape 32"/>
            <p:cNvSpPr/>
            <p:nvPr/>
          </p:nvSpPr>
          <p:spPr>
            <a:xfrm>
              <a:off x="575049" y="573291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33" name="AutoShape 33"/>
            <p:cNvSpPr/>
            <p:nvPr/>
          </p:nvSpPr>
          <p:spPr>
            <a:xfrm>
              <a:off x="689125" y="575007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34" name="AutoShape 34"/>
            <p:cNvSpPr/>
            <p:nvPr/>
          </p:nvSpPr>
          <p:spPr>
            <a:xfrm>
              <a:off x="799768" y="583977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35" name="AutoShape 35"/>
            <p:cNvSpPr/>
            <p:nvPr/>
          </p:nvSpPr>
          <p:spPr>
            <a:xfrm>
              <a:off x="904945" y="579844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36" name="AutoShape 36"/>
            <p:cNvSpPr/>
            <p:nvPr/>
          </p:nvSpPr>
          <p:spPr>
            <a:xfrm>
              <a:off x="454963" y="684489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37" name="AutoShape 37"/>
            <p:cNvSpPr/>
            <p:nvPr/>
          </p:nvSpPr>
          <p:spPr>
            <a:xfrm>
              <a:off x="575049" y="691064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38" name="AutoShape 38"/>
            <p:cNvSpPr/>
            <p:nvPr/>
          </p:nvSpPr>
          <p:spPr>
            <a:xfrm>
              <a:off x="689125" y="692781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39" name="AutoShape 39"/>
            <p:cNvSpPr/>
            <p:nvPr/>
          </p:nvSpPr>
          <p:spPr>
            <a:xfrm>
              <a:off x="799768" y="701751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40" name="AutoShape 40"/>
            <p:cNvSpPr/>
            <p:nvPr/>
          </p:nvSpPr>
          <p:spPr>
            <a:xfrm>
              <a:off x="904945" y="697618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41" name="TextBox 41"/>
            <p:cNvSpPr txBox="1"/>
            <p:nvPr/>
          </p:nvSpPr>
          <p:spPr>
            <a:xfrm>
              <a:off x="1094842" y="93878"/>
              <a:ext cx="10001250" cy="914400"/>
            </a:xfrm>
            <a:prstGeom prst="rect">
              <a:avLst/>
            </a:prstGeom>
          </p:spPr>
          <p:txBody>
            <a:bodyPr vert="horz" wrap="square" lIns="123825" tIns="123825" rIns="57150" bIns="123825" rtlCol="0" anchor="t" anchorCtr="0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en-US" sz="3000" b="1">
                  <a:solidFill>
                    <a:schemeClr val="accent1">
                      <a:alpha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系统函数</a:t>
              </a:r>
            </a:p>
          </p:txBody>
        </p:sp>
      </p:grp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4778786" y="3346403"/>
            <a:ext cx="2702514" cy="2702514"/>
          </a:xfrm>
          <a:prstGeom prst="donut">
            <a:avLst>
              <a:gd name="adj" fmla="val 6114"/>
            </a:avLst>
          </a:prstGeom>
          <a:solidFill>
            <a:schemeClr val="accent1">
              <a:lumMod val="75000"/>
              <a:alpha val="24000"/>
            </a:schemeClr>
          </a:solidFill>
        </p:spPr>
      </p:sp>
      <p:sp>
        <p:nvSpPr>
          <p:cNvPr id="3" name="AutoShape 3"/>
          <p:cNvSpPr/>
          <p:nvPr/>
        </p:nvSpPr>
        <p:spPr>
          <a:xfrm>
            <a:off x="5511044" y="2788639"/>
            <a:ext cx="1219200" cy="1219200"/>
          </a:xfrm>
          <a:prstGeom prst="ellipse">
            <a:avLst/>
          </a:prstGeom>
          <a:solidFill>
            <a:schemeClr val="accent2">
              <a:alpha val="100000"/>
            </a:schemeClr>
          </a:solidFill>
        </p:spPr>
      </p:sp>
      <p:sp>
        <p:nvSpPr>
          <p:cNvPr id="4" name="Freeform 4"/>
          <p:cNvSpPr/>
          <p:nvPr/>
        </p:nvSpPr>
        <p:spPr>
          <a:xfrm>
            <a:off x="5740703" y="3074788"/>
            <a:ext cx="778679" cy="778679"/>
          </a:xfrm>
          <a:custGeom>
            <a:avLst/>
            <a:gdLst/>
            <a:ahLst/>
            <a:cxnLst/>
            <a:rect l="l" t="t" r="r" b="b"/>
            <a:pathLst>
              <a:path w="304800" h="304800">
                <a:moveTo>
                  <a:pt x="152800" y="79486"/>
                </a:moveTo>
                <a:cubicBezTo>
                  <a:pt x="152800" y="79486"/>
                  <a:pt x="133750" y="38891"/>
                  <a:pt x="90888" y="38891"/>
                </a:cubicBezTo>
                <a:cubicBezTo>
                  <a:pt x="44053" y="38891"/>
                  <a:pt x="19450" y="78581"/>
                  <a:pt x="19450" y="118262"/>
                </a:cubicBezTo>
                <a:cubicBezTo>
                  <a:pt x="19450" y="184147"/>
                  <a:pt x="152800" y="265900"/>
                  <a:pt x="152800" y="265900"/>
                </a:cubicBezTo>
                <a:cubicBezTo>
                  <a:pt x="152800" y="265900"/>
                  <a:pt x="285350" y="184937"/>
                  <a:pt x="285350" y="118262"/>
                </a:cubicBezTo>
                <a:cubicBezTo>
                  <a:pt x="285350" y="77781"/>
                  <a:pt x="259956" y="38891"/>
                  <a:pt x="214713" y="38891"/>
                </a:cubicBezTo>
                <a:cubicBezTo>
                  <a:pt x="169469" y="38891"/>
                  <a:pt x="152800" y="79486"/>
                  <a:pt x="152800" y="79486"/>
                </a:cubicBezTo>
                <a:close/>
              </a:path>
            </a:pathLst>
          </a:custGeom>
          <a:solidFill>
            <a:srgbClr val="FFFFFF">
              <a:alpha val="100000"/>
            </a:srgbClr>
          </a:solidFill>
        </p:spPr>
      </p:sp>
      <p:sp>
        <p:nvSpPr>
          <p:cNvPr id="5" name="TextBox 5"/>
          <p:cNvSpPr txBox="1"/>
          <p:nvPr/>
        </p:nvSpPr>
        <p:spPr>
          <a:xfrm>
            <a:off x="3869496" y="1257010"/>
            <a:ext cx="4524375" cy="561975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2325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查看所有已借图书信息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4177126" y="1812889"/>
            <a:ext cx="3905250" cy="685800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列出所有已借出的图书，方便用户进行查询和归还。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8064328" y="4532679"/>
            <a:ext cx="4524375" cy="561975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2325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按书名借阅图书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8064328" y="5088557"/>
            <a:ext cx="3905250" cy="685800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根据图书的名称，来借阅图书。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-279124" y="4532679"/>
            <a:ext cx="4524375" cy="561975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sz="2325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查看所有未借图书信息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336137" y="5088557"/>
            <a:ext cx="3905250" cy="685800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列出所有未借出的图书，方便用户进行查询和借阅。</a:t>
            </a:r>
          </a:p>
        </p:txBody>
      </p:sp>
      <p:sp>
        <p:nvSpPr>
          <p:cNvPr id="11" name="AutoShape 11"/>
          <p:cNvSpPr/>
          <p:nvPr/>
        </p:nvSpPr>
        <p:spPr>
          <a:xfrm>
            <a:off x="4521503" y="4625262"/>
            <a:ext cx="1219200" cy="1219200"/>
          </a:xfrm>
          <a:prstGeom prst="ellipse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12" name="AutoShape 12"/>
          <p:cNvSpPr/>
          <p:nvPr/>
        </p:nvSpPr>
        <p:spPr>
          <a:xfrm>
            <a:off x="6599104" y="4625262"/>
            <a:ext cx="1219200" cy="1219200"/>
          </a:xfrm>
          <a:prstGeom prst="ellipse">
            <a:avLst/>
          </a:prstGeom>
          <a:solidFill>
            <a:schemeClr val="accent3">
              <a:alpha val="100000"/>
            </a:schemeClr>
          </a:solidFill>
        </p:spPr>
      </p:sp>
      <p:sp>
        <p:nvSpPr>
          <p:cNvPr id="13" name="Freeform 13"/>
          <p:cNvSpPr/>
          <p:nvPr/>
        </p:nvSpPr>
        <p:spPr>
          <a:xfrm rot="-2700000">
            <a:off x="4825398" y="4929157"/>
            <a:ext cx="611410" cy="611410"/>
          </a:xfrm>
          <a:custGeom>
            <a:avLst/>
            <a:gdLst/>
            <a:ahLst/>
            <a:cxnLst/>
            <a:rect l="l" t="t" r="r" b="b"/>
            <a:pathLst>
              <a:path w="304800" h="304800">
                <a:moveTo>
                  <a:pt x="222609" y="281264"/>
                </a:moveTo>
                <a:cubicBezTo>
                  <a:pt x="222609" y="281264"/>
                  <a:pt x="225800" y="262099"/>
                  <a:pt x="206121" y="238696"/>
                </a:cubicBezTo>
                <a:cubicBezTo>
                  <a:pt x="225276" y="184966"/>
                  <a:pt x="227933" y="136036"/>
                  <a:pt x="227933" y="136036"/>
                </a:cubicBezTo>
                <a:cubicBezTo>
                  <a:pt x="227933" y="136036"/>
                  <a:pt x="267300" y="145085"/>
                  <a:pt x="267300" y="183909"/>
                </a:cubicBezTo>
                <a:cubicBezTo>
                  <a:pt x="267291" y="250403"/>
                  <a:pt x="222609" y="281264"/>
                  <a:pt x="222609" y="281264"/>
                </a:cubicBezTo>
                <a:close/>
                <a:moveTo>
                  <a:pt x="114100" y="257918"/>
                </a:moveTo>
                <a:cubicBezTo>
                  <a:pt x="114100" y="257918"/>
                  <a:pt x="87735" y="173307"/>
                  <a:pt x="87735" y="138208"/>
                </a:cubicBezTo>
                <a:cubicBezTo>
                  <a:pt x="87735" y="122415"/>
                  <a:pt x="89516" y="108366"/>
                  <a:pt x="92288" y="95612"/>
                </a:cubicBezTo>
                <a:lnTo>
                  <a:pt x="212398" y="95612"/>
                </a:lnTo>
                <a:cubicBezTo>
                  <a:pt x="215189" y="108375"/>
                  <a:pt x="216980" y="122434"/>
                  <a:pt x="216980" y="138217"/>
                </a:cubicBezTo>
                <a:cubicBezTo>
                  <a:pt x="216980" y="172784"/>
                  <a:pt x="190691" y="257918"/>
                  <a:pt x="190691" y="257918"/>
                </a:cubicBezTo>
                <a:lnTo>
                  <a:pt x="114100" y="257918"/>
                </a:lnTo>
                <a:close/>
                <a:moveTo>
                  <a:pt x="152305" y="114957"/>
                </a:moveTo>
                <a:cubicBezTo>
                  <a:pt x="138798" y="114957"/>
                  <a:pt x="127845" y="125911"/>
                  <a:pt x="127845" y="139427"/>
                </a:cubicBezTo>
                <a:cubicBezTo>
                  <a:pt x="127845" y="152933"/>
                  <a:pt x="138798" y="163897"/>
                  <a:pt x="152305" y="163897"/>
                </a:cubicBezTo>
                <a:cubicBezTo>
                  <a:pt x="165811" y="163897"/>
                  <a:pt x="176774" y="152943"/>
                  <a:pt x="176774" y="139427"/>
                </a:cubicBezTo>
                <a:cubicBezTo>
                  <a:pt x="176784" y="125911"/>
                  <a:pt x="165821" y="114957"/>
                  <a:pt x="152305" y="114957"/>
                </a:cubicBezTo>
                <a:close/>
                <a:moveTo>
                  <a:pt x="147047" y="5677"/>
                </a:moveTo>
                <a:lnTo>
                  <a:pt x="147047" y="-27642"/>
                </a:lnTo>
                <a:lnTo>
                  <a:pt x="156572" y="-27642"/>
                </a:lnTo>
                <a:lnTo>
                  <a:pt x="156572" y="4829"/>
                </a:lnTo>
                <a:cubicBezTo>
                  <a:pt x="167459" y="12754"/>
                  <a:pt x="196920" y="37957"/>
                  <a:pt x="210245" y="86506"/>
                </a:cubicBezTo>
                <a:lnTo>
                  <a:pt x="94421" y="86506"/>
                </a:lnTo>
                <a:cubicBezTo>
                  <a:pt x="107299" y="39291"/>
                  <a:pt x="135341" y="14364"/>
                  <a:pt x="147047" y="5677"/>
                </a:cubicBezTo>
                <a:close/>
                <a:moveTo>
                  <a:pt x="82191" y="281264"/>
                </a:moveTo>
                <a:cubicBezTo>
                  <a:pt x="82191" y="281264"/>
                  <a:pt x="37509" y="250403"/>
                  <a:pt x="37509" y="183909"/>
                </a:cubicBezTo>
                <a:cubicBezTo>
                  <a:pt x="37509" y="145085"/>
                  <a:pt x="76876" y="136036"/>
                  <a:pt x="76876" y="136036"/>
                </a:cubicBezTo>
                <a:cubicBezTo>
                  <a:pt x="76876" y="136036"/>
                  <a:pt x="79534" y="184966"/>
                  <a:pt x="98679" y="238697"/>
                </a:cubicBezTo>
                <a:cubicBezTo>
                  <a:pt x="78991" y="262109"/>
                  <a:pt x="82191" y="281264"/>
                  <a:pt x="82191" y="281264"/>
                </a:cubicBezTo>
                <a:close/>
                <a:moveTo>
                  <a:pt x="168507" y="286179"/>
                </a:moveTo>
                <a:lnTo>
                  <a:pt x="160525" y="278197"/>
                </a:lnTo>
                <a:lnTo>
                  <a:pt x="152019" y="304800"/>
                </a:lnTo>
                <a:lnTo>
                  <a:pt x="141903" y="278197"/>
                </a:lnTo>
                <a:lnTo>
                  <a:pt x="134988" y="292017"/>
                </a:lnTo>
                <a:lnTo>
                  <a:pt x="124873" y="267014"/>
                </a:lnTo>
                <a:lnTo>
                  <a:pt x="179661" y="267014"/>
                </a:lnTo>
                <a:lnTo>
                  <a:pt x="168507" y="286179"/>
                </a:lnTo>
                <a:close/>
              </a:path>
            </a:pathLst>
          </a:custGeom>
          <a:solidFill>
            <a:srgbClr val="FFFFFF">
              <a:alpha val="100000"/>
            </a:srgbClr>
          </a:solidFill>
        </p:spPr>
      </p:sp>
      <p:sp>
        <p:nvSpPr>
          <p:cNvPr id="14" name="Freeform 14"/>
          <p:cNvSpPr/>
          <p:nvPr/>
        </p:nvSpPr>
        <p:spPr>
          <a:xfrm>
            <a:off x="6933514" y="4923096"/>
            <a:ext cx="550379" cy="550379"/>
          </a:xfrm>
          <a:custGeom>
            <a:avLst/>
            <a:gdLst/>
            <a:ahLst/>
            <a:cxnLst/>
            <a:rect l="l" t="t" r="r" b="b"/>
            <a:pathLst>
              <a:path w="304800" h="304800">
                <a:moveTo>
                  <a:pt x="167640" y="0"/>
                </a:moveTo>
                <a:lnTo>
                  <a:pt x="182880" y="0"/>
                </a:lnTo>
                <a:lnTo>
                  <a:pt x="182880" y="45720"/>
                </a:lnTo>
                <a:lnTo>
                  <a:pt x="228600" y="152400"/>
                </a:lnTo>
                <a:lnTo>
                  <a:pt x="228600" y="274320"/>
                </a:lnTo>
                <a:cubicBezTo>
                  <a:pt x="228600" y="291151"/>
                  <a:pt x="214951" y="304800"/>
                  <a:pt x="198120" y="304800"/>
                </a:cubicBezTo>
                <a:lnTo>
                  <a:pt x="198120" y="304800"/>
                </a:lnTo>
                <a:lnTo>
                  <a:pt x="76200" y="304800"/>
                </a:lnTo>
                <a:cubicBezTo>
                  <a:pt x="59436" y="304800"/>
                  <a:pt x="40996" y="291998"/>
                  <a:pt x="35052" y="276149"/>
                </a:cubicBezTo>
                <a:lnTo>
                  <a:pt x="0" y="182880"/>
                </a:lnTo>
                <a:lnTo>
                  <a:pt x="0" y="152400"/>
                </a:lnTo>
                <a:cubicBezTo>
                  <a:pt x="0" y="135569"/>
                  <a:pt x="13649" y="121920"/>
                  <a:pt x="30480" y="121920"/>
                </a:cubicBezTo>
                <a:lnTo>
                  <a:pt x="30480" y="121920"/>
                </a:lnTo>
                <a:lnTo>
                  <a:pt x="137160" y="121920"/>
                </a:lnTo>
                <a:lnTo>
                  <a:pt x="137160" y="30480"/>
                </a:lnTo>
                <a:cubicBezTo>
                  <a:pt x="137160" y="13649"/>
                  <a:pt x="150809" y="0"/>
                  <a:pt x="167640" y="0"/>
                </a:cubicBezTo>
                <a:lnTo>
                  <a:pt x="167640" y="0"/>
                </a:lnTo>
                <a:close/>
                <a:moveTo>
                  <a:pt x="259080" y="152400"/>
                </a:moveTo>
                <a:lnTo>
                  <a:pt x="304800" y="152400"/>
                </a:lnTo>
                <a:lnTo>
                  <a:pt x="304800" y="304800"/>
                </a:lnTo>
                <a:lnTo>
                  <a:pt x="259080" y="304800"/>
                </a:lnTo>
                <a:lnTo>
                  <a:pt x="259080" y="152400"/>
                </a:lnTo>
                <a:close/>
              </a:path>
            </a:pathLst>
          </a:custGeom>
          <a:solidFill>
            <a:srgbClr val="FFFFFF">
              <a:alpha val="100000"/>
            </a:srgbClr>
          </a:solidFill>
        </p:spPr>
      </p:sp>
      <p:grpSp>
        <p:nvGrpSpPr>
          <p:cNvPr id="15" name="Group 15"/>
          <p:cNvGrpSpPr/>
          <p:nvPr/>
        </p:nvGrpSpPr>
        <p:grpSpPr>
          <a:xfrm>
            <a:off x="454963" y="93878"/>
            <a:ext cx="10641129" cy="914400"/>
            <a:chOff x="454963" y="93878"/>
            <a:chExt cx="10641129" cy="914400"/>
          </a:xfrm>
        </p:grpSpPr>
        <p:sp>
          <p:nvSpPr>
            <p:cNvPr id="16" name="AutoShape 16"/>
            <p:cNvSpPr/>
            <p:nvPr/>
          </p:nvSpPr>
          <p:spPr>
            <a:xfrm>
              <a:off x="454963" y="331168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17" name="AutoShape 17"/>
            <p:cNvSpPr/>
            <p:nvPr/>
          </p:nvSpPr>
          <p:spPr>
            <a:xfrm>
              <a:off x="575049" y="337743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18" name="AutoShape 18"/>
            <p:cNvSpPr/>
            <p:nvPr/>
          </p:nvSpPr>
          <p:spPr>
            <a:xfrm>
              <a:off x="689125" y="339460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19" name="AutoShape 19"/>
            <p:cNvSpPr/>
            <p:nvPr/>
          </p:nvSpPr>
          <p:spPr>
            <a:xfrm>
              <a:off x="799768" y="348430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20" name="AutoShape 20"/>
            <p:cNvSpPr/>
            <p:nvPr/>
          </p:nvSpPr>
          <p:spPr>
            <a:xfrm>
              <a:off x="904945" y="344297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21" name="AutoShape 21"/>
            <p:cNvSpPr/>
            <p:nvPr/>
          </p:nvSpPr>
          <p:spPr>
            <a:xfrm>
              <a:off x="454963" y="448942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22" name="AutoShape 22"/>
            <p:cNvSpPr/>
            <p:nvPr/>
          </p:nvSpPr>
          <p:spPr>
            <a:xfrm>
              <a:off x="575049" y="455517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23" name="AutoShape 23"/>
            <p:cNvSpPr/>
            <p:nvPr/>
          </p:nvSpPr>
          <p:spPr>
            <a:xfrm>
              <a:off x="689125" y="457233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24" name="AutoShape 24"/>
            <p:cNvSpPr/>
            <p:nvPr/>
          </p:nvSpPr>
          <p:spPr>
            <a:xfrm>
              <a:off x="799768" y="466203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25" name="AutoShape 25"/>
            <p:cNvSpPr/>
            <p:nvPr/>
          </p:nvSpPr>
          <p:spPr>
            <a:xfrm>
              <a:off x="904945" y="462070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26" name="AutoShape 26"/>
            <p:cNvSpPr/>
            <p:nvPr/>
          </p:nvSpPr>
          <p:spPr>
            <a:xfrm>
              <a:off x="454963" y="566715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27" name="AutoShape 27"/>
            <p:cNvSpPr/>
            <p:nvPr/>
          </p:nvSpPr>
          <p:spPr>
            <a:xfrm>
              <a:off x="575049" y="573291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28" name="AutoShape 28"/>
            <p:cNvSpPr/>
            <p:nvPr/>
          </p:nvSpPr>
          <p:spPr>
            <a:xfrm>
              <a:off x="689125" y="575007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29" name="AutoShape 29"/>
            <p:cNvSpPr/>
            <p:nvPr/>
          </p:nvSpPr>
          <p:spPr>
            <a:xfrm>
              <a:off x="799768" y="583977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30" name="AutoShape 30"/>
            <p:cNvSpPr/>
            <p:nvPr/>
          </p:nvSpPr>
          <p:spPr>
            <a:xfrm>
              <a:off x="904945" y="579844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31" name="AutoShape 31"/>
            <p:cNvSpPr/>
            <p:nvPr/>
          </p:nvSpPr>
          <p:spPr>
            <a:xfrm>
              <a:off x="454963" y="684489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32" name="AutoShape 32"/>
            <p:cNvSpPr/>
            <p:nvPr/>
          </p:nvSpPr>
          <p:spPr>
            <a:xfrm>
              <a:off x="575049" y="691064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33" name="AutoShape 33"/>
            <p:cNvSpPr/>
            <p:nvPr/>
          </p:nvSpPr>
          <p:spPr>
            <a:xfrm>
              <a:off x="689125" y="692781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34" name="AutoShape 34"/>
            <p:cNvSpPr/>
            <p:nvPr/>
          </p:nvSpPr>
          <p:spPr>
            <a:xfrm>
              <a:off x="799768" y="701751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35" name="AutoShape 35"/>
            <p:cNvSpPr/>
            <p:nvPr/>
          </p:nvSpPr>
          <p:spPr>
            <a:xfrm>
              <a:off x="904945" y="697618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36" name="TextBox 36"/>
            <p:cNvSpPr txBox="1"/>
            <p:nvPr/>
          </p:nvSpPr>
          <p:spPr>
            <a:xfrm>
              <a:off x="1094842" y="93878"/>
              <a:ext cx="10001250" cy="914400"/>
            </a:xfrm>
            <a:prstGeom prst="rect">
              <a:avLst/>
            </a:prstGeom>
          </p:spPr>
          <p:txBody>
            <a:bodyPr vert="horz" wrap="square" lIns="123825" tIns="123825" rIns="57150" bIns="123825" rtlCol="0" anchor="t" anchorCtr="0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en-US" sz="3000" b="1">
                  <a:solidFill>
                    <a:schemeClr val="accent1">
                      <a:alpha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系统函数</a:t>
              </a:r>
            </a:p>
          </p:txBody>
        </p:sp>
      </p:grp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-749579" y="1319127"/>
            <a:ext cx="5106411" cy="5106411"/>
          </a:xfrm>
          <a:prstGeom prst="ellipse">
            <a:avLst/>
          </a:prstGeom>
          <a:solidFill>
            <a:schemeClr val="accent1">
              <a:alpha val="100000"/>
            </a:schemeClr>
          </a:solidFill>
        </p:spPr>
      </p:sp>
      <p:pic>
        <p:nvPicPr>
          <p:cNvPr id="3" name="Picture 3"/>
          <p:cNvPicPr>
            <a:picLocks noChangeAspect="1"/>
          </p:cNvPicPr>
          <p:nvPr/>
        </p:nvPicPr>
        <p:blipFill>
          <a:blip r:embed="rId3">
            <a:alphaModFix/>
          </a:blip>
          <a:srcRect/>
          <a:stretch>
            <a:fillRect/>
          </a:stretch>
        </p:blipFill>
        <p:spPr>
          <a:xfrm>
            <a:off x="-484350" y="1584357"/>
            <a:ext cx="4575952" cy="4575952"/>
          </a:xfrm>
          <a:prstGeom prst="ellipse">
            <a:avLst/>
          </a:prstGeom>
        </p:spPr>
      </p:pic>
      <p:sp>
        <p:nvSpPr>
          <p:cNvPr id="4" name="AutoShape 4"/>
          <p:cNvSpPr/>
          <p:nvPr/>
        </p:nvSpPr>
        <p:spPr>
          <a:xfrm>
            <a:off x="4935912" y="5095961"/>
            <a:ext cx="993758" cy="993758"/>
          </a:xfrm>
          <a:prstGeom prst="ellipse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5" name="TextBox 5"/>
          <p:cNvSpPr txBox="1"/>
          <p:nvPr/>
        </p:nvSpPr>
        <p:spPr>
          <a:xfrm>
            <a:off x="4935912" y="5251464"/>
            <a:ext cx="964530" cy="682752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2325" b="1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03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6074571" y="4851539"/>
            <a:ext cx="5683179" cy="731520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605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按书号进行查找并修改信息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6074571" y="5341007"/>
            <a:ext cx="5486256" cy="975360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通过图书的唯一标识符，如书号，来查找图书，并修改图书的信息。</a:t>
            </a:r>
          </a:p>
        </p:txBody>
      </p:sp>
      <p:sp>
        <p:nvSpPr>
          <p:cNvPr id="8" name="AutoShape 8"/>
          <p:cNvSpPr/>
          <p:nvPr/>
        </p:nvSpPr>
        <p:spPr>
          <a:xfrm>
            <a:off x="4935912" y="1819581"/>
            <a:ext cx="993758" cy="993758"/>
          </a:xfrm>
          <a:prstGeom prst="ellipse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9" name="TextBox 9"/>
          <p:cNvSpPr txBox="1"/>
          <p:nvPr/>
        </p:nvSpPr>
        <p:spPr>
          <a:xfrm>
            <a:off x="4935912" y="1975084"/>
            <a:ext cx="964530" cy="682752"/>
          </a:xfrm>
          <a:prstGeom prst="rect">
            <a:avLst/>
          </a:prstGeom>
        </p:spPr>
        <p:txBody>
          <a:bodyPr vert="horz" wrap="square" lIns="123825" tIns="123825" rIns="57150" bIns="123825" rtlCol="0" anchor="ctr" anchorCtr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2325" b="1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01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6074571" y="1538583"/>
            <a:ext cx="5683179" cy="731520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605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按书号借阅图书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6074571" y="2003667"/>
            <a:ext cx="5486256" cy="975360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根据图书的唯一标识符，如书号，来借阅图书。</a:t>
            </a:r>
          </a:p>
        </p:txBody>
      </p:sp>
      <p:sp>
        <p:nvSpPr>
          <p:cNvPr id="12" name="AutoShape 12"/>
          <p:cNvSpPr/>
          <p:nvPr/>
        </p:nvSpPr>
        <p:spPr>
          <a:xfrm>
            <a:off x="4935912" y="3457771"/>
            <a:ext cx="993758" cy="993758"/>
          </a:xfrm>
          <a:prstGeom prst="ellipse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13" name="TextBox 13"/>
          <p:cNvSpPr txBox="1"/>
          <p:nvPr/>
        </p:nvSpPr>
        <p:spPr>
          <a:xfrm>
            <a:off x="4935912" y="3613274"/>
            <a:ext cx="964530" cy="682752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2325" b="1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02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6074571" y="3188965"/>
            <a:ext cx="5683179" cy="731520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605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按书名进行查找并修改信息</a:t>
            </a:r>
          </a:p>
        </p:txBody>
      </p:sp>
      <p:sp>
        <p:nvSpPr>
          <p:cNvPr id="15" name="TextBox 15"/>
          <p:cNvSpPr txBox="1"/>
          <p:nvPr/>
        </p:nvSpPr>
        <p:spPr>
          <a:xfrm>
            <a:off x="6074571" y="3666241"/>
            <a:ext cx="5486256" cy="975360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通过图书的名称，来查找图书，并修改图书的信息。</a:t>
            </a:r>
          </a:p>
        </p:txBody>
      </p:sp>
      <p:grpSp>
        <p:nvGrpSpPr>
          <p:cNvPr id="16" name="Group 16"/>
          <p:cNvGrpSpPr/>
          <p:nvPr/>
        </p:nvGrpSpPr>
        <p:grpSpPr>
          <a:xfrm>
            <a:off x="454963" y="93878"/>
            <a:ext cx="10641129" cy="914400"/>
            <a:chOff x="454963" y="93878"/>
            <a:chExt cx="10641129" cy="914400"/>
          </a:xfrm>
        </p:grpSpPr>
        <p:sp>
          <p:nvSpPr>
            <p:cNvPr id="17" name="AutoShape 17"/>
            <p:cNvSpPr/>
            <p:nvPr/>
          </p:nvSpPr>
          <p:spPr>
            <a:xfrm>
              <a:off x="454963" y="331168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18" name="AutoShape 18"/>
            <p:cNvSpPr/>
            <p:nvPr/>
          </p:nvSpPr>
          <p:spPr>
            <a:xfrm>
              <a:off x="575049" y="337743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19" name="AutoShape 19"/>
            <p:cNvSpPr/>
            <p:nvPr/>
          </p:nvSpPr>
          <p:spPr>
            <a:xfrm>
              <a:off x="689125" y="339460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20" name="AutoShape 20"/>
            <p:cNvSpPr/>
            <p:nvPr/>
          </p:nvSpPr>
          <p:spPr>
            <a:xfrm>
              <a:off x="799768" y="348430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21" name="AutoShape 21"/>
            <p:cNvSpPr/>
            <p:nvPr/>
          </p:nvSpPr>
          <p:spPr>
            <a:xfrm>
              <a:off x="904945" y="344297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22" name="AutoShape 22"/>
            <p:cNvSpPr/>
            <p:nvPr/>
          </p:nvSpPr>
          <p:spPr>
            <a:xfrm>
              <a:off x="454963" y="448942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23" name="AutoShape 23"/>
            <p:cNvSpPr/>
            <p:nvPr/>
          </p:nvSpPr>
          <p:spPr>
            <a:xfrm>
              <a:off x="575049" y="455517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24" name="AutoShape 24"/>
            <p:cNvSpPr/>
            <p:nvPr/>
          </p:nvSpPr>
          <p:spPr>
            <a:xfrm>
              <a:off x="689125" y="457233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25" name="AutoShape 25"/>
            <p:cNvSpPr/>
            <p:nvPr/>
          </p:nvSpPr>
          <p:spPr>
            <a:xfrm>
              <a:off x="799768" y="466203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26" name="AutoShape 26"/>
            <p:cNvSpPr/>
            <p:nvPr/>
          </p:nvSpPr>
          <p:spPr>
            <a:xfrm>
              <a:off x="904945" y="462070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27" name="AutoShape 27"/>
            <p:cNvSpPr/>
            <p:nvPr/>
          </p:nvSpPr>
          <p:spPr>
            <a:xfrm>
              <a:off x="454963" y="566715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28" name="AutoShape 28"/>
            <p:cNvSpPr/>
            <p:nvPr/>
          </p:nvSpPr>
          <p:spPr>
            <a:xfrm>
              <a:off x="575049" y="573291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29" name="AutoShape 29"/>
            <p:cNvSpPr/>
            <p:nvPr/>
          </p:nvSpPr>
          <p:spPr>
            <a:xfrm>
              <a:off x="689125" y="575007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30" name="AutoShape 30"/>
            <p:cNvSpPr/>
            <p:nvPr/>
          </p:nvSpPr>
          <p:spPr>
            <a:xfrm>
              <a:off x="799768" y="583977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31" name="AutoShape 31"/>
            <p:cNvSpPr/>
            <p:nvPr/>
          </p:nvSpPr>
          <p:spPr>
            <a:xfrm>
              <a:off x="904945" y="579844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32" name="AutoShape 32"/>
            <p:cNvSpPr/>
            <p:nvPr/>
          </p:nvSpPr>
          <p:spPr>
            <a:xfrm>
              <a:off x="454963" y="684489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33" name="AutoShape 33"/>
            <p:cNvSpPr/>
            <p:nvPr/>
          </p:nvSpPr>
          <p:spPr>
            <a:xfrm>
              <a:off x="575049" y="691064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34" name="AutoShape 34"/>
            <p:cNvSpPr/>
            <p:nvPr/>
          </p:nvSpPr>
          <p:spPr>
            <a:xfrm>
              <a:off x="689125" y="692781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35" name="AutoShape 35"/>
            <p:cNvSpPr/>
            <p:nvPr/>
          </p:nvSpPr>
          <p:spPr>
            <a:xfrm>
              <a:off x="799768" y="701751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36" name="AutoShape 36"/>
            <p:cNvSpPr/>
            <p:nvPr/>
          </p:nvSpPr>
          <p:spPr>
            <a:xfrm>
              <a:off x="904945" y="697618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37" name="TextBox 37"/>
            <p:cNvSpPr txBox="1"/>
            <p:nvPr/>
          </p:nvSpPr>
          <p:spPr>
            <a:xfrm>
              <a:off x="1094842" y="93878"/>
              <a:ext cx="10001250" cy="914400"/>
            </a:xfrm>
            <a:prstGeom prst="rect">
              <a:avLst/>
            </a:prstGeom>
          </p:spPr>
          <p:txBody>
            <a:bodyPr vert="horz" wrap="square" lIns="123825" tIns="123825" rIns="57150" bIns="123825" rtlCol="0" anchor="t" anchorCtr="0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en-US" sz="3000" b="1">
                  <a:solidFill>
                    <a:schemeClr val="accent1">
                      <a:alpha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系统函数</a:t>
              </a:r>
            </a:p>
          </p:txBody>
        </p:sp>
      </p:grp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861807" y="6294551"/>
            <a:ext cx="701468" cy="122998"/>
          </a:xfrm>
          <a:prstGeom prst="rect">
            <a:avLst/>
          </a:prstGeom>
          <a:solidFill>
            <a:schemeClr val="accent2">
              <a:alpha val="100000"/>
            </a:schemeClr>
          </a:solidFill>
        </p:spPr>
      </p:sp>
      <p:sp>
        <p:nvSpPr>
          <p:cNvPr id="3" name="AutoShape 3"/>
          <p:cNvSpPr/>
          <p:nvPr/>
        </p:nvSpPr>
        <p:spPr>
          <a:xfrm>
            <a:off x="808896" y="6294551"/>
            <a:ext cx="122998" cy="122998"/>
          </a:xfrm>
          <a:prstGeom prst="ellipse">
            <a:avLst/>
          </a:prstGeom>
          <a:solidFill>
            <a:schemeClr val="accent2">
              <a:alpha val="100000"/>
            </a:schemeClr>
          </a:solidFill>
        </p:spPr>
      </p:sp>
      <p:sp>
        <p:nvSpPr>
          <p:cNvPr id="4" name="AutoShape 4"/>
          <p:cNvSpPr/>
          <p:nvPr/>
        </p:nvSpPr>
        <p:spPr>
          <a:xfrm>
            <a:off x="1491648" y="6294551"/>
            <a:ext cx="122998" cy="122998"/>
          </a:xfrm>
          <a:prstGeom prst="ellipse">
            <a:avLst/>
          </a:prstGeom>
          <a:solidFill>
            <a:schemeClr val="accent2">
              <a:alpha val="100000"/>
            </a:schemeClr>
          </a:solidFill>
        </p:spPr>
      </p:sp>
      <p:cxnSp>
        <p:nvCxnSpPr>
          <p:cNvPr id="5" name="Connector 5"/>
          <p:cNvCxnSpPr/>
          <p:nvPr/>
        </p:nvCxnSpPr>
        <p:spPr>
          <a:xfrm>
            <a:off x="1563276" y="6356050"/>
            <a:ext cx="10628724" cy="0"/>
          </a:xfrm>
          <a:prstGeom prst="line">
            <a:avLst/>
          </a:prstGeom>
          <a:ln w="14288">
            <a:solidFill>
              <a:schemeClr val="accent2"/>
            </a:solidFill>
            <a:prstDash val="dash"/>
          </a:ln>
        </p:spPr>
        <p:style>
          <a:lnRef idx="0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</p:cxnSp>
      <p:sp>
        <p:nvSpPr>
          <p:cNvPr id="6" name="TextBox 6"/>
          <p:cNvSpPr txBox="1"/>
          <p:nvPr/>
        </p:nvSpPr>
        <p:spPr>
          <a:xfrm>
            <a:off x="653186" y="2299523"/>
            <a:ext cx="2564970" cy="1121664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2325" b="1">
                <a:solidFill>
                  <a:schemeClr val="accent2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删除所有图书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653186" y="3326163"/>
            <a:ext cx="2562225" cy="2495550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noAutofit/>
          </a:bodyPr>
          <a:lstStyle/>
          <a:p>
            <a:pPr>
              <a:lnSpc>
                <a:spcPct val="150000"/>
              </a:lnSpc>
            </a:pPr>
            <a:r>
              <a:rPr lang="en-US" sz="135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删除图书馆中的所有图书，清空图书馆。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3381227" y="2889304"/>
            <a:ext cx="2548472" cy="1121664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2325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按书名删除图书信息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3381227" y="3915944"/>
            <a:ext cx="2562225" cy="2378607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noAutofit/>
          </a:bodyPr>
          <a:lstStyle/>
          <a:p>
            <a:pPr>
              <a:lnSpc>
                <a:spcPct val="150000"/>
              </a:lnSpc>
            </a:pPr>
            <a:r>
              <a:rPr lang="en-US" sz="135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根据图书的名称，来删除图书的信息。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6160873" y="2236479"/>
            <a:ext cx="2614042" cy="1121664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2325" b="1">
                <a:solidFill>
                  <a:schemeClr val="accent2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按书号删除图书信息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6160873" y="3263120"/>
            <a:ext cx="2609850" cy="2181225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noAutofit/>
          </a:bodyPr>
          <a:lstStyle/>
          <a:p>
            <a:pPr>
              <a:lnSpc>
                <a:spcPct val="150000"/>
              </a:lnSpc>
            </a:pPr>
            <a:r>
              <a:rPr lang="en-US" sz="135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根据图书的唯一标识符，如书号，来删除图书的信息。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8966324" y="2889304"/>
            <a:ext cx="2653383" cy="1121664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2325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主函数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8966324" y="3915944"/>
            <a:ext cx="2653383" cy="2072640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noAutofit/>
          </a:bodyPr>
          <a:lstStyle/>
          <a:p>
            <a:pPr>
              <a:lnSpc>
                <a:spcPct val="150000"/>
              </a:lnSpc>
            </a:pPr>
            <a:r>
              <a:rPr lang="en-US" sz="135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负责整个系统的运行和管理，包括密码验证、信息录入、书号查看、已借图书、未借图书、按书名借阅、按书号借阅、按书名查找修改信息以及按书号查找修改信息等内容。</a:t>
            </a:r>
          </a:p>
        </p:txBody>
      </p:sp>
      <p:sp>
        <p:nvSpPr>
          <p:cNvPr id="14" name="AutoShape 14"/>
          <p:cNvSpPr/>
          <p:nvPr/>
        </p:nvSpPr>
        <p:spPr>
          <a:xfrm rot="-10800000">
            <a:off x="795939" y="1447431"/>
            <a:ext cx="891773" cy="891773"/>
          </a:xfrm>
          <a:prstGeom prst="teardrop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15" name="TextBox 15"/>
          <p:cNvSpPr txBox="1"/>
          <p:nvPr/>
        </p:nvSpPr>
        <p:spPr>
          <a:xfrm>
            <a:off x="895955" y="1561173"/>
            <a:ext cx="791757" cy="755904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>
              <a:lnSpc>
                <a:spcPct val="140000"/>
              </a:lnSpc>
            </a:pPr>
            <a:r>
              <a:rPr lang="en-US" sz="2325" b="1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01</a:t>
            </a:r>
          </a:p>
        </p:txBody>
      </p:sp>
      <p:sp>
        <p:nvSpPr>
          <p:cNvPr id="16" name="AutoShape 16"/>
          <p:cNvSpPr/>
          <p:nvPr/>
        </p:nvSpPr>
        <p:spPr>
          <a:xfrm rot="-10800000">
            <a:off x="3539937" y="2061165"/>
            <a:ext cx="891773" cy="891773"/>
          </a:xfrm>
          <a:prstGeom prst="teardrop">
            <a:avLst/>
          </a:prstGeom>
          <a:solidFill>
            <a:schemeClr val="accent2">
              <a:alpha val="100000"/>
            </a:schemeClr>
          </a:solidFill>
        </p:spPr>
      </p:sp>
      <p:sp>
        <p:nvSpPr>
          <p:cNvPr id="17" name="TextBox 17"/>
          <p:cNvSpPr txBox="1"/>
          <p:nvPr/>
        </p:nvSpPr>
        <p:spPr>
          <a:xfrm>
            <a:off x="3639953" y="2174907"/>
            <a:ext cx="791757" cy="755904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>
              <a:lnSpc>
                <a:spcPct val="140000"/>
              </a:lnSpc>
            </a:pPr>
            <a:r>
              <a:rPr lang="en-US" sz="2325" b="1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02</a:t>
            </a:r>
          </a:p>
        </p:txBody>
      </p:sp>
      <p:sp>
        <p:nvSpPr>
          <p:cNvPr id="18" name="AutoShape 18"/>
          <p:cNvSpPr/>
          <p:nvPr/>
        </p:nvSpPr>
        <p:spPr>
          <a:xfrm rot="10800000">
            <a:off x="6323866" y="1379194"/>
            <a:ext cx="891773" cy="891773"/>
          </a:xfrm>
          <a:prstGeom prst="teardrop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19" name="TextBox 19"/>
          <p:cNvSpPr txBox="1"/>
          <p:nvPr/>
        </p:nvSpPr>
        <p:spPr>
          <a:xfrm>
            <a:off x="6423882" y="1492936"/>
            <a:ext cx="791757" cy="755904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>
              <a:lnSpc>
                <a:spcPct val="140000"/>
              </a:lnSpc>
            </a:pPr>
            <a:r>
              <a:rPr lang="en-US" sz="2325" b="1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03</a:t>
            </a:r>
          </a:p>
        </p:txBody>
      </p:sp>
      <p:sp>
        <p:nvSpPr>
          <p:cNvPr id="20" name="AutoShape 20"/>
          <p:cNvSpPr/>
          <p:nvPr/>
        </p:nvSpPr>
        <p:spPr>
          <a:xfrm rot="-10800000">
            <a:off x="9134415" y="2061165"/>
            <a:ext cx="891773" cy="891773"/>
          </a:xfrm>
          <a:prstGeom prst="teardrop">
            <a:avLst/>
          </a:prstGeom>
          <a:solidFill>
            <a:schemeClr val="accent2">
              <a:alpha val="100000"/>
            </a:schemeClr>
          </a:solidFill>
        </p:spPr>
      </p:sp>
      <p:sp>
        <p:nvSpPr>
          <p:cNvPr id="21" name="TextBox 21"/>
          <p:cNvSpPr txBox="1"/>
          <p:nvPr/>
        </p:nvSpPr>
        <p:spPr>
          <a:xfrm>
            <a:off x="9234431" y="2174907"/>
            <a:ext cx="791757" cy="755904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>
              <a:lnSpc>
                <a:spcPct val="140000"/>
              </a:lnSpc>
            </a:pPr>
            <a:r>
              <a:rPr lang="en-US" sz="2325" b="1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04</a:t>
            </a:r>
          </a:p>
        </p:txBody>
      </p:sp>
      <p:grpSp>
        <p:nvGrpSpPr>
          <p:cNvPr id="22" name="Group 22"/>
          <p:cNvGrpSpPr/>
          <p:nvPr/>
        </p:nvGrpSpPr>
        <p:grpSpPr>
          <a:xfrm>
            <a:off x="454963" y="93878"/>
            <a:ext cx="10641129" cy="914400"/>
            <a:chOff x="454963" y="93878"/>
            <a:chExt cx="10641129" cy="914400"/>
          </a:xfrm>
        </p:grpSpPr>
        <p:sp>
          <p:nvSpPr>
            <p:cNvPr id="23" name="AutoShape 23"/>
            <p:cNvSpPr/>
            <p:nvPr/>
          </p:nvSpPr>
          <p:spPr>
            <a:xfrm>
              <a:off x="454963" y="331168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24" name="AutoShape 24"/>
            <p:cNvSpPr/>
            <p:nvPr/>
          </p:nvSpPr>
          <p:spPr>
            <a:xfrm>
              <a:off x="575049" y="337743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25" name="AutoShape 25"/>
            <p:cNvSpPr/>
            <p:nvPr/>
          </p:nvSpPr>
          <p:spPr>
            <a:xfrm>
              <a:off x="689125" y="339460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26" name="AutoShape 26"/>
            <p:cNvSpPr/>
            <p:nvPr/>
          </p:nvSpPr>
          <p:spPr>
            <a:xfrm>
              <a:off x="799768" y="348430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27" name="AutoShape 27"/>
            <p:cNvSpPr/>
            <p:nvPr/>
          </p:nvSpPr>
          <p:spPr>
            <a:xfrm>
              <a:off x="904945" y="344297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28" name="AutoShape 28"/>
            <p:cNvSpPr/>
            <p:nvPr/>
          </p:nvSpPr>
          <p:spPr>
            <a:xfrm>
              <a:off x="454963" y="448942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29" name="AutoShape 29"/>
            <p:cNvSpPr/>
            <p:nvPr/>
          </p:nvSpPr>
          <p:spPr>
            <a:xfrm>
              <a:off x="575049" y="455517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30" name="AutoShape 30"/>
            <p:cNvSpPr/>
            <p:nvPr/>
          </p:nvSpPr>
          <p:spPr>
            <a:xfrm>
              <a:off x="689125" y="457233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31" name="AutoShape 31"/>
            <p:cNvSpPr/>
            <p:nvPr/>
          </p:nvSpPr>
          <p:spPr>
            <a:xfrm>
              <a:off x="799768" y="466203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32" name="AutoShape 32"/>
            <p:cNvSpPr/>
            <p:nvPr/>
          </p:nvSpPr>
          <p:spPr>
            <a:xfrm>
              <a:off x="904945" y="462070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33" name="AutoShape 33"/>
            <p:cNvSpPr/>
            <p:nvPr/>
          </p:nvSpPr>
          <p:spPr>
            <a:xfrm>
              <a:off x="454963" y="566715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34" name="AutoShape 34"/>
            <p:cNvSpPr/>
            <p:nvPr/>
          </p:nvSpPr>
          <p:spPr>
            <a:xfrm>
              <a:off x="575049" y="573291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35" name="AutoShape 35"/>
            <p:cNvSpPr/>
            <p:nvPr/>
          </p:nvSpPr>
          <p:spPr>
            <a:xfrm>
              <a:off x="689125" y="575007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36" name="AutoShape 36"/>
            <p:cNvSpPr/>
            <p:nvPr/>
          </p:nvSpPr>
          <p:spPr>
            <a:xfrm>
              <a:off x="799768" y="583977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37" name="AutoShape 37"/>
            <p:cNvSpPr/>
            <p:nvPr/>
          </p:nvSpPr>
          <p:spPr>
            <a:xfrm>
              <a:off x="904945" y="579844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38" name="AutoShape 38"/>
            <p:cNvSpPr/>
            <p:nvPr/>
          </p:nvSpPr>
          <p:spPr>
            <a:xfrm>
              <a:off x="454963" y="684489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39" name="AutoShape 39"/>
            <p:cNvSpPr/>
            <p:nvPr/>
          </p:nvSpPr>
          <p:spPr>
            <a:xfrm>
              <a:off x="575049" y="691064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40" name="AutoShape 40"/>
            <p:cNvSpPr/>
            <p:nvPr/>
          </p:nvSpPr>
          <p:spPr>
            <a:xfrm>
              <a:off x="689125" y="692781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41" name="AutoShape 41"/>
            <p:cNvSpPr/>
            <p:nvPr/>
          </p:nvSpPr>
          <p:spPr>
            <a:xfrm>
              <a:off x="799768" y="701751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42" name="AutoShape 42"/>
            <p:cNvSpPr/>
            <p:nvPr/>
          </p:nvSpPr>
          <p:spPr>
            <a:xfrm>
              <a:off x="904945" y="697618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43" name="TextBox 43"/>
            <p:cNvSpPr txBox="1"/>
            <p:nvPr/>
          </p:nvSpPr>
          <p:spPr>
            <a:xfrm>
              <a:off x="1094842" y="93878"/>
              <a:ext cx="10001250" cy="914400"/>
            </a:xfrm>
            <a:prstGeom prst="rect">
              <a:avLst/>
            </a:prstGeom>
          </p:spPr>
          <p:txBody>
            <a:bodyPr vert="horz" wrap="square" lIns="123825" tIns="123825" rIns="57150" bIns="123825" rtlCol="0" anchor="t" anchorCtr="0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en-US" sz="3000" b="1">
                  <a:solidFill>
                    <a:schemeClr val="accent1">
                      <a:alpha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系统函数</a:t>
              </a:r>
            </a:p>
          </p:txBody>
        </p:sp>
      </p:grp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378798" y="3644837"/>
            <a:ext cx="9429750" cy="1069975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5175" b="1">
                <a:solidFill>
                  <a:schemeClr val="accent2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具体编码</a:t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2060858" y="2108645"/>
            <a:ext cx="7677150" cy="1571625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spAutoFit/>
          </a:bodyPr>
          <a:lstStyle/>
          <a:p>
            <a:pPr algn="ctr">
              <a:lnSpc>
                <a:spcPct val="120000"/>
              </a:lnSpc>
              <a:spcBef>
                <a:spcPts val="450"/>
              </a:spcBef>
            </a:pPr>
            <a:r>
              <a:rPr lang="en-US" sz="7650" b="1">
                <a:solidFill>
                  <a:schemeClr val="accent2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04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444001" y="1600152"/>
            <a:ext cx="6918594" cy="1211501"/>
          </a:xfrm>
          <a:prstGeom prst="rect">
            <a:avLst/>
          </a:prstGeom>
          <a:solidFill>
            <a:schemeClr val="accent1">
              <a:lumMod val="20000"/>
              <a:lumOff val="80000"/>
              <a:alpha val="100000"/>
            </a:schemeClr>
          </a:solidFill>
        </p:spPr>
      </p:sp>
      <p:sp>
        <p:nvSpPr>
          <p:cNvPr id="3" name="AutoShape 3"/>
          <p:cNvSpPr/>
          <p:nvPr/>
        </p:nvSpPr>
        <p:spPr>
          <a:xfrm>
            <a:off x="2079755" y="1600151"/>
            <a:ext cx="1922776" cy="1612594"/>
          </a:xfrm>
          <a:prstGeom prst="rect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4" name="AutoShape 4"/>
          <p:cNvSpPr/>
          <p:nvPr/>
        </p:nvSpPr>
        <p:spPr>
          <a:xfrm>
            <a:off x="2079755" y="3212750"/>
            <a:ext cx="6918594" cy="1211501"/>
          </a:xfrm>
          <a:prstGeom prst="rect">
            <a:avLst/>
          </a:prstGeom>
          <a:solidFill>
            <a:schemeClr val="accent1">
              <a:lumMod val="20000"/>
              <a:lumOff val="80000"/>
              <a:alpha val="100000"/>
            </a:schemeClr>
          </a:solidFill>
        </p:spPr>
      </p:sp>
      <p:sp>
        <p:nvSpPr>
          <p:cNvPr id="5" name="AutoShape 5"/>
          <p:cNvSpPr/>
          <p:nvPr/>
        </p:nvSpPr>
        <p:spPr>
          <a:xfrm>
            <a:off x="8439820" y="3012201"/>
            <a:ext cx="1922776" cy="1612594"/>
          </a:xfrm>
          <a:prstGeom prst="rect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6" name="AutoShape 6"/>
          <p:cNvSpPr/>
          <p:nvPr/>
        </p:nvSpPr>
        <p:spPr>
          <a:xfrm>
            <a:off x="3444001" y="4825344"/>
            <a:ext cx="6918594" cy="1211501"/>
          </a:xfrm>
          <a:prstGeom prst="rect">
            <a:avLst/>
          </a:prstGeom>
          <a:solidFill>
            <a:schemeClr val="accent1">
              <a:lumMod val="20000"/>
              <a:lumOff val="80000"/>
              <a:alpha val="100000"/>
            </a:schemeClr>
          </a:solidFill>
        </p:spPr>
      </p:sp>
      <p:sp>
        <p:nvSpPr>
          <p:cNvPr id="7" name="AutoShape 7"/>
          <p:cNvSpPr/>
          <p:nvPr/>
        </p:nvSpPr>
        <p:spPr>
          <a:xfrm>
            <a:off x="2079755" y="4424248"/>
            <a:ext cx="1922776" cy="1612594"/>
          </a:xfrm>
          <a:prstGeom prst="rect">
            <a:avLst/>
          </a:prstGeom>
          <a:solidFill>
            <a:schemeClr val="accent1">
              <a:alpha val="100000"/>
            </a:schemeClr>
          </a:solidFill>
        </p:spPr>
      </p:sp>
      <p:grpSp>
        <p:nvGrpSpPr>
          <p:cNvPr id="8" name="Group 8"/>
          <p:cNvGrpSpPr/>
          <p:nvPr/>
        </p:nvGrpSpPr>
        <p:grpSpPr>
          <a:xfrm>
            <a:off x="454963" y="93878"/>
            <a:ext cx="10641129" cy="914400"/>
            <a:chOff x="454963" y="93878"/>
            <a:chExt cx="10641129" cy="914400"/>
          </a:xfrm>
        </p:grpSpPr>
        <p:sp>
          <p:nvSpPr>
            <p:cNvPr id="9" name="AutoShape 9"/>
            <p:cNvSpPr/>
            <p:nvPr/>
          </p:nvSpPr>
          <p:spPr>
            <a:xfrm>
              <a:off x="454963" y="331168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10" name="AutoShape 10"/>
            <p:cNvSpPr/>
            <p:nvPr/>
          </p:nvSpPr>
          <p:spPr>
            <a:xfrm>
              <a:off x="575049" y="337743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11" name="AutoShape 11"/>
            <p:cNvSpPr/>
            <p:nvPr/>
          </p:nvSpPr>
          <p:spPr>
            <a:xfrm>
              <a:off x="689125" y="339460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12" name="AutoShape 12"/>
            <p:cNvSpPr/>
            <p:nvPr/>
          </p:nvSpPr>
          <p:spPr>
            <a:xfrm>
              <a:off x="799768" y="348430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13" name="AutoShape 13"/>
            <p:cNvSpPr/>
            <p:nvPr/>
          </p:nvSpPr>
          <p:spPr>
            <a:xfrm>
              <a:off x="904945" y="344297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14" name="AutoShape 14"/>
            <p:cNvSpPr/>
            <p:nvPr/>
          </p:nvSpPr>
          <p:spPr>
            <a:xfrm>
              <a:off x="454963" y="448942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15" name="AutoShape 15"/>
            <p:cNvSpPr/>
            <p:nvPr/>
          </p:nvSpPr>
          <p:spPr>
            <a:xfrm>
              <a:off x="575049" y="455517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16" name="AutoShape 16"/>
            <p:cNvSpPr/>
            <p:nvPr/>
          </p:nvSpPr>
          <p:spPr>
            <a:xfrm>
              <a:off x="689125" y="457233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17" name="AutoShape 17"/>
            <p:cNvSpPr/>
            <p:nvPr/>
          </p:nvSpPr>
          <p:spPr>
            <a:xfrm>
              <a:off x="799768" y="466203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18" name="AutoShape 18"/>
            <p:cNvSpPr/>
            <p:nvPr/>
          </p:nvSpPr>
          <p:spPr>
            <a:xfrm>
              <a:off x="904945" y="462070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19" name="AutoShape 19"/>
            <p:cNvSpPr/>
            <p:nvPr/>
          </p:nvSpPr>
          <p:spPr>
            <a:xfrm>
              <a:off x="454963" y="566715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20" name="AutoShape 20"/>
            <p:cNvSpPr/>
            <p:nvPr/>
          </p:nvSpPr>
          <p:spPr>
            <a:xfrm>
              <a:off x="575049" y="573291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21" name="AutoShape 21"/>
            <p:cNvSpPr/>
            <p:nvPr/>
          </p:nvSpPr>
          <p:spPr>
            <a:xfrm>
              <a:off x="689125" y="575007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22" name="AutoShape 22"/>
            <p:cNvSpPr/>
            <p:nvPr/>
          </p:nvSpPr>
          <p:spPr>
            <a:xfrm>
              <a:off x="799768" y="583977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23" name="AutoShape 23"/>
            <p:cNvSpPr/>
            <p:nvPr/>
          </p:nvSpPr>
          <p:spPr>
            <a:xfrm>
              <a:off x="904945" y="579844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24" name="AutoShape 24"/>
            <p:cNvSpPr/>
            <p:nvPr/>
          </p:nvSpPr>
          <p:spPr>
            <a:xfrm>
              <a:off x="454963" y="684489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25" name="AutoShape 25"/>
            <p:cNvSpPr/>
            <p:nvPr/>
          </p:nvSpPr>
          <p:spPr>
            <a:xfrm>
              <a:off x="575049" y="691064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26" name="AutoShape 26"/>
            <p:cNvSpPr/>
            <p:nvPr/>
          </p:nvSpPr>
          <p:spPr>
            <a:xfrm>
              <a:off x="689125" y="692781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27" name="AutoShape 27"/>
            <p:cNvSpPr/>
            <p:nvPr/>
          </p:nvSpPr>
          <p:spPr>
            <a:xfrm>
              <a:off x="799768" y="701751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28" name="AutoShape 28"/>
            <p:cNvSpPr/>
            <p:nvPr/>
          </p:nvSpPr>
          <p:spPr>
            <a:xfrm>
              <a:off x="904945" y="697618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29" name="TextBox 29"/>
            <p:cNvSpPr txBox="1"/>
            <p:nvPr/>
          </p:nvSpPr>
          <p:spPr>
            <a:xfrm>
              <a:off x="1094842" y="93878"/>
              <a:ext cx="10001250" cy="914400"/>
            </a:xfrm>
            <a:prstGeom prst="rect">
              <a:avLst/>
            </a:prstGeom>
          </p:spPr>
          <p:txBody>
            <a:bodyPr vert="horz" wrap="square" lIns="123825" tIns="123825" rIns="57150" bIns="123825" rtlCol="0" anchor="t" anchorCtr="0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en-US" sz="3000" b="1">
                  <a:solidFill>
                    <a:schemeClr val="accent1">
                      <a:alpha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定义结构体</a:t>
              </a:r>
            </a:p>
          </p:txBody>
        </p:sp>
      </p:grpSp>
      <p:sp>
        <p:nvSpPr>
          <p:cNvPr id="30" name="Freeform 30"/>
          <p:cNvSpPr/>
          <p:nvPr/>
        </p:nvSpPr>
        <p:spPr>
          <a:xfrm>
            <a:off x="2600086" y="1951546"/>
            <a:ext cx="843915" cy="860108"/>
          </a:xfrm>
          <a:custGeom>
            <a:avLst/>
            <a:gdLst/>
            <a:ahLst/>
            <a:cxnLst/>
            <a:rect l="l" t="t" r="r" b="b"/>
            <a:pathLst>
              <a:path w="68" h="69">
                <a:moveTo>
                  <a:pt x="65" y="29"/>
                </a:moveTo>
                <a:cubicBezTo>
                  <a:pt x="67" y="30"/>
                  <a:pt x="68" y="32"/>
                  <a:pt x="68" y="34"/>
                </a:cubicBezTo>
                <a:cubicBezTo>
                  <a:pt x="68" y="63"/>
                  <a:pt x="68" y="63"/>
                  <a:pt x="68" y="63"/>
                </a:cubicBezTo>
                <a:cubicBezTo>
                  <a:pt x="68" y="66"/>
                  <a:pt x="65" y="69"/>
                  <a:pt x="61" y="69"/>
                </a:cubicBezTo>
                <a:cubicBezTo>
                  <a:pt x="7" y="69"/>
                  <a:pt x="7" y="69"/>
                  <a:pt x="7" y="69"/>
                </a:cubicBezTo>
                <a:cubicBezTo>
                  <a:pt x="3" y="69"/>
                  <a:pt x="0" y="66"/>
                  <a:pt x="0" y="63"/>
                </a:cubicBezTo>
                <a:cubicBezTo>
                  <a:pt x="0" y="34"/>
                  <a:pt x="0" y="34"/>
                  <a:pt x="0" y="34"/>
                </a:cubicBezTo>
                <a:cubicBezTo>
                  <a:pt x="0" y="33"/>
                  <a:pt x="1" y="31"/>
                  <a:pt x="2" y="30"/>
                </a:cubicBezTo>
                <a:cubicBezTo>
                  <a:pt x="2" y="30"/>
                  <a:pt x="2" y="30"/>
                  <a:pt x="2" y="30"/>
                </a:cubicBezTo>
                <a:cubicBezTo>
                  <a:pt x="2" y="30"/>
                  <a:pt x="2" y="30"/>
                  <a:pt x="2" y="30"/>
                </a:cubicBezTo>
                <a:cubicBezTo>
                  <a:pt x="2" y="29"/>
                  <a:pt x="2" y="29"/>
                  <a:pt x="2" y="29"/>
                </a:cubicBezTo>
                <a:cubicBezTo>
                  <a:pt x="30" y="2"/>
                  <a:pt x="30" y="2"/>
                  <a:pt x="30" y="2"/>
                </a:cubicBezTo>
                <a:cubicBezTo>
                  <a:pt x="33" y="0"/>
                  <a:pt x="35" y="0"/>
                  <a:pt x="38" y="2"/>
                </a:cubicBezTo>
                <a:cubicBezTo>
                  <a:pt x="65" y="29"/>
                  <a:pt x="65" y="29"/>
                  <a:pt x="65" y="29"/>
                </a:cubicBezTo>
                <a:close/>
                <a:moveTo>
                  <a:pt x="12" y="22"/>
                </a:moveTo>
                <a:cubicBezTo>
                  <a:pt x="12" y="39"/>
                  <a:pt x="12" y="39"/>
                  <a:pt x="12" y="39"/>
                </a:cubicBezTo>
                <a:cubicBezTo>
                  <a:pt x="34" y="56"/>
                  <a:pt x="34" y="56"/>
                  <a:pt x="34" y="56"/>
                </a:cubicBezTo>
                <a:cubicBezTo>
                  <a:pt x="55" y="40"/>
                  <a:pt x="55" y="40"/>
                  <a:pt x="55" y="40"/>
                </a:cubicBezTo>
                <a:cubicBezTo>
                  <a:pt x="55" y="22"/>
                  <a:pt x="55" y="22"/>
                  <a:pt x="55" y="22"/>
                </a:cubicBezTo>
                <a:cubicBezTo>
                  <a:pt x="12" y="22"/>
                  <a:pt x="12" y="22"/>
                  <a:pt x="12" y="22"/>
                </a:cubicBezTo>
                <a:close/>
                <a:moveTo>
                  <a:pt x="19" y="26"/>
                </a:moveTo>
                <a:cubicBezTo>
                  <a:pt x="19" y="29"/>
                  <a:pt x="19" y="29"/>
                  <a:pt x="19" y="29"/>
                </a:cubicBezTo>
                <a:cubicBezTo>
                  <a:pt x="48" y="29"/>
                  <a:pt x="48" y="29"/>
                  <a:pt x="48" y="29"/>
                </a:cubicBezTo>
                <a:cubicBezTo>
                  <a:pt x="48" y="26"/>
                  <a:pt x="48" y="26"/>
                  <a:pt x="48" y="26"/>
                </a:cubicBezTo>
                <a:cubicBezTo>
                  <a:pt x="19" y="26"/>
                  <a:pt x="19" y="26"/>
                  <a:pt x="19" y="26"/>
                </a:cubicBezTo>
                <a:close/>
                <a:moveTo>
                  <a:pt x="19" y="38"/>
                </a:moveTo>
                <a:cubicBezTo>
                  <a:pt x="19" y="41"/>
                  <a:pt x="19" y="41"/>
                  <a:pt x="19" y="41"/>
                </a:cubicBezTo>
                <a:cubicBezTo>
                  <a:pt x="48" y="41"/>
                  <a:pt x="48" y="41"/>
                  <a:pt x="48" y="41"/>
                </a:cubicBezTo>
                <a:cubicBezTo>
                  <a:pt x="48" y="38"/>
                  <a:pt x="48" y="38"/>
                  <a:pt x="48" y="38"/>
                </a:cubicBezTo>
                <a:cubicBezTo>
                  <a:pt x="19" y="38"/>
                  <a:pt x="19" y="38"/>
                  <a:pt x="19" y="38"/>
                </a:cubicBezTo>
                <a:close/>
                <a:moveTo>
                  <a:pt x="19" y="32"/>
                </a:moveTo>
                <a:cubicBezTo>
                  <a:pt x="19" y="35"/>
                  <a:pt x="19" y="35"/>
                  <a:pt x="19" y="35"/>
                </a:cubicBezTo>
                <a:cubicBezTo>
                  <a:pt x="48" y="35"/>
                  <a:pt x="48" y="35"/>
                  <a:pt x="48" y="35"/>
                </a:cubicBezTo>
                <a:cubicBezTo>
                  <a:pt x="48" y="32"/>
                  <a:pt x="48" y="32"/>
                  <a:pt x="48" y="32"/>
                </a:cubicBezTo>
                <a:cubicBezTo>
                  <a:pt x="19" y="32"/>
                  <a:pt x="19" y="32"/>
                  <a:pt x="19" y="32"/>
                </a:cubicBezTo>
                <a:close/>
                <a:moveTo>
                  <a:pt x="8" y="65"/>
                </a:moveTo>
                <a:cubicBezTo>
                  <a:pt x="21" y="52"/>
                  <a:pt x="21" y="52"/>
                  <a:pt x="21" y="52"/>
                </a:cubicBezTo>
                <a:cubicBezTo>
                  <a:pt x="22" y="52"/>
                  <a:pt x="22" y="51"/>
                  <a:pt x="21" y="50"/>
                </a:cubicBezTo>
                <a:cubicBezTo>
                  <a:pt x="21" y="49"/>
                  <a:pt x="20" y="49"/>
                  <a:pt x="19" y="50"/>
                </a:cubicBezTo>
                <a:cubicBezTo>
                  <a:pt x="6" y="63"/>
                  <a:pt x="6" y="63"/>
                  <a:pt x="6" y="63"/>
                </a:cubicBezTo>
                <a:cubicBezTo>
                  <a:pt x="5" y="64"/>
                  <a:pt x="5" y="64"/>
                  <a:pt x="6" y="65"/>
                </a:cubicBezTo>
                <a:cubicBezTo>
                  <a:pt x="6" y="66"/>
                  <a:pt x="7" y="66"/>
                  <a:pt x="8" y="65"/>
                </a:cubicBezTo>
                <a:close/>
                <a:moveTo>
                  <a:pt x="63" y="63"/>
                </a:moveTo>
                <a:cubicBezTo>
                  <a:pt x="50" y="50"/>
                  <a:pt x="50" y="50"/>
                  <a:pt x="50" y="50"/>
                </a:cubicBezTo>
                <a:cubicBezTo>
                  <a:pt x="49" y="49"/>
                  <a:pt x="48" y="49"/>
                  <a:pt x="48" y="50"/>
                </a:cubicBezTo>
                <a:cubicBezTo>
                  <a:pt x="47" y="51"/>
                  <a:pt x="47" y="52"/>
                  <a:pt x="48" y="52"/>
                </a:cubicBezTo>
                <a:cubicBezTo>
                  <a:pt x="61" y="65"/>
                  <a:pt x="61" y="65"/>
                  <a:pt x="61" y="65"/>
                </a:cubicBezTo>
                <a:cubicBezTo>
                  <a:pt x="62" y="66"/>
                  <a:pt x="63" y="66"/>
                  <a:pt x="64" y="65"/>
                </a:cubicBezTo>
                <a:cubicBezTo>
                  <a:pt x="64" y="64"/>
                  <a:pt x="64" y="64"/>
                  <a:pt x="63" y="63"/>
                </a:cubicBezTo>
                <a:close/>
              </a:path>
            </a:pathLst>
          </a:custGeom>
          <a:solidFill>
            <a:srgbClr val="FFFFFF">
              <a:alpha val="100000"/>
            </a:srgbClr>
          </a:solidFill>
        </p:spPr>
      </p:sp>
      <p:sp>
        <p:nvSpPr>
          <p:cNvPr id="31" name="Freeform 31"/>
          <p:cNvSpPr/>
          <p:nvPr/>
        </p:nvSpPr>
        <p:spPr>
          <a:xfrm>
            <a:off x="8998349" y="3304525"/>
            <a:ext cx="857250" cy="857250"/>
          </a:xfrm>
          <a:custGeom>
            <a:avLst/>
            <a:gdLst/>
            <a:ahLst/>
            <a:cxnLst/>
            <a:rect l="l" t="t" r="r" b="b"/>
            <a:pathLst>
              <a:path w="304800" h="304800">
                <a:moveTo>
                  <a:pt x="152400" y="190500"/>
                </a:moveTo>
                <a:cubicBezTo>
                  <a:pt x="152400" y="169459"/>
                  <a:pt x="169459" y="152400"/>
                  <a:pt x="190500" y="152400"/>
                </a:cubicBezTo>
                <a:cubicBezTo>
                  <a:pt x="211541" y="152400"/>
                  <a:pt x="228600" y="169459"/>
                  <a:pt x="228600" y="190500"/>
                </a:cubicBezTo>
                <a:cubicBezTo>
                  <a:pt x="228600" y="211541"/>
                  <a:pt x="211541" y="228600"/>
                  <a:pt x="190500" y="228600"/>
                </a:cubicBezTo>
                <a:cubicBezTo>
                  <a:pt x="169459" y="228600"/>
                  <a:pt x="152400" y="211541"/>
                  <a:pt x="152400" y="190500"/>
                </a:cubicBezTo>
                <a:close/>
                <a:moveTo>
                  <a:pt x="266700" y="76200"/>
                </a:moveTo>
                <a:lnTo>
                  <a:pt x="235372" y="12925"/>
                </a:lnTo>
                <a:cubicBezTo>
                  <a:pt x="232801" y="5410"/>
                  <a:pt x="225695" y="0"/>
                  <a:pt x="217284" y="0"/>
                </a:cubicBezTo>
                <a:lnTo>
                  <a:pt x="164973" y="0"/>
                </a:lnTo>
                <a:cubicBezTo>
                  <a:pt x="156467" y="0"/>
                  <a:pt x="149295" y="5544"/>
                  <a:pt x="146837" y="13192"/>
                </a:cubicBezTo>
                <a:lnTo>
                  <a:pt x="114338" y="76200"/>
                </a:lnTo>
                <a:lnTo>
                  <a:pt x="38100" y="76200"/>
                </a:lnTo>
                <a:cubicBezTo>
                  <a:pt x="17059" y="76200"/>
                  <a:pt x="0" y="93259"/>
                  <a:pt x="0" y="114300"/>
                </a:cubicBezTo>
                <a:lnTo>
                  <a:pt x="0" y="304800"/>
                </a:lnTo>
                <a:lnTo>
                  <a:pt x="304800" y="304800"/>
                </a:lnTo>
                <a:lnTo>
                  <a:pt x="304800" y="114300"/>
                </a:lnTo>
                <a:cubicBezTo>
                  <a:pt x="304800" y="93259"/>
                  <a:pt x="287760" y="76200"/>
                  <a:pt x="266700" y="76200"/>
                </a:cubicBezTo>
                <a:close/>
                <a:moveTo>
                  <a:pt x="57150" y="152400"/>
                </a:moveTo>
                <a:cubicBezTo>
                  <a:pt x="46625" y="152400"/>
                  <a:pt x="38100" y="143875"/>
                  <a:pt x="38100" y="133350"/>
                </a:cubicBezTo>
                <a:cubicBezTo>
                  <a:pt x="38100" y="122825"/>
                  <a:pt x="46625" y="114300"/>
                  <a:pt x="57150" y="114300"/>
                </a:cubicBezTo>
                <a:cubicBezTo>
                  <a:pt x="67675" y="114300"/>
                  <a:pt x="76200" y="122825"/>
                  <a:pt x="76200" y="133350"/>
                </a:cubicBezTo>
                <a:cubicBezTo>
                  <a:pt x="76200" y="143875"/>
                  <a:pt x="67675" y="152400"/>
                  <a:pt x="57150" y="152400"/>
                </a:cubicBezTo>
                <a:close/>
                <a:moveTo>
                  <a:pt x="190500" y="266700"/>
                </a:moveTo>
                <a:cubicBezTo>
                  <a:pt x="148419" y="266700"/>
                  <a:pt x="114300" y="232581"/>
                  <a:pt x="114300" y="190500"/>
                </a:cubicBezTo>
                <a:cubicBezTo>
                  <a:pt x="114300" y="148419"/>
                  <a:pt x="148419" y="114300"/>
                  <a:pt x="190500" y="114300"/>
                </a:cubicBezTo>
                <a:cubicBezTo>
                  <a:pt x="232581" y="114300"/>
                  <a:pt x="266700" y="148419"/>
                  <a:pt x="266700" y="190500"/>
                </a:cubicBezTo>
                <a:cubicBezTo>
                  <a:pt x="266700" y="232581"/>
                  <a:pt x="232581" y="266700"/>
                  <a:pt x="190500" y="266700"/>
                </a:cubicBezTo>
                <a:close/>
              </a:path>
            </a:pathLst>
          </a:custGeom>
          <a:solidFill>
            <a:srgbClr val="FFFFFF">
              <a:alpha val="100000"/>
            </a:srgbClr>
          </a:solidFill>
        </p:spPr>
      </p:sp>
      <p:sp>
        <p:nvSpPr>
          <p:cNvPr id="32" name="Freeform 32"/>
          <p:cNvSpPr/>
          <p:nvPr/>
        </p:nvSpPr>
        <p:spPr>
          <a:xfrm>
            <a:off x="2648637" y="4816650"/>
            <a:ext cx="857250" cy="857250"/>
          </a:xfrm>
          <a:custGeom>
            <a:avLst/>
            <a:gdLst/>
            <a:ahLst/>
            <a:cxnLst/>
            <a:rect l="l" t="t" r="r" b="b"/>
            <a:pathLst>
              <a:path w="304800" h="304800">
                <a:moveTo>
                  <a:pt x="81229" y="194615"/>
                </a:moveTo>
                <a:cubicBezTo>
                  <a:pt x="74981" y="196987"/>
                  <a:pt x="67751" y="198358"/>
                  <a:pt x="60208" y="198358"/>
                </a:cubicBezTo>
                <a:cubicBezTo>
                  <a:pt x="26537" y="198358"/>
                  <a:pt x="-752" y="171069"/>
                  <a:pt x="-752" y="137398"/>
                </a:cubicBezTo>
                <a:cubicBezTo>
                  <a:pt x="-752" y="108871"/>
                  <a:pt x="18840" y="84925"/>
                  <a:pt x="45301" y="78276"/>
                </a:cubicBezTo>
                <a:lnTo>
                  <a:pt x="45720" y="78191"/>
                </a:lnTo>
                <a:lnTo>
                  <a:pt x="45720" y="76210"/>
                </a:lnTo>
                <a:cubicBezTo>
                  <a:pt x="45720" y="76190"/>
                  <a:pt x="45720" y="76171"/>
                  <a:pt x="45720" y="76152"/>
                </a:cubicBezTo>
                <a:cubicBezTo>
                  <a:pt x="45720" y="42481"/>
                  <a:pt x="73009" y="15192"/>
                  <a:pt x="106680" y="15192"/>
                </a:cubicBezTo>
                <a:cubicBezTo>
                  <a:pt x="116148" y="15192"/>
                  <a:pt x="125111" y="17355"/>
                  <a:pt x="133102" y="21203"/>
                </a:cubicBezTo>
                <a:lnTo>
                  <a:pt x="132740" y="21041"/>
                </a:lnTo>
                <a:cubicBezTo>
                  <a:pt x="142580" y="8153"/>
                  <a:pt x="157953" y="-86"/>
                  <a:pt x="175250" y="-86"/>
                </a:cubicBezTo>
                <a:cubicBezTo>
                  <a:pt x="202273" y="-86"/>
                  <a:pt x="224600" y="20002"/>
                  <a:pt x="228114" y="46063"/>
                </a:cubicBezTo>
                <a:lnTo>
                  <a:pt x="228143" y="46339"/>
                </a:lnTo>
                <a:cubicBezTo>
                  <a:pt x="243964" y="49454"/>
                  <a:pt x="256127" y="62036"/>
                  <a:pt x="258594" y="77819"/>
                </a:cubicBezTo>
                <a:lnTo>
                  <a:pt x="258623" y="78038"/>
                </a:lnTo>
                <a:cubicBezTo>
                  <a:pt x="285255" y="84953"/>
                  <a:pt x="304610" y="108785"/>
                  <a:pt x="304610" y="137131"/>
                </a:cubicBezTo>
                <a:cubicBezTo>
                  <a:pt x="304610" y="170802"/>
                  <a:pt x="277320" y="198091"/>
                  <a:pt x="243649" y="198091"/>
                </a:cubicBezTo>
                <a:cubicBezTo>
                  <a:pt x="234134" y="198091"/>
                  <a:pt x="225133" y="195910"/>
                  <a:pt x="217113" y="192024"/>
                </a:cubicBezTo>
                <a:lnTo>
                  <a:pt x="217475" y="192186"/>
                </a:lnTo>
                <a:cubicBezTo>
                  <a:pt x="209226" y="205435"/>
                  <a:pt x="197406" y="215779"/>
                  <a:pt x="183366" y="222018"/>
                </a:cubicBezTo>
                <a:lnTo>
                  <a:pt x="182880" y="222209"/>
                </a:lnTo>
                <a:lnTo>
                  <a:pt x="182880" y="274330"/>
                </a:lnTo>
                <a:lnTo>
                  <a:pt x="213360" y="289570"/>
                </a:lnTo>
                <a:lnTo>
                  <a:pt x="213360" y="304810"/>
                </a:lnTo>
                <a:lnTo>
                  <a:pt x="91440" y="304810"/>
                </a:lnTo>
                <a:lnTo>
                  <a:pt x="91440" y="289570"/>
                </a:lnTo>
                <a:lnTo>
                  <a:pt x="121920" y="274330"/>
                </a:lnTo>
                <a:lnTo>
                  <a:pt x="121920" y="228610"/>
                </a:lnTo>
                <a:lnTo>
                  <a:pt x="81229" y="194624"/>
                </a:lnTo>
                <a:close/>
                <a:moveTo>
                  <a:pt x="76200" y="152400"/>
                </a:moveTo>
                <a:lnTo>
                  <a:pt x="121920" y="198120"/>
                </a:lnTo>
                <a:lnTo>
                  <a:pt x="121920" y="152400"/>
                </a:lnTo>
                <a:lnTo>
                  <a:pt x="76200" y="152400"/>
                </a:lnTo>
                <a:close/>
              </a:path>
            </a:pathLst>
          </a:custGeom>
          <a:solidFill>
            <a:srgbClr val="FFFFFF">
              <a:alpha val="100000"/>
            </a:srgbClr>
          </a:solidFill>
        </p:spPr>
      </p:sp>
      <p:grpSp>
        <p:nvGrpSpPr>
          <p:cNvPr id="33" name="Group 33"/>
          <p:cNvGrpSpPr/>
          <p:nvPr/>
        </p:nvGrpSpPr>
        <p:grpSpPr>
          <a:xfrm>
            <a:off x="4068198" y="1804533"/>
            <a:ext cx="6294397" cy="802744"/>
            <a:chOff x="4068198" y="1804533"/>
            <a:chExt cx="6294397" cy="802744"/>
          </a:xfrm>
        </p:grpSpPr>
        <p:sp>
          <p:nvSpPr>
            <p:cNvPr id="34" name="TextBox 34"/>
            <p:cNvSpPr txBox="1"/>
            <p:nvPr/>
          </p:nvSpPr>
          <p:spPr>
            <a:xfrm>
              <a:off x="4068198" y="1804533"/>
              <a:ext cx="6294397" cy="802744"/>
            </a:xfrm>
            <a:prstGeom prst="rect">
              <a:avLst/>
            </a:prstGeom>
          </p:spPr>
          <p:txBody>
            <a:bodyPr vert="horz" wrap="square" lIns="66008" tIns="33052" rIns="66008" bIns="33052" rtlCol="0" anchor="ctr" anchorCtr="1">
              <a:normAutofit/>
            </a:bodyPr>
            <a:lstStyle/>
            <a:p>
              <a:pPr algn="l">
                <a:lnSpc>
                  <a:spcPct val="120000"/>
                </a:lnSpc>
              </a:pPr>
              <a:r>
                <a:rPr lang="en-US" sz="1500">
                  <a:solidFill>
                    <a:srgbClr val="060001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结构体是整个项目的基础，所需要的数据信息都要定义在结构体中。</a:t>
              </a:r>
            </a:p>
          </p:txBody>
        </p:sp>
      </p:grpSp>
      <p:grpSp>
        <p:nvGrpSpPr>
          <p:cNvPr id="35" name="Group 35"/>
          <p:cNvGrpSpPr/>
          <p:nvPr/>
        </p:nvGrpSpPr>
        <p:grpSpPr>
          <a:xfrm>
            <a:off x="2102790" y="3417125"/>
            <a:ext cx="6294397" cy="802744"/>
            <a:chOff x="2102790" y="3417125"/>
            <a:chExt cx="6294397" cy="802744"/>
          </a:xfrm>
        </p:grpSpPr>
        <p:sp>
          <p:nvSpPr>
            <p:cNvPr id="36" name="TextBox 36"/>
            <p:cNvSpPr txBox="1"/>
            <p:nvPr/>
          </p:nvSpPr>
          <p:spPr>
            <a:xfrm>
              <a:off x="2102790" y="3417125"/>
              <a:ext cx="6294397" cy="802744"/>
            </a:xfrm>
            <a:prstGeom prst="rect">
              <a:avLst/>
            </a:prstGeom>
          </p:spPr>
          <p:txBody>
            <a:bodyPr vert="horz" wrap="square" lIns="66008" tIns="33052" rIns="66008" bIns="33052" rtlCol="0" anchor="ctr" anchorCtr="1">
              <a:normAutofit/>
            </a:bodyPr>
            <a:lstStyle/>
            <a:p>
              <a:pPr algn="l">
                <a:lnSpc>
                  <a:spcPct val="120000"/>
                </a:lnSpc>
              </a:pPr>
              <a:r>
                <a:rPr lang="en-US" sz="1500">
                  <a:solidFill>
                    <a:srgbClr val="060001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整个图书只显示数量、名字、出版社、时间和是否借阅这几个数据，设计结构体时，只需要将这几个数据包含进去即可。</a:t>
              </a:r>
            </a:p>
          </p:txBody>
        </p:sp>
      </p:grpSp>
      <p:grpSp>
        <p:nvGrpSpPr>
          <p:cNvPr id="37" name="Group 37"/>
          <p:cNvGrpSpPr/>
          <p:nvPr/>
        </p:nvGrpSpPr>
        <p:grpSpPr>
          <a:xfrm>
            <a:off x="4025566" y="5029724"/>
            <a:ext cx="6294397" cy="802744"/>
            <a:chOff x="4025566" y="5029724"/>
            <a:chExt cx="6294397" cy="802744"/>
          </a:xfrm>
        </p:grpSpPr>
        <p:sp>
          <p:nvSpPr>
            <p:cNvPr id="38" name="TextBox 38"/>
            <p:cNvSpPr txBox="1"/>
            <p:nvPr/>
          </p:nvSpPr>
          <p:spPr>
            <a:xfrm>
              <a:off x="4025566" y="5029724"/>
              <a:ext cx="6294397" cy="802744"/>
            </a:xfrm>
            <a:prstGeom prst="rect">
              <a:avLst/>
            </a:prstGeom>
          </p:spPr>
          <p:txBody>
            <a:bodyPr vert="horz" wrap="square" lIns="66008" tIns="33052" rIns="66008" bIns="33052" rtlCol="0" anchor="ctr" anchorCtr="1">
              <a:normAutofit/>
            </a:bodyPr>
            <a:lstStyle/>
            <a:p>
              <a:pPr algn="l">
                <a:lnSpc>
                  <a:spcPct val="120000"/>
                </a:lnSpc>
              </a:pPr>
              <a:r>
                <a:rPr lang="en-US" sz="1500">
                  <a:solidFill>
                    <a:srgbClr val="060001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对于结构体来说，只要理解了结构体的内存分配问题，结构体就掌握得差不多了。</a:t>
              </a:r>
            </a:p>
          </p:txBody>
        </p:sp>
      </p:grp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477192" y="3522743"/>
            <a:ext cx="1702240" cy="1665358"/>
          </a:xfrm>
          <a:custGeom>
            <a:avLst/>
            <a:gdLst/>
            <a:ahLst/>
            <a:cxnLst/>
            <a:rect l="l" t="t" r="r" b="b"/>
            <a:pathLst>
              <a:path w="1905000" h="1863725">
                <a:moveTo>
                  <a:pt x="952500" y="355818"/>
                </a:moveTo>
                <a:cubicBezTo>
                  <a:pt x="634360" y="355818"/>
                  <a:pt x="376456" y="613722"/>
                  <a:pt x="376456" y="931862"/>
                </a:cubicBezTo>
                <a:cubicBezTo>
                  <a:pt x="376456" y="1250002"/>
                  <a:pt x="634360" y="1507906"/>
                  <a:pt x="952500" y="1507906"/>
                </a:cubicBezTo>
                <a:cubicBezTo>
                  <a:pt x="1270640" y="1507906"/>
                  <a:pt x="1528544" y="1250002"/>
                  <a:pt x="1528544" y="931862"/>
                </a:cubicBezTo>
                <a:cubicBezTo>
                  <a:pt x="1528544" y="613722"/>
                  <a:pt x="1270640" y="355818"/>
                  <a:pt x="952500" y="355818"/>
                </a:cubicBezTo>
                <a:close/>
                <a:moveTo>
                  <a:pt x="747804" y="0"/>
                </a:moveTo>
                <a:lnTo>
                  <a:pt x="752363" y="0"/>
                </a:lnTo>
                <a:lnTo>
                  <a:pt x="756921" y="650"/>
                </a:lnTo>
                <a:lnTo>
                  <a:pt x="761262" y="1735"/>
                </a:lnTo>
                <a:lnTo>
                  <a:pt x="765604" y="3253"/>
                </a:lnTo>
                <a:lnTo>
                  <a:pt x="769728" y="4988"/>
                </a:lnTo>
                <a:lnTo>
                  <a:pt x="773635" y="7374"/>
                </a:lnTo>
                <a:lnTo>
                  <a:pt x="777108" y="9977"/>
                </a:lnTo>
                <a:lnTo>
                  <a:pt x="780798" y="12796"/>
                </a:lnTo>
                <a:lnTo>
                  <a:pt x="783837" y="16050"/>
                </a:lnTo>
                <a:lnTo>
                  <a:pt x="786660" y="19736"/>
                </a:lnTo>
                <a:lnTo>
                  <a:pt x="789264" y="23640"/>
                </a:lnTo>
                <a:lnTo>
                  <a:pt x="791218" y="27978"/>
                </a:lnTo>
                <a:lnTo>
                  <a:pt x="793172" y="32316"/>
                </a:lnTo>
                <a:lnTo>
                  <a:pt x="841361" y="181970"/>
                </a:lnTo>
                <a:lnTo>
                  <a:pt x="855036" y="180018"/>
                </a:lnTo>
                <a:lnTo>
                  <a:pt x="868929" y="178499"/>
                </a:lnTo>
                <a:lnTo>
                  <a:pt x="882604" y="176981"/>
                </a:lnTo>
                <a:lnTo>
                  <a:pt x="896497" y="175897"/>
                </a:lnTo>
                <a:lnTo>
                  <a:pt x="910389" y="175029"/>
                </a:lnTo>
                <a:lnTo>
                  <a:pt x="924281" y="174378"/>
                </a:lnTo>
                <a:lnTo>
                  <a:pt x="938391" y="173945"/>
                </a:lnTo>
                <a:lnTo>
                  <a:pt x="952500" y="173945"/>
                </a:lnTo>
                <a:lnTo>
                  <a:pt x="966392" y="173945"/>
                </a:lnTo>
                <a:lnTo>
                  <a:pt x="980719" y="174378"/>
                </a:lnTo>
                <a:lnTo>
                  <a:pt x="994612" y="175029"/>
                </a:lnTo>
                <a:lnTo>
                  <a:pt x="1008505" y="175897"/>
                </a:lnTo>
                <a:lnTo>
                  <a:pt x="1022397" y="176981"/>
                </a:lnTo>
                <a:lnTo>
                  <a:pt x="1035855" y="178499"/>
                </a:lnTo>
                <a:lnTo>
                  <a:pt x="1049747" y="180018"/>
                </a:lnTo>
                <a:lnTo>
                  <a:pt x="1063423" y="181970"/>
                </a:lnTo>
                <a:lnTo>
                  <a:pt x="1112046" y="32316"/>
                </a:lnTo>
                <a:lnTo>
                  <a:pt x="1113783" y="27762"/>
                </a:lnTo>
                <a:lnTo>
                  <a:pt x="1115954" y="23640"/>
                </a:lnTo>
                <a:lnTo>
                  <a:pt x="1118558" y="19736"/>
                </a:lnTo>
                <a:lnTo>
                  <a:pt x="1121380" y="16050"/>
                </a:lnTo>
                <a:lnTo>
                  <a:pt x="1124419" y="12796"/>
                </a:lnTo>
                <a:lnTo>
                  <a:pt x="1127675" y="9977"/>
                </a:lnTo>
                <a:lnTo>
                  <a:pt x="1131582" y="7157"/>
                </a:lnTo>
                <a:lnTo>
                  <a:pt x="1135490" y="4988"/>
                </a:lnTo>
                <a:lnTo>
                  <a:pt x="1139614" y="3253"/>
                </a:lnTo>
                <a:lnTo>
                  <a:pt x="1143738" y="1735"/>
                </a:lnTo>
                <a:lnTo>
                  <a:pt x="1148080" y="650"/>
                </a:lnTo>
                <a:lnTo>
                  <a:pt x="1152638" y="0"/>
                </a:lnTo>
                <a:lnTo>
                  <a:pt x="1157414" y="0"/>
                </a:lnTo>
                <a:lnTo>
                  <a:pt x="1161972" y="216"/>
                </a:lnTo>
                <a:lnTo>
                  <a:pt x="1166531" y="868"/>
                </a:lnTo>
                <a:lnTo>
                  <a:pt x="1171306" y="1952"/>
                </a:lnTo>
                <a:lnTo>
                  <a:pt x="1322169" y="51402"/>
                </a:lnTo>
                <a:lnTo>
                  <a:pt x="1326945" y="52921"/>
                </a:lnTo>
                <a:lnTo>
                  <a:pt x="1331069" y="55090"/>
                </a:lnTo>
                <a:lnTo>
                  <a:pt x="1335194" y="57475"/>
                </a:lnTo>
                <a:lnTo>
                  <a:pt x="1338666" y="60295"/>
                </a:lnTo>
                <a:lnTo>
                  <a:pt x="1342139" y="63765"/>
                </a:lnTo>
                <a:lnTo>
                  <a:pt x="1344962" y="67018"/>
                </a:lnTo>
                <a:lnTo>
                  <a:pt x="1347349" y="70706"/>
                </a:lnTo>
                <a:lnTo>
                  <a:pt x="1349737" y="74392"/>
                </a:lnTo>
                <a:lnTo>
                  <a:pt x="1351474" y="78514"/>
                </a:lnTo>
                <a:lnTo>
                  <a:pt x="1353210" y="82852"/>
                </a:lnTo>
                <a:lnTo>
                  <a:pt x="1354079" y="87406"/>
                </a:lnTo>
                <a:lnTo>
                  <a:pt x="1354730" y="91961"/>
                </a:lnTo>
                <a:lnTo>
                  <a:pt x="1354946" y="96515"/>
                </a:lnTo>
                <a:lnTo>
                  <a:pt x="1354296" y="101287"/>
                </a:lnTo>
                <a:lnTo>
                  <a:pt x="1353645" y="105842"/>
                </a:lnTo>
                <a:lnTo>
                  <a:pt x="1352559" y="110396"/>
                </a:lnTo>
                <a:lnTo>
                  <a:pt x="1303718" y="260050"/>
                </a:lnTo>
                <a:lnTo>
                  <a:pt x="1316091" y="266773"/>
                </a:lnTo>
                <a:lnTo>
                  <a:pt x="1328464" y="273497"/>
                </a:lnTo>
                <a:lnTo>
                  <a:pt x="1340403" y="280654"/>
                </a:lnTo>
                <a:lnTo>
                  <a:pt x="1352342" y="287811"/>
                </a:lnTo>
                <a:lnTo>
                  <a:pt x="1364281" y="295186"/>
                </a:lnTo>
                <a:lnTo>
                  <a:pt x="1375785" y="302994"/>
                </a:lnTo>
                <a:lnTo>
                  <a:pt x="1387073" y="310585"/>
                </a:lnTo>
                <a:lnTo>
                  <a:pt x="1398578" y="318827"/>
                </a:lnTo>
                <a:lnTo>
                  <a:pt x="1409648" y="327068"/>
                </a:lnTo>
                <a:lnTo>
                  <a:pt x="1420719" y="335527"/>
                </a:lnTo>
                <a:lnTo>
                  <a:pt x="1431572" y="344203"/>
                </a:lnTo>
                <a:lnTo>
                  <a:pt x="1442209" y="353095"/>
                </a:lnTo>
                <a:lnTo>
                  <a:pt x="1452628" y="361988"/>
                </a:lnTo>
                <a:lnTo>
                  <a:pt x="1463047" y="371314"/>
                </a:lnTo>
                <a:lnTo>
                  <a:pt x="1473250" y="380857"/>
                </a:lnTo>
                <a:lnTo>
                  <a:pt x="1483234" y="390400"/>
                </a:lnTo>
                <a:lnTo>
                  <a:pt x="1610872" y="297788"/>
                </a:lnTo>
                <a:lnTo>
                  <a:pt x="1614779" y="295186"/>
                </a:lnTo>
                <a:lnTo>
                  <a:pt x="1619120" y="293017"/>
                </a:lnTo>
                <a:lnTo>
                  <a:pt x="1623244" y="291499"/>
                </a:lnTo>
                <a:lnTo>
                  <a:pt x="1627803" y="290197"/>
                </a:lnTo>
                <a:lnTo>
                  <a:pt x="1632144" y="289330"/>
                </a:lnTo>
                <a:lnTo>
                  <a:pt x="1636702" y="288896"/>
                </a:lnTo>
                <a:lnTo>
                  <a:pt x="1641261" y="288896"/>
                </a:lnTo>
                <a:lnTo>
                  <a:pt x="1645603" y="289330"/>
                </a:lnTo>
                <a:lnTo>
                  <a:pt x="1649944" y="290414"/>
                </a:lnTo>
                <a:lnTo>
                  <a:pt x="1654285" y="291715"/>
                </a:lnTo>
                <a:lnTo>
                  <a:pt x="1658410" y="293451"/>
                </a:lnTo>
                <a:lnTo>
                  <a:pt x="1662534" y="295619"/>
                </a:lnTo>
                <a:lnTo>
                  <a:pt x="1666441" y="298005"/>
                </a:lnTo>
                <a:lnTo>
                  <a:pt x="1670132" y="301259"/>
                </a:lnTo>
                <a:lnTo>
                  <a:pt x="1673171" y="304512"/>
                </a:lnTo>
                <a:lnTo>
                  <a:pt x="1676210" y="308416"/>
                </a:lnTo>
                <a:lnTo>
                  <a:pt x="1769766" y="436597"/>
                </a:lnTo>
                <a:lnTo>
                  <a:pt x="1772371" y="440718"/>
                </a:lnTo>
                <a:lnTo>
                  <a:pt x="1774542" y="444839"/>
                </a:lnTo>
                <a:lnTo>
                  <a:pt x="1776278" y="449177"/>
                </a:lnTo>
                <a:lnTo>
                  <a:pt x="1777581" y="453515"/>
                </a:lnTo>
                <a:lnTo>
                  <a:pt x="1778449" y="458069"/>
                </a:lnTo>
                <a:lnTo>
                  <a:pt x="1778666" y="462624"/>
                </a:lnTo>
                <a:lnTo>
                  <a:pt x="1778666" y="467178"/>
                </a:lnTo>
                <a:lnTo>
                  <a:pt x="1778015" y="471516"/>
                </a:lnTo>
                <a:lnTo>
                  <a:pt x="1777146" y="475854"/>
                </a:lnTo>
                <a:lnTo>
                  <a:pt x="1775844" y="480409"/>
                </a:lnTo>
                <a:lnTo>
                  <a:pt x="1774325" y="484529"/>
                </a:lnTo>
                <a:lnTo>
                  <a:pt x="1771937" y="488651"/>
                </a:lnTo>
                <a:lnTo>
                  <a:pt x="1769332" y="492337"/>
                </a:lnTo>
                <a:lnTo>
                  <a:pt x="1766510" y="496025"/>
                </a:lnTo>
                <a:lnTo>
                  <a:pt x="1763254" y="499278"/>
                </a:lnTo>
                <a:lnTo>
                  <a:pt x="1759564" y="502098"/>
                </a:lnTo>
                <a:lnTo>
                  <a:pt x="1631927" y="594709"/>
                </a:lnTo>
                <a:lnTo>
                  <a:pt x="1637788" y="607072"/>
                </a:lnTo>
                <a:lnTo>
                  <a:pt x="1643866" y="619651"/>
                </a:lnTo>
                <a:lnTo>
                  <a:pt x="1649293" y="632231"/>
                </a:lnTo>
                <a:lnTo>
                  <a:pt x="1654502" y="644810"/>
                </a:lnTo>
                <a:lnTo>
                  <a:pt x="1659712" y="657607"/>
                </a:lnTo>
                <a:lnTo>
                  <a:pt x="1664704" y="670620"/>
                </a:lnTo>
                <a:lnTo>
                  <a:pt x="1669263" y="683634"/>
                </a:lnTo>
                <a:lnTo>
                  <a:pt x="1673605" y="696647"/>
                </a:lnTo>
                <a:lnTo>
                  <a:pt x="1677946" y="710094"/>
                </a:lnTo>
                <a:lnTo>
                  <a:pt x="1681853" y="723541"/>
                </a:lnTo>
                <a:lnTo>
                  <a:pt x="1685760" y="736771"/>
                </a:lnTo>
                <a:lnTo>
                  <a:pt x="1689017" y="750436"/>
                </a:lnTo>
                <a:lnTo>
                  <a:pt x="1692489" y="764099"/>
                </a:lnTo>
                <a:lnTo>
                  <a:pt x="1695311" y="777764"/>
                </a:lnTo>
                <a:lnTo>
                  <a:pt x="1698133" y="791644"/>
                </a:lnTo>
                <a:lnTo>
                  <a:pt x="1700738" y="805525"/>
                </a:lnTo>
                <a:lnTo>
                  <a:pt x="1857896" y="805525"/>
                </a:lnTo>
                <a:lnTo>
                  <a:pt x="1862672" y="805742"/>
                </a:lnTo>
                <a:lnTo>
                  <a:pt x="1867448" y="806609"/>
                </a:lnTo>
                <a:lnTo>
                  <a:pt x="1872006" y="807477"/>
                </a:lnTo>
                <a:lnTo>
                  <a:pt x="1876130" y="809429"/>
                </a:lnTo>
                <a:lnTo>
                  <a:pt x="1880255" y="811164"/>
                </a:lnTo>
                <a:lnTo>
                  <a:pt x="1884161" y="813550"/>
                </a:lnTo>
                <a:lnTo>
                  <a:pt x="1887635" y="816370"/>
                </a:lnTo>
                <a:lnTo>
                  <a:pt x="1891108" y="819406"/>
                </a:lnTo>
                <a:lnTo>
                  <a:pt x="1894147" y="822659"/>
                </a:lnTo>
                <a:lnTo>
                  <a:pt x="1896969" y="826346"/>
                </a:lnTo>
                <a:lnTo>
                  <a:pt x="1899356" y="830250"/>
                </a:lnTo>
                <a:lnTo>
                  <a:pt x="1901310" y="833937"/>
                </a:lnTo>
                <a:lnTo>
                  <a:pt x="1902830" y="838275"/>
                </a:lnTo>
                <a:lnTo>
                  <a:pt x="1903915" y="843047"/>
                </a:lnTo>
                <a:lnTo>
                  <a:pt x="1904566" y="847601"/>
                </a:lnTo>
                <a:lnTo>
                  <a:pt x="1905000" y="852156"/>
                </a:lnTo>
                <a:lnTo>
                  <a:pt x="1905000" y="1011353"/>
                </a:lnTo>
                <a:lnTo>
                  <a:pt x="1904566" y="1015907"/>
                </a:lnTo>
                <a:lnTo>
                  <a:pt x="1904132" y="1020896"/>
                </a:lnTo>
                <a:lnTo>
                  <a:pt x="1902830" y="1025234"/>
                </a:lnTo>
                <a:lnTo>
                  <a:pt x="1901310" y="1029571"/>
                </a:lnTo>
                <a:lnTo>
                  <a:pt x="1899356" y="1033692"/>
                </a:lnTo>
                <a:lnTo>
                  <a:pt x="1896969" y="1037596"/>
                </a:lnTo>
                <a:lnTo>
                  <a:pt x="1894147" y="1041283"/>
                </a:lnTo>
                <a:lnTo>
                  <a:pt x="1891325" y="1044536"/>
                </a:lnTo>
                <a:lnTo>
                  <a:pt x="1887852" y="1047356"/>
                </a:lnTo>
                <a:lnTo>
                  <a:pt x="1884161" y="1050175"/>
                </a:lnTo>
                <a:lnTo>
                  <a:pt x="1880255" y="1052562"/>
                </a:lnTo>
                <a:lnTo>
                  <a:pt x="1876130" y="1054513"/>
                </a:lnTo>
                <a:lnTo>
                  <a:pt x="1872006" y="1056032"/>
                </a:lnTo>
                <a:lnTo>
                  <a:pt x="1867448" y="1057116"/>
                </a:lnTo>
                <a:lnTo>
                  <a:pt x="1862672" y="1057983"/>
                </a:lnTo>
                <a:lnTo>
                  <a:pt x="1858113" y="1058201"/>
                </a:lnTo>
                <a:lnTo>
                  <a:pt x="1700738" y="1058201"/>
                </a:lnTo>
                <a:lnTo>
                  <a:pt x="1698133" y="1072082"/>
                </a:lnTo>
                <a:lnTo>
                  <a:pt x="1695311" y="1085962"/>
                </a:lnTo>
                <a:lnTo>
                  <a:pt x="1692489" y="1099626"/>
                </a:lnTo>
                <a:lnTo>
                  <a:pt x="1689017" y="1113507"/>
                </a:lnTo>
                <a:lnTo>
                  <a:pt x="1685760" y="1126737"/>
                </a:lnTo>
                <a:lnTo>
                  <a:pt x="1681853" y="1140401"/>
                </a:lnTo>
                <a:lnTo>
                  <a:pt x="1677946" y="1153848"/>
                </a:lnTo>
                <a:lnTo>
                  <a:pt x="1673605" y="1166862"/>
                </a:lnTo>
                <a:lnTo>
                  <a:pt x="1669263" y="1180092"/>
                </a:lnTo>
                <a:lnTo>
                  <a:pt x="1664704" y="1193105"/>
                </a:lnTo>
                <a:lnTo>
                  <a:pt x="1659712" y="1205902"/>
                </a:lnTo>
                <a:lnTo>
                  <a:pt x="1654502" y="1218698"/>
                </a:lnTo>
                <a:lnTo>
                  <a:pt x="1649293" y="1231711"/>
                </a:lnTo>
                <a:lnTo>
                  <a:pt x="1643866" y="1244291"/>
                </a:lnTo>
                <a:lnTo>
                  <a:pt x="1637788" y="1256654"/>
                </a:lnTo>
                <a:lnTo>
                  <a:pt x="1631927" y="1269016"/>
                </a:lnTo>
                <a:lnTo>
                  <a:pt x="1759564" y="1361411"/>
                </a:lnTo>
                <a:lnTo>
                  <a:pt x="1763254" y="1364231"/>
                </a:lnTo>
                <a:lnTo>
                  <a:pt x="1766510" y="1367701"/>
                </a:lnTo>
                <a:lnTo>
                  <a:pt x="1769332" y="1371171"/>
                </a:lnTo>
                <a:lnTo>
                  <a:pt x="1771937" y="1375075"/>
                </a:lnTo>
                <a:lnTo>
                  <a:pt x="1774325" y="1379196"/>
                </a:lnTo>
                <a:lnTo>
                  <a:pt x="1775844" y="1383317"/>
                </a:lnTo>
                <a:lnTo>
                  <a:pt x="1777146" y="1387654"/>
                </a:lnTo>
                <a:lnTo>
                  <a:pt x="1778015" y="1391992"/>
                </a:lnTo>
                <a:lnTo>
                  <a:pt x="1778666" y="1396330"/>
                </a:lnTo>
                <a:lnTo>
                  <a:pt x="1778666" y="1401101"/>
                </a:lnTo>
                <a:lnTo>
                  <a:pt x="1778449" y="1405439"/>
                </a:lnTo>
                <a:lnTo>
                  <a:pt x="1777581" y="1409994"/>
                </a:lnTo>
                <a:lnTo>
                  <a:pt x="1776278" y="1414332"/>
                </a:lnTo>
                <a:lnTo>
                  <a:pt x="1774542" y="1418886"/>
                </a:lnTo>
                <a:lnTo>
                  <a:pt x="1772371" y="1422790"/>
                </a:lnTo>
                <a:lnTo>
                  <a:pt x="1769766" y="1426694"/>
                </a:lnTo>
                <a:lnTo>
                  <a:pt x="1676210" y="1555526"/>
                </a:lnTo>
                <a:lnTo>
                  <a:pt x="1673171" y="1559214"/>
                </a:lnTo>
                <a:lnTo>
                  <a:pt x="1670132" y="1562467"/>
                </a:lnTo>
                <a:lnTo>
                  <a:pt x="1666441" y="1565503"/>
                </a:lnTo>
                <a:lnTo>
                  <a:pt x="1662534" y="1567889"/>
                </a:lnTo>
                <a:lnTo>
                  <a:pt x="1658410" y="1570275"/>
                </a:lnTo>
                <a:lnTo>
                  <a:pt x="1654285" y="1572010"/>
                </a:lnTo>
                <a:lnTo>
                  <a:pt x="1649944" y="1573311"/>
                </a:lnTo>
                <a:lnTo>
                  <a:pt x="1645603" y="1573962"/>
                </a:lnTo>
                <a:lnTo>
                  <a:pt x="1641261" y="1574612"/>
                </a:lnTo>
                <a:lnTo>
                  <a:pt x="1636702" y="1574830"/>
                </a:lnTo>
                <a:lnTo>
                  <a:pt x="1632144" y="1574179"/>
                </a:lnTo>
                <a:lnTo>
                  <a:pt x="1627586" y="1573528"/>
                </a:lnTo>
                <a:lnTo>
                  <a:pt x="1623244" y="1572227"/>
                </a:lnTo>
                <a:lnTo>
                  <a:pt x="1618903" y="1570708"/>
                </a:lnTo>
                <a:lnTo>
                  <a:pt x="1614779" y="1568323"/>
                </a:lnTo>
                <a:lnTo>
                  <a:pt x="1610872" y="1565720"/>
                </a:lnTo>
                <a:lnTo>
                  <a:pt x="1483234" y="1473326"/>
                </a:lnTo>
                <a:lnTo>
                  <a:pt x="1473250" y="1483085"/>
                </a:lnTo>
                <a:lnTo>
                  <a:pt x="1463047" y="1492195"/>
                </a:lnTo>
                <a:lnTo>
                  <a:pt x="1452628" y="1501521"/>
                </a:lnTo>
                <a:lnTo>
                  <a:pt x="1442209" y="1510631"/>
                </a:lnTo>
                <a:lnTo>
                  <a:pt x="1431572" y="1519523"/>
                </a:lnTo>
                <a:lnTo>
                  <a:pt x="1420719" y="1527982"/>
                </a:lnTo>
                <a:lnTo>
                  <a:pt x="1409648" y="1536440"/>
                </a:lnTo>
                <a:lnTo>
                  <a:pt x="1398578" y="1544682"/>
                </a:lnTo>
                <a:lnTo>
                  <a:pt x="1387290" y="1552923"/>
                </a:lnTo>
                <a:lnTo>
                  <a:pt x="1375785" y="1560731"/>
                </a:lnTo>
                <a:lnTo>
                  <a:pt x="1364281" y="1568323"/>
                </a:lnTo>
                <a:lnTo>
                  <a:pt x="1352342" y="1575914"/>
                </a:lnTo>
                <a:lnTo>
                  <a:pt x="1340403" y="1583071"/>
                </a:lnTo>
                <a:lnTo>
                  <a:pt x="1328464" y="1590228"/>
                </a:lnTo>
                <a:lnTo>
                  <a:pt x="1316091" y="1596952"/>
                </a:lnTo>
                <a:lnTo>
                  <a:pt x="1303718" y="1603676"/>
                </a:lnTo>
                <a:lnTo>
                  <a:pt x="1352559" y="1753112"/>
                </a:lnTo>
                <a:lnTo>
                  <a:pt x="1353645" y="1757883"/>
                </a:lnTo>
                <a:lnTo>
                  <a:pt x="1354296" y="1762655"/>
                </a:lnTo>
                <a:lnTo>
                  <a:pt x="1354946" y="1767426"/>
                </a:lnTo>
                <a:lnTo>
                  <a:pt x="1354730" y="1771764"/>
                </a:lnTo>
                <a:lnTo>
                  <a:pt x="1354079" y="1776319"/>
                </a:lnTo>
                <a:lnTo>
                  <a:pt x="1353210" y="1780657"/>
                </a:lnTo>
                <a:lnTo>
                  <a:pt x="1351474" y="1784995"/>
                </a:lnTo>
                <a:lnTo>
                  <a:pt x="1349737" y="1789115"/>
                </a:lnTo>
                <a:lnTo>
                  <a:pt x="1347349" y="1793019"/>
                </a:lnTo>
                <a:lnTo>
                  <a:pt x="1344962" y="1796707"/>
                </a:lnTo>
                <a:lnTo>
                  <a:pt x="1342139" y="1799960"/>
                </a:lnTo>
                <a:lnTo>
                  <a:pt x="1338666" y="1803214"/>
                </a:lnTo>
                <a:lnTo>
                  <a:pt x="1335194" y="1806033"/>
                </a:lnTo>
                <a:lnTo>
                  <a:pt x="1331286" y="1808419"/>
                </a:lnTo>
                <a:lnTo>
                  <a:pt x="1326945" y="1810588"/>
                </a:lnTo>
                <a:lnTo>
                  <a:pt x="1322603" y="1812323"/>
                </a:lnTo>
                <a:lnTo>
                  <a:pt x="1171306" y="1861556"/>
                </a:lnTo>
                <a:lnTo>
                  <a:pt x="1166531" y="1862641"/>
                </a:lnTo>
                <a:lnTo>
                  <a:pt x="1161972" y="1863508"/>
                </a:lnTo>
                <a:lnTo>
                  <a:pt x="1157414" y="1863725"/>
                </a:lnTo>
                <a:lnTo>
                  <a:pt x="1152638" y="1863725"/>
                </a:lnTo>
                <a:lnTo>
                  <a:pt x="1148080" y="1862858"/>
                </a:lnTo>
                <a:lnTo>
                  <a:pt x="1143738" y="1861990"/>
                </a:lnTo>
                <a:lnTo>
                  <a:pt x="1139614" y="1860472"/>
                </a:lnTo>
                <a:lnTo>
                  <a:pt x="1135490" y="1858520"/>
                </a:lnTo>
                <a:lnTo>
                  <a:pt x="1131365" y="1856568"/>
                </a:lnTo>
                <a:lnTo>
                  <a:pt x="1127675" y="1853748"/>
                </a:lnTo>
                <a:lnTo>
                  <a:pt x="1124419" y="1850929"/>
                </a:lnTo>
                <a:lnTo>
                  <a:pt x="1121380" y="1847459"/>
                </a:lnTo>
                <a:lnTo>
                  <a:pt x="1118558" y="1843989"/>
                </a:lnTo>
                <a:lnTo>
                  <a:pt x="1115954" y="1840085"/>
                </a:lnTo>
                <a:lnTo>
                  <a:pt x="1113783" y="1835747"/>
                </a:lnTo>
                <a:lnTo>
                  <a:pt x="1112046" y="1831409"/>
                </a:lnTo>
                <a:lnTo>
                  <a:pt x="1063423" y="1681538"/>
                </a:lnTo>
                <a:lnTo>
                  <a:pt x="1049747" y="1683491"/>
                </a:lnTo>
                <a:lnTo>
                  <a:pt x="1036289" y="1685009"/>
                </a:lnTo>
                <a:lnTo>
                  <a:pt x="1022397" y="1686310"/>
                </a:lnTo>
                <a:lnTo>
                  <a:pt x="1008505" y="1687611"/>
                </a:lnTo>
                <a:lnTo>
                  <a:pt x="994612" y="1688479"/>
                </a:lnTo>
                <a:lnTo>
                  <a:pt x="980719" y="1689130"/>
                </a:lnTo>
                <a:lnTo>
                  <a:pt x="966392" y="1689346"/>
                </a:lnTo>
                <a:lnTo>
                  <a:pt x="952500" y="1689780"/>
                </a:lnTo>
                <a:lnTo>
                  <a:pt x="938391" y="1689346"/>
                </a:lnTo>
                <a:lnTo>
                  <a:pt x="924281" y="1689130"/>
                </a:lnTo>
                <a:lnTo>
                  <a:pt x="910389" y="1688479"/>
                </a:lnTo>
                <a:lnTo>
                  <a:pt x="896497" y="1687611"/>
                </a:lnTo>
                <a:lnTo>
                  <a:pt x="882604" y="1686310"/>
                </a:lnTo>
                <a:lnTo>
                  <a:pt x="868929" y="1685009"/>
                </a:lnTo>
                <a:lnTo>
                  <a:pt x="855036" y="1683491"/>
                </a:lnTo>
                <a:lnTo>
                  <a:pt x="841361" y="1681538"/>
                </a:lnTo>
                <a:lnTo>
                  <a:pt x="793172" y="1831409"/>
                </a:lnTo>
                <a:lnTo>
                  <a:pt x="791218" y="1835963"/>
                </a:lnTo>
                <a:lnTo>
                  <a:pt x="789264" y="1840085"/>
                </a:lnTo>
                <a:lnTo>
                  <a:pt x="786660" y="1843989"/>
                </a:lnTo>
                <a:lnTo>
                  <a:pt x="783837" y="1847459"/>
                </a:lnTo>
                <a:lnTo>
                  <a:pt x="780798" y="1850929"/>
                </a:lnTo>
                <a:lnTo>
                  <a:pt x="777108" y="1853748"/>
                </a:lnTo>
                <a:lnTo>
                  <a:pt x="773635" y="1856568"/>
                </a:lnTo>
                <a:lnTo>
                  <a:pt x="769728" y="1858520"/>
                </a:lnTo>
                <a:lnTo>
                  <a:pt x="765604" y="1860472"/>
                </a:lnTo>
                <a:lnTo>
                  <a:pt x="761262" y="1861990"/>
                </a:lnTo>
                <a:lnTo>
                  <a:pt x="756921" y="1862858"/>
                </a:lnTo>
                <a:lnTo>
                  <a:pt x="752145" y="1863725"/>
                </a:lnTo>
                <a:lnTo>
                  <a:pt x="747804" y="1863725"/>
                </a:lnTo>
                <a:lnTo>
                  <a:pt x="743246" y="1863508"/>
                </a:lnTo>
                <a:lnTo>
                  <a:pt x="738470" y="1862641"/>
                </a:lnTo>
                <a:lnTo>
                  <a:pt x="733694" y="1861340"/>
                </a:lnTo>
                <a:lnTo>
                  <a:pt x="582614" y="1812323"/>
                </a:lnTo>
                <a:lnTo>
                  <a:pt x="578056" y="1810588"/>
                </a:lnTo>
                <a:lnTo>
                  <a:pt x="573931" y="1808419"/>
                </a:lnTo>
                <a:lnTo>
                  <a:pt x="570024" y="1806033"/>
                </a:lnTo>
                <a:lnTo>
                  <a:pt x="566551" y="1803214"/>
                </a:lnTo>
                <a:lnTo>
                  <a:pt x="563078" y="1799960"/>
                </a:lnTo>
                <a:lnTo>
                  <a:pt x="560039" y="1796707"/>
                </a:lnTo>
                <a:lnTo>
                  <a:pt x="557434" y="1793019"/>
                </a:lnTo>
                <a:lnTo>
                  <a:pt x="555481" y="1789115"/>
                </a:lnTo>
                <a:lnTo>
                  <a:pt x="553310" y="1784995"/>
                </a:lnTo>
                <a:lnTo>
                  <a:pt x="552007" y="1780657"/>
                </a:lnTo>
                <a:lnTo>
                  <a:pt x="550922" y="1776319"/>
                </a:lnTo>
                <a:lnTo>
                  <a:pt x="550271" y="1771764"/>
                </a:lnTo>
                <a:lnTo>
                  <a:pt x="550271" y="1767426"/>
                </a:lnTo>
                <a:lnTo>
                  <a:pt x="550488" y="1762655"/>
                </a:lnTo>
                <a:lnTo>
                  <a:pt x="551356" y="1757883"/>
                </a:lnTo>
                <a:lnTo>
                  <a:pt x="552224" y="1753112"/>
                </a:lnTo>
                <a:lnTo>
                  <a:pt x="601282" y="1603676"/>
                </a:lnTo>
                <a:lnTo>
                  <a:pt x="588909" y="1596952"/>
                </a:lnTo>
                <a:lnTo>
                  <a:pt x="576753" y="1590228"/>
                </a:lnTo>
                <a:lnTo>
                  <a:pt x="564597" y="1583071"/>
                </a:lnTo>
                <a:lnTo>
                  <a:pt x="552658" y="1575914"/>
                </a:lnTo>
                <a:lnTo>
                  <a:pt x="540936" y="1568323"/>
                </a:lnTo>
                <a:lnTo>
                  <a:pt x="529215" y="1560731"/>
                </a:lnTo>
                <a:lnTo>
                  <a:pt x="517927" y="1552923"/>
                </a:lnTo>
                <a:lnTo>
                  <a:pt x="506423" y="1544682"/>
                </a:lnTo>
                <a:lnTo>
                  <a:pt x="495135" y="1536440"/>
                </a:lnTo>
                <a:lnTo>
                  <a:pt x="484281" y="1527982"/>
                </a:lnTo>
                <a:lnTo>
                  <a:pt x="473428" y="1519306"/>
                </a:lnTo>
                <a:lnTo>
                  <a:pt x="462791" y="1510631"/>
                </a:lnTo>
                <a:lnTo>
                  <a:pt x="452155" y="1501521"/>
                </a:lnTo>
                <a:lnTo>
                  <a:pt x="441953" y="1492195"/>
                </a:lnTo>
                <a:lnTo>
                  <a:pt x="431751" y="1482869"/>
                </a:lnTo>
                <a:lnTo>
                  <a:pt x="421549" y="1473108"/>
                </a:lnTo>
                <a:lnTo>
                  <a:pt x="294346" y="1565720"/>
                </a:lnTo>
                <a:lnTo>
                  <a:pt x="290222" y="1568323"/>
                </a:lnTo>
                <a:lnTo>
                  <a:pt x="286097" y="1570708"/>
                </a:lnTo>
                <a:lnTo>
                  <a:pt x="281756" y="1572227"/>
                </a:lnTo>
                <a:lnTo>
                  <a:pt x="277197" y="1573528"/>
                </a:lnTo>
                <a:lnTo>
                  <a:pt x="272856" y="1574179"/>
                </a:lnTo>
                <a:lnTo>
                  <a:pt x="268298" y="1574830"/>
                </a:lnTo>
                <a:lnTo>
                  <a:pt x="263739" y="1574830"/>
                </a:lnTo>
                <a:lnTo>
                  <a:pt x="259397" y="1574179"/>
                </a:lnTo>
                <a:lnTo>
                  <a:pt x="254839" y="1573311"/>
                </a:lnTo>
                <a:lnTo>
                  <a:pt x="250498" y="1572010"/>
                </a:lnTo>
                <a:lnTo>
                  <a:pt x="246374" y="1570275"/>
                </a:lnTo>
                <a:lnTo>
                  <a:pt x="242249" y="1568106"/>
                </a:lnTo>
                <a:lnTo>
                  <a:pt x="238776" y="1565503"/>
                </a:lnTo>
                <a:lnTo>
                  <a:pt x="235086" y="1562467"/>
                </a:lnTo>
                <a:lnTo>
                  <a:pt x="231829" y="1559214"/>
                </a:lnTo>
                <a:lnTo>
                  <a:pt x="228791" y="1555526"/>
                </a:lnTo>
                <a:lnTo>
                  <a:pt x="135017" y="1426694"/>
                </a:lnTo>
                <a:lnTo>
                  <a:pt x="132412" y="1422790"/>
                </a:lnTo>
                <a:lnTo>
                  <a:pt x="130458" y="1418886"/>
                </a:lnTo>
                <a:lnTo>
                  <a:pt x="128722" y="1414332"/>
                </a:lnTo>
                <a:lnTo>
                  <a:pt x="127419" y="1409994"/>
                </a:lnTo>
                <a:lnTo>
                  <a:pt x="126551" y="1405439"/>
                </a:lnTo>
                <a:lnTo>
                  <a:pt x="126334" y="1401101"/>
                </a:lnTo>
                <a:lnTo>
                  <a:pt x="126334" y="1396330"/>
                </a:lnTo>
                <a:lnTo>
                  <a:pt x="126768" y="1391992"/>
                </a:lnTo>
                <a:lnTo>
                  <a:pt x="127853" y="1387654"/>
                </a:lnTo>
                <a:lnTo>
                  <a:pt x="129156" y="1383317"/>
                </a:lnTo>
                <a:lnTo>
                  <a:pt x="130893" y="1379196"/>
                </a:lnTo>
                <a:lnTo>
                  <a:pt x="133063" y="1375075"/>
                </a:lnTo>
                <a:lnTo>
                  <a:pt x="135668" y="1371171"/>
                </a:lnTo>
                <a:lnTo>
                  <a:pt x="138490" y="1367701"/>
                </a:lnTo>
                <a:lnTo>
                  <a:pt x="141746" y="1364447"/>
                </a:lnTo>
                <a:lnTo>
                  <a:pt x="145653" y="1361411"/>
                </a:lnTo>
                <a:lnTo>
                  <a:pt x="272856" y="1269016"/>
                </a:lnTo>
                <a:lnTo>
                  <a:pt x="266995" y="1256654"/>
                </a:lnTo>
                <a:lnTo>
                  <a:pt x="261351" y="1244074"/>
                </a:lnTo>
                <a:lnTo>
                  <a:pt x="255707" y="1231711"/>
                </a:lnTo>
                <a:lnTo>
                  <a:pt x="250281" y="1218698"/>
                </a:lnTo>
                <a:lnTo>
                  <a:pt x="245071" y="1205902"/>
                </a:lnTo>
                <a:lnTo>
                  <a:pt x="240295" y="1193105"/>
                </a:lnTo>
                <a:lnTo>
                  <a:pt x="235737" y="1180092"/>
                </a:lnTo>
                <a:lnTo>
                  <a:pt x="231178" y="1166862"/>
                </a:lnTo>
                <a:lnTo>
                  <a:pt x="227054" y="1153848"/>
                </a:lnTo>
                <a:lnTo>
                  <a:pt x="222930" y="1140401"/>
                </a:lnTo>
                <a:lnTo>
                  <a:pt x="219457" y="1126737"/>
                </a:lnTo>
                <a:lnTo>
                  <a:pt x="215767" y="1113507"/>
                </a:lnTo>
                <a:lnTo>
                  <a:pt x="212728" y="1099626"/>
                </a:lnTo>
                <a:lnTo>
                  <a:pt x="209689" y="1085962"/>
                </a:lnTo>
                <a:lnTo>
                  <a:pt x="207084" y="1072082"/>
                </a:lnTo>
                <a:lnTo>
                  <a:pt x="204479" y="1058201"/>
                </a:lnTo>
                <a:lnTo>
                  <a:pt x="47104" y="1058201"/>
                </a:lnTo>
                <a:lnTo>
                  <a:pt x="42111" y="1057983"/>
                </a:lnTo>
                <a:lnTo>
                  <a:pt x="37552" y="1057116"/>
                </a:lnTo>
                <a:lnTo>
                  <a:pt x="32994" y="1056032"/>
                </a:lnTo>
                <a:lnTo>
                  <a:pt x="28653" y="1054513"/>
                </a:lnTo>
                <a:lnTo>
                  <a:pt x="24745" y="1052562"/>
                </a:lnTo>
                <a:lnTo>
                  <a:pt x="20839" y="1050175"/>
                </a:lnTo>
                <a:lnTo>
                  <a:pt x="16931" y="1047356"/>
                </a:lnTo>
                <a:lnTo>
                  <a:pt x="13892" y="1044536"/>
                </a:lnTo>
                <a:lnTo>
                  <a:pt x="10853" y="1041283"/>
                </a:lnTo>
                <a:lnTo>
                  <a:pt x="8032" y="1037596"/>
                </a:lnTo>
                <a:lnTo>
                  <a:pt x="5644" y="1033692"/>
                </a:lnTo>
                <a:lnTo>
                  <a:pt x="3690" y="1029571"/>
                </a:lnTo>
                <a:lnTo>
                  <a:pt x="1954" y="1025234"/>
                </a:lnTo>
                <a:lnTo>
                  <a:pt x="1085" y="1020896"/>
                </a:lnTo>
                <a:lnTo>
                  <a:pt x="217" y="1015907"/>
                </a:lnTo>
                <a:lnTo>
                  <a:pt x="0" y="1011353"/>
                </a:lnTo>
                <a:lnTo>
                  <a:pt x="0" y="852156"/>
                </a:lnTo>
                <a:lnTo>
                  <a:pt x="217" y="847601"/>
                </a:lnTo>
                <a:lnTo>
                  <a:pt x="1085" y="843047"/>
                </a:lnTo>
                <a:lnTo>
                  <a:pt x="1954" y="838275"/>
                </a:lnTo>
                <a:lnTo>
                  <a:pt x="3690" y="833937"/>
                </a:lnTo>
                <a:lnTo>
                  <a:pt x="5644" y="830250"/>
                </a:lnTo>
                <a:lnTo>
                  <a:pt x="8032" y="826346"/>
                </a:lnTo>
                <a:lnTo>
                  <a:pt x="10853" y="822659"/>
                </a:lnTo>
                <a:lnTo>
                  <a:pt x="13892" y="819406"/>
                </a:lnTo>
                <a:lnTo>
                  <a:pt x="16931" y="816370"/>
                </a:lnTo>
                <a:lnTo>
                  <a:pt x="20839" y="813550"/>
                </a:lnTo>
                <a:lnTo>
                  <a:pt x="24745" y="811164"/>
                </a:lnTo>
                <a:lnTo>
                  <a:pt x="28653" y="809429"/>
                </a:lnTo>
                <a:lnTo>
                  <a:pt x="32994" y="807477"/>
                </a:lnTo>
                <a:lnTo>
                  <a:pt x="37552" y="806609"/>
                </a:lnTo>
                <a:lnTo>
                  <a:pt x="42111" y="805742"/>
                </a:lnTo>
                <a:lnTo>
                  <a:pt x="47104" y="805525"/>
                </a:lnTo>
                <a:lnTo>
                  <a:pt x="204479" y="805525"/>
                </a:lnTo>
                <a:lnTo>
                  <a:pt x="207084" y="791644"/>
                </a:lnTo>
                <a:lnTo>
                  <a:pt x="209689" y="777764"/>
                </a:lnTo>
                <a:lnTo>
                  <a:pt x="212728" y="764099"/>
                </a:lnTo>
                <a:lnTo>
                  <a:pt x="215767" y="750436"/>
                </a:lnTo>
                <a:lnTo>
                  <a:pt x="219457" y="736771"/>
                </a:lnTo>
                <a:lnTo>
                  <a:pt x="222930" y="723324"/>
                </a:lnTo>
                <a:lnTo>
                  <a:pt x="227054" y="709877"/>
                </a:lnTo>
                <a:lnTo>
                  <a:pt x="231178" y="696647"/>
                </a:lnTo>
                <a:lnTo>
                  <a:pt x="235737" y="683634"/>
                </a:lnTo>
                <a:lnTo>
                  <a:pt x="240295" y="670620"/>
                </a:lnTo>
                <a:lnTo>
                  <a:pt x="245071" y="657607"/>
                </a:lnTo>
                <a:lnTo>
                  <a:pt x="250281" y="644810"/>
                </a:lnTo>
                <a:lnTo>
                  <a:pt x="255707" y="632014"/>
                </a:lnTo>
                <a:lnTo>
                  <a:pt x="261351" y="619434"/>
                </a:lnTo>
                <a:lnTo>
                  <a:pt x="266995" y="607072"/>
                </a:lnTo>
                <a:lnTo>
                  <a:pt x="272856" y="594709"/>
                </a:lnTo>
                <a:lnTo>
                  <a:pt x="145653" y="502098"/>
                </a:lnTo>
                <a:lnTo>
                  <a:pt x="141746" y="499061"/>
                </a:lnTo>
                <a:lnTo>
                  <a:pt x="138490" y="495808"/>
                </a:lnTo>
                <a:lnTo>
                  <a:pt x="135668" y="492337"/>
                </a:lnTo>
                <a:lnTo>
                  <a:pt x="133063" y="488651"/>
                </a:lnTo>
                <a:lnTo>
                  <a:pt x="130893" y="484529"/>
                </a:lnTo>
                <a:lnTo>
                  <a:pt x="129156" y="480409"/>
                </a:lnTo>
                <a:lnTo>
                  <a:pt x="127853" y="475854"/>
                </a:lnTo>
                <a:lnTo>
                  <a:pt x="126768" y="471516"/>
                </a:lnTo>
                <a:lnTo>
                  <a:pt x="126334" y="467178"/>
                </a:lnTo>
                <a:lnTo>
                  <a:pt x="126334" y="462624"/>
                </a:lnTo>
                <a:lnTo>
                  <a:pt x="126551" y="458069"/>
                </a:lnTo>
                <a:lnTo>
                  <a:pt x="127419" y="453515"/>
                </a:lnTo>
                <a:lnTo>
                  <a:pt x="128722" y="449177"/>
                </a:lnTo>
                <a:lnTo>
                  <a:pt x="130458" y="444839"/>
                </a:lnTo>
                <a:lnTo>
                  <a:pt x="132412" y="440718"/>
                </a:lnTo>
                <a:lnTo>
                  <a:pt x="135017" y="436597"/>
                </a:lnTo>
                <a:lnTo>
                  <a:pt x="228791" y="308416"/>
                </a:lnTo>
                <a:lnTo>
                  <a:pt x="231829" y="304512"/>
                </a:lnTo>
                <a:lnTo>
                  <a:pt x="235086" y="301259"/>
                </a:lnTo>
                <a:lnTo>
                  <a:pt x="238776" y="298005"/>
                </a:lnTo>
                <a:lnTo>
                  <a:pt x="242249" y="295619"/>
                </a:lnTo>
                <a:lnTo>
                  <a:pt x="246374" y="293451"/>
                </a:lnTo>
                <a:lnTo>
                  <a:pt x="250498" y="291715"/>
                </a:lnTo>
                <a:lnTo>
                  <a:pt x="254839" y="290414"/>
                </a:lnTo>
                <a:lnTo>
                  <a:pt x="259397" y="289330"/>
                </a:lnTo>
                <a:lnTo>
                  <a:pt x="263739" y="288896"/>
                </a:lnTo>
                <a:lnTo>
                  <a:pt x="268298" y="288896"/>
                </a:lnTo>
                <a:lnTo>
                  <a:pt x="272856" y="289330"/>
                </a:lnTo>
                <a:lnTo>
                  <a:pt x="277197" y="290197"/>
                </a:lnTo>
                <a:lnTo>
                  <a:pt x="281756" y="291499"/>
                </a:lnTo>
                <a:lnTo>
                  <a:pt x="286097" y="293017"/>
                </a:lnTo>
                <a:lnTo>
                  <a:pt x="290222" y="295186"/>
                </a:lnTo>
                <a:lnTo>
                  <a:pt x="294346" y="297788"/>
                </a:lnTo>
                <a:lnTo>
                  <a:pt x="421549" y="390400"/>
                </a:lnTo>
                <a:lnTo>
                  <a:pt x="431751" y="380857"/>
                </a:lnTo>
                <a:lnTo>
                  <a:pt x="441953" y="371314"/>
                </a:lnTo>
                <a:lnTo>
                  <a:pt x="452155" y="361988"/>
                </a:lnTo>
                <a:lnTo>
                  <a:pt x="462791" y="353095"/>
                </a:lnTo>
                <a:lnTo>
                  <a:pt x="473645" y="344203"/>
                </a:lnTo>
                <a:lnTo>
                  <a:pt x="484281" y="335527"/>
                </a:lnTo>
                <a:lnTo>
                  <a:pt x="495135" y="327068"/>
                </a:lnTo>
                <a:lnTo>
                  <a:pt x="506423" y="318827"/>
                </a:lnTo>
                <a:lnTo>
                  <a:pt x="517927" y="310585"/>
                </a:lnTo>
                <a:lnTo>
                  <a:pt x="529215" y="302994"/>
                </a:lnTo>
                <a:lnTo>
                  <a:pt x="540936" y="295186"/>
                </a:lnTo>
                <a:lnTo>
                  <a:pt x="552658" y="287811"/>
                </a:lnTo>
                <a:lnTo>
                  <a:pt x="564597" y="280654"/>
                </a:lnTo>
                <a:lnTo>
                  <a:pt x="576753" y="273497"/>
                </a:lnTo>
                <a:lnTo>
                  <a:pt x="588909" y="266773"/>
                </a:lnTo>
                <a:lnTo>
                  <a:pt x="601282" y="260050"/>
                </a:lnTo>
                <a:lnTo>
                  <a:pt x="552224" y="110396"/>
                </a:lnTo>
                <a:lnTo>
                  <a:pt x="550922" y="105842"/>
                </a:lnTo>
                <a:lnTo>
                  <a:pt x="550488" y="100853"/>
                </a:lnTo>
                <a:lnTo>
                  <a:pt x="550053" y="96299"/>
                </a:lnTo>
                <a:lnTo>
                  <a:pt x="550271" y="91961"/>
                </a:lnTo>
                <a:lnTo>
                  <a:pt x="550704" y="87406"/>
                </a:lnTo>
                <a:lnTo>
                  <a:pt x="552007" y="82852"/>
                </a:lnTo>
                <a:lnTo>
                  <a:pt x="553310" y="78514"/>
                </a:lnTo>
                <a:lnTo>
                  <a:pt x="555046" y="74826"/>
                </a:lnTo>
                <a:lnTo>
                  <a:pt x="557434" y="70706"/>
                </a:lnTo>
                <a:lnTo>
                  <a:pt x="560039" y="67018"/>
                </a:lnTo>
                <a:lnTo>
                  <a:pt x="563078" y="63765"/>
                </a:lnTo>
                <a:lnTo>
                  <a:pt x="566551" y="60512"/>
                </a:lnTo>
                <a:lnTo>
                  <a:pt x="570024" y="57693"/>
                </a:lnTo>
                <a:lnTo>
                  <a:pt x="573931" y="55090"/>
                </a:lnTo>
                <a:lnTo>
                  <a:pt x="578056" y="53137"/>
                </a:lnTo>
                <a:lnTo>
                  <a:pt x="582614" y="51402"/>
                </a:lnTo>
                <a:lnTo>
                  <a:pt x="733912" y="1952"/>
                </a:lnTo>
                <a:lnTo>
                  <a:pt x="738470" y="868"/>
                </a:lnTo>
                <a:lnTo>
                  <a:pt x="743246" y="216"/>
                </a:lnTo>
                <a:close/>
              </a:path>
            </a:pathLst>
          </a:custGeom>
          <a:solidFill>
            <a:schemeClr val="accent4">
              <a:alpha val="100000"/>
            </a:schemeClr>
          </a:solidFill>
        </p:spPr>
      </p:sp>
      <p:sp>
        <p:nvSpPr>
          <p:cNvPr id="3" name="Freeform 3"/>
          <p:cNvSpPr/>
          <p:nvPr/>
        </p:nvSpPr>
        <p:spPr>
          <a:xfrm>
            <a:off x="2568117" y="1927706"/>
            <a:ext cx="2204933" cy="2157159"/>
          </a:xfrm>
          <a:custGeom>
            <a:avLst/>
            <a:gdLst/>
            <a:ahLst/>
            <a:cxnLst/>
            <a:rect l="l" t="t" r="r" b="b"/>
            <a:pathLst>
              <a:path w="1905000" h="1863725">
                <a:moveTo>
                  <a:pt x="952500" y="355818"/>
                </a:moveTo>
                <a:cubicBezTo>
                  <a:pt x="634360" y="355818"/>
                  <a:pt x="376456" y="613722"/>
                  <a:pt x="376456" y="931862"/>
                </a:cubicBezTo>
                <a:cubicBezTo>
                  <a:pt x="376456" y="1250002"/>
                  <a:pt x="634360" y="1507906"/>
                  <a:pt x="952500" y="1507906"/>
                </a:cubicBezTo>
                <a:cubicBezTo>
                  <a:pt x="1270640" y="1507906"/>
                  <a:pt x="1528544" y="1250002"/>
                  <a:pt x="1528544" y="931862"/>
                </a:cubicBezTo>
                <a:cubicBezTo>
                  <a:pt x="1528544" y="613722"/>
                  <a:pt x="1270640" y="355818"/>
                  <a:pt x="952500" y="355818"/>
                </a:cubicBezTo>
                <a:close/>
                <a:moveTo>
                  <a:pt x="747804" y="0"/>
                </a:moveTo>
                <a:lnTo>
                  <a:pt x="752363" y="0"/>
                </a:lnTo>
                <a:lnTo>
                  <a:pt x="756921" y="650"/>
                </a:lnTo>
                <a:lnTo>
                  <a:pt x="761262" y="1735"/>
                </a:lnTo>
                <a:lnTo>
                  <a:pt x="765604" y="3253"/>
                </a:lnTo>
                <a:lnTo>
                  <a:pt x="769728" y="4988"/>
                </a:lnTo>
                <a:lnTo>
                  <a:pt x="773635" y="7374"/>
                </a:lnTo>
                <a:lnTo>
                  <a:pt x="777108" y="9977"/>
                </a:lnTo>
                <a:lnTo>
                  <a:pt x="780798" y="12796"/>
                </a:lnTo>
                <a:lnTo>
                  <a:pt x="783837" y="16050"/>
                </a:lnTo>
                <a:lnTo>
                  <a:pt x="786660" y="19736"/>
                </a:lnTo>
                <a:lnTo>
                  <a:pt x="789264" y="23640"/>
                </a:lnTo>
                <a:lnTo>
                  <a:pt x="791218" y="27978"/>
                </a:lnTo>
                <a:lnTo>
                  <a:pt x="793172" y="32316"/>
                </a:lnTo>
                <a:lnTo>
                  <a:pt x="841361" y="181970"/>
                </a:lnTo>
                <a:lnTo>
                  <a:pt x="855036" y="180018"/>
                </a:lnTo>
                <a:lnTo>
                  <a:pt x="868929" y="178499"/>
                </a:lnTo>
                <a:lnTo>
                  <a:pt x="882604" y="176981"/>
                </a:lnTo>
                <a:lnTo>
                  <a:pt x="896497" y="175897"/>
                </a:lnTo>
                <a:lnTo>
                  <a:pt x="910389" y="175029"/>
                </a:lnTo>
                <a:lnTo>
                  <a:pt x="924281" y="174378"/>
                </a:lnTo>
                <a:lnTo>
                  <a:pt x="938391" y="173945"/>
                </a:lnTo>
                <a:lnTo>
                  <a:pt x="952500" y="173945"/>
                </a:lnTo>
                <a:lnTo>
                  <a:pt x="966392" y="173945"/>
                </a:lnTo>
                <a:lnTo>
                  <a:pt x="980719" y="174378"/>
                </a:lnTo>
                <a:lnTo>
                  <a:pt x="994612" y="175029"/>
                </a:lnTo>
                <a:lnTo>
                  <a:pt x="1008505" y="175897"/>
                </a:lnTo>
                <a:lnTo>
                  <a:pt x="1022397" y="176981"/>
                </a:lnTo>
                <a:lnTo>
                  <a:pt x="1035855" y="178499"/>
                </a:lnTo>
                <a:lnTo>
                  <a:pt x="1049747" y="180018"/>
                </a:lnTo>
                <a:lnTo>
                  <a:pt x="1063423" y="181970"/>
                </a:lnTo>
                <a:lnTo>
                  <a:pt x="1112046" y="32316"/>
                </a:lnTo>
                <a:lnTo>
                  <a:pt x="1113783" y="27762"/>
                </a:lnTo>
                <a:lnTo>
                  <a:pt x="1115954" y="23640"/>
                </a:lnTo>
                <a:lnTo>
                  <a:pt x="1118558" y="19736"/>
                </a:lnTo>
                <a:lnTo>
                  <a:pt x="1121380" y="16050"/>
                </a:lnTo>
                <a:lnTo>
                  <a:pt x="1124419" y="12796"/>
                </a:lnTo>
                <a:lnTo>
                  <a:pt x="1127675" y="9977"/>
                </a:lnTo>
                <a:lnTo>
                  <a:pt x="1131582" y="7157"/>
                </a:lnTo>
                <a:lnTo>
                  <a:pt x="1135490" y="4988"/>
                </a:lnTo>
                <a:lnTo>
                  <a:pt x="1139614" y="3253"/>
                </a:lnTo>
                <a:lnTo>
                  <a:pt x="1143738" y="1735"/>
                </a:lnTo>
                <a:lnTo>
                  <a:pt x="1148080" y="650"/>
                </a:lnTo>
                <a:lnTo>
                  <a:pt x="1152638" y="0"/>
                </a:lnTo>
                <a:lnTo>
                  <a:pt x="1157414" y="0"/>
                </a:lnTo>
                <a:lnTo>
                  <a:pt x="1161972" y="216"/>
                </a:lnTo>
                <a:lnTo>
                  <a:pt x="1166531" y="868"/>
                </a:lnTo>
                <a:lnTo>
                  <a:pt x="1171306" y="1952"/>
                </a:lnTo>
                <a:lnTo>
                  <a:pt x="1322169" y="51402"/>
                </a:lnTo>
                <a:lnTo>
                  <a:pt x="1326945" y="52921"/>
                </a:lnTo>
                <a:lnTo>
                  <a:pt x="1331069" y="55090"/>
                </a:lnTo>
                <a:lnTo>
                  <a:pt x="1335194" y="57475"/>
                </a:lnTo>
                <a:lnTo>
                  <a:pt x="1338666" y="60295"/>
                </a:lnTo>
                <a:lnTo>
                  <a:pt x="1342139" y="63765"/>
                </a:lnTo>
                <a:lnTo>
                  <a:pt x="1344962" y="67018"/>
                </a:lnTo>
                <a:lnTo>
                  <a:pt x="1347349" y="70706"/>
                </a:lnTo>
                <a:lnTo>
                  <a:pt x="1349737" y="74392"/>
                </a:lnTo>
                <a:lnTo>
                  <a:pt x="1351474" y="78514"/>
                </a:lnTo>
                <a:lnTo>
                  <a:pt x="1353210" y="82852"/>
                </a:lnTo>
                <a:lnTo>
                  <a:pt x="1354079" y="87406"/>
                </a:lnTo>
                <a:lnTo>
                  <a:pt x="1354730" y="91961"/>
                </a:lnTo>
                <a:lnTo>
                  <a:pt x="1354946" y="96515"/>
                </a:lnTo>
                <a:lnTo>
                  <a:pt x="1354296" y="101287"/>
                </a:lnTo>
                <a:lnTo>
                  <a:pt x="1353645" y="105842"/>
                </a:lnTo>
                <a:lnTo>
                  <a:pt x="1352559" y="110396"/>
                </a:lnTo>
                <a:lnTo>
                  <a:pt x="1303718" y="260050"/>
                </a:lnTo>
                <a:lnTo>
                  <a:pt x="1316091" y="266773"/>
                </a:lnTo>
                <a:lnTo>
                  <a:pt x="1328464" y="273497"/>
                </a:lnTo>
                <a:lnTo>
                  <a:pt x="1340403" y="280654"/>
                </a:lnTo>
                <a:lnTo>
                  <a:pt x="1352342" y="287811"/>
                </a:lnTo>
                <a:lnTo>
                  <a:pt x="1364281" y="295186"/>
                </a:lnTo>
                <a:lnTo>
                  <a:pt x="1375785" y="302994"/>
                </a:lnTo>
                <a:lnTo>
                  <a:pt x="1387073" y="310585"/>
                </a:lnTo>
                <a:lnTo>
                  <a:pt x="1398578" y="318827"/>
                </a:lnTo>
                <a:lnTo>
                  <a:pt x="1409648" y="327068"/>
                </a:lnTo>
                <a:lnTo>
                  <a:pt x="1420719" y="335527"/>
                </a:lnTo>
                <a:lnTo>
                  <a:pt x="1431572" y="344203"/>
                </a:lnTo>
                <a:lnTo>
                  <a:pt x="1442209" y="353095"/>
                </a:lnTo>
                <a:lnTo>
                  <a:pt x="1452628" y="361988"/>
                </a:lnTo>
                <a:lnTo>
                  <a:pt x="1463047" y="371314"/>
                </a:lnTo>
                <a:lnTo>
                  <a:pt x="1473250" y="380857"/>
                </a:lnTo>
                <a:lnTo>
                  <a:pt x="1483234" y="390400"/>
                </a:lnTo>
                <a:lnTo>
                  <a:pt x="1610872" y="297788"/>
                </a:lnTo>
                <a:lnTo>
                  <a:pt x="1614779" y="295186"/>
                </a:lnTo>
                <a:lnTo>
                  <a:pt x="1619120" y="293017"/>
                </a:lnTo>
                <a:lnTo>
                  <a:pt x="1623244" y="291499"/>
                </a:lnTo>
                <a:lnTo>
                  <a:pt x="1627803" y="290197"/>
                </a:lnTo>
                <a:lnTo>
                  <a:pt x="1632144" y="289330"/>
                </a:lnTo>
                <a:lnTo>
                  <a:pt x="1636702" y="288896"/>
                </a:lnTo>
                <a:lnTo>
                  <a:pt x="1641261" y="288896"/>
                </a:lnTo>
                <a:lnTo>
                  <a:pt x="1645603" y="289330"/>
                </a:lnTo>
                <a:lnTo>
                  <a:pt x="1649944" y="290414"/>
                </a:lnTo>
                <a:lnTo>
                  <a:pt x="1654285" y="291715"/>
                </a:lnTo>
                <a:lnTo>
                  <a:pt x="1658410" y="293451"/>
                </a:lnTo>
                <a:lnTo>
                  <a:pt x="1662534" y="295619"/>
                </a:lnTo>
                <a:lnTo>
                  <a:pt x="1666441" y="298005"/>
                </a:lnTo>
                <a:lnTo>
                  <a:pt x="1670132" y="301259"/>
                </a:lnTo>
                <a:lnTo>
                  <a:pt x="1673171" y="304512"/>
                </a:lnTo>
                <a:lnTo>
                  <a:pt x="1676210" y="308416"/>
                </a:lnTo>
                <a:lnTo>
                  <a:pt x="1769766" y="436597"/>
                </a:lnTo>
                <a:lnTo>
                  <a:pt x="1772371" y="440718"/>
                </a:lnTo>
                <a:lnTo>
                  <a:pt x="1774542" y="444839"/>
                </a:lnTo>
                <a:lnTo>
                  <a:pt x="1776278" y="449177"/>
                </a:lnTo>
                <a:lnTo>
                  <a:pt x="1777581" y="453515"/>
                </a:lnTo>
                <a:lnTo>
                  <a:pt x="1778449" y="458069"/>
                </a:lnTo>
                <a:lnTo>
                  <a:pt x="1778666" y="462624"/>
                </a:lnTo>
                <a:lnTo>
                  <a:pt x="1778666" y="467178"/>
                </a:lnTo>
                <a:lnTo>
                  <a:pt x="1778015" y="471516"/>
                </a:lnTo>
                <a:lnTo>
                  <a:pt x="1777146" y="475854"/>
                </a:lnTo>
                <a:lnTo>
                  <a:pt x="1775844" y="480409"/>
                </a:lnTo>
                <a:lnTo>
                  <a:pt x="1774325" y="484529"/>
                </a:lnTo>
                <a:lnTo>
                  <a:pt x="1771937" y="488651"/>
                </a:lnTo>
                <a:lnTo>
                  <a:pt x="1769332" y="492337"/>
                </a:lnTo>
                <a:lnTo>
                  <a:pt x="1766510" y="496025"/>
                </a:lnTo>
                <a:lnTo>
                  <a:pt x="1763254" y="499278"/>
                </a:lnTo>
                <a:lnTo>
                  <a:pt x="1759564" y="502098"/>
                </a:lnTo>
                <a:lnTo>
                  <a:pt x="1631927" y="594709"/>
                </a:lnTo>
                <a:lnTo>
                  <a:pt x="1637788" y="607072"/>
                </a:lnTo>
                <a:lnTo>
                  <a:pt x="1643866" y="619651"/>
                </a:lnTo>
                <a:lnTo>
                  <a:pt x="1649293" y="632231"/>
                </a:lnTo>
                <a:lnTo>
                  <a:pt x="1654502" y="644810"/>
                </a:lnTo>
                <a:lnTo>
                  <a:pt x="1659712" y="657607"/>
                </a:lnTo>
                <a:lnTo>
                  <a:pt x="1664704" y="670620"/>
                </a:lnTo>
                <a:lnTo>
                  <a:pt x="1669263" y="683634"/>
                </a:lnTo>
                <a:lnTo>
                  <a:pt x="1673605" y="696647"/>
                </a:lnTo>
                <a:lnTo>
                  <a:pt x="1677946" y="710094"/>
                </a:lnTo>
                <a:lnTo>
                  <a:pt x="1681853" y="723541"/>
                </a:lnTo>
                <a:lnTo>
                  <a:pt x="1685760" y="736771"/>
                </a:lnTo>
                <a:lnTo>
                  <a:pt x="1689017" y="750436"/>
                </a:lnTo>
                <a:lnTo>
                  <a:pt x="1692489" y="764099"/>
                </a:lnTo>
                <a:lnTo>
                  <a:pt x="1695311" y="777764"/>
                </a:lnTo>
                <a:lnTo>
                  <a:pt x="1698133" y="791644"/>
                </a:lnTo>
                <a:lnTo>
                  <a:pt x="1700738" y="805525"/>
                </a:lnTo>
                <a:lnTo>
                  <a:pt x="1857896" y="805525"/>
                </a:lnTo>
                <a:lnTo>
                  <a:pt x="1862672" y="805742"/>
                </a:lnTo>
                <a:lnTo>
                  <a:pt x="1867448" y="806609"/>
                </a:lnTo>
                <a:lnTo>
                  <a:pt x="1872006" y="807477"/>
                </a:lnTo>
                <a:lnTo>
                  <a:pt x="1876130" y="809429"/>
                </a:lnTo>
                <a:lnTo>
                  <a:pt x="1880255" y="811164"/>
                </a:lnTo>
                <a:lnTo>
                  <a:pt x="1884161" y="813550"/>
                </a:lnTo>
                <a:lnTo>
                  <a:pt x="1887635" y="816370"/>
                </a:lnTo>
                <a:lnTo>
                  <a:pt x="1891108" y="819406"/>
                </a:lnTo>
                <a:lnTo>
                  <a:pt x="1894147" y="822659"/>
                </a:lnTo>
                <a:lnTo>
                  <a:pt x="1896969" y="826346"/>
                </a:lnTo>
                <a:lnTo>
                  <a:pt x="1899356" y="830250"/>
                </a:lnTo>
                <a:lnTo>
                  <a:pt x="1901310" y="833937"/>
                </a:lnTo>
                <a:lnTo>
                  <a:pt x="1902830" y="838275"/>
                </a:lnTo>
                <a:lnTo>
                  <a:pt x="1903915" y="843047"/>
                </a:lnTo>
                <a:lnTo>
                  <a:pt x="1904566" y="847601"/>
                </a:lnTo>
                <a:lnTo>
                  <a:pt x="1905000" y="852156"/>
                </a:lnTo>
                <a:lnTo>
                  <a:pt x="1905000" y="1011353"/>
                </a:lnTo>
                <a:lnTo>
                  <a:pt x="1904566" y="1015907"/>
                </a:lnTo>
                <a:lnTo>
                  <a:pt x="1904132" y="1020896"/>
                </a:lnTo>
                <a:lnTo>
                  <a:pt x="1902830" y="1025234"/>
                </a:lnTo>
                <a:lnTo>
                  <a:pt x="1901310" y="1029571"/>
                </a:lnTo>
                <a:lnTo>
                  <a:pt x="1899356" y="1033692"/>
                </a:lnTo>
                <a:lnTo>
                  <a:pt x="1896969" y="1037596"/>
                </a:lnTo>
                <a:lnTo>
                  <a:pt x="1894147" y="1041283"/>
                </a:lnTo>
                <a:lnTo>
                  <a:pt x="1891325" y="1044536"/>
                </a:lnTo>
                <a:lnTo>
                  <a:pt x="1887852" y="1047356"/>
                </a:lnTo>
                <a:lnTo>
                  <a:pt x="1884161" y="1050175"/>
                </a:lnTo>
                <a:lnTo>
                  <a:pt x="1880255" y="1052562"/>
                </a:lnTo>
                <a:lnTo>
                  <a:pt x="1876130" y="1054513"/>
                </a:lnTo>
                <a:lnTo>
                  <a:pt x="1872006" y="1056032"/>
                </a:lnTo>
                <a:lnTo>
                  <a:pt x="1867448" y="1057116"/>
                </a:lnTo>
                <a:lnTo>
                  <a:pt x="1862672" y="1057983"/>
                </a:lnTo>
                <a:lnTo>
                  <a:pt x="1858113" y="1058201"/>
                </a:lnTo>
                <a:lnTo>
                  <a:pt x="1700738" y="1058201"/>
                </a:lnTo>
                <a:lnTo>
                  <a:pt x="1698133" y="1072082"/>
                </a:lnTo>
                <a:lnTo>
                  <a:pt x="1695311" y="1085962"/>
                </a:lnTo>
                <a:lnTo>
                  <a:pt x="1692489" y="1099626"/>
                </a:lnTo>
                <a:lnTo>
                  <a:pt x="1689017" y="1113507"/>
                </a:lnTo>
                <a:lnTo>
                  <a:pt x="1685760" y="1126737"/>
                </a:lnTo>
                <a:lnTo>
                  <a:pt x="1681853" y="1140401"/>
                </a:lnTo>
                <a:lnTo>
                  <a:pt x="1677946" y="1153848"/>
                </a:lnTo>
                <a:lnTo>
                  <a:pt x="1673605" y="1166862"/>
                </a:lnTo>
                <a:lnTo>
                  <a:pt x="1669263" y="1180092"/>
                </a:lnTo>
                <a:lnTo>
                  <a:pt x="1664704" y="1193105"/>
                </a:lnTo>
                <a:lnTo>
                  <a:pt x="1659712" y="1205902"/>
                </a:lnTo>
                <a:lnTo>
                  <a:pt x="1654502" y="1218698"/>
                </a:lnTo>
                <a:lnTo>
                  <a:pt x="1649293" y="1231711"/>
                </a:lnTo>
                <a:lnTo>
                  <a:pt x="1643866" y="1244291"/>
                </a:lnTo>
                <a:lnTo>
                  <a:pt x="1637788" y="1256654"/>
                </a:lnTo>
                <a:lnTo>
                  <a:pt x="1631927" y="1269016"/>
                </a:lnTo>
                <a:lnTo>
                  <a:pt x="1759564" y="1361411"/>
                </a:lnTo>
                <a:lnTo>
                  <a:pt x="1763254" y="1364231"/>
                </a:lnTo>
                <a:lnTo>
                  <a:pt x="1766510" y="1367701"/>
                </a:lnTo>
                <a:lnTo>
                  <a:pt x="1769332" y="1371171"/>
                </a:lnTo>
                <a:lnTo>
                  <a:pt x="1771937" y="1375075"/>
                </a:lnTo>
                <a:lnTo>
                  <a:pt x="1774325" y="1379196"/>
                </a:lnTo>
                <a:lnTo>
                  <a:pt x="1775844" y="1383317"/>
                </a:lnTo>
                <a:lnTo>
                  <a:pt x="1777146" y="1387654"/>
                </a:lnTo>
                <a:lnTo>
                  <a:pt x="1778015" y="1391992"/>
                </a:lnTo>
                <a:lnTo>
                  <a:pt x="1778666" y="1396330"/>
                </a:lnTo>
                <a:lnTo>
                  <a:pt x="1778666" y="1401101"/>
                </a:lnTo>
                <a:lnTo>
                  <a:pt x="1778449" y="1405439"/>
                </a:lnTo>
                <a:lnTo>
                  <a:pt x="1777581" y="1409994"/>
                </a:lnTo>
                <a:lnTo>
                  <a:pt x="1776278" y="1414332"/>
                </a:lnTo>
                <a:lnTo>
                  <a:pt x="1774542" y="1418886"/>
                </a:lnTo>
                <a:lnTo>
                  <a:pt x="1772371" y="1422790"/>
                </a:lnTo>
                <a:lnTo>
                  <a:pt x="1769766" y="1426694"/>
                </a:lnTo>
                <a:lnTo>
                  <a:pt x="1676210" y="1555526"/>
                </a:lnTo>
                <a:lnTo>
                  <a:pt x="1673171" y="1559214"/>
                </a:lnTo>
                <a:lnTo>
                  <a:pt x="1670132" y="1562467"/>
                </a:lnTo>
                <a:lnTo>
                  <a:pt x="1666441" y="1565503"/>
                </a:lnTo>
                <a:lnTo>
                  <a:pt x="1662534" y="1567889"/>
                </a:lnTo>
                <a:lnTo>
                  <a:pt x="1658410" y="1570275"/>
                </a:lnTo>
                <a:lnTo>
                  <a:pt x="1654285" y="1572010"/>
                </a:lnTo>
                <a:lnTo>
                  <a:pt x="1649944" y="1573311"/>
                </a:lnTo>
                <a:lnTo>
                  <a:pt x="1645603" y="1573962"/>
                </a:lnTo>
                <a:lnTo>
                  <a:pt x="1641261" y="1574612"/>
                </a:lnTo>
                <a:lnTo>
                  <a:pt x="1636702" y="1574830"/>
                </a:lnTo>
                <a:lnTo>
                  <a:pt x="1632144" y="1574179"/>
                </a:lnTo>
                <a:lnTo>
                  <a:pt x="1627586" y="1573528"/>
                </a:lnTo>
                <a:lnTo>
                  <a:pt x="1623244" y="1572227"/>
                </a:lnTo>
                <a:lnTo>
                  <a:pt x="1618903" y="1570708"/>
                </a:lnTo>
                <a:lnTo>
                  <a:pt x="1614779" y="1568323"/>
                </a:lnTo>
                <a:lnTo>
                  <a:pt x="1610872" y="1565720"/>
                </a:lnTo>
                <a:lnTo>
                  <a:pt x="1483234" y="1473326"/>
                </a:lnTo>
                <a:lnTo>
                  <a:pt x="1473250" y="1483085"/>
                </a:lnTo>
                <a:lnTo>
                  <a:pt x="1463047" y="1492195"/>
                </a:lnTo>
                <a:lnTo>
                  <a:pt x="1452628" y="1501521"/>
                </a:lnTo>
                <a:lnTo>
                  <a:pt x="1442209" y="1510631"/>
                </a:lnTo>
                <a:lnTo>
                  <a:pt x="1431572" y="1519523"/>
                </a:lnTo>
                <a:lnTo>
                  <a:pt x="1420719" y="1527982"/>
                </a:lnTo>
                <a:lnTo>
                  <a:pt x="1409648" y="1536440"/>
                </a:lnTo>
                <a:lnTo>
                  <a:pt x="1398578" y="1544682"/>
                </a:lnTo>
                <a:lnTo>
                  <a:pt x="1387290" y="1552923"/>
                </a:lnTo>
                <a:lnTo>
                  <a:pt x="1375785" y="1560731"/>
                </a:lnTo>
                <a:lnTo>
                  <a:pt x="1364281" y="1568323"/>
                </a:lnTo>
                <a:lnTo>
                  <a:pt x="1352342" y="1575914"/>
                </a:lnTo>
                <a:lnTo>
                  <a:pt x="1340403" y="1583071"/>
                </a:lnTo>
                <a:lnTo>
                  <a:pt x="1328464" y="1590228"/>
                </a:lnTo>
                <a:lnTo>
                  <a:pt x="1316091" y="1596952"/>
                </a:lnTo>
                <a:lnTo>
                  <a:pt x="1303718" y="1603676"/>
                </a:lnTo>
                <a:lnTo>
                  <a:pt x="1352559" y="1753112"/>
                </a:lnTo>
                <a:lnTo>
                  <a:pt x="1353645" y="1757883"/>
                </a:lnTo>
                <a:lnTo>
                  <a:pt x="1354296" y="1762655"/>
                </a:lnTo>
                <a:lnTo>
                  <a:pt x="1354946" y="1767426"/>
                </a:lnTo>
                <a:lnTo>
                  <a:pt x="1354730" y="1771764"/>
                </a:lnTo>
                <a:lnTo>
                  <a:pt x="1354079" y="1776319"/>
                </a:lnTo>
                <a:lnTo>
                  <a:pt x="1353210" y="1780657"/>
                </a:lnTo>
                <a:lnTo>
                  <a:pt x="1351474" y="1784995"/>
                </a:lnTo>
                <a:lnTo>
                  <a:pt x="1349737" y="1789115"/>
                </a:lnTo>
                <a:lnTo>
                  <a:pt x="1347349" y="1793019"/>
                </a:lnTo>
                <a:lnTo>
                  <a:pt x="1344962" y="1796707"/>
                </a:lnTo>
                <a:lnTo>
                  <a:pt x="1342139" y="1799960"/>
                </a:lnTo>
                <a:lnTo>
                  <a:pt x="1338666" y="1803214"/>
                </a:lnTo>
                <a:lnTo>
                  <a:pt x="1335194" y="1806033"/>
                </a:lnTo>
                <a:lnTo>
                  <a:pt x="1331286" y="1808419"/>
                </a:lnTo>
                <a:lnTo>
                  <a:pt x="1326945" y="1810588"/>
                </a:lnTo>
                <a:lnTo>
                  <a:pt x="1322603" y="1812323"/>
                </a:lnTo>
                <a:lnTo>
                  <a:pt x="1171306" y="1861556"/>
                </a:lnTo>
                <a:lnTo>
                  <a:pt x="1166531" y="1862641"/>
                </a:lnTo>
                <a:lnTo>
                  <a:pt x="1161972" y="1863508"/>
                </a:lnTo>
                <a:lnTo>
                  <a:pt x="1157414" y="1863725"/>
                </a:lnTo>
                <a:lnTo>
                  <a:pt x="1152638" y="1863725"/>
                </a:lnTo>
                <a:lnTo>
                  <a:pt x="1148080" y="1862858"/>
                </a:lnTo>
                <a:lnTo>
                  <a:pt x="1143738" y="1861990"/>
                </a:lnTo>
                <a:lnTo>
                  <a:pt x="1139614" y="1860472"/>
                </a:lnTo>
                <a:lnTo>
                  <a:pt x="1135490" y="1858520"/>
                </a:lnTo>
                <a:lnTo>
                  <a:pt x="1131365" y="1856568"/>
                </a:lnTo>
                <a:lnTo>
                  <a:pt x="1127675" y="1853748"/>
                </a:lnTo>
                <a:lnTo>
                  <a:pt x="1124419" y="1850929"/>
                </a:lnTo>
                <a:lnTo>
                  <a:pt x="1121380" y="1847459"/>
                </a:lnTo>
                <a:lnTo>
                  <a:pt x="1118558" y="1843989"/>
                </a:lnTo>
                <a:lnTo>
                  <a:pt x="1115954" y="1840085"/>
                </a:lnTo>
                <a:lnTo>
                  <a:pt x="1113783" y="1835747"/>
                </a:lnTo>
                <a:lnTo>
                  <a:pt x="1112046" y="1831409"/>
                </a:lnTo>
                <a:lnTo>
                  <a:pt x="1063423" y="1681538"/>
                </a:lnTo>
                <a:lnTo>
                  <a:pt x="1049747" y="1683491"/>
                </a:lnTo>
                <a:lnTo>
                  <a:pt x="1036289" y="1685009"/>
                </a:lnTo>
                <a:lnTo>
                  <a:pt x="1022397" y="1686310"/>
                </a:lnTo>
                <a:lnTo>
                  <a:pt x="1008505" y="1687611"/>
                </a:lnTo>
                <a:lnTo>
                  <a:pt x="994612" y="1688479"/>
                </a:lnTo>
                <a:lnTo>
                  <a:pt x="980719" y="1689130"/>
                </a:lnTo>
                <a:lnTo>
                  <a:pt x="966392" y="1689346"/>
                </a:lnTo>
                <a:lnTo>
                  <a:pt x="952500" y="1689780"/>
                </a:lnTo>
                <a:lnTo>
                  <a:pt x="938391" y="1689346"/>
                </a:lnTo>
                <a:lnTo>
                  <a:pt x="924281" y="1689130"/>
                </a:lnTo>
                <a:lnTo>
                  <a:pt x="910389" y="1688479"/>
                </a:lnTo>
                <a:lnTo>
                  <a:pt x="896497" y="1687611"/>
                </a:lnTo>
                <a:lnTo>
                  <a:pt x="882604" y="1686310"/>
                </a:lnTo>
                <a:lnTo>
                  <a:pt x="868929" y="1685009"/>
                </a:lnTo>
                <a:lnTo>
                  <a:pt x="855036" y="1683491"/>
                </a:lnTo>
                <a:lnTo>
                  <a:pt x="841361" y="1681538"/>
                </a:lnTo>
                <a:lnTo>
                  <a:pt x="793172" y="1831409"/>
                </a:lnTo>
                <a:lnTo>
                  <a:pt x="791218" y="1835963"/>
                </a:lnTo>
                <a:lnTo>
                  <a:pt x="789264" y="1840085"/>
                </a:lnTo>
                <a:lnTo>
                  <a:pt x="786660" y="1843989"/>
                </a:lnTo>
                <a:lnTo>
                  <a:pt x="783837" y="1847459"/>
                </a:lnTo>
                <a:lnTo>
                  <a:pt x="780798" y="1850929"/>
                </a:lnTo>
                <a:lnTo>
                  <a:pt x="777108" y="1853748"/>
                </a:lnTo>
                <a:lnTo>
                  <a:pt x="773635" y="1856568"/>
                </a:lnTo>
                <a:lnTo>
                  <a:pt x="769728" y="1858520"/>
                </a:lnTo>
                <a:lnTo>
                  <a:pt x="765604" y="1860472"/>
                </a:lnTo>
                <a:lnTo>
                  <a:pt x="761262" y="1861990"/>
                </a:lnTo>
                <a:lnTo>
                  <a:pt x="756921" y="1862858"/>
                </a:lnTo>
                <a:lnTo>
                  <a:pt x="752145" y="1863725"/>
                </a:lnTo>
                <a:lnTo>
                  <a:pt x="747804" y="1863725"/>
                </a:lnTo>
                <a:lnTo>
                  <a:pt x="743246" y="1863508"/>
                </a:lnTo>
                <a:lnTo>
                  <a:pt x="738470" y="1862641"/>
                </a:lnTo>
                <a:lnTo>
                  <a:pt x="733694" y="1861340"/>
                </a:lnTo>
                <a:lnTo>
                  <a:pt x="582614" y="1812323"/>
                </a:lnTo>
                <a:lnTo>
                  <a:pt x="578056" y="1810588"/>
                </a:lnTo>
                <a:lnTo>
                  <a:pt x="573931" y="1808419"/>
                </a:lnTo>
                <a:lnTo>
                  <a:pt x="570024" y="1806033"/>
                </a:lnTo>
                <a:lnTo>
                  <a:pt x="566551" y="1803214"/>
                </a:lnTo>
                <a:lnTo>
                  <a:pt x="563078" y="1799960"/>
                </a:lnTo>
                <a:lnTo>
                  <a:pt x="560039" y="1796707"/>
                </a:lnTo>
                <a:lnTo>
                  <a:pt x="557434" y="1793019"/>
                </a:lnTo>
                <a:lnTo>
                  <a:pt x="555481" y="1789115"/>
                </a:lnTo>
                <a:lnTo>
                  <a:pt x="553310" y="1784995"/>
                </a:lnTo>
                <a:lnTo>
                  <a:pt x="552007" y="1780657"/>
                </a:lnTo>
                <a:lnTo>
                  <a:pt x="550922" y="1776319"/>
                </a:lnTo>
                <a:lnTo>
                  <a:pt x="550271" y="1771764"/>
                </a:lnTo>
                <a:lnTo>
                  <a:pt x="550271" y="1767426"/>
                </a:lnTo>
                <a:lnTo>
                  <a:pt x="550488" y="1762655"/>
                </a:lnTo>
                <a:lnTo>
                  <a:pt x="551356" y="1757883"/>
                </a:lnTo>
                <a:lnTo>
                  <a:pt x="552224" y="1753112"/>
                </a:lnTo>
                <a:lnTo>
                  <a:pt x="601282" y="1603676"/>
                </a:lnTo>
                <a:lnTo>
                  <a:pt x="588909" y="1596952"/>
                </a:lnTo>
                <a:lnTo>
                  <a:pt x="576753" y="1590228"/>
                </a:lnTo>
                <a:lnTo>
                  <a:pt x="564597" y="1583071"/>
                </a:lnTo>
                <a:lnTo>
                  <a:pt x="552658" y="1575914"/>
                </a:lnTo>
                <a:lnTo>
                  <a:pt x="540936" y="1568323"/>
                </a:lnTo>
                <a:lnTo>
                  <a:pt x="529215" y="1560731"/>
                </a:lnTo>
                <a:lnTo>
                  <a:pt x="517927" y="1552923"/>
                </a:lnTo>
                <a:lnTo>
                  <a:pt x="506423" y="1544682"/>
                </a:lnTo>
                <a:lnTo>
                  <a:pt x="495135" y="1536440"/>
                </a:lnTo>
                <a:lnTo>
                  <a:pt x="484281" y="1527982"/>
                </a:lnTo>
                <a:lnTo>
                  <a:pt x="473428" y="1519306"/>
                </a:lnTo>
                <a:lnTo>
                  <a:pt x="462791" y="1510631"/>
                </a:lnTo>
                <a:lnTo>
                  <a:pt x="452155" y="1501521"/>
                </a:lnTo>
                <a:lnTo>
                  <a:pt x="441953" y="1492195"/>
                </a:lnTo>
                <a:lnTo>
                  <a:pt x="431751" y="1482869"/>
                </a:lnTo>
                <a:lnTo>
                  <a:pt x="421549" y="1473108"/>
                </a:lnTo>
                <a:lnTo>
                  <a:pt x="294346" y="1565720"/>
                </a:lnTo>
                <a:lnTo>
                  <a:pt x="290222" y="1568323"/>
                </a:lnTo>
                <a:lnTo>
                  <a:pt x="286097" y="1570708"/>
                </a:lnTo>
                <a:lnTo>
                  <a:pt x="281756" y="1572227"/>
                </a:lnTo>
                <a:lnTo>
                  <a:pt x="277197" y="1573528"/>
                </a:lnTo>
                <a:lnTo>
                  <a:pt x="272856" y="1574179"/>
                </a:lnTo>
                <a:lnTo>
                  <a:pt x="268298" y="1574830"/>
                </a:lnTo>
                <a:lnTo>
                  <a:pt x="263739" y="1574830"/>
                </a:lnTo>
                <a:lnTo>
                  <a:pt x="259397" y="1574179"/>
                </a:lnTo>
                <a:lnTo>
                  <a:pt x="254839" y="1573311"/>
                </a:lnTo>
                <a:lnTo>
                  <a:pt x="250498" y="1572010"/>
                </a:lnTo>
                <a:lnTo>
                  <a:pt x="246374" y="1570275"/>
                </a:lnTo>
                <a:lnTo>
                  <a:pt x="242249" y="1568106"/>
                </a:lnTo>
                <a:lnTo>
                  <a:pt x="238776" y="1565503"/>
                </a:lnTo>
                <a:lnTo>
                  <a:pt x="235086" y="1562467"/>
                </a:lnTo>
                <a:lnTo>
                  <a:pt x="231829" y="1559214"/>
                </a:lnTo>
                <a:lnTo>
                  <a:pt x="228791" y="1555526"/>
                </a:lnTo>
                <a:lnTo>
                  <a:pt x="135017" y="1426694"/>
                </a:lnTo>
                <a:lnTo>
                  <a:pt x="132412" y="1422790"/>
                </a:lnTo>
                <a:lnTo>
                  <a:pt x="130458" y="1418886"/>
                </a:lnTo>
                <a:lnTo>
                  <a:pt x="128722" y="1414332"/>
                </a:lnTo>
                <a:lnTo>
                  <a:pt x="127419" y="1409994"/>
                </a:lnTo>
                <a:lnTo>
                  <a:pt x="126551" y="1405439"/>
                </a:lnTo>
                <a:lnTo>
                  <a:pt x="126334" y="1401101"/>
                </a:lnTo>
                <a:lnTo>
                  <a:pt x="126334" y="1396330"/>
                </a:lnTo>
                <a:lnTo>
                  <a:pt x="126768" y="1391992"/>
                </a:lnTo>
                <a:lnTo>
                  <a:pt x="127853" y="1387654"/>
                </a:lnTo>
                <a:lnTo>
                  <a:pt x="129156" y="1383317"/>
                </a:lnTo>
                <a:lnTo>
                  <a:pt x="130893" y="1379196"/>
                </a:lnTo>
                <a:lnTo>
                  <a:pt x="133063" y="1375075"/>
                </a:lnTo>
                <a:lnTo>
                  <a:pt x="135668" y="1371171"/>
                </a:lnTo>
                <a:lnTo>
                  <a:pt x="138490" y="1367701"/>
                </a:lnTo>
                <a:lnTo>
                  <a:pt x="141746" y="1364447"/>
                </a:lnTo>
                <a:lnTo>
                  <a:pt x="145653" y="1361411"/>
                </a:lnTo>
                <a:lnTo>
                  <a:pt x="272856" y="1269016"/>
                </a:lnTo>
                <a:lnTo>
                  <a:pt x="266995" y="1256654"/>
                </a:lnTo>
                <a:lnTo>
                  <a:pt x="261351" y="1244074"/>
                </a:lnTo>
                <a:lnTo>
                  <a:pt x="255707" y="1231711"/>
                </a:lnTo>
                <a:lnTo>
                  <a:pt x="250281" y="1218698"/>
                </a:lnTo>
                <a:lnTo>
                  <a:pt x="245071" y="1205902"/>
                </a:lnTo>
                <a:lnTo>
                  <a:pt x="240295" y="1193105"/>
                </a:lnTo>
                <a:lnTo>
                  <a:pt x="235737" y="1180092"/>
                </a:lnTo>
                <a:lnTo>
                  <a:pt x="231178" y="1166862"/>
                </a:lnTo>
                <a:lnTo>
                  <a:pt x="227054" y="1153848"/>
                </a:lnTo>
                <a:lnTo>
                  <a:pt x="222930" y="1140401"/>
                </a:lnTo>
                <a:lnTo>
                  <a:pt x="219457" y="1126737"/>
                </a:lnTo>
                <a:lnTo>
                  <a:pt x="215767" y="1113507"/>
                </a:lnTo>
                <a:lnTo>
                  <a:pt x="212728" y="1099626"/>
                </a:lnTo>
                <a:lnTo>
                  <a:pt x="209689" y="1085962"/>
                </a:lnTo>
                <a:lnTo>
                  <a:pt x="207084" y="1072082"/>
                </a:lnTo>
                <a:lnTo>
                  <a:pt x="204479" y="1058201"/>
                </a:lnTo>
                <a:lnTo>
                  <a:pt x="47104" y="1058201"/>
                </a:lnTo>
                <a:lnTo>
                  <a:pt x="42111" y="1057983"/>
                </a:lnTo>
                <a:lnTo>
                  <a:pt x="37552" y="1057116"/>
                </a:lnTo>
                <a:lnTo>
                  <a:pt x="32994" y="1056032"/>
                </a:lnTo>
                <a:lnTo>
                  <a:pt x="28653" y="1054513"/>
                </a:lnTo>
                <a:lnTo>
                  <a:pt x="24745" y="1052562"/>
                </a:lnTo>
                <a:lnTo>
                  <a:pt x="20839" y="1050175"/>
                </a:lnTo>
                <a:lnTo>
                  <a:pt x="16931" y="1047356"/>
                </a:lnTo>
                <a:lnTo>
                  <a:pt x="13892" y="1044536"/>
                </a:lnTo>
                <a:lnTo>
                  <a:pt x="10853" y="1041283"/>
                </a:lnTo>
                <a:lnTo>
                  <a:pt x="8032" y="1037596"/>
                </a:lnTo>
                <a:lnTo>
                  <a:pt x="5644" y="1033692"/>
                </a:lnTo>
                <a:lnTo>
                  <a:pt x="3690" y="1029571"/>
                </a:lnTo>
                <a:lnTo>
                  <a:pt x="1954" y="1025234"/>
                </a:lnTo>
                <a:lnTo>
                  <a:pt x="1085" y="1020896"/>
                </a:lnTo>
                <a:lnTo>
                  <a:pt x="217" y="1015907"/>
                </a:lnTo>
                <a:lnTo>
                  <a:pt x="0" y="1011353"/>
                </a:lnTo>
                <a:lnTo>
                  <a:pt x="0" y="852156"/>
                </a:lnTo>
                <a:lnTo>
                  <a:pt x="217" y="847601"/>
                </a:lnTo>
                <a:lnTo>
                  <a:pt x="1085" y="843047"/>
                </a:lnTo>
                <a:lnTo>
                  <a:pt x="1954" y="838275"/>
                </a:lnTo>
                <a:lnTo>
                  <a:pt x="3690" y="833937"/>
                </a:lnTo>
                <a:lnTo>
                  <a:pt x="5644" y="830250"/>
                </a:lnTo>
                <a:lnTo>
                  <a:pt x="8032" y="826346"/>
                </a:lnTo>
                <a:lnTo>
                  <a:pt x="10853" y="822659"/>
                </a:lnTo>
                <a:lnTo>
                  <a:pt x="13892" y="819406"/>
                </a:lnTo>
                <a:lnTo>
                  <a:pt x="16931" y="816370"/>
                </a:lnTo>
                <a:lnTo>
                  <a:pt x="20839" y="813550"/>
                </a:lnTo>
                <a:lnTo>
                  <a:pt x="24745" y="811164"/>
                </a:lnTo>
                <a:lnTo>
                  <a:pt x="28653" y="809429"/>
                </a:lnTo>
                <a:lnTo>
                  <a:pt x="32994" y="807477"/>
                </a:lnTo>
                <a:lnTo>
                  <a:pt x="37552" y="806609"/>
                </a:lnTo>
                <a:lnTo>
                  <a:pt x="42111" y="805742"/>
                </a:lnTo>
                <a:lnTo>
                  <a:pt x="47104" y="805525"/>
                </a:lnTo>
                <a:lnTo>
                  <a:pt x="204479" y="805525"/>
                </a:lnTo>
                <a:lnTo>
                  <a:pt x="207084" y="791644"/>
                </a:lnTo>
                <a:lnTo>
                  <a:pt x="209689" y="777764"/>
                </a:lnTo>
                <a:lnTo>
                  <a:pt x="212728" y="764099"/>
                </a:lnTo>
                <a:lnTo>
                  <a:pt x="215767" y="750436"/>
                </a:lnTo>
                <a:lnTo>
                  <a:pt x="219457" y="736771"/>
                </a:lnTo>
                <a:lnTo>
                  <a:pt x="222930" y="723324"/>
                </a:lnTo>
                <a:lnTo>
                  <a:pt x="227054" y="709877"/>
                </a:lnTo>
                <a:lnTo>
                  <a:pt x="231178" y="696647"/>
                </a:lnTo>
                <a:lnTo>
                  <a:pt x="235737" y="683634"/>
                </a:lnTo>
                <a:lnTo>
                  <a:pt x="240295" y="670620"/>
                </a:lnTo>
                <a:lnTo>
                  <a:pt x="245071" y="657607"/>
                </a:lnTo>
                <a:lnTo>
                  <a:pt x="250281" y="644810"/>
                </a:lnTo>
                <a:lnTo>
                  <a:pt x="255707" y="632014"/>
                </a:lnTo>
                <a:lnTo>
                  <a:pt x="261351" y="619434"/>
                </a:lnTo>
                <a:lnTo>
                  <a:pt x="266995" y="607072"/>
                </a:lnTo>
                <a:lnTo>
                  <a:pt x="272856" y="594709"/>
                </a:lnTo>
                <a:lnTo>
                  <a:pt x="145653" y="502098"/>
                </a:lnTo>
                <a:lnTo>
                  <a:pt x="141746" y="499061"/>
                </a:lnTo>
                <a:lnTo>
                  <a:pt x="138490" y="495808"/>
                </a:lnTo>
                <a:lnTo>
                  <a:pt x="135668" y="492337"/>
                </a:lnTo>
                <a:lnTo>
                  <a:pt x="133063" y="488651"/>
                </a:lnTo>
                <a:lnTo>
                  <a:pt x="130893" y="484529"/>
                </a:lnTo>
                <a:lnTo>
                  <a:pt x="129156" y="480409"/>
                </a:lnTo>
                <a:lnTo>
                  <a:pt x="127853" y="475854"/>
                </a:lnTo>
                <a:lnTo>
                  <a:pt x="126768" y="471516"/>
                </a:lnTo>
                <a:lnTo>
                  <a:pt x="126334" y="467178"/>
                </a:lnTo>
                <a:lnTo>
                  <a:pt x="126334" y="462624"/>
                </a:lnTo>
                <a:lnTo>
                  <a:pt x="126551" y="458069"/>
                </a:lnTo>
                <a:lnTo>
                  <a:pt x="127419" y="453515"/>
                </a:lnTo>
                <a:lnTo>
                  <a:pt x="128722" y="449177"/>
                </a:lnTo>
                <a:lnTo>
                  <a:pt x="130458" y="444839"/>
                </a:lnTo>
                <a:lnTo>
                  <a:pt x="132412" y="440718"/>
                </a:lnTo>
                <a:lnTo>
                  <a:pt x="135017" y="436597"/>
                </a:lnTo>
                <a:lnTo>
                  <a:pt x="228791" y="308416"/>
                </a:lnTo>
                <a:lnTo>
                  <a:pt x="231829" y="304512"/>
                </a:lnTo>
                <a:lnTo>
                  <a:pt x="235086" y="301259"/>
                </a:lnTo>
                <a:lnTo>
                  <a:pt x="238776" y="298005"/>
                </a:lnTo>
                <a:lnTo>
                  <a:pt x="242249" y="295619"/>
                </a:lnTo>
                <a:lnTo>
                  <a:pt x="246374" y="293451"/>
                </a:lnTo>
                <a:lnTo>
                  <a:pt x="250498" y="291715"/>
                </a:lnTo>
                <a:lnTo>
                  <a:pt x="254839" y="290414"/>
                </a:lnTo>
                <a:lnTo>
                  <a:pt x="259397" y="289330"/>
                </a:lnTo>
                <a:lnTo>
                  <a:pt x="263739" y="288896"/>
                </a:lnTo>
                <a:lnTo>
                  <a:pt x="268298" y="288896"/>
                </a:lnTo>
                <a:lnTo>
                  <a:pt x="272856" y="289330"/>
                </a:lnTo>
                <a:lnTo>
                  <a:pt x="277197" y="290197"/>
                </a:lnTo>
                <a:lnTo>
                  <a:pt x="281756" y="291499"/>
                </a:lnTo>
                <a:lnTo>
                  <a:pt x="286097" y="293017"/>
                </a:lnTo>
                <a:lnTo>
                  <a:pt x="290222" y="295186"/>
                </a:lnTo>
                <a:lnTo>
                  <a:pt x="294346" y="297788"/>
                </a:lnTo>
                <a:lnTo>
                  <a:pt x="421549" y="390400"/>
                </a:lnTo>
                <a:lnTo>
                  <a:pt x="431751" y="380857"/>
                </a:lnTo>
                <a:lnTo>
                  <a:pt x="441953" y="371314"/>
                </a:lnTo>
                <a:lnTo>
                  <a:pt x="452155" y="361988"/>
                </a:lnTo>
                <a:lnTo>
                  <a:pt x="462791" y="353095"/>
                </a:lnTo>
                <a:lnTo>
                  <a:pt x="473645" y="344203"/>
                </a:lnTo>
                <a:lnTo>
                  <a:pt x="484281" y="335527"/>
                </a:lnTo>
                <a:lnTo>
                  <a:pt x="495135" y="327068"/>
                </a:lnTo>
                <a:lnTo>
                  <a:pt x="506423" y="318827"/>
                </a:lnTo>
                <a:lnTo>
                  <a:pt x="517927" y="310585"/>
                </a:lnTo>
                <a:lnTo>
                  <a:pt x="529215" y="302994"/>
                </a:lnTo>
                <a:lnTo>
                  <a:pt x="540936" y="295186"/>
                </a:lnTo>
                <a:lnTo>
                  <a:pt x="552658" y="287811"/>
                </a:lnTo>
                <a:lnTo>
                  <a:pt x="564597" y="280654"/>
                </a:lnTo>
                <a:lnTo>
                  <a:pt x="576753" y="273497"/>
                </a:lnTo>
                <a:lnTo>
                  <a:pt x="588909" y="266773"/>
                </a:lnTo>
                <a:lnTo>
                  <a:pt x="601282" y="260050"/>
                </a:lnTo>
                <a:lnTo>
                  <a:pt x="552224" y="110396"/>
                </a:lnTo>
                <a:lnTo>
                  <a:pt x="550922" y="105842"/>
                </a:lnTo>
                <a:lnTo>
                  <a:pt x="550488" y="100853"/>
                </a:lnTo>
                <a:lnTo>
                  <a:pt x="550053" y="96299"/>
                </a:lnTo>
                <a:lnTo>
                  <a:pt x="550271" y="91961"/>
                </a:lnTo>
                <a:lnTo>
                  <a:pt x="550704" y="87406"/>
                </a:lnTo>
                <a:lnTo>
                  <a:pt x="552007" y="82852"/>
                </a:lnTo>
                <a:lnTo>
                  <a:pt x="553310" y="78514"/>
                </a:lnTo>
                <a:lnTo>
                  <a:pt x="555046" y="74826"/>
                </a:lnTo>
                <a:lnTo>
                  <a:pt x="557434" y="70706"/>
                </a:lnTo>
                <a:lnTo>
                  <a:pt x="560039" y="67018"/>
                </a:lnTo>
                <a:lnTo>
                  <a:pt x="563078" y="63765"/>
                </a:lnTo>
                <a:lnTo>
                  <a:pt x="566551" y="60512"/>
                </a:lnTo>
                <a:lnTo>
                  <a:pt x="570024" y="57693"/>
                </a:lnTo>
                <a:lnTo>
                  <a:pt x="573931" y="55090"/>
                </a:lnTo>
                <a:lnTo>
                  <a:pt x="578056" y="53137"/>
                </a:lnTo>
                <a:lnTo>
                  <a:pt x="582614" y="51402"/>
                </a:lnTo>
                <a:lnTo>
                  <a:pt x="733912" y="1952"/>
                </a:lnTo>
                <a:lnTo>
                  <a:pt x="738470" y="868"/>
                </a:lnTo>
                <a:lnTo>
                  <a:pt x="743246" y="216"/>
                </a:lnTo>
                <a:close/>
              </a:path>
            </a:pathLst>
          </a:custGeom>
          <a:solidFill>
            <a:schemeClr val="accent1">
              <a:alpha val="100000"/>
            </a:schemeClr>
          </a:solidFill>
        </p:spPr>
      </p:sp>
      <p:sp>
        <p:nvSpPr>
          <p:cNvPr id="4" name="Freeform 4"/>
          <p:cNvSpPr/>
          <p:nvPr/>
        </p:nvSpPr>
        <p:spPr>
          <a:xfrm>
            <a:off x="4067465" y="3482773"/>
            <a:ext cx="2116735" cy="2070873"/>
          </a:xfrm>
          <a:custGeom>
            <a:avLst/>
            <a:gdLst/>
            <a:ahLst/>
            <a:cxnLst/>
            <a:rect l="l" t="t" r="r" b="b"/>
            <a:pathLst>
              <a:path w="1905000" h="1863725">
                <a:moveTo>
                  <a:pt x="952500" y="355818"/>
                </a:moveTo>
                <a:cubicBezTo>
                  <a:pt x="634360" y="355818"/>
                  <a:pt x="376456" y="613722"/>
                  <a:pt x="376456" y="931862"/>
                </a:cubicBezTo>
                <a:cubicBezTo>
                  <a:pt x="376456" y="1250002"/>
                  <a:pt x="634360" y="1507906"/>
                  <a:pt x="952500" y="1507906"/>
                </a:cubicBezTo>
                <a:cubicBezTo>
                  <a:pt x="1270640" y="1507906"/>
                  <a:pt x="1528544" y="1250002"/>
                  <a:pt x="1528544" y="931862"/>
                </a:cubicBezTo>
                <a:cubicBezTo>
                  <a:pt x="1528544" y="613722"/>
                  <a:pt x="1270640" y="355818"/>
                  <a:pt x="952500" y="355818"/>
                </a:cubicBezTo>
                <a:close/>
                <a:moveTo>
                  <a:pt x="747804" y="0"/>
                </a:moveTo>
                <a:lnTo>
                  <a:pt x="752363" y="0"/>
                </a:lnTo>
                <a:lnTo>
                  <a:pt x="756921" y="650"/>
                </a:lnTo>
                <a:lnTo>
                  <a:pt x="761262" y="1735"/>
                </a:lnTo>
                <a:lnTo>
                  <a:pt x="765604" y="3253"/>
                </a:lnTo>
                <a:lnTo>
                  <a:pt x="769728" y="4988"/>
                </a:lnTo>
                <a:lnTo>
                  <a:pt x="773635" y="7374"/>
                </a:lnTo>
                <a:lnTo>
                  <a:pt x="777108" y="9977"/>
                </a:lnTo>
                <a:lnTo>
                  <a:pt x="780798" y="12796"/>
                </a:lnTo>
                <a:lnTo>
                  <a:pt x="783837" y="16050"/>
                </a:lnTo>
                <a:lnTo>
                  <a:pt x="786660" y="19736"/>
                </a:lnTo>
                <a:lnTo>
                  <a:pt x="789264" y="23640"/>
                </a:lnTo>
                <a:lnTo>
                  <a:pt x="791218" y="27978"/>
                </a:lnTo>
                <a:lnTo>
                  <a:pt x="793172" y="32316"/>
                </a:lnTo>
                <a:lnTo>
                  <a:pt x="841361" y="181970"/>
                </a:lnTo>
                <a:lnTo>
                  <a:pt x="855036" y="180018"/>
                </a:lnTo>
                <a:lnTo>
                  <a:pt x="868929" y="178499"/>
                </a:lnTo>
                <a:lnTo>
                  <a:pt x="882604" y="176981"/>
                </a:lnTo>
                <a:lnTo>
                  <a:pt x="896497" y="175897"/>
                </a:lnTo>
                <a:lnTo>
                  <a:pt x="910389" y="175029"/>
                </a:lnTo>
                <a:lnTo>
                  <a:pt x="924281" y="174378"/>
                </a:lnTo>
                <a:lnTo>
                  <a:pt x="938391" y="173945"/>
                </a:lnTo>
                <a:lnTo>
                  <a:pt x="952500" y="173945"/>
                </a:lnTo>
                <a:lnTo>
                  <a:pt x="966392" y="173945"/>
                </a:lnTo>
                <a:lnTo>
                  <a:pt x="980719" y="174378"/>
                </a:lnTo>
                <a:lnTo>
                  <a:pt x="994612" y="175029"/>
                </a:lnTo>
                <a:lnTo>
                  <a:pt x="1008505" y="175897"/>
                </a:lnTo>
                <a:lnTo>
                  <a:pt x="1022397" y="176981"/>
                </a:lnTo>
                <a:lnTo>
                  <a:pt x="1035855" y="178499"/>
                </a:lnTo>
                <a:lnTo>
                  <a:pt x="1049747" y="180018"/>
                </a:lnTo>
                <a:lnTo>
                  <a:pt x="1063423" y="181970"/>
                </a:lnTo>
                <a:lnTo>
                  <a:pt x="1112046" y="32316"/>
                </a:lnTo>
                <a:lnTo>
                  <a:pt x="1113783" y="27762"/>
                </a:lnTo>
                <a:lnTo>
                  <a:pt x="1115954" y="23640"/>
                </a:lnTo>
                <a:lnTo>
                  <a:pt x="1118558" y="19736"/>
                </a:lnTo>
                <a:lnTo>
                  <a:pt x="1121380" y="16050"/>
                </a:lnTo>
                <a:lnTo>
                  <a:pt x="1124419" y="12796"/>
                </a:lnTo>
                <a:lnTo>
                  <a:pt x="1127675" y="9977"/>
                </a:lnTo>
                <a:lnTo>
                  <a:pt x="1131582" y="7157"/>
                </a:lnTo>
                <a:lnTo>
                  <a:pt x="1135490" y="4988"/>
                </a:lnTo>
                <a:lnTo>
                  <a:pt x="1139614" y="3253"/>
                </a:lnTo>
                <a:lnTo>
                  <a:pt x="1143738" y="1735"/>
                </a:lnTo>
                <a:lnTo>
                  <a:pt x="1148080" y="650"/>
                </a:lnTo>
                <a:lnTo>
                  <a:pt x="1152638" y="0"/>
                </a:lnTo>
                <a:lnTo>
                  <a:pt x="1157414" y="0"/>
                </a:lnTo>
                <a:lnTo>
                  <a:pt x="1161972" y="216"/>
                </a:lnTo>
                <a:lnTo>
                  <a:pt x="1166531" y="868"/>
                </a:lnTo>
                <a:lnTo>
                  <a:pt x="1171306" y="1952"/>
                </a:lnTo>
                <a:lnTo>
                  <a:pt x="1322169" y="51402"/>
                </a:lnTo>
                <a:lnTo>
                  <a:pt x="1326945" y="52921"/>
                </a:lnTo>
                <a:lnTo>
                  <a:pt x="1331069" y="55090"/>
                </a:lnTo>
                <a:lnTo>
                  <a:pt x="1335194" y="57475"/>
                </a:lnTo>
                <a:lnTo>
                  <a:pt x="1338666" y="60295"/>
                </a:lnTo>
                <a:lnTo>
                  <a:pt x="1342139" y="63765"/>
                </a:lnTo>
                <a:lnTo>
                  <a:pt x="1344962" y="67018"/>
                </a:lnTo>
                <a:lnTo>
                  <a:pt x="1347349" y="70706"/>
                </a:lnTo>
                <a:lnTo>
                  <a:pt x="1349737" y="74392"/>
                </a:lnTo>
                <a:lnTo>
                  <a:pt x="1351474" y="78514"/>
                </a:lnTo>
                <a:lnTo>
                  <a:pt x="1353210" y="82852"/>
                </a:lnTo>
                <a:lnTo>
                  <a:pt x="1354079" y="87406"/>
                </a:lnTo>
                <a:lnTo>
                  <a:pt x="1354730" y="91961"/>
                </a:lnTo>
                <a:lnTo>
                  <a:pt x="1354946" y="96515"/>
                </a:lnTo>
                <a:lnTo>
                  <a:pt x="1354296" y="101287"/>
                </a:lnTo>
                <a:lnTo>
                  <a:pt x="1353645" y="105842"/>
                </a:lnTo>
                <a:lnTo>
                  <a:pt x="1352559" y="110396"/>
                </a:lnTo>
                <a:lnTo>
                  <a:pt x="1303718" y="260050"/>
                </a:lnTo>
                <a:lnTo>
                  <a:pt x="1316091" y="266773"/>
                </a:lnTo>
                <a:lnTo>
                  <a:pt x="1328464" y="273497"/>
                </a:lnTo>
                <a:lnTo>
                  <a:pt x="1340403" y="280654"/>
                </a:lnTo>
                <a:lnTo>
                  <a:pt x="1352342" y="287811"/>
                </a:lnTo>
                <a:lnTo>
                  <a:pt x="1364281" y="295186"/>
                </a:lnTo>
                <a:lnTo>
                  <a:pt x="1375785" y="302994"/>
                </a:lnTo>
                <a:lnTo>
                  <a:pt x="1387073" y="310585"/>
                </a:lnTo>
                <a:lnTo>
                  <a:pt x="1398578" y="318827"/>
                </a:lnTo>
                <a:lnTo>
                  <a:pt x="1409648" y="327068"/>
                </a:lnTo>
                <a:lnTo>
                  <a:pt x="1420719" y="335527"/>
                </a:lnTo>
                <a:lnTo>
                  <a:pt x="1431572" y="344203"/>
                </a:lnTo>
                <a:lnTo>
                  <a:pt x="1442209" y="353095"/>
                </a:lnTo>
                <a:lnTo>
                  <a:pt x="1452628" y="361988"/>
                </a:lnTo>
                <a:lnTo>
                  <a:pt x="1463047" y="371314"/>
                </a:lnTo>
                <a:lnTo>
                  <a:pt x="1473250" y="380857"/>
                </a:lnTo>
                <a:lnTo>
                  <a:pt x="1483234" y="390400"/>
                </a:lnTo>
                <a:lnTo>
                  <a:pt x="1610872" y="297788"/>
                </a:lnTo>
                <a:lnTo>
                  <a:pt x="1614779" y="295186"/>
                </a:lnTo>
                <a:lnTo>
                  <a:pt x="1619120" y="293017"/>
                </a:lnTo>
                <a:lnTo>
                  <a:pt x="1623244" y="291499"/>
                </a:lnTo>
                <a:lnTo>
                  <a:pt x="1627803" y="290197"/>
                </a:lnTo>
                <a:lnTo>
                  <a:pt x="1632144" y="289330"/>
                </a:lnTo>
                <a:lnTo>
                  <a:pt x="1636702" y="288896"/>
                </a:lnTo>
                <a:lnTo>
                  <a:pt x="1641261" y="288896"/>
                </a:lnTo>
                <a:lnTo>
                  <a:pt x="1645603" y="289330"/>
                </a:lnTo>
                <a:lnTo>
                  <a:pt x="1649944" y="290414"/>
                </a:lnTo>
                <a:lnTo>
                  <a:pt x="1654285" y="291715"/>
                </a:lnTo>
                <a:lnTo>
                  <a:pt x="1658410" y="293451"/>
                </a:lnTo>
                <a:lnTo>
                  <a:pt x="1662534" y="295619"/>
                </a:lnTo>
                <a:lnTo>
                  <a:pt x="1666441" y="298005"/>
                </a:lnTo>
                <a:lnTo>
                  <a:pt x="1670132" y="301259"/>
                </a:lnTo>
                <a:lnTo>
                  <a:pt x="1673171" y="304512"/>
                </a:lnTo>
                <a:lnTo>
                  <a:pt x="1676210" y="308416"/>
                </a:lnTo>
                <a:lnTo>
                  <a:pt x="1769766" y="436597"/>
                </a:lnTo>
                <a:lnTo>
                  <a:pt x="1772371" y="440718"/>
                </a:lnTo>
                <a:lnTo>
                  <a:pt x="1774542" y="444839"/>
                </a:lnTo>
                <a:lnTo>
                  <a:pt x="1776278" y="449177"/>
                </a:lnTo>
                <a:lnTo>
                  <a:pt x="1777581" y="453515"/>
                </a:lnTo>
                <a:lnTo>
                  <a:pt x="1778449" y="458069"/>
                </a:lnTo>
                <a:lnTo>
                  <a:pt x="1778666" y="462624"/>
                </a:lnTo>
                <a:lnTo>
                  <a:pt x="1778666" y="467178"/>
                </a:lnTo>
                <a:lnTo>
                  <a:pt x="1778015" y="471516"/>
                </a:lnTo>
                <a:lnTo>
                  <a:pt x="1777146" y="475854"/>
                </a:lnTo>
                <a:lnTo>
                  <a:pt x="1775844" y="480409"/>
                </a:lnTo>
                <a:lnTo>
                  <a:pt x="1774325" y="484529"/>
                </a:lnTo>
                <a:lnTo>
                  <a:pt x="1771937" y="488651"/>
                </a:lnTo>
                <a:lnTo>
                  <a:pt x="1769332" y="492337"/>
                </a:lnTo>
                <a:lnTo>
                  <a:pt x="1766510" y="496025"/>
                </a:lnTo>
                <a:lnTo>
                  <a:pt x="1763254" y="499278"/>
                </a:lnTo>
                <a:lnTo>
                  <a:pt x="1759564" y="502098"/>
                </a:lnTo>
                <a:lnTo>
                  <a:pt x="1631927" y="594709"/>
                </a:lnTo>
                <a:lnTo>
                  <a:pt x="1637788" y="607072"/>
                </a:lnTo>
                <a:lnTo>
                  <a:pt x="1643866" y="619651"/>
                </a:lnTo>
                <a:lnTo>
                  <a:pt x="1649293" y="632231"/>
                </a:lnTo>
                <a:lnTo>
                  <a:pt x="1654502" y="644810"/>
                </a:lnTo>
                <a:lnTo>
                  <a:pt x="1659712" y="657607"/>
                </a:lnTo>
                <a:lnTo>
                  <a:pt x="1664704" y="670620"/>
                </a:lnTo>
                <a:lnTo>
                  <a:pt x="1669263" y="683634"/>
                </a:lnTo>
                <a:lnTo>
                  <a:pt x="1673605" y="696647"/>
                </a:lnTo>
                <a:lnTo>
                  <a:pt x="1677946" y="710094"/>
                </a:lnTo>
                <a:lnTo>
                  <a:pt x="1681853" y="723541"/>
                </a:lnTo>
                <a:lnTo>
                  <a:pt x="1685760" y="736771"/>
                </a:lnTo>
                <a:lnTo>
                  <a:pt x="1689017" y="750436"/>
                </a:lnTo>
                <a:lnTo>
                  <a:pt x="1692489" y="764099"/>
                </a:lnTo>
                <a:lnTo>
                  <a:pt x="1695311" y="777764"/>
                </a:lnTo>
                <a:lnTo>
                  <a:pt x="1698133" y="791644"/>
                </a:lnTo>
                <a:lnTo>
                  <a:pt x="1700738" y="805525"/>
                </a:lnTo>
                <a:lnTo>
                  <a:pt x="1857896" y="805525"/>
                </a:lnTo>
                <a:lnTo>
                  <a:pt x="1862672" y="805742"/>
                </a:lnTo>
                <a:lnTo>
                  <a:pt x="1867448" y="806609"/>
                </a:lnTo>
                <a:lnTo>
                  <a:pt x="1872006" y="807477"/>
                </a:lnTo>
                <a:lnTo>
                  <a:pt x="1876130" y="809429"/>
                </a:lnTo>
                <a:lnTo>
                  <a:pt x="1880255" y="811164"/>
                </a:lnTo>
                <a:lnTo>
                  <a:pt x="1884161" y="813550"/>
                </a:lnTo>
                <a:lnTo>
                  <a:pt x="1887635" y="816370"/>
                </a:lnTo>
                <a:lnTo>
                  <a:pt x="1891108" y="819406"/>
                </a:lnTo>
                <a:lnTo>
                  <a:pt x="1894147" y="822659"/>
                </a:lnTo>
                <a:lnTo>
                  <a:pt x="1896969" y="826346"/>
                </a:lnTo>
                <a:lnTo>
                  <a:pt x="1899356" y="830250"/>
                </a:lnTo>
                <a:lnTo>
                  <a:pt x="1901310" y="833937"/>
                </a:lnTo>
                <a:lnTo>
                  <a:pt x="1902830" y="838275"/>
                </a:lnTo>
                <a:lnTo>
                  <a:pt x="1903915" y="843047"/>
                </a:lnTo>
                <a:lnTo>
                  <a:pt x="1904566" y="847601"/>
                </a:lnTo>
                <a:lnTo>
                  <a:pt x="1905000" y="852156"/>
                </a:lnTo>
                <a:lnTo>
                  <a:pt x="1905000" y="1011353"/>
                </a:lnTo>
                <a:lnTo>
                  <a:pt x="1904566" y="1015907"/>
                </a:lnTo>
                <a:lnTo>
                  <a:pt x="1904132" y="1020896"/>
                </a:lnTo>
                <a:lnTo>
                  <a:pt x="1902830" y="1025234"/>
                </a:lnTo>
                <a:lnTo>
                  <a:pt x="1901310" y="1029571"/>
                </a:lnTo>
                <a:lnTo>
                  <a:pt x="1899356" y="1033692"/>
                </a:lnTo>
                <a:lnTo>
                  <a:pt x="1896969" y="1037596"/>
                </a:lnTo>
                <a:lnTo>
                  <a:pt x="1894147" y="1041283"/>
                </a:lnTo>
                <a:lnTo>
                  <a:pt x="1891325" y="1044536"/>
                </a:lnTo>
                <a:lnTo>
                  <a:pt x="1887852" y="1047356"/>
                </a:lnTo>
                <a:lnTo>
                  <a:pt x="1884161" y="1050175"/>
                </a:lnTo>
                <a:lnTo>
                  <a:pt x="1880255" y="1052562"/>
                </a:lnTo>
                <a:lnTo>
                  <a:pt x="1876130" y="1054513"/>
                </a:lnTo>
                <a:lnTo>
                  <a:pt x="1872006" y="1056032"/>
                </a:lnTo>
                <a:lnTo>
                  <a:pt x="1867448" y="1057116"/>
                </a:lnTo>
                <a:lnTo>
                  <a:pt x="1862672" y="1057983"/>
                </a:lnTo>
                <a:lnTo>
                  <a:pt x="1858113" y="1058201"/>
                </a:lnTo>
                <a:lnTo>
                  <a:pt x="1700738" y="1058201"/>
                </a:lnTo>
                <a:lnTo>
                  <a:pt x="1698133" y="1072082"/>
                </a:lnTo>
                <a:lnTo>
                  <a:pt x="1695311" y="1085962"/>
                </a:lnTo>
                <a:lnTo>
                  <a:pt x="1692489" y="1099626"/>
                </a:lnTo>
                <a:lnTo>
                  <a:pt x="1689017" y="1113507"/>
                </a:lnTo>
                <a:lnTo>
                  <a:pt x="1685760" y="1126737"/>
                </a:lnTo>
                <a:lnTo>
                  <a:pt x="1681853" y="1140401"/>
                </a:lnTo>
                <a:lnTo>
                  <a:pt x="1677946" y="1153848"/>
                </a:lnTo>
                <a:lnTo>
                  <a:pt x="1673605" y="1166862"/>
                </a:lnTo>
                <a:lnTo>
                  <a:pt x="1669263" y="1180092"/>
                </a:lnTo>
                <a:lnTo>
                  <a:pt x="1664704" y="1193105"/>
                </a:lnTo>
                <a:lnTo>
                  <a:pt x="1659712" y="1205902"/>
                </a:lnTo>
                <a:lnTo>
                  <a:pt x="1654502" y="1218698"/>
                </a:lnTo>
                <a:lnTo>
                  <a:pt x="1649293" y="1231711"/>
                </a:lnTo>
                <a:lnTo>
                  <a:pt x="1643866" y="1244291"/>
                </a:lnTo>
                <a:lnTo>
                  <a:pt x="1637788" y="1256654"/>
                </a:lnTo>
                <a:lnTo>
                  <a:pt x="1631927" y="1269016"/>
                </a:lnTo>
                <a:lnTo>
                  <a:pt x="1759564" y="1361411"/>
                </a:lnTo>
                <a:lnTo>
                  <a:pt x="1763254" y="1364231"/>
                </a:lnTo>
                <a:lnTo>
                  <a:pt x="1766510" y="1367701"/>
                </a:lnTo>
                <a:lnTo>
                  <a:pt x="1769332" y="1371171"/>
                </a:lnTo>
                <a:lnTo>
                  <a:pt x="1771937" y="1375075"/>
                </a:lnTo>
                <a:lnTo>
                  <a:pt x="1774325" y="1379196"/>
                </a:lnTo>
                <a:lnTo>
                  <a:pt x="1775844" y="1383317"/>
                </a:lnTo>
                <a:lnTo>
                  <a:pt x="1777146" y="1387654"/>
                </a:lnTo>
                <a:lnTo>
                  <a:pt x="1778015" y="1391992"/>
                </a:lnTo>
                <a:lnTo>
                  <a:pt x="1778666" y="1396330"/>
                </a:lnTo>
                <a:lnTo>
                  <a:pt x="1778666" y="1401101"/>
                </a:lnTo>
                <a:lnTo>
                  <a:pt x="1778449" y="1405439"/>
                </a:lnTo>
                <a:lnTo>
                  <a:pt x="1777581" y="1409994"/>
                </a:lnTo>
                <a:lnTo>
                  <a:pt x="1776278" y="1414332"/>
                </a:lnTo>
                <a:lnTo>
                  <a:pt x="1774542" y="1418886"/>
                </a:lnTo>
                <a:lnTo>
                  <a:pt x="1772371" y="1422790"/>
                </a:lnTo>
                <a:lnTo>
                  <a:pt x="1769766" y="1426694"/>
                </a:lnTo>
                <a:lnTo>
                  <a:pt x="1676210" y="1555526"/>
                </a:lnTo>
                <a:lnTo>
                  <a:pt x="1673171" y="1559214"/>
                </a:lnTo>
                <a:lnTo>
                  <a:pt x="1670132" y="1562467"/>
                </a:lnTo>
                <a:lnTo>
                  <a:pt x="1666441" y="1565503"/>
                </a:lnTo>
                <a:lnTo>
                  <a:pt x="1662534" y="1567889"/>
                </a:lnTo>
                <a:lnTo>
                  <a:pt x="1658410" y="1570275"/>
                </a:lnTo>
                <a:lnTo>
                  <a:pt x="1654285" y="1572010"/>
                </a:lnTo>
                <a:lnTo>
                  <a:pt x="1649944" y="1573311"/>
                </a:lnTo>
                <a:lnTo>
                  <a:pt x="1645603" y="1573962"/>
                </a:lnTo>
                <a:lnTo>
                  <a:pt x="1641261" y="1574612"/>
                </a:lnTo>
                <a:lnTo>
                  <a:pt x="1636702" y="1574830"/>
                </a:lnTo>
                <a:lnTo>
                  <a:pt x="1632144" y="1574179"/>
                </a:lnTo>
                <a:lnTo>
                  <a:pt x="1627586" y="1573528"/>
                </a:lnTo>
                <a:lnTo>
                  <a:pt x="1623244" y="1572227"/>
                </a:lnTo>
                <a:lnTo>
                  <a:pt x="1618903" y="1570708"/>
                </a:lnTo>
                <a:lnTo>
                  <a:pt x="1614779" y="1568323"/>
                </a:lnTo>
                <a:lnTo>
                  <a:pt x="1610872" y="1565720"/>
                </a:lnTo>
                <a:lnTo>
                  <a:pt x="1483234" y="1473326"/>
                </a:lnTo>
                <a:lnTo>
                  <a:pt x="1473250" y="1483085"/>
                </a:lnTo>
                <a:lnTo>
                  <a:pt x="1463047" y="1492195"/>
                </a:lnTo>
                <a:lnTo>
                  <a:pt x="1452628" y="1501521"/>
                </a:lnTo>
                <a:lnTo>
                  <a:pt x="1442209" y="1510631"/>
                </a:lnTo>
                <a:lnTo>
                  <a:pt x="1431572" y="1519523"/>
                </a:lnTo>
                <a:lnTo>
                  <a:pt x="1420719" y="1527982"/>
                </a:lnTo>
                <a:lnTo>
                  <a:pt x="1409648" y="1536440"/>
                </a:lnTo>
                <a:lnTo>
                  <a:pt x="1398578" y="1544682"/>
                </a:lnTo>
                <a:lnTo>
                  <a:pt x="1387290" y="1552923"/>
                </a:lnTo>
                <a:lnTo>
                  <a:pt x="1375785" y="1560731"/>
                </a:lnTo>
                <a:lnTo>
                  <a:pt x="1364281" y="1568323"/>
                </a:lnTo>
                <a:lnTo>
                  <a:pt x="1352342" y="1575914"/>
                </a:lnTo>
                <a:lnTo>
                  <a:pt x="1340403" y="1583071"/>
                </a:lnTo>
                <a:lnTo>
                  <a:pt x="1328464" y="1590228"/>
                </a:lnTo>
                <a:lnTo>
                  <a:pt x="1316091" y="1596952"/>
                </a:lnTo>
                <a:lnTo>
                  <a:pt x="1303718" y="1603676"/>
                </a:lnTo>
                <a:lnTo>
                  <a:pt x="1352559" y="1753112"/>
                </a:lnTo>
                <a:lnTo>
                  <a:pt x="1353645" y="1757883"/>
                </a:lnTo>
                <a:lnTo>
                  <a:pt x="1354296" y="1762655"/>
                </a:lnTo>
                <a:lnTo>
                  <a:pt x="1354946" y="1767426"/>
                </a:lnTo>
                <a:lnTo>
                  <a:pt x="1354730" y="1771764"/>
                </a:lnTo>
                <a:lnTo>
                  <a:pt x="1354079" y="1776319"/>
                </a:lnTo>
                <a:lnTo>
                  <a:pt x="1353210" y="1780657"/>
                </a:lnTo>
                <a:lnTo>
                  <a:pt x="1351474" y="1784995"/>
                </a:lnTo>
                <a:lnTo>
                  <a:pt x="1349737" y="1789115"/>
                </a:lnTo>
                <a:lnTo>
                  <a:pt x="1347349" y="1793019"/>
                </a:lnTo>
                <a:lnTo>
                  <a:pt x="1344962" y="1796707"/>
                </a:lnTo>
                <a:lnTo>
                  <a:pt x="1342139" y="1799960"/>
                </a:lnTo>
                <a:lnTo>
                  <a:pt x="1338666" y="1803214"/>
                </a:lnTo>
                <a:lnTo>
                  <a:pt x="1335194" y="1806033"/>
                </a:lnTo>
                <a:lnTo>
                  <a:pt x="1331286" y="1808419"/>
                </a:lnTo>
                <a:lnTo>
                  <a:pt x="1326945" y="1810588"/>
                </a:lnTo>
                <a:lnTo>
                  <a:pt x="1322603" y="1812323"/>
                </a:lnTo>
                <a:lnTo>
                  <a:pt x="1171306" y="1861556"/>
                </a:lnTo>
                <a:lnTo>
                  <a:pt x="1166531" y="1862641"/>
                </a:lnTo>
                <a:lnTo>
                  <a:pt x="1161972" y="1863508"/>
                </a:lnTo>
                <a:lnTo>
                  <a:pt x="1157414" y="1863725"/>
                </a:lnTo>
                <a:lnTo>
                  <a:pt x="1152638" y="1863725"/>
                </a:lnTo>
                <a:lnTo>
                  <a:pt x="1148080" y="1862858"/>
                </a:lnTo>
                <a:lnTo>
                  <a:pt x="1143738" y="1861990"/>
                </a:lnTo>
                <a:lnTo>
                  <a:pt x="1139614" y="1860472"/>
                </a:lnTo>
                <a:lnTo>
                  <a:pt x="1135490" y="1858520"/>
                </a:lnTo>
                <a:lnTo>
                  <a:pt x="1131365" y="1856568"/>
                </a:lnTo>
                <a:lnTo>
                  <a:pt x="1127675" y="1853748"/>
                </a:lnTo>
                <a:lnTo>
                  <a:pt x="1124419" y="1850929"/>
                </a:lnTo>
                <a:lnTo>
                  <a:pt x="1121380" y="1847459"/>
                </a:lnTo>
                <a:lnTo>
                  <a:pt x="1118558" y="1843989"/>
                </a:lnTo>
                <a:lnTo>
                  <a:pt x="1115954" y="1840085"/>
                </a:lnTo>
                <a:lnTo>
                  <a:pt x="1113783" y="1835747"/>
                </a:lnTo>
                <a:lnTo>
                  <a:pt x="1112046" y="1831409"/>
                </a:lnTo>
                <a:lnTo>
                  <a:pt x="1063423" y="1681538"/>
                </a:lnTo>
                <a:lnTo>
                  <a:pt x="1049747" y="1683491"/>
                </a:lnTo>
                <a:lnTo>
                  <a:pt x="1036289" y="1685009"/>
                </a:lnTo>
                <a:lnTo>
                  <a:pt x="1022397" y="1686310"/>
                </a:lnTo>
                <a:lnTo>
                  <a:pt x="1008505" y="1687611"/>
                </a:lnTo>
                <a:lnTo>
                  <a:pt x="994612" y="1688479"/>
                </a:lnTo>
                <a:lnTo>
                  <a:pt x="980719" y="1689130"/>
                </a:lnTo>
                <a:lnTo>
                  <a:pt x="966392" y="1689346"/>
                </a:lnTo>
                <a:lnTo>
                  <a:pt x="952500" y="1689780"/>
                </a:lnTo>
                <a:lnTo>
                  <a:pt x="938391" y="1689346"/>
                </a:lnTo>
                <a:lnTo>
                  <a:pt x="924281" y="1689130"/>
                </a:lnTo>
                <a:lnTo>
                  <a:pt x="910389" y="1688479"/>
                </a:lnTo>
                <a:lnTo>
                  <a:pt x="896497" y="1687611"/>
                </a:lnTo>
                <a:lnTo>
                  <a:pt x="882604" y="1686310"/>
                </a:lnTo>
                <a:lnTo>
                  <a:pt x="868929" y="1685009"/>
                </a:lnTo>
                <a:lnTo>
                  <a:pt x="855036" y="1683491"/>
                </a:lnTo>
                <a:lnTo>
                  <a:pt x="841361" y="1681538"/>
                </a:lnTo>
                <a:lnTo>
                  <a:pt x="793172" y="1831409"/>
                </a:lnTo>
                <a:lnTo>
                  <a:pt x="791218" y="1835963"/>
                </a:lnTo>
                <a:lnTo>
                  <a:pt x="789264" y="1840085"/>
                </a:lnTo>
                <a:lnTo>
                  <a:pt x="786660" y="1843989"/>
                </a:lnTo>
                <a:lnTo>
                  <a:pt x="783837" y="1847459"/>
                </a:lnTo>
                <a:lnTo>
                  <a:pt x="780798" y="1850929"/>
                </a:lnTo>
                <a:lnTo>
                  <a:pt x="777108" y="1853748"/>
                </a:lnTo>
                <a:lnTo>
                  <a:pt x="773635" y="1856568"/>
                </a:lnTo>
                <a:lnTo>
                  <a:pt x="769728" y="1858520"/>
                </a:lnTo>
                <a:lnTo>
                  <a:pt x="765604" y="1860472"/>
                </a:lnTo>
                <a:lnTo>
                  <a:pt x="761262" y="1861990"/>
                </a:lnTo>
                <a:lnTo>
                  <a:pt x="756921" y="1862858"/>
                </a:lnTo>
                <a:lnTo>
                  <a:pt x="752145" y="1863725"/>
                </a:lnTo>
                <a:lnTo>
                  <a:pt x="747804" y="1863725"/>
                </a:lnTo>
                <a:lnTo>
                  <a:pt x="743246" y="1863508"/>
                </a:lnTo>
                <a:lnTo>
                  <a:pt x="738470" y="1862641"/>
                </a:lnTo>
                <a:lnTo>
                  <a:pt x="733694" y="1861340"/>
                </a:lnTo>
                <a:lnTo>
                  <a:pt x="582614" y="1812323"/>
                </a:lnTo>
                <a:lnTo>
                  <a:pt x="578056" y="1810588"/>
                </a:lnTo>
                <a:lnTo>
                  <a:pt x="573931" y="1808419"/>
                </a:lnTo>
                <a:lnTo>
                  <a:pt x="570024" y="1806033"/>
                </a:lnTo>
                <a:lnTo>
                  <a:pt x="566551" y="1803214"/>
                </a:lnTo>
                <a:lnTo>
                  <a:pt x="563078" y="1799960"/>
                </a:lnTo>
                <a:lnTo>
                  <a:pt x="560039" y="1796707"/>
                </a:lnTo>
                <a:lnTo>
                  <a:pt x="557434" y="1793019"/>
                </a:lnTo>
                <a:lnTo>
                  <a:pt x="555481" y="1789115"/>
                </a:lnTo>
                <a:lnTo>
                  <a:pt x="553310" y="1784995"/>
                </a:lnTo>
                <a:lnTo>
                  <a:pt x="552007" y="1780657"/>
                </a:lnTo>
                <a:lnTo>
                  <a:pt x="550922" y="1776319"/>
                </a:lnTo>
                <a:lnTo>
                  <a:pt x="550271" y="1771764"/>
                </a:lnTo>
                <a:lnTo>
                  <a:pt x="550271" y="1767426"/>
                </a:lnTo>
                <a:lnTo>
                  <a:pt x="550488" y="1762655"/>
                </a:lnTo>
                <a:lnTo>
                  <a:pt x="551356" y="1757883"/>
                </a:lnTo>
                <a:lnTo>
                  <a:pt x="552224" y="1753112"/>
                </a:lnTo>
                <a:lnTo>
                  <a:pt x="601282" y="1603676"/>
                </a:lnTo>
                <a:lnTo>
                  <a:pt x="588909" y="1596952"/>
                </a:lnTo>
                <a:lnTo>
                  <a:pt x="576753" y="1590228"/>
                </a:lnTo>
                <a:lnTo>
                  <a:pt x="564597" y="1583071"/>
                </a:lnTo>
                <a:lnTo>
                  <a:pt x="552658" y="1575914"/>
                </a:lnTo>
                <a:lnTo>
                  <a:pt x="540936" y="1568323"/>
                </a:lnTo>
                <a:lnTo>
                  <a:pt x="529215" y="1560731"/>
                </a:lnTo>
                <a:lnTo>
                  <a:pt x="517927" y="1552923"/>
                </a:lnTo>
                <a:lnTo>
                  <a:pt x="506423" y="1544682"/>
                </a:lnTo>
                <a:lnTo>
                  <a:pt x="495135" y="1536440"/>
                </a:lnTo>
                <a:lnTo>
                  <a:pt x="484281" y="1527982"/>
                </a:lnTo>
                <a:lnTo>
                  <a:pt x="473428" y="1519306"/>
                </a:lnTo>
                <a:lnTo>
                  <a:pt x="462791" y="1510631"/>
                </a:lnTo>
                <a:lnTo>
                  <a:pt x="452155" y="1501521"/>
                </a:lnTo>
                <a:lnTo>
                  <a:pt x="441953" y="1492195"/>
                </a:lnTo>
                <a:lnTo>
                  <a:pt x="431751" y="1482869"/>
                </a:lnTo>
                <a:lnTo>
                  <a:pt x="421549" y="1473108"/>
                </a:lnTo>
                <a:lnTo>
                  <a:pt x="294346" y="1565720"/>
                </a:lnTo>
                <a:lnTo>
                  <a:pt x="290222" y="1568323"/>
                </a:lnTo>
                <a:lnTo>
                  <a:pt x="286097" y="1570708"/>
                </a:lnTo>
                <a:lnTo>
                  <a:pt x="281756" y="1572227"/>
                </a:lnTo>
                <a:lnTo>
                  <a:pt x="277197" y="1573528"/>
                </a:lnTo>
                <a:lnTo>
                  <a:pt x="272856" y="1574179"/>
                </a:lnTo>
                <a:lnTo>
                  <a:pt x="268298" y="1574830"/>
                </a:lnTo>
                <a:lnTo>
                  <a:pt x="263739" y="1574830"/>
                </a:lnTo>
                <a:lnTo>
                  <a:pt x="259397" y="1574179"/>
                </a:lnTo>
                <a:lnTo>
                  <a:pt x="254839" y="1573311"/>
                </a:lnTo>
                <a:lnTo>
                  <a:pt x="250498" y="1572010"/>
                </a:lnTo>
                <a:lnTo>
                  <a:pt x="246374" y="1570275"/>
                </a:lnTo>
                <a:lnTo>
                  <a:pt x="242249" y="1568106"/>
                </a:lnTo>
                <a:lnTo>
                  <a:pt x="238776" y="1565503"/>
                </a:lnTo>
                <a:lnTo>
                  <a:pt x="235086" y="1562467"/>
                </a:lnTo>
                <a:lnTo>
                  <a:pt x="231829" y="1559214"/>
                </a:lnTo>
                <a:lnTo>
                  <a:pt x="228791" y="1555526"/>
                </a:lnTo>
                <a:lnTo>
                  <a:pt x="135017" y="1426694"/>
                </a:lnTo>
                <a:lnTo>
                  <a:pt x="132412" y="1422790"/>
                </a:lnTo>
                <a:lnTo>
                  <a:pt x="130458" y="1418886"/>
                </a:lnTo>
                <a:lnTo>
                  <a:pt x="128722" y="1414332"/>
                </a:lnTo>
                <a:lnTo>
                  <a:pt x="127419" y="1409994"/>
                </a:lnTo>
                <a:lnTo>
                  <a:pt x="126551" y="1405439"/>
                </a:lnTo>
                <a:lnTo>
                  <a:pt x="126334" y="1401101"/>
                </a:lnTo>
                <a:lnTo>
                  <a:pt x="126334" y="1396330"/>
                </a:lnTo>
                <a:lnTo>
                  <a:pt x="126768" y="1391992"/>
                </a:lnTo>
                <a:lnTo>
                  <a:pt x="127853" y="1387654"/>
                </a:lnTo>
                <a:lnTo>
                  <a:pt x="129156" y="1383317"/>
                </a:lnTo>
                <a:lnTo>
                  <a:pt x="130893" y="1379196"/>
                </a:lnTo>
                <a:lnTo>
                  <a:pt x="133063" y="1375075"/>
                </a:lnTo>
                <a:lnTo>
                  <a:pt x="135668" y="1371171"/>
                </a:lnTo>
                <a:lnTo>
                  <a:pt x="138490" y="1367701"/>
                </a:lnTo>
                <a:lnTo>
                  <a:pt x="141746" y="1364447"/>
                </a:lnTo>
                <a:lnTo>
                  <a:pt x="145653" y="1361411"/>
                </a:lnTo>
                <a:lnTo>
                  <a:pt x="272856" y="1269016"/>
                </a:lnTo>
                <a:lnTo>
                  <a:pt x="266995" y="1256654"/>
                </a:lnTo>
                <a:lnTo>
                  <a:pt x="261351" y="1244074"/>
                </a:lnTo>
                <a:lnTo>
                  <a:pt x="255707" y="1231711"/>
                </a:lnTo>
                <a:lnTo>
                  <a:pt x="250281" y="1218698"/>
                </a:lnTo>
                <a:lnTo>
                  <a:pt x="245071" y="1205902"/>
                </a:lnTo>
                <a:lnTo>
                  <a:pt x="240295" y="1193105"/>
                </a:lnTo>
                <a:lnTo>
                  <a:pt x="235737" y="1180092"/>
                </a:lnTo>
                <a:lnTo>
                  <a:pt x="231178" y="1166862"/>
                </a:lnTo>
                <a:lnTo>
                  <a:pt x="227054" y="1153848"/>
                </a:lnTo>
                <a:lnTo>
                  <a:pt x="222930" y="1140401"/>
                </a:lnTo>
                <a:lnTo>
                  <a:pt x="219457" y="1126737"/>
                </a:lnTo>
                <a:lnTo>
                  <a:pt x="215767" y="1113507"/>
                </a:lnTo>
                <a:lnTo>
                  <a:pt x="212728" y="1099626"/>
                </a:lnTo>
                <a:lnTo>
                  <a:pt x="209689" y="1085962"/>
                </a:lnTo>
                <a:lnTo>
                  <a:pt x="207084" y="1072082"/>
                </a:lnTo>
                <a:lnTo>
                  <a:pt x="204479" y="1058201"/>
                </a:lnTo>
                <a:lnTo>
                  <a:pt x="47104" y="1058201"/>
                </a:lnTo>
                <a:lnTo>
                  <a:pt x="42111" y="1057983"/>
                </a:lnTo>
                <a:lnTo>
                  <a:pt x="37552" y="1057116"/>
                </a:lnTo>
                <a:lnTo>
                  <a:pt x="32994" y="1056032"/>
                </a:lnTo>
                <a:lnTo>
                  <a:pt x="28653" y="1054513"/>
                </a:lnTo>
                <a:lnTo>
                  <a:pt x="24745" y="1052562"/>
                </a:lnTo>
                <a:lnTo>
                  <a:pt x="20839" y="1050175"/>
                </a:lnTo>
                <a:lnTo>
                  <a:pt x="16931" y="1047356"/>
                </a:lnTo>
                <a:lnTo>
                  <a:pt x="13892" y="1044536"/>
                </a:lnTo>
                <a:lnTo>
                  <a:pt x="10853" y="1041283"/>
                </a:lnTo>
                <a:lnTo>
                  <a:pt x="8032" y="1037596"/>
                </a:lnTo>
                <a:lnTo>
                  <a:pt x="5644" y="1033692"/>
                </a:lnTo>
                <a:lnTo>
                  <a:pt x="3690" y="1029571"/>
                </a:lnTo>
                <a:lnTo>
                  <a:pt x="1954" y="1025234"/>
                </a:lnTo>
                <a:lnTo>
                  <a:pt x="1085" y="1020896"/>
                </a:lnTo>
                <a:lnTo>
                  <a:pt x="217" y="1015907"/>
                </a:lnTo>
                <a:lnTo>
                  <a:pt x="0" y="1011353"/>
                </a:lnTo>
                <a:lnTo>
                  <a:pt x="0" y="852156"/>
                </a:lnTo>
                <a:lnTo>
                  <a:pt x="217" y="847601"/>
                </a:lnTo>
                <a:lnTo>
                  <a:pt x="1085" y="843047"/>
                </a:lnTo>
                <a:lnTo>
                  <a:pt x="1954" y="838275"/>
                </a:lnTo>
                <a:lnTo>
                  <a:pt x="3690" y="833937"/>
                </a:lnTo>
                <a:lnTo>
                  <a:pt x="5644" y="830250"/>
                </a:lnTo>
                <a:lnTo>
                  <a:pt x="8032" y="826346"/>
                </a:lnTo>
                <a:lnTo>
                  <a:pt x="10853" y="822659"/>
                </a:lnTo>
                <a:lnTo>
                  <a:pt x="13892" y="819406"/>
                </a:lnTo>
                <a:lnTo>
                  <a:pt x="16931" y="816370"/>
                </a:lnTo>
                <a:lnTo>
                  <a:pt x="20839" y="813550"/>
                </a:lnTo>
                <a:lnTo>
                  <a:pt x="24745" y="811164"/>
                </a:lnTo>
                <a:lnTo>
                  <a:pt x="28653" y="809429"/>
                </a:lnTo>
                <a:lnTo>
                  <a:pt x="32994" y="807477"/>
                </a:lnTo>
                <a:lnTo>
                  <a:pt x="37552" y="806609"/>
                </a:lnTo>
                <a:lnTo>
                  <a:pt x="42111" y="805742"/>
                </a:lnTo>
                <a:lnTo>
                  <a:pt x="47104" y="805525"/>
                </a:lnTo>
                <a:lnTo>
                  <a:pt x="204479" y="805525"/>
                </a:lnTo>
                <a:lnTo>
                  <a:pt x="207084" y="791644"/>
                </a:lnTo>
                <a:lnTo>
                  <a:pt x="209689" y="777764"/>
                </a:lnTo>
                <a:lnTo>
                  <a:pt x="212728" y="764099"/>
                </a:lnTo>
                <a:lnTo>
                  <a:pt x="215767" y="750436"/>
                </a:lnTo>
                <a:lnTo>
                  <a:pt x="219457" y="736771"/>
                </a:lnTo>
                <a:lnTo>
                  <a:pt x="222930" y="723324"/>
                </a:lnTo>
                <a:lnTo>
                  <a:pt x="227054" y="709877"/>
                </a:lnTo>
                <a:lnTo>
                  <a:pt x="231178" y="696647"/>
                </a:lnTo>
                <a:lnTo>
                  <a:pt x="235737" y="683634"/>
                </a:lnTo>
                <a:lnTo>
                  <a:pt x="240295" y="670620"/>
                </a:lnTo>
                <a:lnTo>
                  <a:pt x="245071" y="657607"/>
                </a:lnTo>
                <a:lnTo>
                  <a:pt x="250281" y="644810"/>
                </a:lnTo>
                <a:lnTo>
                  <a:pt x="255707" y="632014"/>
                </a:lnTo>
                <a:lnTo>
                  <a:pt x="261351" y="619434"/>
                </a:lnTo>
                <a:lnTo>
                  <a:pt x="266995" y="607072"/>
                </a:lnTo>
                <a:lnTo>
                  <a:pt x="272856" y="594709"/>
                </a:lnTo>
                <a:lnTo>
                  <a:pt x="145653" y="502098"/>
                </a:lnTo>
                <a:lnTo>
                  <a:pt x="141746" y="499061"/>
                </a:lnTo>
                <a:lnTo>
                  <a:pt x="138490" y="495808"/>
                </a:lnTo>
                <a:lnTo>
                  <a:pt x="135668" y="492337"/>
                </a:lnTo>
                <a:lnTo>
                  <a:pt x="133063" y="488651"/>
                </a:lnTo>
                <a:lnTo>
                  <a:pt x="130893" y="484529"/>
                </a:lnTo>
                <a:lnTo>
                  <a:pt x="129156" y="480409"/>
                </a:lnTo>
                <a:lnTo>
                  <a:pt x="127853" y="475854"/>
                </a:lnTo>
                <a:lnTo>
                  <a:pt x="126768" y="471516"/>
                </a:lnTo>
                <a:lnTo>
                  <a:pt x="126334" y="467178"/>
                </a:lnTo>
                <a:lnTo>
                  <a:pt x="126334" y="462624"/>
                </a:lnTo>
                <a:lnTo>
                  <a:pt x="126551" y="458069"/>
                </a:lnTo>
                <a:lnTo>
                  <a:pt x="127419" y="453515"/>
                </a:lnTo>
                <a:lnTo>
                  <a:pt x="128722" y="449177"/>
                </a:lnTo>
                <a:lnTo>
                  <a:pt x="130458" y="444839"/>
                </a:lnTo>
                <a:lnTo>
                  <a:pt x="132412" y="440718"/>
                </a:lnTo>
                <a:lnTo>
                  <a:pt x="135017" y="436597"/>
                </a:lnTo>
                <a:lnTo>
                  <a:pt x="228791" y="308416"/>
                </a:lnTo>
                <a:lnTo>
                  <a:pt x="231829" y="304512"/>
                </a:lnTo>
                <a:lnTo>
                  <a:pt x="235086" y="301259"/>
                </a:lnTo>
                <a:lnTo>
                  <a:pt x="238776" y="298005"/>
                </a:lnTo>
                <a:lnTo>
                  <a:pt x="242249" y="295619"/>
                </a:lnTo>
                <a:lnTo>
                  <a:pt x="246374" y="293451"/>
                </a:lnTo>
                <a:lnTo>
                  <a:pt x="250498" y="291715"/>
                </a:lnTo>
                <a:lnTo>
                  <a:pt x="254839" y="290414"/>
                </a:lnTo>
                <a:lnTo>
                  <a:pt x="259397" y="289330"/>
                </a:lnTo>
                <a:lnTo>
                  <a:pt x="263739" y="288896"/>
                </a:lnTo>
                <a:lnTo>
                  <a:pt x="268298" y="288896"/>
                </a:lnTo>
                <a:lnTo>
                  <a:pt x="272856" y="289330"/>
                </a:lnTo>
                <a:lnTo>
                  <a:pt x="277197" y="290197"/>
                </a:lnTo>
                <a:lnTo>
                  <a:pt x="281756" y="291499"/>
                </a:lnTo>
                <a:lnTo>
                  <a:pt x="286097" y="293017"/>
                </a:lnTo>
                <a:lnTo>
                  <a:pt x="290222" y="295186"/>
                </a:lnTo>
                <a:lnTo>
                  <a:pt x="294346" y="297788"/>
                </a:lnTo>
                <a:lnTo>
                  <a:pt x="421549" y="390400"/>
                </a:lnTo>
                <a:lnTo>
                  <a:pt x="431751" y="380857"/>
                </a:lnTo>
                <a:lnTo>
                  <a:pt x="441953" y="371314"/>
                </a:lnTo>
                <a:lnTo>
                  <a:pt x="452155" y="361988"/>
                </a:lnTo>
                <a:lnTo>
                  <a:pt x="462791" y="353095"/>
                </a:lnTo>
                <a:lnTo>
                  <a:pt x="473645" y="344203"/>
                </a:lnTo>
                <a:lnTo>
                  <a:pt x="484281" y="335527"/>
                </a:lnTo>
                <a:lnTo>
                  <a:pt x="495135" y="327068"/>
                </a:lnTo>
                <a:lnTo>
                  <a:pt x="506423" y="318827"/>
                </a:lnTo>
                <a:lnTo>
                  <a:pt x="517927" y="310585"/>
                </a:lnTo>
                <a:lnTo>
                  <a:pt x="529215" y="302994"/>
                </a:lnTo>
                <a:lnTo>
                  <a:pt x="540936" y="295186"/>
                </a:lnTo>
                <a:lnTo>
                  <a:pt x="552658" y="287811"/>
                </a:lnTo>
                <a:lnTo>
                  <a:pt x="564597" y="280654"/>
                </a:lnTo>
                <a:lnTo>
                  <a:pt x="576753" y="273497"/>
                </a:lnTo>
                <a:lnTo>
                  <a:pt x="588909" y="266773"/>
                </a:lnTo>
                <a:lnTo>
                  <a:pt x="601282" y="260050"/>
                </a:lnTo>
                <a:lnTo>
                  <a:pt x="552224" y="110396"/>
                </a:lnTo>
                <a:lnTo>
                  <a:pt x="550922" y="105842"/>
                </a:lnTo>
                <a:lnTo>
                  <a:pt x="550488" y="100853"/>
                </a:lnTo>
                <a:lnTo>
                  <a:pt x="550053" y="96299"/>
                </a:lnTo>
                <a:lnTo>
                  <a:pt x="550271" y="91961"/>
                </a:lnTo>
                <a:lnTo>
                  <a:pt x="550704" y="87406"/>
                </a:lnTo>
                <a:lnTo>
                  <a:pt x="552007" y="82852"/>
                </a:lnTo>
                <a:lnTo>
                  <a:pt x="553310" y="78514"/>
                </a:lnTo>
                <a:lnTo>
                  <a:pt x="555046" y="74826"/>
                </a:lnTo>
                <a:lnTo>
                  <a:pt x="557434" y="70706"/>
                </a:lnTo>
                <a:lnTo>
                  <a:pt x="560039" y="67018"/>
                </a:lnTo>
                <a:lnTo>
                  <a:pt x="563078" y="63765"/>
                </a:lnTo>
                <a:lnTo>
                  <a:pt x="566551" y="60512"/>
                </a:lnTo>
                <a:lnTo>
                  <a:pt x="570024" y="57693"/>
                </a:lnTo>
                <a:lnTo>
                  <a:pt x="573931" y="55090"/>
                </a:lnTo>
                <a:lnTo>
                  <a:pt x="578056" y="53137"/>
                </a:lnTo>
                <a:lnTo>
                  <a:pt x="582614" y="51402"/>
                </a:lnTo>
                <a:lnTo>
                  <a:pt x="733912" y="1952"/>
                </a:lnTo>
                <a:lnTo>
                  <a:pt x="738470" y="868"/>
                </a:lnTo>
                <a:lnTo>
                  <a:pt x="743246" y="216"/>
                </a:lnTo>
                <a:close/>
              </a:path>
            </a:pathLst>
          </a:custGeom>
          <a:solidFill>
            <a:schemeClr val="accent4">
              <a:alpha val="100000"/>
            </a:schemeClr>
          </a:solidFill>
        </p:spPr>
      </p:sp>
      <p:sp>
        <p:nvSpPr>
          <p:cNvPr id="5" name="Freeform 5"/>
          <p:cNvSpPr/>
          <p:nvPr/>
        </p:nvSpPr>
        <p:spPr>
          <a:xfrm>
            <a:off x="5566823" y="2336206"/>
            <a:ext cx="1702240" cy="1665358"/>
          </a:xfrm>
          <a:custGeom>
            <a:avLst/>
            <a:gdLst/>
            <a:ahLst/>
            <a:cxnLst/>
            <a:rect l="l" t="t" r="r" b="b"/>
            <a:pathLst>
              <a:path w="1905000" h="1863725">
                <a:moveTo>
                  <a:pt x="952500" y="355818"/>
                </a:moveTo>
                <a:cubicBezTo>
                  <a:pt x="634360" y="355818"/>
                  <a:pt x="376456" y="613722"/>
                  <a:pt x="376456" y="931862"/>
                </a:cubicBezTo>
                <a:cubicBezTo>
                  <a:pt x="376456" y="1250002"/>
                  <a:pt x="634360" y="1507906"/>
                  <a:pt x="952500" y="1507906"/>
                </a:cubicBezTo>
                <a:cubicBezTo>
                  <a:pt x="1270640" y="1507906"/>
                  <a:pt x="1528544" y="1250002"/>
                  <a:pt x="1528544" y="931862"/>
                </a:cubicBezTo>
                <a:cubicBezTo>
                  <a:pt x="1528544" y="613722"/>
                  <a:pt x="1270640" y="355818"/>
                  <a:pt x="952500" y="355818"/>
                </a:cubicBezTo>
                <a:close/>
                <a:moveTo>
                  <a:pt x="747804" y="0"/>
                </a:moveTo>
                <a:lnTo>
                  <a:pt x="752363" y="0"/>
                </a:lnTo>
                <a:lnTo>
                  <a:pt x="756921" y="650"/>
                </a:lnTo>
                <a:lnTo>
                  <a:pt x="761262" y="1735"/>
                </a:lnTo>
                <a:lnTo>
                  <a:pt x="765604" y="3253"/>
                </a:lnTo>
                <a:lnTo>
                  <a:pt x="769728" y="4988"/>
                </a:lnTo>
                <a:lnTo>
                  <a:pt x="773635" y="7374"/>
                </a:lnTo>
                <a:lnTo>
                  <a:pt x="777108" y="9977"/>
                </a:lnTo>
                <a:lnTo>
                  <a:pt x="780798" y="12796"/>
                </a:lnTo>
                <a:lnTo>
                  <a:pt x="783837" y="16050"/>
                </a:lnTo>
                <a:lnTo>
                  <a:pt x="786660" y="19736"/>
                </a:lnTo>
                <a:lnTo>
                  <a:pt x="789264" y="23640"/>
                </a:lnTo>
                <a:lnTo>
                  <a:pt x="791218" y="27978"/>
                </a:lnTo>
                <a:lnTo>
                  <a:pt x="793172" y="32316"/>
                </a:lnTo>
                <a:lnTo>
                  <a:pt x="841361" y="181970"/>
                </a:lnTo>
                <a:lnTo>
                  <a:pt x="855036" y="180018"/>
                </a:lnTo>
                <a:lnTo>
                  <a:pt x="868929" y="178499"/>
                </a:lnTo>
                <a:lnTo>
                  <a:pt x="882604" y="176981"/>
                </a:lnTo>
                <a:lnTo>
                  <a:pt x="896497" y="175897"/>
                </a:lnTo>
                <a:lnTo>
                  <a:pt x="910389" y="175029"/>
                </a:lnTo>
                <a:lnTo>
                  <a:pt x="924281" y="174378"/>
                </a:lnTo>
                <a:lnTo>
                  <a:pt x="938391" y="173945"/>
                </a:lnTo>
                <a:lnTo>
                  <a:pt x="952500" y="173945"/>
                </a:lnTo>
                <a:lnTo>
                  <a:pt x="966392" y="173945"/>
                </a:lnTo>
                <a:lnTo>
                  <a:pt x="980719" y="174378"/>
                </a:lnTo>
                <a:lnTo>
                  <a:pt x="994612" y="175029"/>
                </a:lnTo>
                <a:lnTo>
                  <a:pt x="1008505" y="175897"/>
                </a:lnTo>
                <a:lnTo>
                  <a:pt x="1022397" y="176981"/>
                </a:lnTo>
                <a:lnTo>
                  <a:pt x="1035855" y="178499"/>
                </a:lnTo>
                <a:lnTo>
                  <a:pt x="1049747" y="180018"/>
                </a:lnTo>
                <a:lnTo>
                  <a:pt x="1063423" y="181970"/>
                </a:lnTo>
                <a:lnTo>
                  <a:pt x="1112046" y="32316"/>
                </a:lnTo>
                <a:lnTo>
                  <a:pt x="1113783" y="27762"/>
                </a:lnTo>
                <a:lnTo>
                  <a:pt x="1115954" y="23640"/>
                </a:lnTo>
                <a:lnTo>
                  <a:pt x="1118558" y="19736"/>
                </a:lnTo>
                <a:lnTo>
                  <a:pt x="1121380" y="16050"/>
                </a:lnTo>
                <a:lnTo>
                  <a:pt x="1124419" y="12796"/>
                </a:lnTo>
                <a:lnTo>
                  <a:pt x="1127675" y="9977"/>
                </a:lnTo>
                <a:lnTo>
                  <a:pt x="1131582" y="7157"/>
                </a:lnTo>
                <a:lnTo>
                  <a:pt x="1135490" y="4988"/>
                </a:lnTo>
                <a:lnTo>
                  <a:pt x="1139614" y="3253"/>
                </a:lnTo>
                <a:lnTo>
                  <a:pt x="1143738" y="1735"/>
                </a:lnTo>
                <a:lnTo>
                  <a:pt x="1148080" y="650"/>
                </a:lnTo>
                <a:lnTo>
                  <a:pt x="1152638" y="0"/>
                </a:lnTo>
                <a:lnTo>
                  <a:pt x="1157414" y="0"/>
                </a:lnTo>
                <a:lnTo>
                  <a:pt x="1161972" y="216"/>
                </a:lnTo>
                <a:lnTo>
                  <a:pt x="1166531" y="868"/>
                </a:lnTo>
                <a:lnTo>
                  <a:pt x="1171306" y="1952"/>
                </a:lnTo>
                <a:lnTo>
                  <a:pt x="1322169" y="51402"/>
                </a:lnTo>
                <a:lnTo>
                  <a:pt x="1326945" y="52921"/>
                </a:lnTo>
                <a:lnTo>
                  <a:pt x="1331069" y="55090"/>
                </a:lnTo>
                <a:lnTo>
                  <a:pt x="1335194" y="57475"/>
                </a:lnTo>
                <a:lnTo>
                  <a:pt x="1338666" y="60295"/>
                </a:lnTo>
                <a:lnTo>
                  <a:pt x="1342139" y="63765"/>
                </a:lnTo>
                <a:lnTo>
                  <a:pt x="1344962" y="67018"/>
                </a:lnTo>
                <a:lnTo>
                  <a:pt x="1347349" y="70706"/>
                </a:lnTo>
                <a:lnTo>
                  <a:pt x="1349737" y="74392"/>
                </a:lnTo>
                <a:lnTo>
                  <a:pt x="1351474" y="78514"/>
                </a:lnTo>
                <a:lnTo>
                  <a:pt x="1353210" y="82852"/>
                </a:lnTo>
                <a:lnTo>
                  <a:pt x="1354079" y="87406"/>
                </a:lnTo>
                <a:lnTo>
                  <a:pt x="1354730" y="91961"/>
                </a:lnTo>
                <a:lnTo>
                  <a:pt x="1354946" y="96515"/>
                </a:lnTo>
                <a:lnTo>
                  <a:pt x="1354296" y="101287"/>
                </a:lnTo>
                <a:lnTo>
                  <a:pt x="1353645" y="105842"/>
                </a:lnTo>
                <a:lnTo>
                  <a:pt x="1352559" y="110396"/>
                </a:lnTo>
                <a:lnTo>
                  <a:pt x="1303718" y="260050"/>
                </a:lnTo>
                <a:lnTo>
                  <a:pt x="1316091" y="266773"/>
                </a:lnTo>
                <a:lnTo>
                  <a:pt x="1328464" y="273497"/>
                </a:lnTo>
                <a:lnTo>
                  <a:pt x="1340403" y="280654"/>
                </a:lnTo>
                <a:lnTo>
                  <a:pt x="1352342" y="287811"/>
                </a:lnTo>
                <a:lnTo>
                  <a:pt x="1364281" y="295186"/>
                </a:lnTo>
                <a:lnTo>
                  <a:pt x="1375785" y="302994"/>
                </a:lnTo>
                <a:lnTo>
                  <a:pt x="1387073" y="310585"/>
                </a:lnTo>
                <a:lnTo>
                  <a:pt x="1398578" y="318827"/>
                </a:lnTo>
                <a:lnTo>
                  <a:pt x="1409648" y="327068"/>
                </a:lnTo>
                <a:lnTo>
                  <a:pt x="1420719" y="335527"/>
                </a:lnTo>
                <a:lnTo>
                  <a:pt x="1431572" y="344203"/>
                </a:lnTo>
                <a:lnTo>
                  <a:pt x="1442209" y="353095"/>
                </a:lnTo>
                <a:lnTo>
                  <a:pt x="1452628" y="361988"/>
                </a:lnTo>
                <a:lnTo>
                  <a:pt x="1463047" y="371314"/>
                </a:lnTo>
                <a:lnTo>
                  <a:pt x="1473250" y="380857"/>
                </a:lnTo>
                <a:lnTo>
                  <a:pt x="1483234" y="390400"/>
                </a:lnTo>
                <a:lnTo>
                  <a:pt x="1610872" y="297788"/>
                </a:lnTo>
                <a:lnTo>
                  <a:pt x="1614779" y="295186"/>
                </a:lnTo>
                <a:lnTo>
                  <a:pt x="1619120" y="293017"/>
                </a:lnTo>
                <a:lnTo>
                  <a:pt x="1623244" y="291499"/>
                </a:lnTo>
                <a:lnTo>
                  <a:pt x="1627803" y="290197"/>
                </a:lnTo>
                <a:lnTo>
                  <a:pt x="1632144" y="289330"/>
                </a:lnTo>
                <a:lnTo>
                  <a:pt x="1636702" y="288896"/>
                </a:lnTo>
                <a:lnTo>
                  <a:pt x="1641261" y="288896"/>
                </a:lnTo>
                <a:lnTo>
                  <a:pt x="1645603" y="289330"/>
                </a:lnTo>
                <a:lnTo>
                  <a:pt x="1649944" y="290414"/>
                </a:lnTo>
                <a:lnTo>
                  <a:pt x="1654285" y="291715"/>
                </a:lnTo>
                <a:lnTo>
                  <a:pt x="1658410" y="293451"/>
                </a:lnTo>
                <a:lnTo>
                  <a:pt x="1662534" y="295619"/>
                </a:lnTo>
                <a:lnTo>
                  <a:pt x="1666441" y="298005"/>
                </a:lnTo>
                <a:lnTo>
                  <a:pt x="1670132" y="301259"/>
                </a:lnTo>
                <a:lnTo>
                  <a:pt x="1673171" y="304512"/>
                </a:lnTo>
                <a:lnTo>
                  <a:pt x="1676210" y="308416"/>
                </a:lnTo>
                <a:lnTo>
                  <a:pt x="1769766" y="436597"/>
                </a:lnTo>
                <a:lnTo>
                  <a:pt x="1772371" y="440718"/>
                </a:lnTo>
                <a:lnTo>
                  <a:pt x="1774542" y="444839"/>
                </a:lnTo>
                <a:lnTo>
                  <a:pt x="1776278" y="449177"/>
                </a:lnTo>
                <a:lnTo>
                  <a:pt x="1777581" y="453515"/>
                </a:lnTo>
                <a:lnTo>
                  <a:pt x="1778449" y="458069"/>
                </a:lnTo>
                <a:lnTo>
                  <a:pt x="1778666" y="462624"/>
                </a:lnTo>
                <a:lnTo>
                  <a:pt x="1778666" y="467178"/>
                </a:lnTo>
                <a:lnTo>
                  <a:pt x="1778015" y="471516"/>
                </a:lnTo>
                <a:lnTo>
                  <a:pt x="1777146" y="475854"/>
                </a:lnTo>
                <a:lnTo>
                  <a:pt x="1775844" y="480409"/>
                </a:lnTo>
                <a:lnTo>
                  <a:pt x="1774325" y="484529"/>
                </a:lnTo>
                <a:lnTo>
                  <a:pt x="1771937" y="488651"/>
                </a:lnTo>
                <a:lnTo>
                  <a:pt x="1769332" y="492337"/>
                </a:lnTo>
                <a:lnTo>
                  <a:pt x="1766510" y="496025"/>
                </a:lnTo>
                <a:lnTo>
                  <a:pt x="1763254" y="499278"/>
                </a:lnTo>
                <a:lnTo>
                  <a:pt x="1759564" y="502098"/>
                </a:lnTo>
                <a:lnTo>
                  <a:pt x="1631927" y="594709"/>
                </a:lnTo>
                <a:lnTo>
                  <a:pt x="1637788" y="607072"/>
                </a:lnTo>
                <a:lnTo>
                  <a:pt x="1643866" y="619651"/>
                </a:lnTo>
                <a:lnTo>
                  <a:pt x="1649293" y="632231"/>
                </a:lnTo>
                <a:lnTo>
                  <a:pt x="1654502" y="644810"/>
                </a:lnTo>
                <a:lnTo>
                  <a:pt x="1659712" y="657607"/>
                </a:lnTo>
                <a:lnTo>
                  <a:pt x="1664704" y="670620"/>
                </a:lnTo>
                <a:lnTo>
                  <a:pt x="1669263" y="683634"/>
                </a:lnTo>
                <a:lnTo>
                  <a:pt x="1673605" y="696647"/>
                </a:lnTo>
                <a:lnTo>
                  <a:pt x="1677946" y="710094"/>
                </a:lnTo>
                <a:lnTo>
                  <a:pt x="1681853" y="723541"/>
                </a:lnTo>
                <a:lnTo>
                  <a:pt x="1685760" y="736771"/>
                </a:lnTo>
                <a:lnTo>
                  <a:pt x="1689017" y="750436"/>
                </a:lnTo>
                <a:lnTo>
                  <a:pt x="1692489" y="764099"/>
                </a:lnTo>
                <a:lnTo>
                  <a:pt x="1695311" y="777764"/>
                </a:lnTo>
                <a:lnTo>
                  <a:pt x="1698133" y="791644"/>
                </a:lnTo>
                <a:lnTo>
                  <a:pt x="1700738" y="805525"/>
                </a:lnTo>
                <a:lnTo>
                  <a:pt x="1857896" y="805525"/>
                </a:lnTo>
                <a:lnTo>
                  <a:pt x="1862672" y="805742"/>
                </a:lnTo>
                <a:lnTo>
                  <a:pt x="1867448" y="806609"/>
                </a:lnTo>
                <a:lnTo>
                  <a:pt x="1872006" y="807477"/>
                </a:lnTo>
                <a:lnTo>
                  <a:pt x="1876130" y="809429"/>
                </a:lnTo>
                <a:lnTo>
                  <a:pt x="1880255" y="811164"/>
                </a:lnTo>
                <a:lnTo>
                  <a:pt x="1884161" y="813550"/>
                </a:lnTo>
                <a:lnTo>
                  <a:pt x="1887635" y="816370"/>
                </a:lnTo>
                <a:lnTo>
                  <a:pt x="1891108" y="819406"/>
                </a:lnTo>
                <a:lnTo>
                  <a:pt x="1894147" y="822659"/>
                </a:lnTo>
                <a:lnTo>
                  <a:pt x="1896969" y="826346"/>
                </a:lnTo>
                <a:lnTo>
                  <a:pt x="1899356" y="830250"/>
                </a:lnTo>
                <a:lnTo>
                  <a:pt x="1901310" y="833937"/>
                </a:lnTo>
                <a:lnTo>
                  <a:pt x="1902830" y="838275"/>
                </a:lnTo>
                <a:lnTo>
                  <a:pt x="1903915" y="843047"/>
                </a:lnTo>
                <a:lnTo>
                  <a:pt x="1904566" y="847601"/>
                </a:lnTo>
                <a:lnTo>
                  <a:pt x="1905000" y="852156"/>
                </a:lnTo>
                <a:lnTo>
                  <a:pt x="1905000" y="1011353"/>
                </a:lnTo>
                <a:lnTo>
                  <a:pt x="1904566" y="1015907"/>
                </a:lnTo>
                <a:lnTo>
                  <a:pt x="1904132" y="1020896"/>
                </a:lnTo>
                <a:lnTo>
                  <a:pt x="1902830" y="1025234"/>
                </a:lnTo>
                <a:lnTo>
                  <a:pt x="1901310" y="1029571"/>
                </a:lnTo>
                <a:lnTo>
                  <a:pt x="1899356" y="1033692"/>
                </a:lnTo>
                <a:lnTo>
                  <a:pt x="1896969" y="1037596"/>
                </a:lnTo>
                <a:lnTo>
                  <a:pt x="1894147" y="1041283"/>
                </a:lnTo>
                <a:lnTo>
                  <a:pt x="1891325" y="1044536"/>
                </a:lnTo>
                <a:lnTo>
                  <a:pt x="1887852" y="1047356"/>
                </a:lnTo>
                <a:lnTo>
                  <a:pt x="1884161" y="1050175"/>
                </a:lnTo>
                <a:lnTo>
                  <a:pt x="1880255" y="1052562"/>
                </a:lnTo>
                <a:lnTo>
                  <a:pt x="1876130" y="1054513"/>
                </a:lnTo>
                <a:lnTo>
                  <a:pt x="1872006" y="1056032"/>
                </a:lnTo>
                <a:lnTo>
                  <a:pt x="1867448" y="1057116"/>
                </a:lnTo>
                <a:lnTo>
                  <a:pt x="1862672" y="1057983"/>
                </a:lnTo>
                <a:lnTo>
                  <a:pt x="1858113" y="1058201"/>
                </a:lnTo>
                <a:lnTo>
                  <a:pt x="1700738" y="1058201"/>
                </a:lnTo>
                <a:lnTo>
                  <a:pt x="1698133" y="1072082"/>
                </a:lnTo>
                <a:lnTo>
                  <a:pt x="1695311" y="1085962"/>
                </a:lnTo>
                <a:lnTo>
                  <a:pt x="1692489" y="1099626"/>
                </a:lnTo>
                <a:lnTo>
                  <a:pt x="1689017" y="1113507"/>
                </a:lnTo>
                <a:lnTo>
                  <a:pt x="1685760" y="1126737"/>
                </a:lnTo>
                <a:lnTo>
                  <a:pt x="1681853" y="1140401"/>
                </a:lnTo>
                <a:lnTo>
                  <a:pt x="1677946" y="1153848"/>
                </a:lnTo>
                <a:lnTo>
                  <a:pt x="1673605" y="1166862"/>
                </a:lnTo>
                <a:lnTo>
                  <a:pt x="1669263" y="1180092"/>
                </a:lnTo>
                <a:lnTo>
                  <a:pt x="1664704" y="1193105"/>
                </a:lnTo>
                <a:lnTo>
                  <a:pt x="1659712" y="1205902"/>
                </a:lnTo>
                <a:lnTo>
                  <a:pt x="1654502" y="1218698"/>
                </a:lnTo>
                <a:lnTo>
                  <a:pt x="1649293" y="1231711"/>
                </a:lnTo>
                <a:lnTo>
                  <a:pt x="1643866" y="1244291"/>
                </a:lnTo>
                <a:lnTo>
                  <a:pt x="1637788" y="1256654"/>
                </a:lnTo>
                <a:lnTo>
                  <a:pt x="1631927" y="1269016"/>
                </a:lnTo>
                <a:lnTo>
                  <a:pt x="1759564" y="1361411"/>
                </a:lnTo>
                <a:lnTo>
                  <a:pt x="1763254" y="1364231"/>
                </a:lnTo>
                <a:lnTo>
                  <a:pt x="1766510" y="1367701"/>
                </a:lnTo>
                <a:lnTo>
                  <a:pt x="1769332" y="1371171"/>
                </a:lnTo>
                <a:lnTo>
                  <a:pt x="1771937" y="1375075"/>
                </a:lnTo>
                <a:lnTo>
                  <a:pt x="1774325" y="1379196"/>
                </a:lnTo>
                <a:lnTo>
                  <a:pt x="1775844" y="1383317"/>
                </a:lnTo>
                <a:lnTo>
                  <a:pt x="1777146" y="1387654"/>
                </a:lnTo>
                <a:lnTo>
                  <a:pt x="1778015" y="1391992"/>
                </a:lnTo>
                <a:lnTo>
                  <a:pt x="1778666" y="1396330"/>
                </a:lnTo>
                <a:lnTo>
                  <a:pt x="1778666" y="1401101"/>
                </a:lnTo>
                <a:lnTo>
                  <a:pt x="1778449" y="1405439"/>
                </a:lnTo>
                <a:lnTo>
                  <a:pt x="1777581" y="1409994"/>
                </a:lnTo>
                <a:lnTo>
                  <a:pt x="1776278" y="1414332"/>
                </a:lnTo>
                <a:lnTo>
                  <a:pt x="1774542" y="1418886"/>
                </a:lnTo>
                <a:lnTo>
                  <a:pt x="1772371" y="1422790"/>
                </a:lnTo>
                <a:lnTo>
                  <a:pt x="1769766" y="1426694"/>
                </a:lnTo>
                <a:lnTo>
                  <a:pt x="1676210" y="1555526"/>
                </a:lnTo>
                <a:lnTo>
                  <a:pt x="1673171" y="1559214"/>
                </a:lnTo>
                <a:lnTo>
                  <a:pt x="1670132" y="1562467"/>
                </a:lnTo>
                <a:lnTo>
                  <a:pt x="1666441" y="1565503"/>
                </a:lnTo>
                <a:lnTo>
                  <a:pt x="1662534" y="1567889"/>
                </a:lnTo>
                <a:lnTo>
                  <a:pt x="1658410" y="1570275"/>
                </a:lnTo>
                <a:lnTo>
                  <a:pt x="1654285" y="1572010"/>
                </a:lnTo>
                <a:lnTo>
                  <a:pt x="1649944" y="1573311"/>
                </a:lnTo>
                <a:lnTo>
                  <a:pt x="1645603" y="1573962"/>
                </a:lnTo>
                <a:lnTo>
                  <a:pt x="1641261" y="1574612"/>
                </a:lnTo>
                <a:lnTo>
                  <a:pt x="1636702" y="1574830"/>
                </a:lnTo>
                <a:lnTo>
                  <a:pt x="1632144" y="1574179"/>
                </a:lnTo>
                <a:lnTo>
                  <a:pt x="1627586" y="1573528"/>
                </a:lnTo>
                <a:lnTo>
                  <a:pt x="1623244" y="1572227"/>
                </a:lnTo>
                <a:lnTo>
                  <a:pt x="1618903" y="1570708"/>
                </a:lnTo>
                <a:lnTo>
                  <a:pt x="1614779" y="1568323"/>
                </a:lnTo>
                <a:lnTo>
                  <a:pt x="1610872" y="1565720"/>
                </a:lnTo>
                <a:lnTo>
                  <a:pt x="1483234" y="1473326"/>
                </a:lnTo>
                <a:lnTo>
                  <a:pt x="1473250" y="1483085"/>
                </a:lnTo>
                <a:lnTo>
                  <a:pt x="1463047" y="1492195"/>
                </a:lnTo>
                <a:lnTo>
                  <a:pt x="1452628" y="1501521"/>
                </a:lnTo>
                <a:lnTo>
                  <a:pt x="1442209" y="1510631"/>
                </a:lnTo>
                <a:lnTo>
                  <a:pt x="1431572" y="1519523"/>
                </a:lnTo>
                <a:lnTo>
                  <a:pt x="1420719" y="1527982"/>
                </a:lnTo>
                <a:lnTo>
                  <a:pt x="1409648" y="1536440"/>
                </a:lnTo>
                <a:lnTo>
                  <a:pt x="1398578" y="1544682"/>
                </a:lnTo>
                <a:lnTo>
                  <a:pt x="1387290" y="1552923"/>
                </a:lnTo>
                <a:lnTo>
                  <a:pt x="1375785" y="1560731"/>
                </a:lnTo>
                <a:lnTo>
                  <a:pt x="1364281" y="1568323"/>
                </a:lnTo>
                <a:lnTo>
                  <a:pt x="1352342" y="1575914"/>
                </a:lnTo>
                <a:lnTo>
                  <a:pt x="1340403" y="1583071"/>
                </a:lnTo>
                <a:lnTo>
                  <a:pt x="1328464" y="1590228"/>
                </a:lnTo>
                <a:lnTo>
                  <a:pt x="1316091" y="1596952"/>
                </a:lnTo>
                <a:lnTo>
                  <a:pt x="1303718" y="1603676"/>
                </a:lnTo>
                <a:lnTo>
                  <a:pt x="1352559" y="1753112"/>
                </a:lnTo>
                <a:lnTo>
                  <a:pt x="1353645" y="1757883"/>
                </a:lnTo>
                <a:lnTo>
                  <a:pt x="1354296" y="1762655"/>
                </a:lnTo>
                <a:lnTo>
                  <a:pt x="1354946" y="1767426"/>
                </a:lnTo>
                <a:lnTo>
                  <a:pt x="1354730" y="1771764"/>
                </a:lnTo>
                <a:lnTo>
                  <a:pt x="1354079" y="1776319"/>
                </a:lnTo>
                <a:lnTo>
                  <a:pt x="1353210" y="1780657"/>
                </a:lnTo>
                <a:lnTo>
                  <a:pt x="1351474" y="1784995"/>
                </a:lnTo>
                <a:lnTo>
                  <a:pt x="1349737" y="1789115"/>
                </a:lnTo>
                <a:lnTo>
                  <a:pt x="1347349" y="1793019"/>
                </a:lnTo>
                <a:lnTo>
                  <a:pt x="1344962" y="1796707"/>
                </a:lnTo>
                <a:lnTo>
                  <a:pt x="1342139" y="1799960"/>
                </a:lnTo>
                <a:lnTo>
                  <a:pt x="1338666" y="1803214"/>
                </a:lnTo>
                <a:lnTo>
                  <a:pt x="1335194" y="1806033"/>
                </a:lnTo>
                <a:lnTo>
                  <a:pt x="1331286" y="1808419"/>
                </a:lnTo>
                <a:lnTo>
                  <a:pt x="1326945" y="1810588"/>
                </a:lnTo>
                <a:lnTo>
                  <a:pt x="1322603" y="1812323"/>
                </a:lnTo>
                <a:lnTo>
                  <a:pt x="1171306" y="1861556"/>
                </a:lnTo>
                <a:lnTo>
                  <a:pt x="1166531" y="1862641"/>
                </a:lnTo>
                <a:lnTo>
                  <a:pt x="1161972" y="1863508"/>
                </a:lnTo>
                <a:lnTo>
                  <a:pt x="1157414" y="1863725"/>
                </a:lnTo>
                <a:lnTo>
                  <a:pt x="1152638" y="1863725"/>
                </a:lnTo>
                <a:lnTo>
                  <a:pt x="1148080" y="1862858"/>
                </a:lnTo>
                <a:lnTo>
                  <a:pt x="1143738" y="1861990"/>
                </a:lnTo>
                <a:lnTo>
                  <a:pt x="1139614" y="1860472"/>
                </a:lnTo>
                <a:lnTo>
                  <a:pt x="1135490" y="1858520"/>
                </a:lnTo>
                <a:lnTo>
                  <a:pt x="1131365" y="1856568"/>
                </a:lnTo>
                <a:lnTo>
                  <a:pt x="1127675" y="1853748"/>
                </a:lnTo>
                <a:lnTo>
                  <a:pt x="1124419" y="1850929"/>
                </a:lnTo>
                <a:lnTo>
                  <a:pt x="1121380" y="1847459"/>
                </a:lnTo>
                <a:lnTo>
                  <a:pt x="1118558" y="1843989"/>
                </a:lnTo>
                <a:lnTo>
                  <a:pt x="1115954" y="1840085"/>
                </a:lnTo>
                <a:lnTo>
                  <a:pt x="1113783" y="1835747"/>
                </a:lnTo>
                <a:lnTo>
                  <a:pt x="1112046" y="1831409"/>
                </a:lnTo>
                <a:lnTo>
                  <a:pt x="1063423" y="1681538"/>
                </a:lnTo>
                <a:lnTo>
                  <a:pt x="1049747" y="1683491"/>
                </a:lnTo>
                <a:lnTo>
                  <a:pt x="1036289" y="1685009"/>
                </a:lnTo>
                <a:lnTo>
                  <a:pt x="1022397" y="1686310"/>
                </a:lnTo>
                <a:lnTo>
                  <a:pt x="1008505" y="1687611"/>
                </a:lnTo>
                <a:lnTo>
                  <a:pt x="994612" y="1688479"/>
                </a:lnTo>
                <a:lnTo>
                  <a:pt x="980719" y="1689130"/>
                </a:lnTo>
                <a:lnTo>
                  <a:pt x="966392" y="1689346"/>
                </a:lnTo>
                <a:lnTo>
                  <a:pt x="952500" y="1689780"/>
                </a:lnTo>
                <a:lnTo>
                  <a:pt x="938391" y="1689346"/>
                </a:lnTo>
                <a:lnTo>
                  <a:pt x="924281" y="1689130"/>
                </a:lnTo>
                <a:lnTo>
                  <a:pt x="910389" y="1688479"/>
                </a:lnTo>
                <a:lnTo>
                  <a:pt x="896497" y="1687611"/>
                </a:lnTo>
                <a:lnTo>
                  <a:pt x="882604" y="1686310"/>
                </a:lnTo>
                <a:lnTo>
                  <a:pt x="868929" y="1685009"/>
                </a:lnTo>
                <a:lnTo>
                  <a:pt x="855036" y="1683491"/>
                </a:lnTo>
                <a:lnTo>
                  <a:pt x="841361" y="1681538"/>
                </a:lnTo>
                <a:lnTo>
                  <a:pt x="793172" y="1831409"/>
                </a:lnTo>
                <a:lnTo>
                  <a:pt x="791218" y="1835963"/>
                </a:lnTo>
                <a:lnTo>
                  <a:pt x="789264" y="1840085"/>
                </a:lnTo>
                <a:lnTo>
                  <a:pt x="786660" y="1843989"/>
                </a:lnTo>
                <a:lnTo>
                  <a:pt x="783837" y="1847459"/>
                </a:lnTo>
                <a:lnTo>
                  <a:pt x="780798" y="1850929"/>
                </a:lnTo>
                <a:lnTo>
                  <a:pt x="777108" y="1853748"/>
                </a:lnTo>
                <a:lnTo>
                  <a:pt x="773635" y="1856568"/>
                </a:lnTo>
                <a:lnTo>
                  <a:pt x="769728" y="1858520"/>
                </a:lnTo>
                <a:lnTo>
                  <a:pt x="765604" y="1860472"/>
                </a:lnTo>
                <a:lnTo>
                  <a:pt x="761262" y="1861990"/>
                </a:lnTo>
                <a:lnTo>
                  <a:pt x="756921" y="1862858"/>
                </a:lnTo>
                <a:lnTo>
                  <a:pt x="752145" y="1863725"/>
                </a:lnTo>
                <a:lnTo>
                  <a:pt x="747804" y="1863725"/>
                </a:lnTo>
                <a:lnTo>
                  <a:pt x="743246" y="1863508"/>
                </a:lnTo>
                <a:lnTo>
                  <a:pt x="738470" y="1862641"/>
                </a:lnTo>
                <a:lnTo>
                  <a:pt x="733694" y="1861340"/>
                </a:lnTo>
                <a:lnTo>
                  <a:pt x="582614" y="1812323"/>
                </a:lnTo>
                <a:lnTo>
                  <a:pt x="578056" y="1810588"/>
                </a:lnTo>
                <a:lnTo>
                  <a:pt x="573931" y="1808419"/>
                </a:lnTo>
                <a:lnTo>
                  <a:pt x="570024" y="1806033"/>
                </a:lnTo>
                <a:lnTo>
                  <a:pt x="566551" y="1803214"/>
                </a:lnTo>
                <a:lnTo>
                  <a:pt x="563078" y="1799960"/>
                </a:lnTo>
                <a:lnTo>
                  <a:pt x="560039" y="1796707"/>
                </a:lnTo>
                <a:lnTo>
                  <a:pt x="557434" y="1793019"/>
                </a:lnTo>
                <a:lnTo>
                  <a:pt x="555481" y="1789115"/>
                </a:lnTo>
                <a:lnTo>
                  <a:pt x="553310" y="1784995"/>
                </a:lnTo>
                <a:lnTo>
                  <a:pt x="552007" y="1780657"/>
                </a:lnTo>
                <a:lnTo>
                  <a:pt x="550922" y="1776319"/>
                </a:lnTo>
                <a:lnTo>
                  <a:pt x="550271" y="1771764"/>
                </a:lnTo>
                <a:lnTo>
                  <a:pt x="550271" y="1767426"/>
                </a:lnTo>
                <a:lnTo>
                  <a:pt x="550488" y="1762655"/>
                </a:lnTo>
                <a:lnTo>
                  <a:pt x="551356" y="1757883"/>
                </a:lnTo>
                <a:lnTo>
                  <a:pt x="552224" y="1753112"/>
                </a:lnTo>
                <a:lnTo>
                  <a:pt x="601282" y="1603676"/>
                </a:lnTo>
                <a:lnTo>
                  <a:pt x="588909" y="1596952"/>
                </a:lnTo>
                <a:lnTo>
                  <a:pt x="576753" y="1590228"/>
                </a:lnTo>
                <a:lnTo>
                  <a:pt x="564597" y="1583071"/>
                </a:lnTo>
                <a:lnTo>
                  <a:pt x="552658" y="1575914"/>
                </a:lnTo>
                <a:lnTo>
                  <a:pt x="540936" y="1568323"/>
                </a:lnTo>
                <a:lnTo>
                  <a:pt x="529215" y="1560731"/>
                </a:lnTo>
                <a:lnTo>
                  <a:pt x="517927" y="1552923"/>
                </a:lnTo>
                <a:lnTo>
                  <a:pt x="506423" y="1544682"/>
                </a:lnTo>
                <a:lnTo>
                  <a:pt x="495135" y="1536440"/>
                </a:lnTo>
                <a:lnTo>
                  <a:pt x="484281" y="1527982"/>
                </a:lnTo>
                <a:lnTo>
                  <a:pt x="473428" y="1519306"/>
                </a:lnTo>
                <a:lnTo>
                  <a:pt x="462791" y="1510631"/>
                </a:lnTo>
                <a:lnTo>
                  <a:pt x="452155" y="1501521"/>
                </a:lnTo>
                <a:lnTo>
                  <a:pt x="441953" y="1492195"/>
                </a:lnTo>
                <a:lnTo>
                  <a:pt x="431751" y="1482869"/>
                </a:lnTo>
                <a:lnTo>
                  <a:pt x="421549" y="1473108"/>
                </a:lnTo>
                <a:lnTo>
                  <a:pt x="294346" y="1565720"/>
                </a:lnTo>
                <a:lnTo>
                  <a:pt x="290222" y="1568323"/>
                </a:lnTo>
                <a:lnTo>
                  <a:pt x="286097" y="1570708"/>
                </a:lnTo>
                <a:lnTo>
                  <a:pt x="281756" y="1572227"/>
                </a:lnTo>
                <a:lnTo>
                  <a:pt x="277197" y="1573528"/>
                </a:lnTo>
                <a:lnTo>
                  <a:pt x="272856" y="1574179"/>
                </a:lnTo>
                <a:lnTo>
                  <a:pt x="268298" y="1574830"/>
                </a:lnTo>
                <a:lnTo>
                  <a:pt x="263739" y="1574830"/>
                </a:lnTo>
                <a:lnTo>
                  <a:pt x="259397" y="1574179"/>
                </a:lnTo>
                <a:lnTo>
                  <a:pt x="254839" y="1573311"/>
                </a:lnTo>
                <a:lnTo>
                  <a:pt x="250498" y="1572010"/>
                </a:lnTo>
                <a:lnTo>
                  <a:pt x="246374" y="1570275"/>
                </a:lnTo>
                <a:lnTo>
                  <a:pt x="242249" y="1568106"/>
                </a:lnTo>
                <a:lnTo>
                  <a:pt x="238776" y="1565503"/>
                </a:lnTo>
                <a:lnTo>
                  <a:pt x="235086" y="1562467"/>
                </a:lnTo>
                <a:lnTo>
                  <a:pt x="231829" y="1559214"/>
                </a:lnTo>
                <a:lnTo>
                  <a:pt x="228791" y="1555526"/>
                </a:lnTo>
                <a:lnTo>
                  <a:pt x="135017" y="1426694"/>
                </a:lnTo>
                <a:lnTo>
                  <a:pt x="132412" y="1422790"/>
                </a:lnTo>
                <a:lnTo>
                  <a:pt x="130458" y="1418886"/>
                </a:lnTo>
                <a:lnTo>
                  <a:pt x="128722" y="1414332"/>
                </a:lnTo>
                <a:lnTo>
                  <a:pt x="127419" y="1409994"/>
                </a:lnTo>
                <a:lnTo>
                  <a:pt x="126551" y="1405439"/>
                </a:lnTo>
                <a:lnTo>
                  <a:pt x="126334" y="1401101"/>
                </a:lnTo>
                <a:lnTo>
                  <a:pt x="126334" y="1396330"/>
                </a:lnTo>
                <a:lnTo>
                  <a:pt x="126768" y="1391992"/>
                </a:lnTo>
                <a:lnTo>
                  <a:pt x="127853" y="1387654"/>
                </a:lnTo>
                <a:lnTo>
                  <a:pt x="129156" y="1383317"/>
                </a:lnTo>
                <a:lnTo>
                  <a:pt x="130893" y="1379196"/>
                </a:lnTo>
                <a:lnTo>
                  <a:pt x="133063" y="1375075"/>
                </a:lnTo>
                <a:lnTo>
                  <a:pt x="135668" y="1371171"/>
                </a:lnTo>
                <a:lnTo>
                  <a:pt x="138490" y="1367701"/>
                </a:lnTo>
                <a:lnTo>
                  <a:pt x="141746" y="1364447"/>
                </a:lnTo>
                <a:lnTo>
                  <a:pt x="145653" y="1361411"/>
                </a:lnTo>
                <a:lnTo>
                  <a:pt x="272856" y="1269016"/>
                </a:lnTo>
                <a:lnTo>
                  <a:pt x="266995" y="1256654"/>
                </a:lnTo>
                <a:lnTo>
                  <a:pt x="261351" y="1244074"/>
                </a:lnTo>
                <a:lnTo>
                  <a:pt x="255707" y="1231711"/>
                </a:lnTo>
                <a:lnTo>
                  <a:pt x="250281" y="1218698"/>
                </a:lnTo>
                <a:lnTo>
                  <a:pt x="245071" y="1205902"/>
                </a:lnTo>
                <a:lnTo>
                  <a:pt x="240295" y="1193105"/>
                </a:lnTo>
                <a:lnTo>
                  <a:pt x="235737" y="1180092"/>
                </a:lnTo>
                <a:lnTo>
                  <a:pt x="231178" y="1166862"/>
                </a:lnTo>
                <a:lnTo>
                  <a:pt x="227054" y="1153848"/>
                </a:lnTo>
                <a:lnTo>
                  <a:pt x="222930" y="1140401"/>
                </a:lnTo>
                <a:lnTo>
                  <a:pt x="219457" y="1126737"/>
                </a:lnTo>
                <a:lnTo>
                  <a:pt x="215767" y="1113507"/>
                </a:lnTo>
                <a:lnTo>
                  <a:pt x="212728" y="1099626"/>
                </a:lnTo>
                <a:lnTo>
                  <a:pt x="209689" y="1085962"/>
                </a:lnTo>
                <a:lnTo>
                  <a:pt x="207084" y="1072082"/>
                </a:lnTo>
                <a:lnTo>
                  <a:pt x="204479" y="1058201"/>
                </a:lnTo>
                <a:lnTo>
                  <a:pt x="47104" y="1058201"/>
                </a:lnTo>
                <a:lnTo>
                  <a:pt x="42111" y="1057983"/>
                </a:lnTo>
                <a:lnTo>
                  <a:pt x="37552" y="1057116"/>
                </a:lnTo>
                <a:lnTo>
                  <a:pt x="32994" y="1056032"/>
                </a:lnTo>
                <a:lnTo>
                  <a:pt x="28653" y="1054513"/>
                </a:lnTo>
                <a:lnTo>
                  <a:pt x="24745" y="1052562"/>
                </a:lnTo>
                <a:lnTo>
                  <a:pt x="20839" y="1050175"/>
                </a:lnTo>
                <a:lnTo>
                  <a:pt x="16931" y="1047356"/>
                </a:lnTo>
                <a:lnTo>
                  <a:pt x="13892" y="1044536"/>
                </a:lnTo>
                <a:lnTo>
                  <a:pt x="10853" y="1041283"/>
                </a:lnTo>
                <a:lnTo>
                  <a:pt x="8032" y="1037596"/>
                </a:lnTo>
                <a:lnTo>
                  <a:pt x="5644" y="1033692"/>
                </a:lnTo>
                <a:lnTo>
                  <a:pt x="3690" y="1029571"/>
                </a:lnTo>
                <a:lnTo>
                  <a:pt x="1954" y="1025234"/>
                </a:lnTo>
                <a:lnTo>
                  <a:pt x="1085" y="1020896"/>
                </a:lnTo>
                <a:lnTo>
                  <a:pt x="217" y="1015907"/>
                </a:lnTo>
                <a:lnTo>
                  <a:pt x="0" y="1011353"/>
                </a:lnTo>
                <a:lnTo>
                  <a:pt x="0" y="852156"/>
                </a:lnTo>
                <a:lnTo>
                  <a:pt x="217" y="847601"/>
                </a:lnTo>
                <a:lnTo>
                  <a:pt x="1085" y="843047"/>
                </a:lnTo>
                <a:lnTo>
                  <a:pt x="1954" y="838275"/>
                </a:lnTo>
                <a:lnTo>
                  <a:pt x="3690" y="833937"/>
                </a:lnTo>
                <a:lnTo>
                  <a:pt x="5644" y="830250"/>
                </a:lnTo>
                <a:lnTo>
                  <a:pt x="8032" y="826346"/>
                </a:lnTo>
                <a:lnTo>
                  <a:pt x="10853" y="822659"/>
                </a:lnTo>
                <a:lnTo>
                  <a:pt x="13892" y="819406"/>
                </a:lnTo>
                <a:lnTo>
                  <a:pt x="16931" y="816370"/>
                </a:lnTo>
                <a:lnTo>
                  <a:pt x="20839" y="813550"/>
                </a:lnTo>
                <a:lnTo>
                  <a:pt x="24745" y="811164"/>
                </a:lnTo>
                <a:lnTo>
                  <a:pt x="28653" y="809429"/>
                </a:lnTo>
                <a:lnTo>
                  <a:pt x="32994" y="807477"/>
                </a:lnTo>
                <a:lnTo>
                  <a:pt x="37552" y="806609"/>
                </a:lnTo>
                <a:lnTo>
                  <a:pt x="42111" y="805742"/>
                </a:lnTo>
                <a:lnTo>
                  <a:pt x="47104" y="805525"/>
                </a:lnTo>
                <a:lnTo>
                  <a:pt x="204479" y="805525"/>
                </a:lnTo>
                <a:lnTo>
                  <a:pt x="207084" y="791644"/>
                </a:lnTo>
                <a:lnTo>
                  <a:pt x="209689" y="777764"/>
                </a:lnTo>
                <a:lnTo>
                  <a:pt x="212728" y="764099"/>
                </a:lnTo>
                <a:lnTo>
                  <a:pt x="215767" y="750436"/>
                </a:lnTo>
                <a:lnTo>
                  <a:pt x="219457" y="736771"/>
                </a:lnTo>
                <a:lnTo>
                  <a:pt x="222930" y="723324"/>
                </a:lnTo>
                <a:lnTo>
                  <a:pt x="227054" y="709877"/>
                </a:lnTo>
                <a:lnTo>
                  <a:pt x="231178" y="696647"/>
                </a:lnTo>
                <a:lnTo>
                  <a:pt x="235737" y="683634"/>
                </a:lnTo>
                <a:lnTo>
                  <a:pt x="240295" y="670620"/>
                </a:lnTo>
                <a:lnTo>
                  <a:pt x="245071" y="657607"/>
                </a:lnTo>
                <a:lnTo>
                  <a:pt x="250281" y="644810"/>
                </a:lnTo>
                <a:lnTo>
                  <a:pt x="255707" y="632014"/>
                </a:lnTo>
                <a:lnTo>
                  <a:pt x="261351" y="619434"/>
                </a:lnTo>
                <a:lnTo>
                  <a:pt x="266995" y="607072"/>
                </a:lnTo>
                <a:lnTo>
                  <a:pt x="272856" y="594709"/>
                </a:lnTo>
                <a:lnTo>
                  <a:pt x="145653" y="502098"/>
                </a:lnTo>
                <a:lnTo>
                  <a:pt x="141746" y="499061"/>
                </a:lnTo>
                <a:lnTo>
                  <a:pt x="138490" y="495808"/>
                </a:lnTo>
                <a:lnTo>
                  <a:pt x="135668" y="492337"/>
                </a:lnTo>
                <a:lnTo>
                  <a:pt x="133063" y="488651"/>
                </a:lnTo>
                <a:lnTo>
                  <a:pt x="130893" y="484529"/>
                </a:lnTo>
                <a:lnTo>
                  <a:pt x="129156" y="480409"/>
                </a:lnTo>
                <a:lnTo>
                  <a:pt x="127853" y="475854"/>
                </a:lnTo>
                <a:lnTo>
                  <a:pt x="126768" y="471516"/>
                </a:lnTo>
                <a:lnTo>
                  <a:pt x="126334" y="467178"/>
                </a:lnTo>
                <a:lnTo>
                  <a:pt x="126334" y="462624"/>
                </a:lnTo>
                <a:lnTo>
                  <a:pt x="126551" y="458069"/>
                </a:lnTo>
                <a:lnTo>
                  <a:pt x="127419" y="453515"/>
                </a:lnTo>
                <a:lnTo>
                  <a:pt x="128722" y="449177"/>
                </a:lnTo>
                <a:lnTo>
                  <a:pt x="130458" y="444839"/>
                </a:lnTo>
                <a:lnTo>
                  <a:pt x="132412" y="440718"/>
                </a:lnTo>
                <a:lnTo>
                  <a:pt x="135017" y="436597"/>
                </a:lnTo>
                <a:lnTo>
                  <a:pt x="228791" y="308416"/>
                </a:lnTo>
                <a:lnTo>
                  <a:pt x="231829" y="304512"/>
                </a:lnTo>
                <a:lnTo>
                  <a:pt x="235086" y="301259"/>
                </a:lnTo>
                <a:lnTo>
                  <a:pt x="238776" y="298005"/>
                </a:lnTo>
                <a:lnTo>
                  <a:pt x="242249" y="295619"/>
                </a:lnTo>
                <a:lnTo>
                  <a:pt x="246374" y="293451"/>
                </a:lnTo>
                <a:lnTo>
                  <a:pt x="250498" y="291715"/>
                </a:lnTo>
                <a:lnTo>
                  <a:pt x="254839" y="290414"/>
                </a:lnTo>
                <a:lnTo>
                  <a:pt x="259397" y="289330"/>
                </a:lnTo>
                <a:lnTo>
                  <a:pt x="263739" y="288896"/>
                </a:lnTo>
                <a:lnTo>
                  <a:pt x="268298" y="288896"/>
                </a:lnTo>
                <a:lnTo>
                  <a:pt x="272856" y="289330"/>
                </a:lnTo>
                <a:lnTo>
                  <a:pt x="277197" y="290197"/>
                </a:lnTo>
                <a:lnTo>
                  <a:pt x="281756" y="291499"/>
                </a:lnTo>
                <a:lnTo>
                  <a:pt x="286097" y="293017"/>
                </a:lnTo>
                <a:lnTo>
                  <a:pt x="290222" y="295186"/>
                </a:lnTo>
                <a:lnTo>
                  <a:pt x="294346" y="297788"/>
                </a:lnTo>
                <a:lnTo>
                  <a:pt x="421549" y="390400"/>
                </a:lnTo>
                <a:lnTo>
                  <a:pt x="431751" y="380857"/>
                </a:lnTo>
                <a:lnTo>
                  <a:pt x="441953" y="371314"/>
                </a:lnTo>
                <a:lnTo>
                  <a:pt x="452155" y="361988"/>
                </a:lnTo>
                <a:lnTo>
                  <a:pt x="462791" y="353095"/>
                </a:lnTo>
                <a:lnTo>
                  <a:pt x="473645" y="344203"/>
                </a:lnTo>
                <a:lnTo>
                  <a:pt x="484281" y="335527"/>
                </a:lnTo>
                <a:lnTo>
                  <a:pt x="495135" y="327068"/>
                </a:lnTo>
                <a:lnTo>
                  <a:pt x="506423" y="318827"/>
                </a:lnTo>
                <a:lnTo>
                  <a:pt x="517927" y="310585"/>
                </a:lnTo>
                <a:lnTo>
                  <a:pt x="529215" y="302994"/>
                </a:lnTo>
                <a:lnTo>
                  <a:pt x="540936" y="295186"/>
                </a:lnTo>
                <a:lnTo>
                  <a:pt x="552658" y="287811"/>
                </a:lnTo>
                <a:lnTo>
                  <a:pt x="564597" y="280654"/>
                </a:lnTo>
                <a:lnTo>
                  <a:pt x="576753" y="273497"/>
                </a:lnTo>
                <a:lnTo>
                  <a:pt x="588909" y="266773"/>
                </a:lnTo>
                <a:lnTo>
                  <a:pt x="601282" y="260050"/>
                </a:lnTo>
                <a:lnTo>
                  <a:pt x="552224" y="110396"/>
                </a:lnTo>
                <a:lnTo>
                  <a:pt x="550922" y="105842"/>
                </a:lnTo>
                <a:lnTo>
                  <a:pt x="550488" y="100853"/>
                </a:lnTo>
                <a:lnTo>
                  <a:pt x="550053" y="96299"/>
                </a:lnTo>
                <a:lnTo>
                  <a:pt x="550271" y="91961"/>
                </a:lnTo>
                <a:lnTo>
                  <a:pt x="550704" y="87406"/>
                </a:lnTo>
                <a:lnTo>
                  <a:pt x="552007" y="82852"/>
                </a:lnTo>
                <a:lnTo>
                  <a:pt x="553310" y="78514"/>
                </a:lnTo>
                <a:lnTo>
                  <a:pt x="555046" y="74826"/>
                </a:lnTo>
                <a:lnTo>
                  <a:pt x="557434" y="70706"/>
                </a:lnTo>
                <a:lnTo>
                  <a:pt x="560039" y="67018"/>
                </a:lnTo>
                <a:lnTo>
                  <a:pt x="563078" y="63765"/>
                </a:lnTo>
                <a:lnTo>
                  <a:pt x="566551" y="60512"/>
                </a:lnTo>
                <a:lnTo>
                  <a:pt x="570024" y="57693"/>
                </a:lnTo>
                <a:lnTo>
                  <a:pt x="573931" y="55090"/>
                </a:lnTo>
                <a:lnTo>
                  <a:pt x="578056" y="53137"/>
                </a:lnTo>
                <a:lnTo>
                  <a:pt x="582614" y="51402"/>
                </a:lnTo>
                <a:lnTo>
                  <a:pt x="733912" y="1952"/>
                </a:lnTo>
                <a:lnTo>
                  <a:pt x="738470" y="868"/>
                </a:lnTo>
                <a:lnTo>
                  <a:pt x="743246" y="216"/>
                </a:lnTo>
                <a:close/>
              </a:path>
            </a:pathLst>
          </a:custGeom>
          <a:solidFill>
            <a:schemeClr val="accent1">
              <a:alpha val="100000"/>
            </a:schemeClr>
          </a:solidFill>
        </p:spPr>
      </p:sp>
      <p:grpSp>
        <p:nvGrpSpPr>
          <p:cNvPr id="6" name="Group 6"/>
          <p:cNvGrpSpPr/>
          <p:nvPr/>
        </p:nvGrpSpPr>
        <p:grpSpPr>
          <a:xfrm>
            <a:off x="6184200" y="2878170"/>
            <a:ext cx="461677" cy="550831"/>
            <a:chOff x="6184200" y="2878170"/>
            <a:chExt cx="461677" cy="550831"/>
          </a:xfrm>
        </p:grpSpPr>
        <p:sp>
          <p:nvSpPr>
            <p:cNvPr id="7" name="Freeform 7"/>
            <p:cNvSpPr/>
            <p:nvPr/>
          </p:nvSpPr>
          <p:spPr>
            <a:xfrm>
              <a:off x="6350411" y="2984088"/>
              <a:ext cx="147161" cy="176213"/>
            </a:xfrm>
            <a:custGeom>
              <a:avLst/>
              <a:gdLst/>
              <a:ahLst/>
              <a:cxnLst/>
              <a:rect l="l" t="t" r="r" b="b"/>
              <a:pathLst>
                <a:path w="56" h="67">
                  <a:moveTo>
                    <a:pt x="28" y="0"/>
                  </a:moveTo>
                  <a:cubicBezTo>
                    <a:pt x="13" y="0"/>
                    <a:pt x="0" y="13"/>
                    <a:pt x="0" y="28"/>
                  </a:cubicBezTo>
                  <a:cubicBezTo>
                    <a:pt x="0" y="34"/>
                    <a:pt x="2" y="40"/>
                    <a:pt x="7" y="46"/>
                  </a:cubicBezTo>
                  <a:cubicBezTo>
                    <a:pt x="11" y="52"/>
                    <a:pt x="15" y="58"/>
                    <a:pt x="16" y="65"/>
                  </a:cubicBezTo>
                  <a:cubicBezTo>
                    <a:pt x="16" y="67"/>
                    <a:pt x="16" y="67"/>
                    <a:pt x="16" y="67"/>
                  </a:cubicBezTo>
                  <a:cubicBezTo>
                    <a:pt x="25" y="67"/>
                    <a:pt x="25" y="67"/>
                    <a:pt x="25" y="67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6" y="61"/>
                    <a:pt x="26" y="50"/>
                    <a:pt x="22" y="42"/>
                  </a:cubicBezTo>
                  <a:cubicBezTo>
                    <a:pt x="24" y="42"/>
                    <a:pt x="26" y="41"/>
                    <a:pt x="28" y="41"/>
                  </a:cubicBezTo>
                  <a:cubicBezTo>
                    <a:pt x="29" y="41"/>
                    <a:pt x="29" y="41"/>
                    <a:pt x="29" y="41"/>
                  </a:cubicBezTo>
                  <a:cubicBezTo>
                    <a:pt x="31" y="41"/>
                    <a:pt x="33" y="42"/>
                    <a:pt x="34" y="42"/>
                  </a:cubicBezTo>
                  <a:cubicBezTo>
                    <a:pt x="32" y="48"/>
                    <a:pt x="31" y="55"/>
                    <a:pt x="31" y="65"/>
                  </a:cubicBezTo>
                  <a:cubicBezTo>
                    <a:pt x="31" y="67"/>
                    <a:pt x="31" y="67"/>
                    <a:pt x="31" y="67"/>
                  </a:cubicBezTo>
                  <a:cubicBezTo>
                    <a:pt x="40" y="67"/>
                    <a:pt x="40" y="67"/>
                    <a:pt x="40" y="67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42" y="58"/>
                    <a:pt x="46" y="52"/>
                    <a:pt x="50" y="46"/>
                  </a:cubicBezTo>
                  <a:cubicBezTo>
                    <a:pt x="54" y="41"/>
                    <a:pt x="56" y="34"/>
                    <a:pt x="56" y="28"/>
                  </a:cubicBezTo>
                  <a:cubicBezTo>
                    <a:pt x="56" y="13"/>
                    <a:pt x="44" y="0"/>
                    <a:pt x="28" y="0"/>
                  </a:cubicBezTo>
                  <a:close/>
                </a:path>
              </a:pathLst>
            </a:custGeom>
            <a:solidFill>
              <a:schemeClr val="accent1">
                <a:alpha val="100000"/>
              </a:schemeClr>
            </a:solidFill>
          </p:spPr>
        </p:sp>
        <p:sp>
          <p:nvSpPr>
            <p:cNvPr id="8" name="Freeform 8"/>
            <p:cNvSpPr/>
            <p:nvPr/>
          </p:nvSpPr>
          <p:spPr>
            <a:xfrm>
              <a:off x="6184200" y="2878170"/>
              <a:ext cx="461677" cy="550831"/>
            </a:xfrm>
            <a:custGeom>
              <a:avLst/>
              <a:gdLst/>
              <a:ahLst/>
              <a:cxnLst/>
              <a:rect l="l" t="t" r="r" b="b"/>
              <a:pathLst>
                <a:path w="175" h="209">
                  <a:moveTo>
                    <a:pt x="146" y="24"/>
                  </a:moveTo>
                  <a:cubicBezTo>
                    <a:pt x="126" y="8"/>
                    <a:pt x="100" y="0"/>
                    <a:pt x="66" y="8"/>
                  </a:cubicBezTo>
                  <a:cubicBezTo>
                    <a:pt x="42" y="15"/>
                    <a:pt x="21" y="33"/>
                    <a:pt x="16" y="67"/>
                  </a:cubicBezTo>
                  <a:cubicBezTo>
                    <a:pt x="14" y="78"/>
                    <a:pt x="16" y="84"/>
                    <a:pt x="16" y="85"/>
                  </a:cubicBezTo>
                  <a:cubicBezTo>
                    <a:pt x="18" y="87"/>
                    <a:pt x="20" y="91"/>
                    <a:pt x="20" y="94"/>
                  </a:cubicBezTo>
                  <a:cubicBezTo>
                    <a:pt x="20" y="95"/>
                    <a:pt x="19" y="96"/>
                    <a:pt x="19" y="97"/>
                  </a:cubicBezTo>
                  <a:cubicBezTo>
                    <a:pt x="2" y="121"/>
                    <a:pt x="2" y="121"/>
                    <a:pt x="2" y="121"/>
                  </a:cubicBezTo>
                  <a:cubicBezTo>
                    <a:pt x="1" y="123"/>
                    <a:pt x="0" y="125"/>
                    <a:pt x="1" y="127"/>
                  </a:cubicBezTo>
                  <a:cubicBezTo>
                    <a:pt x="4" y="132"/>
                    <a:pt x="12" y="131"/>
                    <a:pt x="14" y="132"/>
                  </a:cubicBezTo>
                  <a:cubicBezTo>
                    <a:pt x="16" y="133"/>
                    <a:pt x="17" y="136"/>
                    <a:pt x="16" y="139"/>
                  </a:cubicBezTo>
                  <a:cubicBezTo>
                    <a:pt x="15" y="141"/>
                    <a:pt x="13" y="145"/>
                    <a:pt x="15" y="146"/>
                  </a:cubicBezTo>
                  <a:cubicBezTo>
                    <a:pt x="17" y="147"/>
                    <a:pt x="19" y="148"/>
                    <a:pt x="19" y="148"/>
                  </a:cubicBezTo>
                  <a:cubicBezTo>
                    <a:pt x="19" y="148"/>
                    <a:pt x="16" y="149"/>
                    <a:pt x="16" y="151"/>
                  </a:cubicBezTo>
                  <a:cubicBezTo>
                    <a:pt x="15" y="153"/>
                    <a:pt x="16" y="156"/>
                    <a:pt x="19" y="157"/>
                  </a:cubicBezTo>
                  <a:cubicBezTo>
                    <a:pt x="19" y="157"/>
                    <a:pt x="22" y="164"/>
                    <a:pt x="21" y="171"/>
                  </a:cubicBezTo>
                  <a:cubicBezTo>
                    <a:pt x="20" y="177"/>
                    <a:pt x="18" y="183"/>
                    <a:pt x="23" y="187"/>
                  </a:cubicBezTo>
                  <a:cubicBezTo>
                    <a:pt x="28" y="191"/>
                    <a:pt x="48" y="188"/>
                    <a:pt x="60" y="184"/>
                  </a:cubicBezTo>
                  <a:cubicBezTo>
                    <a:pt x="60" y="184"/>
                    <a:pt x="64" y="191"/>
                    <a:pt x="68" y="209"/>
                  </a:cubicBezTo>
                  <a:cubicBezTo>
                    <a:pt x="152" y="183"/>
                    <a:pt x="152" y="183"/>
                    <a:pt x="152" y="183"/>
                  </a:cubicBezTo>
                  <a:cubicBezTo>
                    <a:pt x="147" y="170"/>
                    <a:pt x="145" y="163"/>
                    <a:pt x="145" y="159"/>
                  </a:cubicBezTo>
                  <a:cubicBezTo>
                    <a:pt x="143" y="148"/>
                    <a:pt x="160" y="128"/>
                    <a:pt x="166" y="106"/>
                  </a:cubicBezTo>
                  <a:cubicBezTo>
                    <a:pt x="173" y="81"/>
                    <a:pt x="175" y="48"/>
                    <a:pt x="146" y="24"/>
                  </a:cubicBezTo>
                  <a:close/>
                  <a:moveTo>
                    <a:pt x="118" y="90"/>
                  </a:moveTo>
                  <a:cubicBezTo>
                    <a:pt x="112" y="98"/>
                    <a:pt x="110" y="104"/>
                    <a:pt x="110" y="110"/>
                  </a:cubicBezTo>
                  <a:cubicBezTo>
                    <a:pt x="110" y="128"/>
                    <a:pt x="110" y="128"/>
                    <a:pt x="110" y="128"/>
                  </a:cubicBezTo>
                  <a:cubicBezTo>
                    <a:pt x="110" y="133"/>
                    <a:pt x="107" y="136"/>
                    <a:pt x="104" y="136"/>
                  </a:cubicBezTo>
                  <a:cubicBezTo>
                    <a:pt x="97" y="136"/>
                    <a:pt x="97" y="136"/>
                    <a:pt x="97" y="136"/>
                  </a:cubicBezTo>
                  <a:cubicBezTo>
                    <a:pt x="96" y="136"/>
                    <a:pt x="96" y="136"/>
                    <a:pt x="96" y="136"/>
                  </a:cubicBezTo>
                  <a:cubicBezTo>
                    <a:pt x="95" y="138"/>
                    <a:pt x="93" y="139"/>
                    <a:pt x="91" y="139"/>
                  </a:cubicBezTo>
                  <a:cubicBezTo>
                    <a:pt x="89" y="139"/>
                    <a:pt x="88" y="138"/>
                    <a:pt x="87" y="136"/>
                  </a:cubicBezTo>
                  <a:cubicBezTo>
                    <a:pt x="86" y="136"/>
                    <a:pt x="86" y="136"/>
                    <a:pt x="86" y="136"/>
                  </a:cubicBezTo>
                  <a:cubicBezTo>
                    <a:pt x="79" y="136"/>
                    <a:pt x="79" y="136"/>
                    <a:pt x="79" y="136"/>
                  </a:cubicBezTo>
                  <a:cubicBezTo>
                    <a:pt x="76" y="136"/>
                    <a:pt x="73" y="133"/>
                    <a:pt x="73" y="129"/>
                  </a:cubicBezTo>
                  <a:cubicBezTo>
                    <a:pt x="73" y="110"/>
                    <a:pt x="73" y="110"/>
                    <a:pt x="73" y="110"/>
                  </a:cubicBezTo>
                  <a:cubicBezTo>
                    <a:pt x="73" y="104"/>
                    <a:pt x="70" y="98"/>
                    <a:pt x="65" y="90"/>
                  </a:cubicBezTo>
                  <a:cubicBezTo>
                    <a:pt x="59" y="83"/>
                    <a:pt x="57" y="76"/>
                    <a:pt x="57" y="68"/>
                  </a:cubicBezTo>
                  <a:cubicBezTo>
                    <a:pt x="57" y="49"/>
                    <a:pt x="72" y="34"/>
                    <a:pt x="91" y="34"/>
                  </a:cubicBezTo>
                  <a:cubicBezTo>
                    <a:pt x="110" y="34"/>
                    <a:pt x="126" y="49"/>
                    <a:pt x="126" y="68"/>
                  </a:cubicBezTo>
                  <a:cubicBezTo>
                    <a:pt x="126" y="76"/>
                    <a:pt x="123" y="83"/>
                    <a:pt x="118" y="90"/>
                  </a:cubicBezTo>
                  <a:close/>
                </a:path>
              </a:pathLst>
            </a:custGeom>
            <a:solidFill>
              <a:schemeClr val="accent1">
                <a:alpha val="100000"/>
              </a:schemeClr>
            </a:solidFill>
          </p:spPr>
        </p:sp>
      </p:grpSp>
      <p:grpSp>
        <p:nvGrpSpPr>
          <p:cNvPr id="9" name="Group 9"/>
          <p:cNvGrpSpPr/>
          <p:nvPr/>
        </p:nvGrpSpPr>
        <p:grpSpPr>
          <a:xfrm>
            <a:off x="1996032" y="4065529"/>
            <a:ext cx="664560" cy="579786"/>
            <a:chOff x="1996032" y="4065529"/>
            <a:chExt cx="664560" cy="579786"/>
          </a:xfrm>
        </p:grpSpPr>
        <p:sp>
          <p:nvSpPr>
            <p:cNvPr id="10" name="Freeform 10"/>
            <p:cNvSpPr/>
            <p:nvPr/>
          </p:nvSpPr>
          <p:spPr>
            <a:xfrm>
              <a:off x="1996032" y="4204879"/>
              <a:ext cx="440436" cy="440436"/>
            </a:xfrm>
            <a:custGeom>
              <a:avLst/>
              <a:gdLst/>
              <a:ahLst/>
              <a:cxnLst/>
              <a:rect l="l" t="t" r="r" b="b"/>
              <a:pathLst>
                <a:path w="167" h="167">
                  <a:moveTo>
                    <a:pt x="161" y="71"/>
                  </a:moveTo>
                  <a:cubicBezTo>
                    <a:pt x="148" y="71"/>
                    <a:pt x="148" y="71"/>
                    <a:pt x="148" y="71"/>
                  </a:cubicBezTo>
                  <a:cubicBezTo>
                    <a:pt x="146" y="62"/>
                    <a:pt x="143" y="54"/>
                    <a:pt x="138" y="47"/>
                  </a:cubicBezTo>
                  <a:cubicBezTo>
                    <a:pt x="147" y="38"/>
                    <a:pt x="147" y="38"/>
                    <a:pt x="147" y="38"/>
                  </a:cubicBezTo>
                  <a:cubicBezTo>
                    <a:pt x="149" y="36"/>
                    <a:pt x="150" y="32"/>
                    <a:pt x="148" y="31"/>
                  </a:cubicBezTo>
                  <a:cubicBezTo>
                    <a:pt x="136" y="19"/>
                    <a:pt x="136" y="19"/>
                    <a:pt x="136" y="19"/>
                  </a:cubicBezTo>
                  <a:cubicBezTo>
                    <a:pt x="135" y="17"/>
                    <a:pt x="131" y="18"/>
                    <a:pt x="129" y="20"/>
                  </a:cubicBezTo>
                  <a:cubicBezTo>
                    <a:pt x="120" y="29"/>
                    <a:pt x="120" y="29"/>
                    <a:pt x="120" y="29"/>
                  </a:cubicBezTo>
                  <a:cubicBezTo>
                    <a:pt x="113" y="24"/>
                    <a:pt x="105" y="21"/>
                    <a:pt x="96" y="19"/>
                  </a:cubicBezTo>
                  <a:cubicBezTo>
                    <a:pt x="96" y="6"/>
                    <a:pt x="96" y="6"/>
                    <a:pt x="96" y="6"/>
                  </a:cubicBezTo>
                  <a:cubicBezTo>
                    <a:pt x="96" y="3"/>
                    <a:pt x="94" y="0"/>
                    <a:pt x="92" y="0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73" y="0"/>
                    <a:pt x="71" y="3"/>
                    <a:pt x="71" y="6"/>
                  </a:cubicBezTo>
                  <a:cubicBezTo>
                    <a:pt x="71" y="19"/>
                    <a:pt x="71" y="19"/>
                    <a:pt x="71" y="19"/>
                  </a:cubicBezTo>
                  <a:cubicBezTo>
                    <a:pt x="62" y="21"/>
                    <a:pt x="54" y="24"/>
                    <a:pt x="46" y="29"/>
                  </a:cubicBezTo>
                  <a:cubicBezTo>
                    <a:pt x="37" y="20"/>
                    <a:pt x="37" y="20"/>
                    <a:pt x="37" y="20"/>
                  </a:cubicBezTo>
                  <a:cubicBezTo>
                    <a:pt x="35" y="18"/>
                    <a:pt x="32" y="17"/>
                    <a:pt x="30" y="19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17" y="32"/>
                    <a:pt x="17" y="36"/>
                    <a:pt x="19" y="38"/>
                  </a:cubicBezTo>
                  <a:cubicBezTo>
                    <a:pt x="29" y="47"/>
                    <a:pt x="29" y="47"/>
                    <a:pt x="29" y="47"/>
                  </a:cubicBezTo>
                  <a:cubicBezTo>
                    <a:pt x="24" y="54"/>
                    <a:pt x="20" y="62"/>
                    <a:pt x="19" y="71"/>
                  </a:cubicBezTo>
                  <a:cubicBezTo>
                    <a:pt x="6" y="71"/>
                    <a:pt x="6" y="71"/>
                    <a:pt x="6" y="71"/>
                  </a:cubicBezTo>
                  <a:cubicBezTo>
                    <a:pt x="2" y="71"/>
                    <a:pt x="0" y="73"/>
                    <a:pt x="0" y="75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4"/>
                    <a:pt x="2" y="96"/>
                    <a:pt x="6" y="96"/>
                  </a:cubicBezTo>
                  <a:cubicBezTo>
                    <a:pt x="19" y="96"/>
                    <a:pt x="19" y="96"/>
                    <a:pt x="19" y="96"/>
                  </a:cubicBezTo>
                  <a:cubicBezTo>
                    <a:pt x="20" y="105"/>
                    <a:pt x="24" y="113"/>
                    <a:pt x="29" y="120"/>
                  </a:cubicBezTo>
                  <a:cubicBezTo>
                    <a:pt x="19" y="130"/>
                    <a:pt x="19" y="130"/>
                    <a:pt x="19" y="130"/>
                  </a:cubicBezTo>
                  <a:cubicBezTo>
                    <a:pt x="17" y="132"/>
                    <a:pt x="17" y="135"/>
                    <a:pt x="18" y="137"/>
                  </a:cubicBezTo>
                  <a:cubicBezTo>
                    <a:pt x="30" y="148"/>
                    <a:pt x="30" y="148"/>
                    <a:pt x="30" y="148"/>
                  </a:cubicBezTo>
                  <a:cubicBezTo>
                    <a:pt x="32" y="150"/>
                    <a:pt x="35" y="150"/>
                    <a:pt x="37" y="147"/>
                  </a:cubicBezTo>
                  <a:cubicBezTo>
                    <a:pt x="46" y="138"/>
                    <a:pt x="46" y="138"/>
                    <a:pt x="46" y="138"/>
                  </a:cubicBezTo>
                  <a:cubicBezTo>
                    <a:pt x="54" y="143"/>
                    <a:pt x="62" y="147"/>
                    <a:pt x="71" y="148"/>
                  </a:cubicBezTo>
                  <a:cubicBezTo>
                    <a:pt x="71" y="161"/>
                    <a:pt x="71" y="161"/>
                    <a:pt x="71" y="161"/>
                  </a:cubicBezTo>
                  <a:cubicBezTo>
                    <a:pt x="71" y="164"/>
                    <a:pt x="73" y="167"/>
                    <a:pt x="75" y="167"/>
                  </a:cubicBezTo>
                  <a:cubicBezTo>
                    <a:pt x="92" y="167"/>
                    <a:pt x="92" y="167"/>
                    <a:pt x="92" y="167"/>
                  </a:cubicBezTo>
                  <a:cubicBezTo>
                    <a:pt x="94" y="167"/>
                    <a:pt x="96" y="164"/>
                    <a:pt x="96" y="161"/>
                  </a:cubicBezTo>
                  <a:cubicBezTo>
                    <a:pt x="96" y="148"/>
                    <a:pt x="96" y="148"/>
                    <a:pt x="96" y="148"/>
                  </a:cubicBezTo>
                  <a:cubicBezTo>
                    <a:pt x="105" y="147"/>
                    <a:pt x="113" y="143"/>
                    <a:pt x="120" y="138"/>
                  </a:cubicBezTo>
                  <a:cubicBezTo>
                    <a:pt x="129" y="147"/>
                    <a:pt x="129" y="147"/>
                    <a:pt x="129" y="147"/>
                  </a:cubicBezTo>
                  <a:cubicBezTo>
                    <a:pt x="131" y="150"/>
                    <a:pt x="135" y="150"/>
                    <a:pt x="136" y="148"/>
                  </a:cubicBezTo>
                  <a:cubicBezTo>
                    <a:pt x="148" y="137"/>
                    <a:pt x="148" y="137"/>
                    <a:pt x="148" y="137"/>
                  </a:cubicBezTo>
                  <a:cubicBezTo>
                    <a:pt x="150" y="135"/>
                    <a:pt x="149" y="132"/>
                    <a:pt x="147" y="130"/>
                  </a:cubicBezTo>
                  <a:cubicBezTo>
                    <a:pt x="138" y="120"/>
                    <a:pt x="138" y="120"/>
                    <a:pt x="138" y="120"/>
                  </a:cubicBezTo>
                  <a:cubicBezTo>
                    <a:pt x="143" y="113"/>
                    <a:pt x="146" y="105"/>
                    <a:pt x="148" y="96"/>
                  </a:cubicBezTo>
                  <a:cubicBezTo>
                    <a:pt x="161" y="96"/>
                    <a:pt x="161" y="96"/>
                    <a:pt x="161" y="96"/>
                  </a:cubicBezTo>
                  <a:cubicBezTo>
                    <a:pt x="164" y="96"/>
                    <a:pt x="167" y="94"/>
                    <a:pt x="167" y="92"/>
                  </a:cubicBezTo>
                  <a:cubicBezTo>
                    <a:pt x="167" y="75"/>
                    <a:pt x="167" y="75"/>
                    <a:pt x="167" y="75"/>
                  </a:cubicBezTo>
                  <a:cubicBezTo>
                    <a:pt x="167" y="73"/>
                    <a:pt x="164" y="71"/>
                    <a:pt x="161" y="71"/>
                  </a:cubicBezTo>
                  <a:close/>
                  <a:moveTo>
                    <a:pt x="83" y="114"/>
                  </a:moveTo>
                  <a:cubicBezTo>
                    <a:pt x="66" y="114"/>
                    <a:pt x="52" y="101"/>
                    <a:pt x="52" y="84"/>
                  </a:cubicBezTo>
                  <a:cubicBezTo>
                    <a:pt x="52" y="67"/>
                    <a:pt x="66" y="53"/>
                    <a:pt x="83" y="53"/>
                  </a:cubicBezTo>
                  <a:cubicBezTo>
                    <a:pt x="100" y="53"/>
                    <a:pt x="114" y="67"/>
                    <a:pt x="114" y="84"/>
                  </a:cubicBezTo>
                  <a:cubicBezTo>
                    <a:pt x="114" y="101"/>
                    <a:pt x="100" y="114"/>
                    <a:pt x="83" y="114"/>
                  </a:cubicBezTo>
                  <a:close/>
                </a:path>
              </a:pathLst>
            </a:custGeom>
            <a:solidFill>
              <a:schemeClr val="accent4">
                <a:alpha val="100000"/>
              </a:schemeClr>
            </a:solidFill>
          </p:spPr>
        </p:sp>
        <p:sp>
          <p:nvSpPr>
            <p:cNvPr id="11" name="Freeform 11"/>
            <p:cNvSpPr/>
            <p:nvPr/>
          </p:nvSpPr>
          <p:spPr>
            <a:xfrm>
              <a:off x="2341695" y="4065529"/>
              <a:ext cx="318897" cy="316706"/>
            </a:xfrm>
            <a:custGeom>
              <a:avLst/>
              <a:gdLst/>
              <a:ahLst/>
              <a:cxnLst/>
              <a:rect l="l" t="t" r="r" b="b"/>
              <a:pathLst>
                <a:path w="121" h="120">
                  <a:moveTo>
                    <a:pt x="117" y="51"/>
                  </a:moveTo>
                  <a:cubicBezTo>
                    <a:pt x="108" y="51"/>
                    <a:pt x="108" y="51"/>
                    <a:pt x="108" y="51"/>
                  </a:cubicBezTo>
                  <a:cubicBezTo>
                    <a:pt x="106" y="44"/>
                    <a:pt x="104" y="38"/>
                    <a:pt x="100" y="33"/>
                  </a:cubicBezTo>
                  <a:cubicBezTo>
                    <a:pt x="107" y="27"/>
                    <a:pt x="107" y="27"/>
                    <a:pt x="107" y="27"/>
                  </a:cubicBezTo>
                  <a:cubicBezTo>
                    <a:pt x="109" y="25"/>
                    <a:pt x="109" y="23"/>
                    <a:pt x="108" y="22"/>
                  </a:cubicBezTo>
                  <a:cubicBezTo>
                    <a:pt x="99" y="13"/>
                    <a:pt x="99" y="13"/>
                    <a:pt x="99" y="13"/>
                  </a:cubicBezTo>
                  <a:cubicBezTo>
                    <a:pt x="98" y="12"/>
                    <a:pt x="96" y="12"/>
                    <a:pt x="94" y="14"/>
                  </a:cubicBezTo>
                  <a:cubicBezTo>
                    <a:pt x="87" y="20"/>
                    <a:pt x="87" y="20"/>
                    <a:pt x="87" y="20"/>
                  </a:cubicBezTo>
                  <a:cubicBezTo>
                    <a:pt x="82" y="17"/>
                    <a:pt x="76" y="14"/>
                    <a:pt x="70" y="13"/>
                  </a:cubicBezTo>
                  <a:cubicBezTo>
                    <a:pt x="70" y="4"/>
                    <a:pt x="70" y="4"/>
                    <a:pt x="70" y="4"/>
                  </a:cubicBezTo>
                  <a:cubicBezTo>
                    <a:pt x="70" y="1"/>
                    <a:pt x="69" y="0"/>
                    <a:pt x="67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53" y="0"/>
                    <a:pt x="52" y="1"/>
                    <a:pt x="52" y="4"/>
                  </a:cubicBezTo>
                  <a:cubicBezTo>
                    <a:pt x="52" y="13"/>
                    <a:pt x="52" y="13"/>
                    <a:pt x="52" y="13"/>
                  </a:cubicBezTo>
                  <a:cubicBezTo>
                    <a:pt x="45" y="14"/>
                    <a:pt x="39" y="17"/>
                    <a:pt x="34" y="20"/>
                  </a:cubicBezTo>
                  <a:cubicBezTo>
                    <a:pt x="28" y="14"/>
                    <a:pt x="28" y="14"/>
                    <a:pt x="28" y="14"/>
                  </a:cubicBezTo>
                  <a:cubicBezTo>
                    <a:pt x="26" y="12"/>
                    <a:pt x="24" y="12"/>
                    <a:pt x="22" y="13"/>
                  </a:cubicBezTo>
                  <a:cubicBezTo>
                    <a:pt x="14" y="22"/>
                    <a:pt x="14" y="22"/>
                    <a:pt x="14" y="22"/>
                  </a:cubicBezTo>
                  <a:cubicBezTo>
                    <a:pt x="13" y="23"/>
                    <a:pt x="13" y="25"/>
                    <a:pt x="15" y="27"/>
                  </a:cubicBezTo>
                  <a:cubicBezTo>
                    <a:pt x="21" y="33"/>
                    <a:pt x="21" y="33"/>
                    <a:pt x="21" y="33"/>
                  </a:cubicBezTo>
                  <a:cubicBezTo>
                    <a:pt x="18" y="38"/>
                    <a:pt x="15" y="44"/>
                    <a:pt x="14" y="51"/>
                  </a:cubicBezTo>
                  <a:cubicBezTo>
                    <a:pt x="5" y="51"/>
                    <a:pt x="5" y="51"/>
                    <a:pt x="5" y="51"/>
                  </a:cubicBezTo>
                  <a:cubicBezTo>
                    <a:pt x="2" y="51"/>
                    <a:pt x="0" y="52"/>
                    <a:pt x="0" y="54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0" y="68"/>
                    <a:pt x="2" y="69"/>
                    <a:pt x="5" y="69"/>
                  </a:cubicBezTo>
                  <a:cubicBezTo>
                    <a:pt x="14" y="69"/>
                    <a:pt x="14" y="69"/>
                    <a:pt x="14" y="69"/>
                  </a:cubicBezTo>
                  <a:cubicBezTo>
                    <a:pt x="15" y="76"/>
                    <a:pt x="18" y="81"/>
                    <a:pt x="21" y="87"/>
                  </a:cubicBezTo>
                  <a:cubicBezTo>
                    <a:pt x="15" y="93"/>
                    <a:pt x="15" y="93"/>
                    <a:pt x="15" y="93"/>
                  </a:cubicBezTo>
                  <a:cubicBezTo>
                    <a:pt x="13" y="95"/>
                    <a:pt x="13" y="97"/>
                    <a:pt x="14" y="98"/>
                  </a:cubicBezTo>
                  <a:cubicBezTo>
                    <a:pt x="22" y="107"/>
                    <a:pt x="22" y="107"/>
                    <a:pt x="22" y="107"/>
                  </a:cubicBezTo>
                  <a:cubicBezTo>
                    <a:pt x="24" y="108"/>
                    <a:pt x="26" y="108"/>
                    <a:pt x="28" y="106"/>
                  </a:cubicBezTo>
                  <a:cubicBezTo>
                    <a:pt x="34" y="100"/>
                    <a:pt x="34" y="100"/>
                    <a:pt x="34" y="100"/>
                  </a:cubicBezTo>
                  <a:cubicBezTo>
                    <a:pt x="39" y="103"/>
                    <a:pt x="45" y="106"/>
                    <a:pt x="52" y="107"/>
                  </a:cubicBezTo>
                  <a:cubicBezTo>
                    <a:pt x="52" y="116"/>
                    <a:pt x="52" y="116"/>
                    <a:pt x="52" y="116"/>
                  </a:cubicBezTo>
                  <a:cubicBezTo>
                    <a:pt x="52" y="118"/>
                    <a:pt x="53" y="120"/>
                    <a:pt x="55" y="120"/>
                  </a:cubicBezTo>
                  <a:cubicBezTo>
                    <a:pt x="67" y="120"/>
                    <a:pt x="67" y="120"/>
                    <a:pt x="67" y="120"/>
                  </a:cubicBezTo>
                  <a:cubicBezTo>
                    <a:pt x="69" y="120"/>
                    <a:pt x="70" y="118"/>
                    <a:pt x="70" y="116"/>
                  </a:cubicBezTo>
                  <a:cubicBezTo>
                    <a:pt x="70" y="107"/>
                    <a:pt x="70" y="107"/>
                    <a:pt x="70" y="107"/>
                  </a:cubicBezTo>
                  <a:cubicBezTo>
                    <a:pt x="76" y="106"/>
                    <a:pt x="82" y="103"/>
                    <a:pt x="87" y="100"/>
                  </a:cubicBezTo>
                  <a:cubicBezTo>
                    <a:pt x="94" y="106"/>
                    <a:pt x="94" y="106"/>
                    <a:pt x="94" y="106"/>
                  </a:cubicBezTo>
                  <a:cubicBezTo>
                    <a:pt x="96" y="108"/>
                    <a:pt x="98" y="108"/>
                    <a:pt x="99" y="107"/>
                  </a:cubicBezTo>
                  <a:cubicBezTo>
                    <a:pt x="108" y="98"/>
                    <a:pt x="108" y="98"/>
                    <a:pt x="108" y="98"/>
                  </a:cubicBezTo>
                  <a:cubicBezTo>
                    <a:pt x="109" y="97"/>
                    <a:pt x="109" y="95"/>
                    <a:pt x="107" y="93"/>
                  </a:cubicBezTo>
                  <a:cubicBezTo>
                    <a:pt x="100" y="87"/>
                    <a:pt x="100" y="87"/>
                    <a:pt x="100" y="87"/>
                  </a:cubicBezTo>
                  <a:cubicBezTo>
                    <a:pt x="104" y="81"/>
                    <a:pt x="106" y="76"/>
                    <a:pt x="108" y="69"/>
                  </a:cubicBezTo>
                  <a:cubicBezTo>
                    <a:pt x="117" y="69"/>
                    <a:pt x="117" y="69"/>
                    <a:pt x="117" y="69"/>
                  </a:cubicBezTo>
                  <a:cubicBezTo>
                    <a:pt x="119" y="69"/>
                    <a:pt x="121" y="68"/>
                    <a:pt x="121" y="66"/>
                  </a:cubicBezTo>
                  <a:cubicBezTo>
                    <a:pt x="121" y="54"/>
                    <a:pt x="121" y="54"/>
                    <a:pt x="121" y="54"/>
                  </a:cubicBezTo>
                  <a:cubicBezTo>
                    <a:pt x="121" y="52"/>
                    <a:pt x="119" y="51"/>
                    <a:pt x="117" y="51"/>
                  </a:cubicBezTo>
                  <a:close/>
                  <a:moveTo>
                    <a:pt x="61" y="82"/>
                  </a:moveTo>
                  <a:cubicBezTo>
                    <a:pt x="48" y="82"/>
                    <a:pt x="38" y="72"/>
                    <a:pt x="38" y="60"/>
                  </a:cubicBezTo>
                  <a:cubicBezTo>
                    <a:pt x="38" y="48"/>
                    <a:pt x="48" y="38"/>
                    <a:pt x="61" y="38"/>
                  </a:cubicBezTo>
                  <a:cubicBezTo>
                    <a:pt x="73" y="38"/>
                    <a:pt x="83" y="48"/>
                    <a:pt x="83" y="60"/>
                  </a:cubicBezTo>
                  <a:cubicBezTo>
                    <a:pt x="83" y="72"/>
                    <a:pt x="73" y="82"/>
                    <a:pt x="61" y="82"/>
                  </a:cubicBezTo>
                  <a:close/>
                </a:path>
              </a:pathLst>
            </a:custGeom>
            <a:solidFill>
              <a:schemeClr val="accent4">
                <a:alpha val="100000"/>
              </a:schemeClr>
            </a:solidFill>
          </p:spPr>
        </p:sp>
      </p:grpSp>
      <p:grpSp>
        <p:nvGrpSpPr>
          <p:cNvPr id="12" name="Group 12"/>
          <p:cNvGrpSpPr/>
          <p:nvPr/>
        </p:nvGrpSpPr>
        <p:grpSpPr>
          <a:xfrm>
            <a:off x="4836987" y="4210981"/>
            <a:ext cx="577691" cy="614457"/>
            <a:chOff x="4836987" y="4210981"/>
            <a:chExt cx="577691" cy="614457"/>
          </a:xfrm>
        </p:grpSpPr>
        <p:sp>
          <p:nvSpPr>
            <p:cNvPr id="13" name="Freeform 13"/>
            <p:cNvSpPr/>
            <p:nvPr/>
          </p:nvSpPr>
          <p:spPr>
            <a:xfrm>
              <a:off x="5174934" y="4210981"/>
              <a:ext cx="239744" cy="269843"/>
            </a:xfrm>
            <a:custGeom>
              <a:avLst/>
              <a:gdLst/>
              <a:ahLst/>
              <a:cxnLst/>
              <a:rect l="l" t="t" r="r" b="b"/>
              <a:pathLst>
                <a:path w="91" h="102">
                  <a:moveTo>
                    <a:pt x="76" y="45"/>
                  </a:moveTo>
                  <a:cubicBezTo>
                    <a:pt x="65" y="52"/>
                    <a:pt x="54" y="52"/>
                    <a:pt x="50" y="52"/>
                  </a:cubicBezTo>
                  <a:cubicBezTo>
                    <a:pt x="11" y="102"/>
                    <a:pt x="11" y="102"/>
                    <a:pt x="11" y="102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43" y="47"/>
                    <a:pt x="43" y="47"/>
                    <a:pt x="43" y="47"/>
                  </a:cubicBezTo>
                  <a:cubicBezTo>
                    <a:pt x="42" y="43"/>
                    <a:pt x="40" y="32"/>
                    <a:pt x="45" y="19"/>
                  </a:cubicBezTo>
                  <a:cubicBezTo>
                    <a:pt x="52" y="4"/>
                    <a:pt x="70" y="0"/>
                    <a:pt x="70" y="0"/>
                  </a:cubicBezTo>
                  <a:cubicBezTo>
                    <a:pt x="67" y="22"/>
                    <a:pt x="67" y="22"/>
                    <a:pt x="67" y="22"/>
                  </a:cubicBezTo>
                  <a:cubicBezTo>
                    <a:pt x="68" y="21"/>
                    <a:pt x="69" y="21"/>
                    <a:pt x="70" y="22"/>
                  </a:cubicBezTo>
                  <a:cubicBezTo>
                    <a:pt x="70" y="22"/>
                    <a:pt x="70" y="23"/>
                    <a:pt x="70" y="24"/>
                  </a:cubicBezTo>
                  <a:cubicBezTo>
                    <a:pt x="91" y="17"/>
                    <a:pt x="91" y="17"/>
                    <a:pt x="91" y="17"/>
                  </a:cubicBezTo>
                  <a:cubicBezTo>
                    <a:pt x="91" y="17"/>
                    <a:pt x="90" y="36"/>
                    <a:pt x="76" y="45"/>
                  </a:cubicBezTo>
                  <a:close/>
                </a:path>
              </a:pathLst>
            </a:custGeom>
            <a:solidFill>
              <a:schemeClr val="accent4">
                <a:alpha val="100000"/>
              </a:schemeClr>
            </a:solidFill>
          </p:spPr>
        </p:sp>
        <p:sp>
          <p:nvSpPr>
            <p:cNvPr id="14" name="Freeform 14"/>
            <p:cNvSpPr/>
            <p:nvPr/>
          </p:nvSpPr>
          <p:spPr>
            <a:xfrm>
              <a:off x="4836987" y="4396146"/>
              <a:ext cx="461677" cy="429292"/>
            </a:xfrm>
            <a:custGeom>
              <a:avLst/>
              <a:gdLst/>
              <a:ahLst/>
              <a:cxnLst/>
              <a:rect l="l" t="t" r="r" b="b"/>
              <a:pathLst>
                <a:path w="175" h="163">
                  <a:moveTo>
                    <a:pt x="77" y="0"/>
                  </a:moveTo>
                  <a:cubicBezTo>
                    <a:pt x="95" y="0"/>
                    <a:pt x="112" y="6"/>
                    <a:pt x="127" y="16"/>
                  </a:cubicBezTo>
                  <a:cubicBezTo>
                    <a:pt x="107" y="40"/>
                    <a:pt x="107" y="40"/>
                    <a:pt x="107" y="40"/>
                  </a:cubicBezTo>
                  <a:cubicBezTo>
                    <a:pt x="100" y="36"/>
                    <a:pt x="92" y="34"/>
                    <a:pt x="84" y="34"/>
                  </a:cubicBezTo>
                  <a:cubicBezTo>
                    <a:pt x="59" y="34"/>
                    <a:pt x="41" y="54"/>
                    <a:pt x="44" y="80"/>
                  </a:cubicBezTo>
                  <a:cubicBezTo>
                    <a:pt x="47" y="105"/>
                    <a:pt x="70" y="125"/>
                    <a:pt x="96" y="125"/>
                  </a:cubicBezTo>
                  <a:cubicBezTo>
                    <a:pt x="121" y="125"/>
                    <a:pt x="138" y="105"/>
                    <a:pt x="135" y="80"/>
                  </a:cubicBezTo>
                  <a:cubicBezTo>
                    <a:pt x="134" y="71"/>
                    <a:pt x="130" y="63"/>
                    <a:pt x="125" y="56"/>
                  </a:cubicBezTo>
                  <a:cubicBezTo>
                    <a:pt x="145" y="32"/>
                    <a:pt x="145" y="32"/>
                    <a:pt x="145" y="32"/>
                  </a:cubicBezTo>
                  <a:cubicBezTo>
                    <a:pt x="158" y="46"/>
                    <a:pt x="166" y="63"/>
                    <a:pt x="169" y="82"/>
                  </a:cubicBezTo>
                  <a:cubicBezTo>
                    <a:pt x="175" y="127"/>
                    <a:pt x="143" y="163"/>
                    <a:pt x="98" y="163"/>
                  </a:cubicBezTo>
                  <a:cubicBezTo>
                    <a:pt x="53" y="163"/>
                    <a:pt x="12" y="127"/>
                    <a:pt x="6" y="82"/>
                  </a:cubicBezTo>
                  <a:cubicBezTo>
                    <a:pt x="0" y="37"/>
                    <a:pt x="31" y="0"/>
                    <a:pt x="77" y="0"/>
                  </a:cubicBezTo>
                  <a:close/>
                </a:path>
              </a:pathLst>
            </a:custGeom>
            <a:solidFill>
              <a:schemeClr val="accent4">
                <a:alpha val="100000"/>
              </a:schemeClr>
            </a:solidFill>
          </p:spPr>
        </p:sp>
        <p:sp>
          <p:nvSpPr>
            <p:cNvPr id="15" name="Freeform 15"/>
            <p:cNvSpPr/>
            <p:nvPr/>
          </p:nvSpPr>
          <p:spPr>
            <a:xfrm>
              <a:off x="4976433" y="4512066"/>
              <a:ext cx="195167" cy="181737"/>
            </a:xfrm>
            <a:custGeom>
              <a:avLst/>
              <a:gdLst/>
              <a:ahLst/>
              <a:cxnLst/>
              <a:rect l="l" t="t" r="r" b="b"/>
              <a:pathLst>
                <a:path w="74" h="69">
                  <a:moveTo>
                    <a:pt x="42" y="69"/>
                  </a:moveTo>
                  <a:cubicBezTo>
                    <a:pt x="23" y="69"/>
                    <a:pt x="5" y="54"/>
                    <a:pt x="3" y="35"/>
                  </a:cubicBezTo>
                  <a:cubicBezTo>
                    <a:pt x="0" y="16"/>
                    <a:pt x="14" y="0"/>
                    <a:pt x="33" y="0"/>
                  </a:cubicBezTo>
                  <a:cubicBezTo>
                    <a:pt x="38" y="0"/>
                    <a:pt x="44" y="2"/>
                    <a:pt x="49" y="4"/>
                  </a:cubicBezTo>
                  <a:cubicBezTo>
                    <a:pt x="48" y="6"/>
                    <a:pt x="48" y="9"/>
                    <a:pt x="49" y="11"/>
                  </a:cubicBezTo>
                  <a:cubicBezTo>
                    <a:pt x="36" y="30"/>
                    <a:pt x="36" y="30"/>
                    <a:pt x="36" y="30"/>
                  </a:cubicBezTo>
                  <a:cubicBezTo>
                    <a:pt x="42" y="35"/>
                    <a:pt x="42" y="35"/>
                    <a:pt x="42" y="35"/>
                  </a:cubicBezTo>
                  <a:cubicBezTo>
                    <a:pt x="59" y="20"/>
                    <a:pt x="59" y="20"/>
                    <a:pt x="59" y="20"/>
                  </a:cubicBezTo>
                  <a:cubicBezTo>
                    <a:pt x="59" y="20"/>
                    <a:pt x="60" y="20"/>
                    <a:pt x="60" y="20"/>
                  </a:cubicBezTo>
                  <a:cubicBezTo>
                    <a:pt x="62" y="20"/>
                    <a:pt x="64" y="19"/>
                    <a:pt x="66" y="18"/>
                  </a:cubicBezTo>
                  <a:cubicBezTo>
                    <a:pt x="69" y="23"/>
                    <a:pt x="71" y="29"/>
                    <a:pt x="72" y="35"/>
                  </a:cubicBezTo>
                  <a:cubicBezTo>
                    <a:pt x="74" y="54"/>
                    <a:pt x="61" y="69"/>
                    <a:pt x="42" y="69"/>
                  </a:cubicBezTo>
                  <a:close/>
                </a:path>
              </a:pathLst>
            </a:custGeom>
            <a:solidFill>
              <a:schemeClr val="accent4">
                <a:alpha val="100000"/>
              </a:schemeClr>
            </a:solidFill>
          </p:spPr>
        </p:sp>
        <p:sp>
          <p:nvSpPr>
            <p:cNvPr id="16" name="Freeform 16"/>
            <p:cNvSpPr/>
            <p:nvPr/>
          </p:nvSpPr>
          <p:spPr>
            <a:xfrm>
              <a:off x="5084541" y="4461869"/>
              <a:ext cx="113728" cy="129349"/>
            </a:xfrm>
            <a:custGeom>
              <a:avLst/>
              <a:gdLst/>
              <a:ahLst/>
              <a:cxnLst/>
              <a:rect l="l" t="t" r="r" b="b"/>
              <a:pathLst>
                <a:path w="43" h="49">
                  <a:moveTo>
                    <a:pt x="13" y="31"/>
                  </a:moveTo>
                  <a:cubicBezTo>
                    <a:pt x="11" y="28"/>
                    <a:pt x="12" y="25"/>
                    <a:pt x="14" y="22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24" y="32"/>
                    <a:pt x="24" y="32"/>
                    <a:pt x="24" y="32"/>
                  </a:cubicBezTo>
                  <a:cubicBezTo>
                    <a:pt x="22" y="34"/>
                    <a:pt x="19" y="35"/>
                    <a:pt x="17" y="34"/>
                  </a:cubicBezTo>
                  <a:cubicBezTo>
                    <a:pt x="1" y="49"/>
                    <a:pt x="1" y="49"/>
                    <a:pt x="1" y="49"/>
                  </a:cubicBezTo>
                  <a:cubicBezTo>
                    <a:pt x="0" y="48"/>
                    <a:pt x="0" y="48"/>
                    <a:pt x="0" y="48"/>
                  </a:cubicBezTo>
                  <a:lnTo>
                    <a:pt x="13" y="31"/>
                  </a:lnTo>
                  <a:close/>
                </a:path>
              </a:pathLst>
            </a:custGeom>
            <a:solidFill>
              <a:schemeClr val="accent4">
                <a:alpha val="100000"/>
              </a:schemeClr>
            </a:solidFill>
          </p:spPr>
        </p:sp>
      </p:grpSp>
      <p:grpSp>
        <p:nvGrpSpPr>
          <p:cNvPr id="17" name="Group 17"/>
          <p:cNvGrpSpPr/>
          <p:nvPr/>
        </p:nvGrpSpPr>
        <p:grpSpPr>
          <a:xfrm>
            <a:off x="3390861" y="2655299"/>
            <a:ext cx="559445" cy="701973"/>
            <a:chOff x="3390861" y="2655299"/>
            <a:chExt cx="559445" cy="701973"/>
          </a:xfrm>
        </p:grpSpPr>
        <p:sp>
          <p:nvSpPr>
            <p:cNvPr id="18" name="Freeform 18"/>
            <p:cNvSpPr/>
            <p:nvPr/>
          </p:nvSpPr>
          <p:spPr>
            <a:xfrm>
              <a:off x="3782073" y="2655299"/>
              <a:ext cx="168233" cy="183703"/>
            </a:xfrm>
            <a:custGeom>
              <a:avLst/>
              <a:gdLst/>
              <a:ahLst/>
              <a:cxnLst/>
              <a:rect l="l" t="t" r="r" b="b"/>
              <a:pathLst>
                <a:path w="126" h="140">
                  <a:moveTo>
                    <a:pt x="0" y="57"/>
                  </a:moveTo>
                  <a:lnTo>
                    <a:pt x="48" y="0"/>
                  </a:lnTo>
                  <a:lnTo>
                    <a:pt x="126" y="85"/>
                  </a:lnTo>
                  <a:lnTo>
                    <a:pt x="78" y="140"/>
                  </a:lnTo>
                  <a:lnTo>
                    <a:pt x="0" y="57"/>
                  </a:lnTo>
                  <a:close/>
                </a:path>
              </a:pathLst>
            </a:custGeom>
            <a:solidFill>
              <a:schemeClr val="accent1">
                <a:alpha val="100000"/>
              </a:schemeClr>
            </a:solidFill>
          </p:spPr>
        </p:sp>
        <p:sp>
          <p:nvSpPr>
            <p:cNvPr id="19" name="Freeform 19"/>
            <p:cNvSpPr/>
            <p:nvPr/>
          </p:nvSpPr>
          <p:spPr>
            <a:xfrm>
              <a:off x="3564454" y="2751018"/>
              <a:ext cx="296432" cy="326720"/>
            </a:xfrm>
            <a:custGeom>
              <a:avLst/>
              <a:gdLst/>
              <a:ahLst/>
              <a:cxnLst/>
              <a:rect l="l" t="t" r="r" b="b"/>
              <a:pathLst>
                <a:path w="94" h="105">
                  <a:moveTo>
                    <a:pt x="70" y="0"/>
                  </a:moveTo>
                  <a:cubicBezTo>
                    <a:pt x="63" y="9"/>
                    <a:pt x="63" y="9"/>
                    <a:pt x="63" y="9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0" y="30"/>
                    <a:pt x="14" y="33"/>
                    <a:pt x="12" y="37"/>
                  </a:cubicBezTo>
                  <a:cubicBezTo>
                    <a:pt x="10" y="40"/>
                    <a:pt x="2" y="67"/>
                    <a:pt x="1" y="70"/>
                  </a:cubicBezTo>
                  <a:cubicBezTo>
                    <a:pt x="0" y="71"/>
                    <a:pt x="0" y="75"/>
                    <a:pt x="0" y="77"/>
                  </a:cubicBezTo>
                  <a:cubicBezTo>
                    <a:pt x="0" y="78"/>
                    <a:pt x="2" y="93"/>
                    <a:pt x="3" y="102"/>
                  </a:cubicBezTo>
                  <a:cubicBezTo>
                    <a:pt x="3" y="103"/>
                    <a:pt x="3" y="103"/>
                    <a:pt x="3" y="103"/>
                  </a:cubicBezTo>
                  <a:cubicBezTo>
                    <a:pt x="3" y="103"/>
                    <a:pt x="3" y="103"/>
                    <a:pt x="3" y="103"/>
                  </a:cubicBezTo>
                  <a:cubicBezTo>
                    <a:pt x="3" y="103"/>
                    <a:pt x="3" y="104"/>
                    <a:pt x="4" y="105"/>
                  </a:cubicBezTo>
                  <a:cubicBezTo>
                    <a:pt x="4" y="81"/>
                    <a:pt x="4" y="81"/>
                    <a:pt x="4" y="81"/>
                  </a:cubicBezTo>
                  <a:cubicBezTo>
                    <a:pt x="20" y="81"/>
                    <a:pt x="20" y="81"/>
                    <a:pt x="20" y="81"/>
                  </a:cubicBezTo>
                  <a:cubicBezTo>
                    <a:pt x="20" y="75"/>
                    <a:pt x="20" y="75"/>
                    <a:pt x="20" y="75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2" y="59"/>
                    <a:pt x="37" y="61"/>
                    <a:pt x="40" y="62"/>
                  </a:cubicBezTo>
                  <a:cubicBezTo>
                    <a:pt x="39" y="64"/>
                    <a:pt x="37" y="68"/>
                    <a:pt x="37" y="69"/>
                  </a:cubicBezTo>
                  <a:cubicBezTo>
                    <a:pt x="36" y="71"/>
                    <a:pt x="30" y="78"/>
                    <a:pt x="27" y="83"/>
                  </a:cubicBezTo>
                  <a:cubicBezTo>
                    <a:pt x="25" y="85"/>
                    <a:pt x="24" y="90"/>
                    <a:pt x="28" y="93"/>
                  </a:cubicBezTo>
                  <a:cubicBezTo>
                    <a:pt x="29" y="94"/>
                    <a:pt x="31" y="95"/>
                    <a:pt x="33" y="95"/>
                  </a:cubicBezTo>
                  <a:cubicBezTo>
                    <a:pt x="37" y="95"/>
                    <a:pt x="41" y="92"/>
                    <a:pt x="41" y="92"/>
                  </a:cubicBezTo>
                  <a:cubicBezTo>
                    <a:pt x="41" y="92"/>
                    <a:pt x="41" y="92"/>
                    <a:pt x="41" y="92"/>
                  </a:cubicBezTo>
                  <a:cubicBezTo>
                    <a:pt x="41" y="92"/>
                    <a:pt x="41" y="92"/>
                    <a:pt x="41" y="92"/>
                  </a:cubicBezTo>
                  <a:cubicBezTo>
                    <a:pt x="41" y="91"/>
                    <a:pt x="56" y="74"/>
                    <a:pt x="63" y="71"/>
                  </a:cubicBezTo>
                  <a:cubicBezTo>
                    <a:pt x="69" y="68"/>
                    <a:pt x="87" y="54"/>
                    <a:pt x="87" y="36"/>
                  </a:cubicBezTo>
                  <a:cubicBezTo>
                    <a:pt x="94" y="26"/>
                    <a:pt x="94" y="26"/>
                    <a:pt x="94" y="26"/>
                  </a:cubicBezTo>
                  <a:lnTo>
                    <a:pt x="70" y="0"/>
                  </a:lnTo>
                  <a:close/>
                </a:path>
              </a:pathLst>
            </a:custGeom>
            <a:solidFill>
              <a:schemeClr val="accent1">
                <a:alpha val="100000"/>
              </a:schemeClr>
            </a:solidFill>
          </p:spPr>
        </p:sp>
        <p:sp>
          <p:nvSpPr>
            <p:cNvPr id="20" name="Freeform 20"/>
            <p:cNvSpPr/>
            <p:nvPr/>
          </p:nvSpPr>
          <p:spPr>
            <a:xfrm>
              <a:off x="3390861" y="3012170"/>
              <a:ext cx="467288" cy="345102"/>
            </a:xfrm>
            <a:custGeom>
              <a:avLst/>
              <a:gdLst/>
              <a:ahLst/>
              <a:cxnLst/>
              <a:rect l="l" t="t" r="r" b="b"/>
              <a:pathLst>
                <a:path w="148" h="111">
                  <a:moveTo>
                    <a:pt x="124" y="49"/>
                  </a:moveTo>
                  <a:cubicBezTo>
                    <a:pt x="124" y="104"/>
                    <a:pt x="124" y="104"/>
                    <a:pt x="124" y="104"/>
                  </a:cubicBezTo>
                  <a:cubicBezTo>
                    <a:pt x="117" y="104"/>
                    <a:pt x="117" y="104"/>
                    <a:pt x="117" y="104"/>
                  </a:cubicBezTo>
                  <a:cubicBezTo>
                    <a:pt x="117" y="29"/>
                    <a:pt x="117" y="29"/>
                    <a:pt x="117" y="29"/>
                  </a:cubicBezTo>
                  <a:cubicBezTo>
                    <a:pt x="93" y="29"/>
                    <a:pt x="93" y="29"/>
                    <a:pt x="93" y="29"/>
                  </a:cubicBezTo>
                  <a:cubicBezTo>
                    <a:pt x="93" y="104"/>
                    <a:pt x="93" y="104"/>
                    <a:pt x="93" y="104"/>
                  </a:cubicBezTo>
                  <a:cubicBezTo>
                    <a:pt x="86" y="104"/>
                    <a:pt x="86" y="104"/>
                    <a:pt x="86" y="104"/>
                  </a:cubicBezTo>
                  <a:cubicBezTo>
                    <a:pt x="86" y="14"/>
                    <a:pt x="86" y="14"/>
                    <a:pt x="86" y="14"/>
                  </a:cubicBezTo>
                  <a:cubicBezTo>
                    <a:pt x="83" y="13"/>
                    <a:pt x="81" y="12"/>
                    <a:pt x="80" y="10"/>
                  </a:cubicBezTo>
                  <a:cubicBezTo>
                    <a:pt x="77" y="7"/>
                    <a:pt x="77" y="3"/>
                    <a:pt x="78" y="0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62" y="104"/>
                    <a:pt x="62" y="104"/>
                    <a:pt x="62" y="104"/>
                  </a:cubicBezTo>
                  <a:cubicBezTo>
                    <a:pt x="55" y="104"/>
                    <a:pt x="55" y="104"/>
                    <a:pt x="55" y="104"/>
                  </a:cubicBezTo>
                  <a:cubicBezTo>
                    <a:pt x="55" y="36"/>
                    <a:pt x="55" y="36"/>
                    <a:pt x="55" y="36"/>
                  </a:cubicBezTo>
                  <a:cubicBezTo>
                    <a:pt x="31" y="36"/>
                    <a:pt x="31" y="36"/>
                    <a:pt x="31" y="36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24" y="104"/>
                    <a:pt x="24" y="104"/>
                    <a:pt x="24" y="104"/>
                  </a:cubicBezTo>
                  <a:cubicBezTo>
                    <a:pt x="24" y="66"/>
                    <a:pt x="24" y="66"/>
                    <a:pt x="24" y="66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0" y="111"/>
                    <a:pt x="0" y="111"/>
                    <a:pt x="0" y="111"/>
                  </a:cubicBezTo>
                  <a:cubicBezTo>
                    <a:pt x="148" y="111"/>
                    <a:pt x="148" y="111"/>
                    <a:pt x="148" y="111"/>
                  </a:cubicBezTo>
                  <a:cubicBezTo>
                    <a:pt x="148" y="104"/>
                    <a:pt x="148" y="104"/>
                    <a:pt x="148" y="104"/>
                  </a:cubicBezTo>
                  <a:cubicBezTo>
                    <a:pt x="148" y="49"/>
                    <a:pt x="148" y="49"/>
                    <a:pt x="148" y="49"/>
                  </a:cubicBezTo>
                  <a:lnTo>
                    <a:pt x="124" y="49"/>
                  </a:lnTo>
                  <a:close/>
                </a:path>
              </a:pathLst>
            </a:custGeom>
            <a:solidFill>
              <a:schemeClr val="accent1">
                <a:alpha val="100000"/>
              </a:schemeClr>
            </a:solidFill>
          </p:spPr>
        </p:sp>
      </p:grpSp>
      <p:grpSp>
        <p:nvGrpSpPr>
          <p:cNvPr id="21" name="Group 21"/>
          <p:cNvGrpSpPr/>
          <p:nvPr/>
        </p:nvGrpSpPr>
        <p:grpSpPr>
          <a:xfrm>
            <a:off x="454963" y="93878"/>
            <a:ext cx="10641129" cy="914400"/>
            <a:chOff x="454963" y="93878"/>
            <a:chExt cx="10641129" cy="914400"/>
          </a:xfrm>
        </p:grpSpPr>
        <p:sp>
          <p:nvSpPr>
            <p:cNvPr id="22" name="AutoShape 22"/>
            <p:cNvSpPr/>
            <p:nvPr/>
          </p:nvSpPr>
          <p:spPr>
            <a:xfrm>
              <a:off x="454963" y="331168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23" name="AutoShape 23"/>
            <p:cNvSpPr/>
            <p:nvPr/>
          </p:nvSpPr>
          <p:spPr>
            <a:xfrm>
              <a:off x="575049" y="337743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24" name="AutoShape 24"/>
            <p:cNvSpPr/>
            <p:nvPr/>
          </p:nvSpPr>
          <p:spPr>
            <a:xfrm>
              <a:off x="689125" y="339460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25" name="AutoShape 25"/>
            <p:cNvSpPr/>
            <p:nvPr/>
          </p:nvSpPr>
          <p:spPr>
            <a:xfrm>
              <a:off x="799768" y="348430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26" name="AutoShape 26"/>
            <p:cNvSpPr/>
            <p:nvPr/>
          </p:nvSpPr>
          <p:spPr>
            <a:xfrm>
              <a:off x="904945" y="344297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27" name="AutoShape 27"/>
            <p:cNvSpPr/>
            <p:nvPr/>
          </p:nvSpPr>
          <p:spPr>
            <a:xfrm>
              <a:off x="454963" y="448942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28" name="AutoShape 28"/>
            <p:cNvSpPr/>
            <p:nvPr/>
          </p:nvSpPr>
          <p:spPr>
            <a:xfrm>
              <a:off x="575049" y="455517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29" name="AutoShape 29"/>
            <p:cNvSpPr/>
            <p:nvPr/>
          </p:nvSpPr>
          <p:spPr>
            <a:xfrm>
              <a:off x="689125" y="457233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30" name="AutoShape 30"/>
            <p:cNvSpPr/>
            <p:nvPr/>
          </p:nvSpPr>
          <p:spPr>
            <a:xfrm>
              <a:off x="799768" y="466203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31" name="AutoShape 31"/>
            <p:cNvSpPr/>
            <p:nvPr/>
          </p:nvSpPr>
          <p:spPr>
            <a:xfrm>
              <a:off x="904945" y="462070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32" name="AutoShape 32"/>
            <p:cNvSpPr/>
            <p:nvPr/>
          </p:nvSpPr>
          <p:spPr>
            <a:xfrm>
              <a:off x="454963" y="566715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33" name="AutoShape 33"/>
            <p:cNvSpPr/>
            <p:nvPr/>
          </p:nvSpPr>
          <p:spPr>
            <a:xfrm>
              <a:off x="575049" y="573291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34" name="AutoShape 34"/>
            <p:cNvSpPr/>
            <p:nvPr/>
          </p:nvSpPr>
          <p:spPr>
            <a:xfrm>
              <a:off x="689125" y="575007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35" name="AutoShape 35"/>
            <p:cNvSpPr/>
            <p:nvPr/>
          </p:nvSpPr>
          <p:spPr>
            <a:xfrm>
              <a:off x="799768" y="583977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36" name="AutoShape 36"/>
            <p:cNvSpPr/>
            <p:nvPr/>
          </p:nvSpPr>
          <p:spPr>
            <a:xfrm>
              <a:off x="904945" y="579844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37" name="AutoShape 37"/>
            <p:cNvSpPr/>
            <p:nvPr/>
          </p:nvSpPr>
          <p:spPr>
            <a:xfrm>
              <a:off x="454963" y="684489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38" name="AutoShape 38"/>
            <p:cNvSpPr/>
            <p:nvPr/>
          </p:nvSpPr>
          <p:spPr>
            <a:xfrm>
              <a:off x="575049" y="691064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39" name="AutoShape 39"/>
            <p:cNvSpPr/>
            <p:nvPr/>
          </p:nvSpPr>
          <p:spPr>
            <a:xfrm>
              <a:off x="689125" y="692781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40" name="AutoShape 40"/>
            <p:cNvSpPr/>
            <p:nvPr/>
          </p:nvSpPr>
          <p:spPr>
            <a:xfrm>
              <a:off x="799768" y="701751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41" name="AutoShape 41"/>
            <p:cNvSpPr/>
            <p:nvPr/>
          </p:nvSpPr>
          <p:spPr>
            <a:xfrm>
              <a:off x="904945" y="697618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42" name="TextBox 42"/>
            <p:cNvSpPr txBox="1"/>
            <p:nvPr/>
          </p:nvSpPr>
          <p:spPr>
            <a:xfrm>
              <a:off x="1094842" y="93878"/>
              <a:ext cx="10001250" cy="914400"/>
            </a:xfrm>
            <a:prstGeom prst="rect">
              <a:avLst/>
            </a:prstGeom>
          </p:spPr>
          <p:txBody>
            <a:bodyPr vert="horz" wrap="square" lIns="123825" tIns="123825" rIns="57150" bIns="123825" rtlCol="0" anchor="t" anchorCtr="0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en-US" sz="3000" b="1">
                  <a:solidFill>
                    <a:schemeClr val="accent1">
                      <a:alpha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建立图书信息库</a:t>
              </a:r>
            </a:p>
          </p:txBody>
        </p:sp>
      </p:grpSp>
      <p:grpSp>
        <p:nvGrpSpPr>
          <p:cNvPr id="43" name="Group 43"/>
          <p:cNvGrpSpPr/>
          <p:nvPr/>
        </p:nvGrpSpPr>
        <p:grpSpPr>
          <a:xfrm>
            <a:off x="7809821" y="1823726"/>
            <a:ext cx="3286271" cy="1875094"/>
            <a:chOff x="7809821" y="1823726"/>
            <a:chExt cx="3286271" cy="1875094"/>
          </a:xfrm>
        </p:grpSpPr>
        <p:sp>
          <p:nvSpPr>
            <p:cNvPr id="44" name="TextBox 44"/>
            <p:cNvSpPr txBox="1"/>
            <p:nvPr/>
          </p:nvSpPr>
          <p:spPr>
            <a:xfrm>
              <a:off x="7809821" y="1823726"/>
              <a:ext cx="3286271" cy="1875094"/>
            </a:xfrm>
            <a:prstGeom prst="rect">
              <a:avLst/>
            </a:prstGeom>
          </p:spPr>
          <p:txBody>
            <a:bodyPr vert="horz" wrap="square" lIns="66008" tIns="33052" rIns="66008" bIns="33052" rtlCol="0" anchor="ctr" anchorCtr="1">
              <a:normAutofit/>
            </a:bodyPr>
            <a:lstStyle/>
            <a:p>
              <a:pPr algn="l">
                <a:lnSpc>
                  <a:spcPct val="150000"/>
                </a:lnSpc>
              </a:pPr>
              <a:r>
                <a:rPr lang="en-US" sz="1500">
                  <a:solidFill>
                    <a:schemeClr val="dk1">
                      <a:alpha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本功能通过方法xinxi()实现保存添加的图书的信息。</a:t>
              </a:r>
            </a:p>
          </p:txBody>
        </p:sp>
      </p:grpSp>
      <p:grpSp>
        <p:nvGrpSpPr>
          <p:cNvPr id="45" name="Group 45"/>
          <p:cNvGrpSpPr/>
          <p:nvPr/>
        </p:nvGrpSpPr>
        <p:grpSpPr>
          <a:xfrm>
            <a:off x="7809821" y="4249198"/>
            <a:ext cx="3286271" cy="1875094"/>
            <a:chOff x="7809821" y="4249198"/>
            <a:chExt cx="3286271" cy="1875094"/>
          </a:xfrm>
        </p:grpSpPr>
        <p:sp>
          <p:nvSpPr>
            <p:cNvPr id="46" name="TextBox 46"/>
            <p:cNvSpPr txBox="1"/>
            <p:nvPr/>
          </p:nvSpPr>
          <p:spPr>
            <a:xfrm>
              <a:off x="7809821" y="4249198"/>
              <a:ext cx="3286271" cy="1875094"/>
            </a:xfrm>
            <a:prstGeom prst="rect">
              <a:avLst/>
            </a:prstGeom>
          </p:spPr>
          <p:txBody>
            <a:bodyPr vert="horz" wrap="square" lIns="66008" tIns="33052" rIns="66008" bIns="33052" rtlCol="0" anchor="ctr" anchorCtr="1">
              <a:normAutofit/>
            </a:bodyPr>
            <a:lstStyle/>
            <a:p>
              <a:pPr algn="l">
                <a:lnSpc>
                  <a:spcPct val="150000"/>
                </a:lnSpc>
              </a:pPr>
              <a:r>
                <a:rPr lang="en-US" sz="1500">
                  <a:solidFill>
                    <a:schemeClr val="dk1">
                      <a:alpha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图书的编号、数量、书名、出版社、出版时间等信息都被包含在内。</a:t>
              </a:r>
            </a:p>
          </p:txBody>
        </p:sp>
      </p:grp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127474" y="2630710"/>
            <a:ext cx="2226278" cy="2226278"/>
            <a:chOff x="1127474" y="2630710"/>
            <a:chExt cx="2226278" cy="2226278"/>
          </a:xfrm>
        </p:grpSpPr>
        <p:sp>
          <p:nvSpPr>
            <p:cNvPr id="3" name="AutoShape 3"/>
            <p:cNvSpPr/>
            <p:nvPr/>
          </p:nvSpPr>
          <p:spPr>
            <a:xfrm>
              <a:off x="1127474" y="2630710"/>
              <a:ext cx="2226278" cy="2226278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</p:grpSp>
      <p:cxnSp>
        <p:nvCxnSpPr>
          <p:cNvPr id="4" name="Connector 4"/>
          <p:cNvCxnSpPr/>
          <p:nvPr/>
        </p:nvCxnSpPr>
        <p:spPr>
          <a:xfrm>
            <a:off x="3728313" y="2422931"/>
            <a:ext cx="1246133" cy="0"/>
          </a:xfrm>
          <a:prstGeom prst="line">
            <a:avLst/>
          </a:prstGeom>
          <a:ln w="12700">
            <a:solidFill>
              <a:schemeClr val="accent1"/>
            </a:solidFill>
            <a:prstDash val="dash"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5" name="Connector 5"/>
          <p:cNvCxnSpPr/>
          <p:nvPr/>
        </p:nvCxnSpPr>
        <p:spPr>
          <a:xfrm>
            <a:off x="4309187" y="3726659"/>
            <a:ext cx="665253" cy="0"/>
          </a:xfrm>
          <a:prstGeom prst="line">
            <a:avLst/>
          </a:prstGeom>
          <a:ln w="12700">
            <a:solidFill>
              <a:schemeClr val="accent4"/>
            </a:solidFill>
            <a:prstDash val="dash"/>
          </a:ln>
        </p:spPr>
        <p:style>
          <a:lnRef idx="0">
            <a:schemeClr val="accent4"/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</p:cxnSp>
      <p:cxnSp>
        <p:nvCxnSpPr>
          <p:cNvPr id="6" name="Connector 6"/>
          <p:cNvCxnSpPr/>
          <p:nvPr/>
        </p:nvCxnSpPr>
        <p:spPr>
          <a:xfrm>
            <a:off x="3728313" y="5030388"/>
            <a:ext cx="1246133" cy="0"/>
          </a:xfrm>
          <a:prstGeom prst="line">
            <a:avLst/>
          </a:prstGeom>
          <a:ln w="12700">
            <a:solidFill>
              <a:schemeClr val="accent1"/>
            </a:solidFill>
            <a:prstDash val="dash"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grpSp>
        <p:nvGrpSpPr>
          <p:cNvPr id="7" name="Group 7"/>
          <p:cNvGrpSpPr/>
          <p:nvPr/>
        </p:nvGrpSpPr>
        <p:grpSpPr>
          <a:xfrm>
            <a:off x="3098006" y="4715256"/>
            <a:ext cx="630365" cy="630269"/>
            <a:chOff x="3098006" y="4715256"/>
            <a:chExt cx="630365" cy="630269"/>
          </a:xfrm>
        </p:grpSpPr>
        <p:sp>
          <p:nvSpPr>
            <p:cNvPr id="8" name="AutoShape 8"/>
            <p:cNvSpPr/>
            <p:nvPr/>
          </p:nvSpPr>
          <p:spPr>
            <a:xfrm>
              <a:off x="3098006" y="4715256"/>
              <a:ext cx="630365" cy="630269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</p:grpSp>
      <p:grpSp>
        <p:nvGrpSpPr>
          <p:cNvPr id="9" name="Group 9"/>
          <p:cNvGrpSpPr/>
          <p:nvPr/>
        </p:nvGrpSpPr>
        <p:grpSpPr>
          <a:xfrm>
            <a:off x="3242405" y="4895659"/>
            <a:ext cx="352711" cy="269463"/>
            <a:chOff x="3242405" y="4895659"/>
            <a:chExt cx="352711" cy="269463"/>
          </a:xfrm>
        </p:grpSpPr>
        <p:sp>
          <p:nvSpPr>
            <p:cNvPr id="10" name="Freeform 10"/>
            <p:cNvSpPr/>
            <p:nvPr/>
          </p:nvSpPr>
          <p:spPr>
            <a:xfrm>
              <a:off x="3242405" y="4895659"/>
              <a:ext cx="283845" cy="220980"/>
            </a:xfrm>
            <a:custGeom>
              <a:avLst/>
              <a:gdLst/>
              <a:ahLst/>
              <a:cxnLst/>
              <a:rect l="l" t="t" r="r" b="b"/>
              <a:pathLst>
                <a:path w="141" h="110">
                  <a:moveTo>
                    <a:pt x="92" y="95"/>
                  </a:moveTo>
                  <a:cubicBezTo>
                    <a:pt x="105" y="92"/>
                    <a:pt x="117" y="87"/>
                    <a:pt x="126" y="77"/>
                  </a:cubicBezTo>
                  <a:cubicBezTo>
                    <a:pt x="137" y="66"/>
                    <a:pt x="141" y="53"/>
                    <a:pt x="136" y="38"/>
                  </a:cubicBezTo>
                  <a:cubicBezTo>
                    <a:pt x="132" y="25"/>
                    <a:pt x="123" y="17"/>
                    <a:pt x="111" y="10"/>
                  </a:cubicBezTo>
                  <a:cubicBezTo>
                    <a:pt x="100" y="4"/>
                    <a:pt x="87" y="1"/>
                    <a:pt x="75" y="1"/>
                  </a:cubicBezTo>
                  <a:cubicBezTo>
                    <a:pt x="54" y="0"/>
                    <a:pt x="35" y="5"/>
                    <a:pt x="20" y="19"/>
                  </a:cubicBezTo>
                  <a:cubicBezTo>
                    <a:pt x="1" y="35"/>
                    <a:pt x="0" y="59"/>
                    <a:pt x="17" y="77"/>
                  </a:cubicBezTo>
                  <a:cubicBezTo>
                    <a:pt x="20" y="81"/>
                    <a:pt x="25" y="84"/>
                    <a:pt x="30" y="88"/>
                  </a:cubicBezTo>
                  <a:cubicBezTo>
                    <a:pt x="30" y="88"/>
                    <a:pt x="30" y="88"/>
                    <a:pt x="29" y="88"/>
                  </a:cubicBezTo>
                  <a:cubicBezTo>
                    <a:pt x="27" y="94"/>
                    <a:pt x="23" y="99"/>
                    <a:pt x="19" y="103"/>
                  </a:cubicBezTo>
                  <a:cubicBezTo>
                    <a:pt x="17" y="105"/>
                    <a:pt x="16" y="106"/>
                    <a:pt x="17" y="108"/>
                  </a:cubicBezTo>
                  <a:cubicBezTo>
                    <a:pt x="18" y="110"/>
                    <a:pt x="20" y="110"/>
                    <a:pt x="22" y="110"/>
                  </a:cubicBezTo>
                  <a:cubicBezTo>
                    <a:pt x="33" y="108"/>
                    <a:pt x="43" y="104"/>
                    <a:pt x="53" y="98"/>
                  </a:cubicBezTo>
                  <a:cubicBezTo>
                    <a:pt x="54" y="97"/>
                    <a:pt x="56" y="96"/>
                    <a:pt x="58" y="97"/>
                  </a:cubicBezTo>
                  <a:cubicBezTo>
                    <a:pt x="69" y="98"/>
                    <a:pt x="81" y="98"/>
                    <a:pt x="92" y="95"/>
                  </a:cubicBezTo>
                  <a:close/>
                  <a:moveTo>
                    <a:pt x="55" y="84"/>
                  </a:moveTo>
                  <a:cubicBezTo>
                    <a:pt x="53" y="84"/>
                    <a:pt x="51" y="84"/>
                    <a:pt x="50" y="85"/>
                  </a:cubicBezTo>
                  <a:cubicBezTo>
                    <a:pt x="47" y="87"/>
                    <a:pt x="45" y="88"/>
                    <a:pt x="43" y="90"/>
                  </a:cubicBezTo>
                  <a:cubicBezTo>
                    <a:pt x="43" y="89"/>
                    <a:pt x="42" y="89"/>
                    <a:pt x="42" y="89"/>
                  </a:cubicBezTo>
                  <a:cubicBezTo>
                    <a:pt x="43" y="87"/>
                    <a:pt x="44" y="85"/>
                    <a:pt x="45" y="82"/>
                  </a:cubicBezTo>
                  <a:cubicBezTo>
                    <a:pt x="42" y="80"/>
                    <a:pt x="40" y="79"/>
                    <a:pt x="37" y="77"/>
                  </a:cubicBezTo>
                  <a:cubicBezTo>
                    <a:pt x="31" y="74"/>
                    <a:pt x="26" y="70"/>
                    <a:pt x="22" y="64"/>
                  </a:cubicBezTo>
                  <a:cubicBezTo>
                    <a:pt x="14" y="53"/>
                    <a:pt x="16" y="40"/>
                    <a:pt x="25" y="30"/>
                  </a:cubicBezTo>
                  <a:cubicBezTo>
                    <a:pt x="35" y="20"/>
                    <a:pt x="48" y="15"/>
                    <a:pt x="62" y="14"/>
                  </a:cubicBezTo>
                  <a:cubicBezTo>
                    <a:pt x="76" y="12"/>
                    <a:pt x="90" y="14"/>
                    <a:pt x="103" y="20"/>
                  </a:cubicBezTo>
                  <a:cubicBezTo>
                    <a:pt x="112" y="24"/>
                    <a:pt x="119" y="30"/>
                    <a:pt x="123" y="38"/>
                  </a:cubicBezTo>
                  <a:cubicBezTo>
                    <a:pt x="128" y="47"/>
                    <a:pt x="127" y="56"/>
                    <a:pt x="121" y="64"/>
                  </a:cubicBezTo>
                  <a:cubicBezTo>
                    <a:pt x="113" y="75"/>
                    <a:pt x="102" y="81"/>
                    <a:pt x="89" y="84"/>
                  </a:cubicBezTo>
                  <a:cubicBezTo>
                    <a:pt x="78" y="86"/>
                    <a:pt x="66" y="86"/>
                    <a:pt x="55" y="84"/>
                  </a:cubicBez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</p:spPr>
        </p:sp>
        <p:sp>
          <p:nvSpPr>
            <p:cNvPr id="11" name="Freeform 11"/>
            <p:cNvSpPr/>
            <p:nvPr/>
          </p:nvSpPr>
          <p:spPr>
            <a:xfrm>
              <a:off x="3371564" y="4966240"/>
              <a:ext cx="223552" cy="198882"/>
            </a:xfrm>
            <a:custGeom>
              <a:avLst/>
              <a:gdLst/>
              <a:ahLst/>
              <a:cxnLst/>
              <a:rect l="l" t="t" r="r" b="b"/>
              <a:pathLst>
                <a:path w="111" h="99">
                  <a:moveTo>
                    <a:pt x="94" y="90"/>
                  </a:moveTo>
                  <a:cubicBezTo>
                    <a:pt x="91" y="86"/>
                    <a:pt x="87" y="82"/>
                    <a:pt x="85" y="77"/>
                  </a:cubicBezTo>
                  <a:cubicBezTo>
                    <a:pt x="100" y="68"/>
                    <a:pt x="111" y="56"/>
                    <a:pt x="110" y="38"/>
                  </a:cubicBezTo>
                  <a:cubicBezTo>
                    <a:pt x="110" y="20"/>
                    <a:pt x="99" y="9"/>
                    <a:pt x="84" y="0"/>
                  </a:cubicBezTo>
                  <a:cubicBezTo>
                    <a:pt x="85" y="1"/>
                    <a:pt x="85" y="2"/>
                    <a:pt x="85" y="3"/>
                  </a:cubicBezTo>
                  <a:cubicBezTo>
                    <a:pt x="86" y="9"/>
                    <a:pt x="87" y="15"/>
                    <a:pt x="86" y="21"/>
                  </a:cubicBezTo>
                  <a:cubicBezTo>
                    <a:pt x="84" y="35"/>
                    <a:pt x="77" y="46"/>
                    <a:pt x="66" y="55"/>
                  </a:cubicBezTo>
                  <a:cubicBezTo>
                    <a:pt x="54" y="66"/>
                    <a:pt x="39" y="71"/>
                    <a:pt x="23" y="74"/>
                  </a:cubicBezTo>
                  <a:cubicBezTo>
                    <a:pt x="16" y="75"/>
                    <a:pt x="8" y="75"/>
                    <a:pt x="0" y="75"/>
                  </a:cubicBezTo>
                  <a:cubicBezTo>
                    <a:pt x="3" y="77"/>
                    <a:pt x="7" y="79"/>
                    <a:pt x="10" y="81"/>
                  </a:cubicBezTo>
                  <a:cubicBezTo>
                    <a:pt x="26" y="87"/>
                    <a:pt x="42" y="88"/>
                    <a:pt x="58" y="86"/>
                  </a:cubicBezTo>
                  <a:cubicBezTo>
                    <a:pt x="60" y="86"/>
                    <a:pt x="61" y="86"/>
                    <a:pt x="62" y="87"/>
                  </a:cubicBezTo>
                  <a:cubicBezTo>
                    <a:pt x="72" y="93"/>
                    <a:pt x="82" y="97"/>
                    <a:pt x="94" y="99"/>
                  </a:cubicBezTo>
                  <a:cubicBezTo>
                    <a:pt x="95" y="99"/>
                    <a:pt x="97" y="98"/>
                    <a:pt x="98" y="97"/>
                  </a:cubicBezTo>
                  <a:cubicBezTo>
                    <a:pt x="98" y="97"/>
                    <a:pt x="98" y="95"/>
                    <a:pt x="97" y="93"/>
                  </a:cubicBezTo>
                  <a:cubicBezTo>
                    <a:pt x="97" y="92"/>
                    <a:pt x="95" y="91"/>
                    <a:pt x="94" y="90"/>
                  </a:cubicBez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</p:spPr>
        </p:sp>
      </p:grpSp>
      <p:grpSp>
        <p:nvGrpSpPr>
          <p:cNvPr id="12" name="Group 12"/>
          <p:cNvGrpSpPr/>
          <p:nvPr/>
        </p:nvGrpSpPr>
        <p:grpSpPr>
          <a:xfrm>
            <a:off x="3098006" y="2107787"/>
            <a:ext cx="630365" cy="630269"/>
            <a:chOff x="3098006" y="2107787"/>
            <a:chExt cx="630365" cy="630269"/>
          </a:xfrm>
        </p:grpSpPr>
        <p:sp>
          <p:nvSpPr>
            <p:cNvPr id="13" name="AutoShape 13"/>
            <p:cNvSpPr/>
            <p:nvPr/>
          </p:nvSpPr>
          <p:spPr>
            <a:xfrm>
              <a:off x="3098006" y="2107787"/>
              <a:ext cx="630365" cy="630269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14" name="Freeform 14"/>
            <p:cNvSpPr/>
            <p:nvPr/>
          </p:nvSpPr>
          <p:spPr>
            <a:xfrm>
              <a:off x="3310033" y="2255329"/>
              <a:ext cx="234601" cy="304229"/>
            </a:xfrm>
            <a:custGeom>
              <a:avLst/>
              <a:gdLst/>
              <a:ahLst/>
              <a:cxnLst/>
              <a:rect l="l" t="t" r="r" b="b"/>
              <a:pathLst>
                <a:path w="438150" h="568325">
                  <a:moveTo>
                    <a:pt x="344255" y="320246"/>
                  </a:moveTo>
                  <a:cubicBezTo>
                    <a:pt x="393080" y="312737"/>
                    <a:pt x="434394" y="346528"/>
                    <a:pt x="438150" y="399092"/>
                  </a:cubicBezTo>
                  <a:cubicBezTo>
                    <a:pt x="438150" y="399092"/>
                    <a:pt x="438150" y="402847"/>
                    <a:pt x="438150" y="406601"/>
                  </a:cubicBezTo>
                  <a:cubicBezTo>
                    <a:pt x="438150" y="451656"/>
                    <a:pt x="438150" y="496711"/>
                    <a:pt x="438150" y="545520"/>
                  </a:cubicBezTo>
                  <a:cubicBezTo>
                    <a:pt x="438150" y="545520"/>
                    <a:pt x="438150" y="545520"/>
                    <a:pt x="438150" y="549275"/>
                  </a:cubicBezTo>
                  <a:cubicBezTo>
                    <a:pt x="438150" y="549275"/>
                    <a:pt x="438150" y="549275"/>
                    <a:pt x="284162" y="549275"/>
                  </a:cubicBezTo>
                  <a:cubicBezTo>
                    <a:pt x="284162" y="549275"/>
                    <a:pt x="284162" y="545520"/>
                    <a:pt x="284162" y="545520"/>
                  </a:cubicBezTo>
                  <a:cubicBezTo>
                    <a:pt x="284162" y="496711"/>
                    <a:pt x="284162" y="451656"/>
                    <a:pt x="284162" y="402847"/>
                  </a:cubicBezTo>
                  <a:cubicBezTo>
                    <a:pt x="284162" y="361546"/>
                    <a:pt x="310453" y="327755"/>
                    <a:pt x="344255" y="320246"/>
                  </a:cubicBezTo>
                  <a:close/>
                  <a:moveTo>
                    <a:pt x="352879" y="200025"/>
                  </a:moveTo>
                  <a:cubicBezTo>
                    <a:pt x="352879" y="200025"/>
                    <a:pt x="352879" y="200025"/>
                    <a:pt x="356621" y="200025"/>
                  </a:cubicBezTo>
                  <a:cubicBezTo>
                    <a:pt x="356621" y="200025"/>
                    <a:pt x="356621" y="200025"/>
                    <a:pt x="367847" y="200025"/>
                  </a:cubicBezTo>
                  <a:cubicBezTo>
                    <a:pt x="371589" y="200025"/>
                    <a:pt x="375330" y="203767"/>
                    <a:pt x="379072" y="203767"/>
                  </a:cubicBezTo>
                  <a:cubicBezTo>
                    <a:pt x="401524" y="211251"/>
                    <a:pt x="412750" y="237445"/>
                    <a:pt x="409008" y="263638"/>
                  </a:cubicBezTo>
                  <a:cubicBezTo>
                    <a:pt x="405266" y="286090"/>
                    <a:pt x="386556" y="304800"/>
                    <a:pt x="360363" y="304800"/>
                  </a:cubicBezTo>
                  <a:cubicBezTo>
                    <a:pt x="337911" y="304800"/>
                    <a:pt x="319201" y="286090"/>
                    <a:pt x="311717" y="263638"/>
                  </a:cubicBezTo>
                  <a:cubicBezTo>
                    <a:pt x="307975" y="233703"/>
                    <a:pt x="326685" y="207509"/>
                    <a:pt x="352879" y="200025"/>
                  </a:cubicBezTo>
                  <a:close/>
                  <a:moveTo>
                    <a:pt x="100853" y="196018"/>
                  </a:moveTo>
                  <a:cubicBezTo>
                    <a:pt x="175559" y="180975"/>
                    <a:pt x="246529" y="241146"/>
                    <a:pt x="254000" y="320120"/>
                  </a:cubicBezTo>
                  <a:cubicBezTo>
                    <a:pt x="254000" y="323881"/>
                    <a:pt x="254000" y="327642"/>
                    <a:pt x="254000" y="331402"/>
                  </a:cubicBezTo>
                  <a:cubicBezTo>
                    <a:pt x="254000" y="406616"/>
                    <a:pt x="254000" y="481829"/>
                    <a:pt x="254000" y="557043"/>
                  </a:cubicBezTo>
                  <a:cubicBezTo>
                    <a:pt x="254000" y="557043"/>
                    <a:pt x="254000" y="557043"/>
                    <a:pt x="254000" y="568325"/>
                  </a:cubicBezTo>
                  <a:cubicBezTo>
                    <a:pt x="254000" y="568325"/>
                    <a:pt x="254000" y="568325"/>
                    <a:pt x="0" y="568325"/>
                  </a:cubicBezTo>
                  <a:cubicBezTo>
                    <a:pt x="0" y="564564"/>
                    <a:pt x="0" y="564564"/>
                    <a:pt x="0" y="560804"/>
                  </a:cubicBezTo>
                  <a:cubicBezTo>
                    <a:pt x="0" y="485590"/>
                    <a:pt x="0" y="406616"/>
                    <a:pt x="0" y="327642"/>
                  </a:cubicBezTo>
                  <a:cubicBezTo>
                    <a:pt x="0" y="263710"/>
                    <a:pt x="44823" y="211060"/>
                    <a:pt x="100853" y="196018"/>
                  </a:cubicBezTo>
                  <a:close/>
                  <a:moveTo>
                    <a:pt x="112091" y="0"/>
                  </a:moveTo>
                  <a:cubicBezTo>
                    <a:pt x="115818" y="0"/>
                    <a:pt x="115818" y="0"/>
                    <a:pt x="115818" y="0"/>
                  </a:cubicBezTo>
                  <a:cubicBezTo>
                    <a:pt x="115818" y="0"/>
                    <a:pt x="115818" y="0"/>
                    <a:pt x="138181" y="0"/>
                  </a:cubicBezTo>
                  <a:cubicBezTo>
                    <a:pt x="141909" y="0"/>
                    <a:pt x="149363" y="3762"/>
                    <a:pt x="153090" y="3762"/>
                  </a:cubicBezTo>
                  <a:cubicBezTo>
                    <a:pt x="190362" y="18808"/>
                    <a:pt x="212725" y="60187"/>
                    <a:pt x="205271" y="101566"/>
                  </a:cubicBezTo>
                  <a:cubicBezTo>
                    <a:pt x="197816" y="139183"/>
                    <a:pt x="164272" y="169276"/>
                    <a:pt x="127000" y="169276"/>
                  </a:cubicBezTo>
                  <a:cubicBezTo>
                    <a:pt x="89728" y="173038"/>
                    <a:pt x="56184" y="142944"/>
                    <a:pt x="48729" y="101566"/>
                  </a:cubicBezTo>
                  <a:cubicBezTo>
                    <a:pt x="41275" y="52664"/>
                    <a:pt x="71092" y="7523"/>
                    <a:pt x="112091" y="0"/>
                  </a:cubicBez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</p:spPr>
        </p:sp>
      </p:grpSp>
      <p:grpSp>
        <p:nvGrpSpPr>
          <p:cNvPr id="15" name="Group 15"/>
          <p:cNvGrpSpPr/>
          <p:nvPr/>
        </p:nvGrpSpPr>
        <p:grpSpPr>
          <a:xfrm>
            <a:off x="3678841" y="3411474"/>
            <a:ext cx="630365" cy="630269"/>
            <a:chOff x="3678841" y="3411474"/>
            <a:chExt cx="630365" cy="630269"/>
          </a:xfrm>
        </p:grpSpPr>
        <p:sp>
          <p:nvSpPr>
            <p:cNvPr id="16" name="AutoShape 16"/>
            <p:cNvSpPr/>
            <p:nvPr/>
          </p:nvSpPr>
          <p:spPr>
            <a:xfrm>
              <a:off x="3678841" y="3411474"/>
              <a:ext cx="630365" cy="630269"/>
            </a:xfrm>
            <a:prstGeom prst="ellipse">
              <a:avLst/>
            </a:prstGeom>
            <a:solidFill>
              <a:schemeClr val="accent4">
                <a:alpha val="100000"/>
              </a:schemeClr>
            </a:solidFill>
          </p:spPr>
        </p:sp>
      </p:grpSp>
      <p:grpSp>
        <p:nvGrpSpPr>
          <p:cNvPr id="17" name="Group 17"/>
          <p:cNvGrpSpPr/>
          <p:nvPr/>
        </p:nvGrpSpPr>
        <p:grpSpPr>
          <a:xfrm>
            <a:off x="3842099" y="3569779"/>
            <a:ext cx="313754" cy="313849"/>
            <a:chOff x="3842099" y="3569779"/>
            <a:chExt cx="313754" cy="313849"/>
          </a:xfrm>
        </p:grpSpPr>
        <p:sp>
          <p:nvSpPr>
            <p:cNvPr id="18" name="Freeform 18"/>
            <p:cNvSpPr/>
            <p:nvPr/>
          </p:nvSpPr>
          <p:spPr>
            <a:xfrm>
              <a:off x="3842099" y="3598926"/>
              <a:ext cx="284702" cy="284702"/>
            </a:xfrm>
            <a:custGeom>
              <a:avLst/>
              <a:gdLst/>
              <a:ahLst/>
              <a:cxnLst/>
              <a:rect l="l" t="t" r="r" b="b"/>
              <a:pathLst>
                <a:path w="184" h="184">
                  <a:moveTo>
                    <a:pt x="92" y="184"/>
                  </a:moveTo>
                  <a:cubicBezTo>
                    <a:pt x="143" y="184"/>
                    <a:pt x="184" y="143"/>
                    <a:pt x="184" y="92"/>
                  </a:cubicBezTo>
                  <a:cubicBezTo>
                    <a:pt x="184" y="76"/>
                    <a:pt x="180" y="62"/>
                    <a:pt x="173" y="49"/>
                  </a:cubicBezTo>
                  <a:cubicBezTo>
                    <a:pt x="172" y="49"/>
                    <a:pt x="172" y="49"/>
                    <a:pt x="171" y="49"/>
                  </a:cubicBezTo>
                  <a:cubicBezTo>
                    <a:pt x="170" y="49"/>
                    <a:pt x="170" y="49"/>
                    <a:pt x="170" y="49"/>
                  </a:cubicBezTo>
                  <a:cubicBezTo>
                    <a:pt x="158" y="48"/>
                    <a:pt x="158" y="48"/>
                    <a:pt x="158" y="48"/>
                  </a:cubicBezTo>
                  <a:cubicBezTo>
                    <a:pt x="149" y="56"/>
                    <a:pt x="149" y="56"/>
                    <a:pt x="149" y="56"/>
                  </a:cubicBezTo>
                  <a:cubicBezTo>
                    <a:pt x="156" y="67"/>
                    <a:pt x="160" y="79"/>
                    <a:pt x="160" y="92"/>
                  </a:cubicBezTo>
                  <a:cubicBezTo>
                    <a:pt x="160" y="129"/>
                    <a:pt x="129" y="160"/>
                    <a:pt x="92" y="160"/>
                  </a:cubicBezTo>
                  <a:cubicBezTo>
                    <a:pt x="55" y="160"/>
                    <a:pt x="24" y="129"/>
                    <a:pt x="24" y="92"/>
                  </a:cubicBezTo>
                  <a:cubicBezTo>
                    <a:pt x="24" y="55"/>
                    <a:pt x="55" y="24"/>
                    <a:pt x="92" y="24"/>
                  </a:cubicBezTo>
                  <a:cubicBezTo>
                    <a:pt x="105" y="24"/>
                    <a:pt x="117" y="28"/>
                    <a:pt x="128" y="35"/>
                  </a:cubicBezTo>
                  <a:cubicBezTo>
                    <a:pt x="135" y="27"/>
                    <a:pt x="135" y="27"/>
                    <a:pt x="135" y="27"/>
                  </a:cubicBezTo>
                  <a:cubicBezTo>
                    <a:pt x="134" y="14"/>
                    <a:pt x="134" y="14"/>
                    <a:pt x="134" y="14"/>
                  </a:cubicBezTo>
                  <a:cubicBezTo>
                    <a:pt x="134" y="12"/>
                    <a:pt x="134" y="11"/>
                    <a:pt x="134" y="10"/>
                  </a:cubicBezTo>
                  <a:cubicBezTo>
                    <a:pt x="122" y="4"/>
                    <a:pt x="107" y="0"/>
                    <a:pt x="92" y="0"/>
                  </a:cubicBezTo>
                  <a:cubicBezTo>
                    <a:pt x="41" y="0"/>
                    <a:pt x="0" y="41"/>
                    <a:pt x="0" y="92"/>
                  </a:cubicBezTo>
                  <a:cubicBezTo>
                    <a:pt x="0" y="143"/>
                    <a:pt x="41" y="184"/>
                    <a:pt x="92" y="184"/>
                  </a:cubicBezTo>
                  <a:close/>
                  <a:moveTo>
                    <a:pt x="92" y="184"/>
                  </a:moveTo>
                  <a:cubicBezTo>
                    <a:pt x="92" y="184"/>
                    <a:pt x="92" y="184"/>
                    <a:pt x="92" y="184"/>
                  </a:cubicBezTo>
                </a:path>
              </a:pathLst>
            </a:custGeom>
            <a:solidFill>
              <a:srgbClr val="FFFFFF">
                <a:alpha val="100000"/>
              </a:srgbClr>
            </a:solidFill>
          </p:spPr>
        </p:sp>
        <p:sp>
          <p:nvSpPr>
            <p:cNvPr id="19" name="Freeform 19"/>
            <p:cNvSpPr/>
            <p:nvPr/>
          </p:nvSpPr>
          <p:spPr>
            <a:xfrm>
              <a:off x="3914965" y="3671697"/>
              <a:ext cx="139065" cy="139065"/>
            </a:xfrm>
            <a:custGeom>
              <a:avLst/>
              <a:gdLst/>
              <a:ahLst/>
              <a:cxnLst/>
              <a:rect l="l" t="t" r="r" b="b"/>
              <a:pathLst>
                <a:path w="90" h="90">
                  <a:moveTo>
                    <a:pt x="45" y="21"/>
                  </a:moveTo>
                  <a:cubicBezTo>
                    <a:pt x="46" y="21"/>
                    <a:pt x="46" y="21"/>
                    <a:pt x="47" y="21"/>
                  </a:cubicBezTo>
                  <a:cubicBezTo>
                    <a:pt x="64" y="4"/>
                    <a:pt x="64" y="4"/>
                    <a:pt x="64" y="4"/>
                  </a:cubicBezTo>
                  <a:cubicBezTo>
                    <a:pt x="64" y="4"/>
                    <a:pt x="64" y="4"/>
                    <a:pt x="64" y="4"/>
                  </a:cubicBezTo>
                  <a:cubicBezTo>
                    <a:pt x="58" y="1"/>
                    <a:pt x="52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70"/>
                    <a:pt x="20" y="90"/>
                    <a:pt x="45" y="90"/>
                  </a:cubicBezTo>
                  <a:cubicBezTo>
                    <a:pt x="70" y="90"/>
                    <a:pt x="90" y="70"/>
                    <a:pt x="90" y="45"/>
                  </a:cubicBezTo>
                  <a:cubicBezTo>
                    <a:pt x="90" y="38"/>
                    <a:pt x="89" y="32"/>
                    <a:pt x="86" y="26"/>
                  </a:cubicBezTo>
                  <a:cubicBezTo>
                    <a:pt x="86" y="26"/>
                    <a:pt x="86" y="26"/>
                    <a:pt x="86" y="26"/>
                  </a:cubicBezTo>
                  <a:cubicBezTo>
                    <a:pt x="69" y="43"/>
                    <a:pt x="69" y="43"/>
                    <a:pt x="69" y="43"/>
                  </a:cubicBezTo>
                  <a:cubicBezTo>
                    <a:pt x="69" y="44"/>
                    <a:pt x="69" y="44"/>
                    <a:pt x="69" y="45"/>
                  </a:cubicBezTo>
                  <a:cubicBezTo>
                    <a:pt x="69" y="58"/>
                    <a:pt x="58" y="69"/>
                    <a:pt x="45" y="69"/>
                  </a:cubicBezTo>
                  <a:cubicBezTo>
                    <a:pt x="32" y="69"/>
                    <a:pt x="21" y="58"/>
                    <a:pt x="21" y="45"/>
                  </a:cubicBezTo>
                  <a:cubicBezTo>
                    <a:pt x="21" y="32"/>
                    <a:pt x="32" y="21"/>
                    <a:pt x="45" y="21"/>
                  </a:cubicBezTo>
                  <a:close/>
                  <a:moveTo>
                    <a:pt x="45" y="21"/>
                  </a:moveTo>
                  <a:cubicBezTo>
                    <a:pt x="45" y="21"/>
                    <a:pt x="45" y="21"/>
                    <a:pt x="45" y="21"/>
                  </a:cubicBezTo>
                </a:path>
              </a:pathLst>
            </a:custGeom>
            <a:solidFill>
              <a:srgbClr val="FFFFFF">
                <a:alpha val="100000"/>
              </a:srgbClr>
            </a:solidFill>
          </p:spPr>
        </p:sp>
        <p:sp>
          <p:nvSpPr>
            <p:cNvPr id="20" name="Freeform 20"/>
            <p:cNvSpPr/>
            <p:nvPr/>
          </p:nvSpPr>
          <p:spPr>
            <a:xfrm>
              <a:off x="3998309" y="3569779"/>
              <a:ext cx="157544" cy="157544"/>
            </a:xfrm>
            <a:custGeom>
              <a:avLst/>
              <a:gdLst/>
              <a:ahLst/>
              <a:cxnLst/>
              <a:rect l="l" t="t" r="r" b="b"/>
              <a:pathLst>
                <a:path w="102" h="102">
                  <a:moveTo>
                    <a:pt x="86" y="28"/>
                  </a:moveTo>
                  <a:cubicBezTo>
                    <a:pt x="91" y="23"/>
                    <a:pt x="91" y="23"/>
                    <a:pt x="91" y="23"/>
                  </a:cubicBezTo>
                  <a:cubicBezTo>
                    <a:pt x="93" y="20"/>
                    <a:pt x="93" y="17"/>
                    <a:pt x="91" y="14"/>
                  </a:cubicBezTo>
                  <a:cubicBezTo>
                    <a:pt x="87" y="11"/>
                    <a:pt x="87" y="11"/>
                    <a:pt x="87" y="11"/>
                  </a:cubicBezTo>
                  <a:cubicBezTo>
                    <a:pt x="86" y="10"/>
                    <a:pt x="85" y="9"/>
                    <a:pt x="83" y="9"/>
                  </a:cubicBezTo>
                  <a:cubicBezTo>
                    <a:pt x="82" y="9"/>
                    <a:pt x="80" y="10"/>
                    <a:pt x="79" y="11"/>
                  </a:cubicBezTo>
                  <a:cubicBezTo>
                    <a:pt x="74" y="17"/>
                    <a:pt x="74" y="17"/>
                    <a:pt x="74" y="17"/>
                  </a:cubicBezTo>
                  <a:cubicBezTo>
                    <a:pt x="72" y="2"/>
                    <a:pt x="72" y="2"/>
                    <a:pt x="72" y="2"/>
                  </a:cubicBezTo>
                  <a:cubicBezTo>
                    <a:pt x="72" y="0"/>
                    <a:pt x="71" y="0"/>
                    <a:pt x="70" y="0"/>
                  </a:cubicBezTo>
                  <a:cubicBezTo>
                    <a:pt x="70" y="0"/>
                    <a:pt x="69" y="0"/>
                    <a:pt x="69" y="0"/>
                  </a:cubicBezTo>
                  <a:cubicBezTo>
                    <a:pt x="47" y="23"/>
                    <a:pt x="47" y="23"/>
                    <a:pt x="47" y="23"/>
                  </a:cubicBezTo>
                  <a:cubicBezTo>
                    <a:pt x="45" y="25"/>
                    <a:pt x="44" y="28"/>
                    <a:pt x="44" y="30"/>
                  </a:cubicBezTo>
                  <a:cubicBezTo>
                    <a:pt x="44" y="31"/>
                    <a:pt x="44" y="31"/>
                    <a:pt x="44" y="31"/>
                  </a:cubicBezTo>
                  <a:cubicBezTo>
                    <a:pt x="45" y="45"/>
                    <a:pt x="45" y="45"/>
                    <a:pt x="45" y="45"/>
                  </a:cubicBezTo>
                  <a:cubicBezTo>
                    <a:pt x="37" y="53"/>
                    <a:pt x="37" y="53"/>
                    <a:pt x="37" y="53"/>
                  </a:cubicBezTo>
                  <a:cubicBezTo>
                    <a:pt x="22" y="68"/>
                    <a:pt x="22" y="68"/>
                    <a:pt x="22" y="68"/>
                  </a:cubicBezTo>
                  <a:cubicBezTo>
                    <a:pt x="22" y="68"/>
                    <a:pt x="22" y="68"/>
                    <a:pt x="22" y="68"/>
                  </a:cubicBezTo>
                  <a:cubicBezTo>
                    <a:pt x="8" y="82"/>
                    <a:pt x="8" y="82"/>
                    <a:pt x="8" y="82"/>
                  </a:cubicBezTo>
                  <a:cubicBezTo>
                    <a:pt x="2" y="89"/>
                    <a:pt x="2" y="89"/>
                    <a:pt x="2" y="89"/>
                  </a:cubicBezTo>
                  <a:cubicBezTo>
                    <a:pt x="1" y="90"/>
                    <a:pt x="0" y="91"/>
                    <a:pt x="0" y="92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100"/>
                    <a:pt x="2" y="102"/>
                    <a:pt x="5" y="102"/>
                  </a:cubicBezTo>
                  <a:cubicBezTo>
                    <a:pt x="5" y="102"/>
                    <a:pt x="5" y="102"/>
                    <a:pt x="5" y="102"/>
                  </a:cubicBezTo>
                  <a:cubicBezTo>
                    <a:pt x="10" y="102"/>
                    <a:pt x="10" y="102"/>
                    <a:pt x="10" y="102"/>
                  </a:cubicBezTo>
                  <a:cubicBezTo>
                    <a:pt x="11" y="102"/>
                    <a:pt x="12" y="101"/>
                    <a:pt x="13" y="100"/>
                  </a:cubicBezTo>
                  <a:cubicBezTo>
                    <a:pt x="57" y="56"/>
                    <a:pt x="57" y="56"/>
                    <a:pt x="57" y="56"/>
                  </a:cubicBezTo>
                  <a:cubicBezTo>
                    <a:pt x="70" y="57"/>
                    <a:pt x="70" y="57"/>
                    <a:pt x="70" y="57"/>
                  </a:cubicBezTo>
                  <a:cubicBezTo>
                    <a:pt x="71" y="57"/>
                    <a:pt x="71" y="57"/>
                    <a:pt x="71" y="57"/>
                  </a:cubicBezTo>
                  <a:cubicBezTo>
                    <a:pt x="71" y="57"/>
                    <a:pt x="71" y="57"/>
                    <a:pt x="71" y="57"/>
                  </a:cubicBezTo>
                  <a:cubicBezTo>
                    <a:pt x="74" y="57"/>
                    <a:pt x="77" y="56"/>
                    <a:pt x="78" y="54"/>
                  </a:cubicBezTo>
                  <a:cubicBezTo>
                    <a:pt x="101" y="32"/>
                    <a:pt x="101" y="32"/>
                    <a:pt x="101" y="32"/>
                  </a:cubicBezTo>
                  <a:cubicBezTo>
                    <a:pt x="102" y="31"/>
                    <a:pt x="101" y="29"/>
                    <a:pt x="100" y="29"/>
                  </a:cubicBezTo>
                  <a:lnTo>
                    <a:pt x="86" y="28"/>
                  </a:lnTo>
                  <a:close/>
                  <a:moveTo>
                    <a:pt x="86" y="28"/>
                  </a:moveTo>
                  <a:cubicBezTo>
                    <a:pt x="86" y="28"/>
                    <a:pt x="86" y="28"/>
                    <a:pt x="86" y="28"/>
                  </a:cubicBezTo>
                </a:path>
              </a:pathLst>
            </a:custGeom>
            <a:solidFill>
              <a:srgbClr val="FFFFFF">
                <a:alpha val="100000"/>
              </a:srgbClr>
            </a:solidFill>
          </p:spPr>
        </p:sp>
      </p:grpSp>
      <p:sp>
        <p:nvSpPr>
          <p:cNvPr id="21" name="Freeform 21"/>
          <p:cNvSpPr/>
          <p:nvPr/>
        </p:nvSpPr>
        <p:spPr>
          <a:xfrm rot="16200000" flipH="1">
            <a:off x="7464743" y="-536734"/>
            <a:ext cx="1203293" cy="5919311"/>
          </a:xfrm>
          <a:custGeom>
            <a:avLst/>
            <a:gdLst/>
            <a:ahLst/>
            <a:cxnLst/>
            <a:rect l="l" t="t" r="r" b="b"/>
            <a:pathLst>
              <a:path w="1632490" h="8030341">
                <a:moveTo>
                  <a:pt x="1632490" y="7785467"/>
                </a:moveTo>
                <a:lnTo>
                  <a:pt x="1632490" y="244875"/>
                </a:lnTo>
                <a:lnTo>
                  <a:pt x="816246" y="0"/>
                </a:lnTo>
                <a:lnTo>
                  <a:pt x="1" y="244875"/>
                </a:lnTo>
                <a:lnTo>
                  <a:pt x="1" y="6297784"/>
                </a:lnTo>
                <a:lnTo>
                  <a:pt x="0" y="6297785"/>
                </a:lnTo>
                <a:lnTo>
                  <a:pt x="1" y="6297785"/>
                </a:lnTo>
                <a:lnTo>
                  <a:pt x="1" y="6297785"/>
                </a:lnTo>
                <a:lnTo>
                  <a:pt x="0" y="6297785"/>
                </a:lnTo>
                <a:lnTo>
                  <a:pt x="0" y="7785468"/>
                </a:lnTo>
                <a:lnTo>
                  <a:pt x="816246" y="8030341"/>
                </a:lnTo>
                <a:lnTo>
                  <a:pt x="1632490" y="7785468"/>
                </a:lnTo>
                <a:lnTo>
                  <a:pt x="1632490" y="7785467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  <a:alpha val="100000"/>
            </a:schemeClr>
          </a:solidFill>
        </p:spPr>
      </p:sp>
      <p:sp>
        <p:nvSpPr>
          <p:cNvPr id="22" name="Freeform 22"/>
          <p:cNvSpPr/>
          <p:nvPr/>
        </p:nvSpPr>
        <p:spPr>
          <a:xfrm rot="16200000" flipH="1">
            <a:off x="4751927" y="2176082"/>
            <a:ext cx="1203293" cy="493681"/>
          </a:xfrm>
          <a:custGeom>
            <a:avLst/>
            <a:gdLst/>
            <a:ahLst/>
            <a:cxnLst/>
            <a:rect l="l" t="t" r="r" b="b"/>
            <a:pathLst>
              <a:path w="1632489" h="669748">
                <a:moveTo>
                  <a:pt x="1632489" y="244873"/>
                </a:moveTo>
                <a:lnTo>
                  <a:pt x="816245" y="0"/>
                </a:lnTo>
                <a:lnTo>
                  <a:pt x="0" y="244873"/>
                </a:lnTo>
                <a:close/>
                <a:moveTo>
                  <a:pt x="1632489" y="648921"/>
                </a:moveTo>
                <a:lnTo>
                  <a:pt x="1632489" y="244874"/>
                </a:lnTo>
                <a:lnTo>
                  <a:pt x="0" y="244874"/>
                </a:lnTo>
                <a:lnTo>
                  <a:pt x="0" y="648921"/>
                </a:lnTo>
                <a:lnTo>
                  <a:pt x="816246" y="404048"/>
                </a:lnTo>
                <a:close/>
                <a:moveTo>
                  <a:pt x="1632489" y="669748"/>
                </a:moveTo>
                <a:lnTo>
                  <a:pt x="1632489" y="669747"/>
                </a:lnTo>
                <a:lnTo>
                  <a:pt x="0" y="669747"/>
                </a:lnTo>
                <a:lnTo>
                  <a:pt x="0" y="669748"/>
                </a:lnTo>
                <a:close/>
              </a:path>
            </a:pathLst>
          </a:custGeom>
          <a:solidFill>
            <a:schemeClr val="accent1">
              <a:alpha val="100000"/>
            </a:schemeClr>
          </a:solidFill>
        </p:spPr>
      </p:sp>
      <p:sp>
        <p:nvSpPr>
          <p:cNvPr id="23" name="Freeform 23"/>
          <p:cNvSpPr/>
          <p:nvPr/>
        </p:nvSpPr>
        <p:spPr>
          <a:xfrm rot="5400000">
            <a:off x="10177558" y="2176082"/>
            <a:ext cx="1203293" cy="493681"/>
          </a:xfrm>
          <a:custGeom>
            <a:avLst/>
            <a:gdLst/>
            <a:ahLst/>
            <a:cxnLst/>
            <a:rect l="l" t="t" r="r" b="b"/>
            <a:pathLst>
              <a:path w="1632489" h="669748">
                <a:moveTo>
                  <a:pt x="1632489" y="244873"/>
                </a:moveTo>
                <a:lnTo>
                  <a:pt x="816245" y="0"/>
                </a:lnTo>
                <a:lnTo>
                  <a:pt x="0" y="244873"/>
                </a:lnTo>
                <a:close/>
                <a:moveTo>
                  <a:pt x="1632489" y="648921"/>
                </a:moveTo>
                <a:lnTo>
                  <a:pt x="1632489" y="244874"/>
                </a:lnTo>
                <a:lnTo>
                  <a:pt x="0" y="244874"/>
                </a:lnTo>
                <a:lnTo>
                  <a:pt x="0" y="648921"/>
                </a:lnTo>
                <a:lnTo>
                  <a:pt x="816246" y="404048"/>
                </a:lnTo>
                <a:close/>
                <a:moveTo>
                  <a:pt x="1632489" y="669748"/>
                </a:moveTo>
                <a:lnTo>
                  <a:pt x="1632489" y="669747"/>
                </a:lnTo>
                <a:lnTo>
                  <a:pt x="0" y="669747"/>
                </a:lnTo>
                <a:lnTo>
                  <a:pt x="0" y="669748"/>
                </a:lnTo>
                <a:close/>
              </a:path>
            </a:pathLst>
          </a:custGeom>
          <a:solidFill>
            <a:schemeClr val="accent1">
              <a:alpha val="100000"/>
            </a:schemeClr>
          </a:solidFill>
        </p:spPr>
      </p:sp>
      <p:sp>
        <p:nvSpPr>
          <p:cNvPr id="24" name="TextBox 24"/>
          <p:cNvSpPr txBox="1"/>
          <p:nvPr/>
        </p:nvSpPr>
        <p:spPr>
          <a:xfrm>
            <a:off x="5650706" y="2152763"/>
            <a:ext cx="542925" cy="542925"/>
          </a:xfrm>
          <a:prstGeom prst="rect">
            <a:avLst/>
          </a:prstGeom>
        </p:spPr>
        <p:txBody>
          <a:bodyPr vert="horz" wrap="none" lIns="0" tIns="0" rIns="0" bIns="0" rtlCol="0" anchor="t" anchorCtr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sz="3675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01</a:t>
            </a:r>
          </a:p>
        </p:txBody>
      </p:sp>
      <p:sp>
        <p:nvSpPr>
          <p:cNvPr id="25" name="Freeform 25"/>
          <p:cNvSpPr/>
          <p:nvPr/>
        </p:nvSpPr>
        <p:spPr>
          <a:xfrm rot="16200000" flipH="1">
            <a:off x="7464743" y="766953"/>
            <a:ext cx="1203293" cy="5919311"/>
          </a:xfrm>
          <a:custGeom>
            <a:avLst/>
            <a:gdLst/>
            <a:ahLst/>
            <a:cxnLst/>
            <a:rect l="l" t="t" r="r" b="b"/>
            <a:pathLst>
              <a:path w="1632490" h="8030341">
                <a:moveTo>
                  <a:pt x="1632490" y="7785467"/>
                </a:moveTo>
                <a:lnTo>
                  <a:pt x="1632490" y="244875"/>
                </a:lnTo>
                <a:lnTo>
                  <a:pt x="816246" y="0"/>
                </a:lnTo>
                <a:lnTo>
                  <a:pt x="1" y="244875"/>
                </a:lnTo>
                <a:lnTo>
                  <a:pt x="1" y="6297784"/>
                </a:lnTo>
                <a:lnTo>
                  <a:pt x="0" y="6297785"/>
                </a:lnTo>
                <a:lnTo>
                  <a:pt x="1" y="6297785"/>
                </a:lnTo>
                <a:lnTo>
                  <a:pt x="1" y="6297785"/>
                </a:lnTo>
                <a:lnTo>
                  <a:pt x="0" y="6297785"/>
                </a:lnTo>
                <a:lnTo>
                  <a:pt x="0" y="7785468"/>
                </a:lnTo>
                <a:lnTo>
                  <a:pt x="816246" y="8030341"/>
                </a:lnTo>
                <a:lnTo>
                  <a:pt x="1632490" y="7785468"/>
                </a:lnTo>
                <a:lnTo>
                  <a:pt x="1632490" y="7785467"/>
                </a:lnTo>
                <a:close/>
              </a:path>
            </a:pathLst>
          </a:custGeom>
          <a:solidFill>
            <a:schemeClr val="accent4">
              <a:lumMod val="20000"/>
              <a:lumOff val="80000"/>
              <a:alpha val="100000"/>
            </a:schemeClr>
          </a:solidFill>
        </p:spPr>
      </p:sp>
      <p:sp>
        <p:nvSpPr>
          <p:cNvPr id="26" name="Freeform 26"/>
          <p:cNvSpPr/>
          <p:nvPr/>
        </p:nvSpPr>
        <p:spPr>
          <a:xfrm rot="16200000" flipH="1">
            <a:off x="4751927" y="3479768"/>
            <a:ext cx="1203293" cy="493681"/>
          </a:xfrm>
          <a:custGeom>
            <a:avLst/>
            <a:gdLst/>
            <a:ahLst/>
            <a:cxnLst/>
            <a:rect l="l" t="t" r="r" b="b"/>
            <a:pathLst>
              <a:path w="1632489" h="669748">
                <a:moveTo>
                  <a:pt x="1632489" y="244873"/>
                </a:moveTo>
                <a:lnTo>
                  <a:pt x="816245" y="0"/>
                </a:lnTo>
                <a:lnTo>
                  <a:pt x="0" y="244873"/>
                </a:lnTo>
                <a:close/>
                <a:moveTo>
                  <a:pt x="1632489" y="648921"/>
                </a:moveTo>
                <a:lnTo>
                  <a:pt x="1632489" y="244874"/>
                </a:lnTo>
                <a:lnTo>
                  <a:pt x="0" y="244874"/>
                </a:lnTo>
                <a:lnTo>
                  <a:pt x="0" y="648921"/>
                </a:lnTo>
                <a:lnTo>
                  <a:pt x="816246" y="404048"/>
                </a:lnTo>
                <a:close/>
                <a:moveTo>
                  <a:pt x="1632489" y="669748"/>
                </a:moveTo>
                <a:lnTo>
                  <a:pt x="1632489" y="669747"/>
                </a:lnTo>
                <a:lnTo>
                  <a:pt x="0" y="669747"/>
                </a:lnTo>
                <a:lnTo>
                  <a:pt x="0" y="669748"/>
                </a:lnTo>
                <a:close/>
              </a:path>
            </a:pathLst>
          </a:custGeom>
          <a:solidFill>
            <a:schemeClr val="accent4">
              <a:alpha val="100000"/>
            </a:schemeClr>
          </a:solidFill>
        </p:spPr>
      </p:sp>
      <p:sp>
        <p:nvSpPr>
          <p:cNvPr id="27" name="Freeform 27"/>
          <p:cNvSpPr/>
          <p:nvPr/>
        </p:nvSpPr>
        <p:spPr>
          <a:xfrm rot="5400000">
            <a:off x="10177558" y="3479768"/>
            <a:ext cx="1203293" cy="493681"/>
          </a:xfrm>
          <a:custGeom>
            <a:avLst/>
            <a:gdLst/>
            <a:ahLst/>
            <a:cxnLst/>
            <a:rect l="l" t="t" r="r" b="b"/>
            <a:pathLst>
              <a:path w="1632489" h="669748">
                <a:moveTo>
                  <a:pt x="1632489" y="244873"/>
                </a:moveTo>
                <a:lnTo>
                  <a:pt x="816245" y="0"/>
                </a:lnTo>
                <a:lnTo>
                  <a:pt x="0" y="244873"/>
                </a:lnTo>
                <a:close/>
                <a:moveTo>
                  <a:pt x="1632489" y="648921"/>
                </a:moveTo>
                <a:lnTo>
                  <a:pt x="1632489" y="244874"/>
                </a:lnTo>
                <a:lnTo>
                  <a:pt x="0" y="244874"/>
                </a:lnTo>
                <a:lnTo>
                  <a:pt x="0" y="648921"/>
                </a:lnTo>
                <a:lnTo>
                  <a:pt x="816246" y="404048"/>
                </a:lnTo>
                <a:close/>
                <a:moveTo>
                  <a:pt x="1632489" y="669748"/>
                </a:moveTo>
                <a:lnTo>
                  <a:pt x="1632489" y="669747"/>
                </a:lnTo>
                <a:lnTo>
                  <a:pt x="0" y="669747"/>
                </a:lnTo>
                <a:lnTo>
                  <a:pt x="0" y="669748"/>
                </a:lnTo>
                <a:close/>
              </a:path>
            </a:pathLst>
          </a:custGeom>
          <a:solidFill>
            <a:schemeClr val="accent4">
              <a:alpha val="100000"/>
            </a:schemeClr>
          </a:solidFill>
        </p:spPr>
      </p:sp>
      <p:sp>
        <p:nvSpPr>
          <p:cNvPr id="28" name="TextBox 28"/>
          <p:cNvSpPr txBox="1"/>
          <p:nvPr/>
        </p:nvSpPr>
        <p:spPr>
          <a:xfrm>
            <a:off x="5650706" y="3472386"/>
            <a:ext cx="542925" cy="542925"/>
          </a:xfrm>
          <a:prstGeom prst="rect">
            <a:avLst/>
          </a:prstGeom>
        </p:spPr>
        <p:txBody>
          <a:bodyPr vert="horz" wrap="none" lIns="0" tIns="0" rIns="0" bIns="0" rtlCol="0" anchor="t" anchorCtr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sz="3675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02</a:t>
            </a:r>
          </a:p>
        </p:txBody>
      </p:sp>
      <p:sp>
        <p:nvSpPr>
          <p:cNvPr id="29" name="Freeform 29"/>
          <p:cNvSpPr/>
          <p:nvPr/>
        </p:nvSpPr>
        <p:spPr>
          <a:xfrm rot="16200000" flipH="1">
            <a:off x="7464743" y="2070735"/>
            <a:ext cx="1203293" cy="5919311"/>
          </a:xfrm>
          <a:custGeom>
            <a:avLst/>
            <a:gdLst/>
            <a:ahLst/>
            <a:cxnLst/>
            <a:rect l="l" t="t" r="r" b="b"/>
            <a:pathLst>
              <a:path w="1632490" h="8030341">
                <a:moveTo>
                  <a:pt x="1632490" y="7785467"/>
                </a:moveTo>
                <a:lnTo>
                  <a:pt x="1632490" y="244875"/>
                </a:lnTo>
                <a:lnTo>
                  <a:pt x="816246" y="0"/>
                </a:lnTo>
                <a:lnTo>
                  <a:pt x="1" y="244875"/>
                </a:lnTo>
                <a:lnTo>
                  <a:pt x="1" y="6297784"/>
                </a:lnTo>
                <a:lnTo>
                  <a:pt x="0" y="6297785"/>
                </a:lnTo>
                <a:lnTo>
                  <a:pt x="1" y="6297785"/>
                </a:lnTo>
                <a:lnTo>
                  <a:pt x="1" y="6297785"/>
                </a:lnTo>
                <a:lnTo>
                  <a:pt x="0" y="6297785"/>
                </a:lnTo>
                <a:lnTo>
                  <a:pt x="0" y="7785468"/>
                </a:lnTo>
                <a:lnTo>
                  <a:pt x="816246" y="8030341"/>
                </a:lnTo>
                <a:lnTo>
                  <a:pt x="1632490" y="7785468"/>
                </a:lnTo>
                <a:lnTo>
                  <a:pt x="1632490" y="7785467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  <a:alpha val="100000"/>
            </a:schemeClr>
          </a:solidFill>
        </p:spPr>
      </p:sp>
      <p:sp>
        <p:nvSpPr>
          <p:cNvPr id="30" name="Freeform 30"/>
          <p:cNvSpPr/>
          <p:nvPr/>
        </p:nvSpPr>
        <p:spPr>
          <a:xfrm rot="16200000" flipH="1">
            <a:off x="4751927" y="4783550"/>
            <a:ext cx="1203293" cy="493681"/>
          </a:xfrm>
          <a:custGeom>
            <a:avLst/>
            <a:gdLst/>
            <a:ahLst/>
            <a:cxnLst/>
            <a:rect l="l" t="t" r="r" b="b"/>
            <a:pathLst>
              <a:path w="1632489" h="669748">
                <a:moveTo>
                  <a:pt x="1632489" y="244873"/>
                </a:moveTo>
                <a:lnTo>
                  <a:pt x="816245" y="0"/>
                </a:lnTo>
                <a:lnTo>
                  <a:pt x="0" y="244873"/>
                </a:lnTo>
                <a:close/>
                <a:moveTo>
                  <a:pt x="1632489" y="648921"/>
                </a:moveTo>
                <a:lnTo>
                  <a:pt x="1632489" y="244874"/>
                </a:lnTo>
                <a:lnTo>
                  <a:pt x="0" y="244874"/>
                </a:lnTo>
                <a:lnTo>
                  <a:pt x="0" y="648921"/>
                </a:lnTo>
                <a:lnTo>
                  <a:pt x="816246" y="404048"/>
                </a:lnTo>
                <a:close/>
                <a:moveTo>
                  <a:pt x="1632489" y="669748"/>
                </a:moveTo>
                <a:lnTo>
                  <a:pt x="1632489" y="669747"/>
                </a:lnTo>
                <a:lnTo>
                  <a:pt x="0" y="669747"/>
                </a:lnTo>
                <a:lnTo>
                  <a:pt x="0" y="669748"/>
                </a:lnTo>
                <a:close/>
              </a:path>
            </a:pathLst>
          </a:custGeom>
          <a:solidFill>
            <a:schemeClr val="accent1">
              <a:alpha val="100000"/>
            </a:schemeClr>
          </a:solidFill>
        </p:spPr>
      </p:sp>
      <p:sp>
        <p:nvSpPr>
          <p:cNvPr id="31" name="Freeform 31"/>
          <p:cNvSpPr/>
          <p:nvPr/>
        </p:nvSpPr>
        <p:spPr>
          <a:xfrm rot="5400000">
            <a:off x="10177558" y="4783550"/>
            <a:ext cx="1203293" cy="493681"/>
          </a:xfrm>
          <a:custGeom>
            <a:avLst/>
            <a:gdLst/>
            <a:ahLst/>
            <a:cxnLst/>
            <a:rect l="l" t="t" r="r" b="b"/>
            <a:pathLst>
              <a:path w="1632489" h="669748">
                <a:moveTo>
                  <a:pt x="1632489" y="244873"/>
                </a:moveTo>
                <a:lnTo>
                  <a:pt x="816245" y="0"/>
                </a:lnTo>
                <a:lnTo>
                  <a:pt x="0" y="244873"/>
                </a:lnTo>
                <a:close/>
                <a:moveTo>
                  <a:pt x="1632489" y="648921"/>
                </a:moveTo>
                <a:lnTo>
                  <a:pt x="1632489" y="244874"/>
                </a:lnTo>
                <a:lnTo>
                  <a:pt x="0" y="244874"/>
                </a:lnTo>
                <a:lnTo>
                  <a:pt x="0" y="648921"/>
                </a:lnTo>
                <a:lnTo>
                  <a:pt x="816246" y="404048"/>
                </a:lnTo>
                <a:close/>
                <a:moveTo>
                  <a:pt x="1632489" y="669748"/>
                </a:moveTo>
                <a:lnTo>
                  <a:pt x="1632489" y="669747"/>
                </a:lnTo>
                <a:lnTo>
                  <a:pt x="0" y="669747"/>
                </a:lnTo>
                <a:lnTo>
                  <a:pt x="0" y="669748"/>
                </a:lnTo>
                <a:close/>
              </a:path>
            </a:pathLst>
          </a:custGeom>
          <a:solidFill>
            <a:schemeClr val="accent1">
              <a:alpha val="100000"/>
            </a:schemeClr>
          </a:solidFill>
        </p:spPr>
      </p:sp>
      <p:sp>
        <p:nvSpPr>
          <p:cNvPr id="32" name="TextBox 32"/>
          <p:cNvSpPr txBox="1"/>
          <p:nvPr/>
        </p:nvSpPr>
        <p:spPr>
          <a:xfrm>
            <a:off x="5650706" y="4802600"/>
            <a:ext cx="542925" cy="542925"/>
          </a:xfrm>
          <a:prstGeom prst="rect">
            <a:avLst/>
          </a:prstGeom>
        </p:spPr>
        <p:txBody>
          <a:bodyPr vert="horz" wrap="none" lIns="0" tIns="0" rIns="0" bIns="0" rtlCol="0" anchor="t" anchorCtr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sz="3675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03</a:t>
            </a:r>
          </a:p>
        </p:txBody>
      </p:sp>
      <p:sp>
        <p:nvSpPr>
          <p:cNvPr id="33" name="Freeform 33"/>
          <p:cNvSpPr/>
          <p:nvPr/>
        </p:nvSpPr>
        <p:spPr>
          <a:xfrm>
            <a:off x="1877711" y="3429001"/>
            <a:ext cx="725805" cy="725805"/>
          </a:xfrm>
          <a:custGeom>
            <a:avLst/>
            <a:gdLst/>
            <a:ahLst/>
            <a:cxnLst/>
            <a:rect l="l" t="t" r="r" b="b"/>
            <a:pathLst>
              <a:path w="444" h="445">
                <a:moveTo>
                  <a:pt x="70" y="400"/>
                </a:moveTo>
                <a:lnTo>
                  <a:pt x="70" y="400"/>
                </a:lnTo>
                <a:cubicBezTo>
                  <a:pt x="70" y="426"/>
                  <a:pt x="98" y="444"/>
                  <a:pt x="124" y="444"/>
                </a:cubicBezTo>
                <a:cubicBezTo>
                  <a:pt x="151" y="444"/>
                  <a:pt x="168" y="426"/>
                  <a:pt x="168" y="400"/>
                </a:cubicBezTo>
                <a:cubicBezTo>
                  <a:pt x="168" y="373"/>
                  <a:pt x="151" y="346"/>
                  <a:pt x="124" y="346"/>
                </a:cubicBezTo>
                <a:cubicBezTo>
                  <a:pt x="98" y="346"/>
                  <a:pt x="70" y="373"/>
                  <a:pt x="70" y="400"/>
                </a:cubicBezTo>
                <a:close/>
                <a:moveTo>
                  <a:pt x="319" y="400"/>
                </a:moveTo>
                <a:lnTo>
                  <a:pt x="319" y="400"/>
                </a:lnTo>
                <a:cubicBezTo>
                  <a:pt x="319" y="426"/>
                  <a:pt x="345" y="444"/>
                  <a:pt x="372" y="444"/>
                </a:cubicBezTo>
                <a:cubicBezTo>
                  <a:pt x="399" y="444"/>
                  <a:pt x="417" y="426"/>
                  <a:pt x="417" y="400"/>
                </a:cubicBezTo>
                <a:cubicBezTo>
                  <a:pt x="417" y="373"/>
                  <a:pt x="399" y="346"/>
                  <a:pt x="372" y="346"/>
                </a:cubicBezTo>
                <a:cubicBezTo>
                  <a:pt x="345" y="346"/>
                  <a:pt x="319" y="373"/>
                  <a:pt x="319" y="400"/>
                </a:cubicBezTo>
                <a:close/>
                <a:moveTo>
                  <a:pt x="159" y="284"/>
                </a:moveTo>
                <a:lnTo>
                  <a:pt x="159" y="284"/>
                </a:lnTo>
                <a:cubicBezTo>
                  <a:pt x="434" y="204"/>
                  <a:pt x="434" y="204"/>
                  <a:pt x="434" y="204"/>
                </a:cubicBezTo>
                <a:cubicBezTo>
                  <a:pt x="443" y="204"/>
                  <a:pt x="443" y="195"/>
                  <a:pt x="443" y="187"/>
                </a:cubicBezTo>
                <a:cubicBezTo>
                  <a:pt x="443" y="54"/>
                  <a:pt x="443" y="54"/>
                  <a:pt x="443" y="54"/>
                </a:cubicBezTo>
                <a:cubicBezTo>
                  <a:pt x="98" y="54"/>
                  <a:pt x="98" y="54"/>
                  <a:pt x="98" y="54"/>
                </a:cubicBezTo>
                <a:cubicBezTo>
                  <a:pt x="98" y="10"/>
                  <a:pt x="98" y="10"/>
                  <a:pt x="98" y="10"/>
                </a:cubicBezTo>
                <a:lnTo>
                  <a:pt x="89" y="0"/>
                </a:lnTo>
                <a:cubicBezTo>
                  <a:pt x="9" y="0"/>
                  <a:pt x="9" y="0"/>
                  <a:pt x="9" y="0"/>
                </a:cubicBezTo>
                <a:cubicBezTo>
                  <a:pt x="0" y="0"/>
                  <a:pt x="0" y="10"/>
                  <a:pt x="0" y="10"/>
                </a:cubicBezTo>
                <a:cubicBezTo>
                  <a:pt x="0" y="54"/>
                  <a:pt x="0" y="54"/>
                  <a:pt x="0" y="54"/>
                </a:cubicBezTo>
                <a:cubicBezTo>
                  <a:pt x="45" y="54"/>
                  <a:pt x="45" y="54"/>
                  <a:pt x="45" y="54"/>
                </a:cubicBezTo>
                <a:cubicBezTo>
                  <a:pt x="98" y="275"/>
                  <a:pt x="98" y="275"/>
                  <a:pt x="98" y="275"/>
                </a:cubicBezTo>
                <a:cubicBezTo>
                  <a:pt x="98" y="302"/>
                  <a:pt x="98" y="302"/>
                  <a:pt x="98" y="302"/>
                </a:cubicBezTo>
                <a:cubicBezTo>
                  <a:pt x="98" y="338"/>
                  <a:pt x="98" y="338"/>
                  <a:pt x="98" y="338"/>
                </a:cubicBezTo>
                <a:cubicBezTo>
                  <a:pt x="98" y="346"/>
                  <a:pt x="106" y="346"/>
                  <a:pt x="106" y="346"/>
                </a:cubicBezTo>
                <a:cubicBezTo>
                  <a:pt x="124" y="346"/>
                  <a:pt x="124" y="346"/>
                  <a:pt x="124" y="346"/>
                </a:cubicBezTo>
                <a:cubicBezTo>
                  <a:pt x="372" y="346"/>
                  <a:pt x="372" y="346"/>
                  <a:pt x="372" y="346"/>
                </a:cubicBezTo>
                <a:cubicBezTo>
                  <a:pt x="434" y="346"/>
                  <a:pt x="434" y="346"/>
                  <a:pt x="434" y="346"/>
                </a:cubicBezTo>
                <a:cubicBezTo>
                  <a:pt x="443" y="346"/>
                  <a:pt x="443" y="346"/>
                  <a:pt x="443" y="338"/>
                </a:cubicBezTo>
                <a:cubicBezTo>
                  <a:pt x="443" y="302"/>
                  <a:pt x="443" y="302"/>
                  <a:pt x="443" y="302"/>
                </a:cubicBezTo>
                <a:cubicBezTo>
                  <a:pt x="168" y="302"/>
                  <a:pt x="168" y="302"/>
                  <a:pt x="168" y="302"/>
                </a:cubicBezTo>
                <a:cubicBezTo>
                  <a:pt x="133" y="302"/>
                  <a:pt x="133" y="284"/>
                  <a:pt x="159" y="284"/>
                </a:cubicBezTo>
                <a:close/>
              </a:path>
            </a:pathLst>
          </a:custGeom>
          <a:solidFill>
            <a:srgbClr val="FFFEFE">
              <a:alpha val="100000"/>
            </a:srgbClr>
          </a:solidFill>
        </p:spPr>
      </p:sp>
      <p:sp>
        <p:nvSpPr>
          <p:cNvPr id="34" name="AutoShape 34"/>
          <p:cNvSpPr/>
          <p:nvPr/>
        </p:nvSpPr>
        <p:spPr>
          <a:xfrm>
            <a:off x="6342361" y="1913983"/>
            <a:ext cx="4203080" cy="1017878"/>
          </a:xfrm>
          <a:prstGeom prst="rect">
            <a:avLst/>
          </a:prstGeom>
        </p:spPr>
        <p:txBody>
          <a:bodyPr vert="horz" wrap="square" lIns="68770" tIns="68770" rIns="34385" bIns="68770" rtlCol="0" anchor="ctr" anchorCtr="1">
            <a:noAutofit/>
          </a:bodyPr>
          <a:lstStyle/>
          <a:p>
            <a:pPr algn="l">
              <a:lnSpc>
                <a:spcPct val="150000"/>
              </a:lnSpc>
              <a:spcBef>
                <a:spcPts val="270"/>
              </a:spcBef>
              <a:defRPr/>
            </a:pPr>
            <a:r>
              <a:rPr lang="en-US" sz="1500">
                <a:solidFill>
                  <a:srgbClr val="000404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函数mymainmenu()：显示系统执行后的初始菜单界面。</a:t>
            </a:r>
            <a:endParaRPr lang="en-US" sz="1100"/>
          </a:p>
        </p:txBody>
      </p:sp>
      <p:sp>
        <p:nvSpPr>
          <p:cNvPr id="35" name="AutoShape 35"/>
          <p:cNvSpPr/>
          <p:nvPr/>
        </p:nvSpPr>
        <p:spPr>
          <a:xfrm>
            <a:off x="6329284" y="3234910"/>
            <a:ext cx="4203080" cy="1017878"/>
          </a:xfrm>
          <a:prstGeom prst="rect">
            <a:avLst/>
          </a:prstGeom>
        </p:spPr>
        <p:txBody>
          <a:bodyPr vert="horz" wrap="square" lIns="68770" tIns="68770" rIns="34385" bIns="68770" rtlCol="0" anchor="ctr" anchorCtr="1">
            <a:noAutofit/>
          </a:bodyPr>
          <a:lstStyle/>
          <a:p>
            <a:pPr algn="l">
              <a:lnSpc>
                <a:spcPct val="150000"/>
              </a:lnSpc>
              <a:spcBef>
                <a:spcPts val="270"/>
              </a:spcBef>
              <a:defRPr/>
            </a:pPr>
            <a:r>
              <a:rPr lang="en-US" sz="1500">
                <a:solidFill>
                  <a:srgbClr val="000404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函数mimayanzheng()：设置系统的管理员密码。</a:t>
            </a:r>
            <a:endParaRPr lang="en-US" sz="1100"/>
          </a:p>
        </p:txBody>
      </p:sp>
      <p:sp>
        <p:nvSpPr>
          <p:cNvPr id="36" name="AutoShape 36"/>
          <p:cNvSpPr/>
          <p:nvPr/>
        </p:nvSpPr>
        <p:spPr>
          <a:xfrm>
            <a:off x="6329284" y="4521452"/>
            <a:ext cx="4203080" cy="1017878"/>
          </a:xfrm>
          <a:prstGeom prst="rect">
            <a:avLst/>
          </a:prstGeom>
        </p:spPr>
        <p:txBody>
          <a:bodyPr vert="horz" wrap="square" lIns="68770" tIns="68770" rIns="34385" bIns="68770" rtlCol="0" anchor="ctr" anchorCtr="1">
            <a:noAutofit/>
          </a:bodyPr>
          <a:lstStyle/>
          <a:p>
            <a:pPr algn="l">
              <a:lnSpc>
                <a:spcPct val="150000"/>
              </a:lnSpc>
              <a:spcBef>
                <a:spcPts val="270"/>
              </a:spcBef>
              <a:defRPr/>
            </a:pPr>
            <a:r>
              <a:rPr lang="en-US" sz="1500">
                <a:solidFill>
                  <a:srgbClr val="000404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函数xiugaimima()：实现密码修改。</a:t>
            </a:r>
            <a:endParaRPr lang="en-US" sz="1100"/>
          </a:p>
        </p:txBody>
      </p:sp>
      <p:grpSp>
        <p:nvGrpSpPr>
          <p:cNvPr id="37" name="Group 37"/>
          <p:cNvGrpSpPr/>
          <p:nvPr/>
        </p:nvGrpSpPr>
        <p:grpSpPr>
          <a:xfrm>
            <a:off x="454963" y="93878"/>
            <a:ext cx="10641129" cy="914400"/>
            <a:chOff x="454963" y="93878"/>
            <a:chExt cx="10641129" cy="914400"/>
          </a:xfrm>
        </p:grpSpPr>
        <p:sp>
          <p:nvSpPr>
            <p:cNvPr id="38" name="AutoShape 38"/>
            <p:cNvSpPr/>
            <p:nvPr/>
          </p:nvSpPr>
          <p:spPr>
            <a:xfrm>
              <a:off x="454963" y="331168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39" name="AutoShape 39"/>
            <p:cNvSpPr/>
            <p:nvPr/>
          </p:nvSpPr>
          <p:spPr>
            <a:xfrm>
              <a:off x="575049" y="337743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40" name="AutoShape 40"/>
            <p:cNvSpPr/>
            <p:nvPr/>
          </p:nvSpPr>
          <p:spPr>
            <a:xfrm>
              <a:off x="689125" y="339460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41" name="AutoShape 41"/>
            <p:cNvSpPr/>
            <p:nvPr/>
          </p:nvSpPr>
          <p:spPr>
            <a:xfrm>
              <a:off x="799768" y="348430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42" name="AutoShape 42"/>
            <p:cNvSpPr/>
            <p:nvPr/>
          </p:nvSpPr>
          <p:spPr>
            <a:xfrm>
              <a:off x="904945" y="344297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43" name="AutoShape 43"/>
            <p:cNvSpPr/>
            <p:nvPr/>
          </p:nvSpPr>
          <p:spPr>
            <a:xfrm>
              <a:off x="454963" y="448942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44" name="AutoShape 44"/>
            <p:cNvSpPr/>
            <p:nvPr/>
          </p:nvSpPr>
          <p:spPr>
            <a:xfrm>
              <a:off x="575049" y="455517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45" name="AutoShape 45"/>
            <p:cNvSpPr/>
            <p:nvPr/>
          </p:nvSpPr>
          <p:spPr>
            <a:xfrm>
              <a:off x="689125" y="457233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46" name="AutoShape 46"/>
            <p:cNvSpPr/>
            <p:nvPr/>
          </p:nvSpPr>
          <p:spPr>
            <a:xfrm>
              <a:off x="799768" y="466203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47" name="AutoShape 47"/>
            <p:cNvSpPr/>
            <p:nvPr/>
          </p:nvSpPr>
          <p:spPr>
            <a:xfrm>
              <a:off x="904945" y="462070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48" name="AutoShape 48"/>
            <p:cNvSpPr/>
            <p:nvPr/>
          </p:nvSpPr>
          <p:spPr>
            <a:xfrm>
              <a:off x="454963" y="566715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49" name="AutoShape 49"/>
            <p:cNvSpPr/>
            <p:nvPr/>
          </p:nvSpPr>
          <p:spPr>
            <a:xfrm>
              <a:off x="575049" y="573291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50" name="AutoShape 50"/>
            <p:cNvSpPr/>
            <p:nvPr/>
          </p:nvSpPr>
          <p:spPr>
            <a:xfrm>
              <a:off x="689125" y="575007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51" name="AutoShape 51"/>
            <p:cNvSpPr/>
            <p:nvPr/>
          </p:nvSpPr>
          <p:spPr>
            <a:xfrm>
              <a:off x="799768" y="583977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52" name="AutoShape 52"/>
            <p:cNvSpPr/>
            <p:nvPr/>
          </p:nvSpPr>
          <p:spPr>
            <a:xfrm>
              <a:off x="904945" y="579844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53" name="AutoShape 53"/>
            <p:cNvSpPr/>
            <p:nvPr/>
          </p:nvSpPr>
          <p:spPr>
            <a:xfrm>
              <a:off x="454963" y="684489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54" name="AutoShape 54"/>
            <p:cNvSpPr/>
            <p:nvPr/>
          </p:nvSpPr>
          <p:spPr>
            <a:xfrm>
              <a:off x="575049" y="691064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55" name="AutoShape 55"/>
            <p:cNvSpPr/>
            <p:nvPr/>
          </p:nvSpPr>
          <p:spPr>
            <a:xfrm>
              <a:off x="689125" y="692781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56" name="AutoShape 56"/>
            <p:cNvSpPr/>
            <p:nvPr/>
          </p:nvSpPr>
          <p:spPr>
            <a:xfrm>
              <a:off x="799768" y="701751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57" name="AutoShape 57"/>
            <p:cNvSpPr/>
            <p:nvPr/>
          </p:nvSpPr>
          <p:spPr>
            <a:xfrm>
              <a:off x="904945" y="697618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58" name="TextBox 58"/>
            <p:cNvSpPr txBox="1"/>
            <p:nvPr/>
          </p:nvSpPr>
          <p:spPr>
            <a:xfrm>
              <a:off x="1094842" y="93878"/>
              <a:ext cx="10001250" cy="914400"/>
            </a:xfrm>
            <a:prstGeom prst="rect">
              <a:avLst/>
            </a:prstGeom>
          </p:spPr>
          <p:txBody>
            <a:bodyPr vert="horz" wrap="square" lIns="123825" tIns="123825" rIns="57150" bIns="123825" rtlCol="0" anchor="t" anchorCtr="0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en-US" sz="3000" b="1">
                  <a:solidFill>
                    <a:schemeClr val="accent1">
                      <a:alpha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主菜单和密码处理</a:t>
              </a:r>
            </a:p>
          </p:txBody>
        </p:sp>
      </p:grp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866575" y="1250443"/>
            <a:ext cx="10458850" cy="2438400"/>
          </a:xfrm>
          <a:prstGeom prst="roundRect">
            <a:avLst/>
          </a:prstGeom>
          <a:solidFill>
            <a:schemeClr val="accent2">
              <a:alpha val="100000"/>
            </a:schemeClr>
          </a:solidFill>
        </p:spPr>
      </p:sp>
      <p:sp>
        <p:nvSpPr>
          <p:cNvPr id="3" name="TextBox 3"/>
          <p:cNvSpPr txBox="1"/>
          <p:nvPr/>
        </p:nvSpPr>
        <p:spPr>
          <a:xfrm>
            <a:off x="1300074" y="2175786"/>
            <a:ext cx="9582906" cy="1341120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500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显示管理员模式的菜单界面。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1300074" y="1380567"/>
            <a:ext cx="9417017" cy="853250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015" b="1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方法adm()</a:t>
            </a:r>
          </a:p>
        </p:txBody>
      </p:sp>
      <p:sp>
        <p:nvSpPr>
          <p:cNvPr id="5" name="AutoShape 5"/>
          <p:cNvSpPr/>
          <p:nvPr/>
        </p:nvSpPr>
        <p:spPr>
          <a:xfrm>
            <a:off x="866575" y="3952506"/>
            <a:ext cx="10458850" cy="2438400"/>
          </a:xfrm>
          <a:prstGeom prst="roundRect">
            <a:avLst/>
          </a:prstGeom>
          <a:solidFill>
            <a:schemeClr val="accent1">
              <a:lumMod val="20000"/>
              <a:lumOff val="80000"/>
              <a:alpha val="100000"/>
            </a:schemeClr>
          </a:solidFill>
        </p:spPr>
      </p:sp>
      <p:sp>
        <p:nvSpPr>
          <p:cNvPr id="6" name="TextBox 6"/>
          <p:cNvSpPr txBox="1"/>
          <p:nvPr/>
        </p:nvSpPr>
        <p:spPr>
          <a:xfrm>
            <a:off x="1287882" y="4870218"/>
            <a:ext cx="9582150" cy="1323975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500">
                <a:solidFill>
                  <a:schemeClr val="accent1">
                    <a:lumMod val="50000"/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显示普通用户模式的菜单界面。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1287882" y="4099383"/>
            <a:ext cx="9677400" cy="723900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015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方法peo()</a:t>
            </a:r>
          </a:p>
        </p:txBody>
      </p:sp>
      <p:cxnSp>
        <p:nvCxnSpPr>
          <p:cNvPr id="8" name="Connector 8"/>
          <p:cNvCxnSpPr/>
          <p:nvPr/>
        </p:nvCxnSpPr>
        <p:spPr>
          <a:xfrm>
            <a:off x="1473659" y="4829453"/>
            <a:ext cx="9220298" cy="0"/>
          </a:xfrm>
          <a:prstGeom prst="line">
            <a:avLst/>
          </a:prstGeom>
          <a:ln w="9525">
            <a:solidFill>
              <a:schemeClr val="accent1"/>
            </a:solidFill>
            <a:prstDash val="solid"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9" name="Connector 9"/>
          <p:cNvCxnSpPr/>
          <p:nvPr/>
        </p:nvCxnSpPr>
        <p:spPr>
          <a:xfrm>
            <a:off x="1481378" y="2175786"/>
            <a:ext cx="9220298" cy="0"/>
          </a:xfrm>
          <a:prstGeom prst="line">
            <a:avLst/>
          </a:prstGeom>
          <a:ln w="9525">
            <a:solidFill>
              <a:schemeClr val="accent1">
                <a:lumMod val="20000"/>
                <a:lumOff val="80000"/>
              </a:schemeClr>
            </a:solidFill>
            <a:prstDash val="solid"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grpSp>
        <p:nvGrpSpPr>
          <p:cNvPr id="10" name="Group 10"/>
          <p:cNvGrpSpPr/>
          <p:nvPr/>
        </p:nvGrpSpPr>
        <p:grpSpPr>
          <a:xfrm>
            <a:off x="454963" y="93878"/>
            <a:ext cx="10641129" cy="914400"/>
            <a:chOff x="454963" y="93878"/>
            <a:chExt cx="10641129" cy="914400"/>
          </a:xfrm>
        </p:grpSpPr>
        <p:sp>
          <p:nvSpPr>
            <p:cNvPr id="11" name="AutoShape 11"/>
            <p:cNvSpPr/>
            <p:nvPr/>
          </p:nvSpPr>
          <p:spPr>
            <a:xfrm>
              <a:off x="454963" y="331168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12" name="AutoShape 12"/>
            <p:cNvSpPr/>
            <p:nvPr/>
          </p:nvSpPr>
          <p:spPr>
            <a:xfrm>
              <a:off x="575049" y="337743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13" name="AutoShape 13"/>
            <p:cNvSpPr/>
            <p:nvPr/>
          </p:nvSpPr>
          <p:spPr>
            <a:xfrm>
              <a:off x="689125" y="339460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14" name="AutoShape 14"/>
            <p:cNvSpPr/>
            <p:nvPr/>
          </p:nvSpPr>
          <p:spPr>
            <a:xfrm>
              <a:off x="799768" y="348430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15" name="AutoShape 15"/>
            <p:cNvSpPr/>
            <p:nvPr/>
          </p:nvSpPr>
          <p:spPr>
            <a:xfrm>
              <a:off x="904945" y="344297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16" name="AutoShape 16"/>
            <p:cNvSpPr/>
            <p:nvPr/>
          </p:nvSpPr>
          <p:spPr>
            <a:xfrm>
              <a:off x="454963" y="448942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17" name="AutoShape 17"/>
            <p:cNvSpPr/>
            <p:nvPr/>
          </p:nvSpPr>
          <p:spPr>
            <a:xfrm>
              <a:off x="575049" y="455517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18" name="AutoShape 18"/>
            <p:cNvSpPr/>
            <p:nvPr/>
          </p:nvSpPr>
          <p:spPr>
            <a:xfrm>
              <a:off x="689125" y="457233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19" name="AutoShape 19"/>
            <p:cNvSpPr/>
            <p:nvPr/>
          </p:nvSpPr>
          <p:spPr>
            <a:xfrm>
              <a:off x="799768" y="466203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20" name="AutoShape 20"/>
            <p:cNvSpPr/>
            <p:nvPr/>
          </p:nvSpPr>
          <p:spPr>
            <a:xfrm>
              <a:off x="904945" y="462070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21" name="AutoShape 21"/>
            <p:cNvSpPr/>
            <p:nvPr/>
          </p:nvSpPr>
          <p:spPr>
            <a:xfrm>
              <a:off x="454963" y="566715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22" name="AutoShape 22"/>
            <p:cNvSpPr/>
            <p:nvPr/>
          </p:nvSpPr>
          <p:spPr>
            <a:xfrm>
              <a:off x="575049" y="573291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23" name="AutoShape 23"/>
            <p:cNvSpPr/>
            <p:nvPr/>
          </p:nvSpPr>
          <p:spPr>
            <a:xfrm>
              <a:off x="689125" y="575007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24" name="AutoShape 24"/>
            <p:cNvSpPr/>
            <p:nvPr/>
          </p:nvSpPr>
          <p:spPr>
            <a:xfrm>
              <a:off x="799768" y="583977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25" name="AutoShape 25"/>
            <p:cNvSpPr/>
            <p:nvPr/>
          </p:nvSpPr>
          <p:spPr>
            <a:xfrm>
              <a:off x="904945" y="579844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26" name="AutoShape 26"/>
            <p:cNvSpPr/>
            <p:nvPr/>
          </p:nvSpPr>
          <p:spPr>
            <a:xfrm>
              <a:off x="454963" y="684489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27" name="AutoShape 27"/>
            <p:cNvSpPr/>
            <p:nvPr/>
          </p:nvSpPr>
          <p:spPr>
            <a:xfrm>
              <a:off x="575049" y="691064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28" name="AutoShape 28"/>
            <p:cNvSpPr/>
            <p:nvPr/>
          </p:nvSpPr>
          <p:spPr>
            <a:xfrm>
              <a:off x="689125" y="692781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29" name="AutoShape 29"/>
            <p:cNvSpPr/>
            <p:nvPr/>
          </p:nvSpPr>
          <p:spPr>
            <a:xfrm>
              <a:off x="799768" y="701751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30" name="AutoShape 30"/>
            <p:cNvSpPr/>
            <p:nvPr/>
          </p:nvSpPr>
          <p:spPr>
            <a:xfrm>
              <a:off x="904945" y="697618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31" name="TextBox 31"/>
            <p:cNvSpPr txBox="1"/>
            <p:nvPr/>
          </p:nvSpPr>
          <p:spPr>
            <a:xfrm>
              <a:off x="1094842" y="93878"/>
              <a:ext cx="10001250" cy="914400"/>
            </a:xfrm>
            <a:prstGeom prst="rect">
              <a:avLst/>
            </a:prstGeom>
          </p:spPr>
          <p:txBody>
            <a:bodyPr vert="horz" wrap="square" lIns="123825" tIns="123825" rIns="57150" bIns="123825" rtlCol="0" anchor="t" anchorCtr="0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en-US" sz="3000" b="1">
                  <a:solidFill>
                    <a:schemeClr val="accent1">
                      <a:alpha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系统模式</a:t>
              </a:r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3940476" cy="6858000"/>
          </a:xfrm>
          <a:prstGeom prst="rect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3" name="AutoShape 3"/>
          <p:cNvSpPr/>
          <p:nvPr/>
        </p:nvSpPr>
        <p:spPr>
          <a:xfrm>
            <a:off x="-2490705" y="-2630165"/>
            <a:ext cx="5510422" cy="5510422"/>
          </a:xfrm>
          <a:prstGeom prst="ellipse">
            <a:avLst/>
          </a:prstGeom>
          <a:solidFill>
            <a:schemeClr val="accent3">
              <a:lumMod val="20000"/>
              <a:lumOff val="80000"/>
              <a:alpha val="55000"/>
            </a:schemeClr>
          </a:solidFill>
        </p:spPr>
      </p:sp>
      <p:sp>
        <p:nvSpPr>
          <p:cNvPr id="4" name="AutoShape 4"/>
          <p:cNvSpPr/>
          <p:nvPr/>
        </p:nvSpPr>
        <p:spPr>
          <a:xfrm>
            <a:off x="-1370201" y="-1527676"/>
            <a:ext cx="3269415" cy="3269415"/>
          </a:xfrm>
          <a:prstGeom prst="ellipse">
            <a:avLst/>
          </a:prstGeom>
          <a:solidFill>
            <a:schemeClr val="accent1">
              <a:alpha val="67000"/>
            </a:schemeClr>
          </a:solidFill>
        </p:spPr>
      </p:sp>
      <p:sp>
        <p:nvSpPr>
          <p:cNvPr id="5" name="TextBox 5"/>
          <p:cNvSpPr txBox="1"/>
          <p:nvPr/>
        </p:nvSpPr>
        <p:spPr>
          <a:xfrm>
            <a:off x="4805301" y="1643380"/>
            <a:ext cx="6559296" cy="3571240"/>
          </a:xfrm>
          <a:prstGeom prst="rect">
            <a:avLst/>
          </a:prstGeom>
        </p:spPr>
        <p:txBody>
          <a:bodyPr vert="horz" wrap="square" lIns="123825" tIns="123825" rIns="57150" bIns="123825" rtlCol="0" anchor="ctr" anchorCtr="0">
            <a:spAutoFit/>
          </a:bodyPr>
          <a:lstStyle/>
          <a:p>
            <a:pPr marL="203200" lvl="0" indent="-203200">
              <a:lnSpc>
                <a:spcPct val="150000"/>
              </a:lnSpc>
              <a:buFont typeface="Arial" panose="020B0604020202020204"/>
              <a:buChar char="•"/>
            </a:pPr>
            <a:r>
              <a:rPr lang="en-US" sz="24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1.背景介绍</a:t>
            </a:r>
          </a:p>
          <a:p>
            <a:pPr marL="203200" lvl="0" indent="-203200">
              <a:lnSpc>
                <a:spcPct val="150000"/>
              </a:lnSpc>
              <a:buFont typeface="Arial" panose="020B0604020202020204"/>
              <a:buChar char="•"/>
            </a:pPr>
            <a:r>
              <a:rPr lang="en-US" sz="24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2.项目规划分析</a:t>
            </a:r>
          </a:p>
          <a:p>
            <a:pPr marL="203200" lvl="0" indent="-203200">
              <a:lnSpc>
                <a:spcPct val="150000"/>
              </a:lnSpc>
              <a:buFont typeface="Arial" panose="020B0604020202020204"/>
              <a:buChar char="•"/>
            </a:pPr>
            <a:r>
              <a:rPr lang="en-US" sz="24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3.规划系统函数</a:t>
            </a:r>
          </a:p>
          <a:p>
            <a:pPr marL="203200" lvl="0" indent="-203200">
              <a:lnSpc>
                <a:spcPct val="150000"/>
              </a:lnSpc>
              <a:buFont typeface="Arial" panose="020B0604020202020204"/>
              <a:buChar char="•"/>
            </a:pPr>
            <a:r>
              <a:rPr lang="en-US" sz="24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4.具体编码</a:t>
            </a:r>
          </a:p>
          <a:p>
            <a:pPr marL="203200" lvl="0" indent="-203200">
              <a:lnSpc>
                <a:spcPct val="150000"/>
              </a:lnSpc>
              <a:buFont typeface="Arial" panose="020B0604020202020204"/>
              <a:buChar char="•"/>
            </a:pPr>
            <a:r>
              <a:rPr lang="en-US" sz="24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5.项目测试</a:t>
            </a:r>
          </a:p>
          <a:p>
            <a:pPr marL="203200" lvl="0" indent="-203200">
              <a:lnSpc>
                <a:spcPct val="150000"/>
              </a:lnSpc>
              <a:buFont typeface="Arial" panose="020B0604020202020204"/>
              <a:buChar char="•"/>
            </a:pPr>
            <a:r>
              <a:rPr lang="en-US" sz="24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6.总结：模块化编程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8719147" y="5955792"/>
            <a:ext cx="4413504" cy="1328928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>
              <a:lnSpc>
                <a:spcPct val="112000"/>
              </a:lnSpc>
              <a:spcBef>
                <a:spcPts val="450"/>
              </a:spcBef>
            </a:pPr>
            <a:r>
              <a:rPr lang="en-US" sz="5775" b="1">
                <a:solidFill>
                  <a:schemeClr val="accent3">
                    <a:lumMod val="40000"/>
                    <a:lumOff val="60000"/>
                    <a:alpha val="34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contents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-271406" y="3561558"/>
            <a:ext cx="3626990" cy="3291840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 algn="ctr">
              <a:lnSpc>
                <a:spcPct val="125000"/>
              </a:lnSpc>
            </a:pPr>
            <a:r>
              <a:rPr lang="en-US" sz="7650" b="1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目</a:t>
            </a:r>
          </a:p>
          <a:p>
            <a:pPr algn="ctr">
              <a:lnSpc>
                <a:spcPct val="125000"/>
              </a:lnSpc>
            </a:pPr>
            <a:r>
              <a:rPr lang="en-US" sz="7650" b="1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录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5400000">
            <a:off x="4261455" y="1786438"/>
            <a:ext cx="3669090" cy="4127726"/>
          </a:xfrm>
          <a:custGeom>
            <a:avLst/>
            <a:gdLst/>
            <a:ahLst/>
            <a:cxnLst/>
            <a:rect l="l" t="t" r="r" b="b"/>
            <a:pathLst>
              <a:path w="1905000" h="1905000">
                <a:moveTo>
                  <a:pt x="952500" y="0"/>
                </a:moveTo>
                <a:lnTo>
                  <a:pt x="0" y="571500"/>
                </a:lnTo>
                <a:lnTo>
                  <a:pt x="0" y="1333500"/>
                </a:lnTo>
                <a:lnTo>
                  <a:pt x="952500" y="1905000"/>
                </a:lnTo>
                <a:lnTo>
                  <a:pt x="1905000" y="1333500"/>
                </a:lnTo>
                <a:lnTo>
                  <a:pt x="1905000" y="571500"/>
                </a:lnTo>
                <a:lnTo>
                  <a:pt x="952500" y="0"/>
                </a:lnTo>
                <a:close/>
              </a:path>
            </a:pathLst>
          </a:custGeom>
          <a:solidFill>
            <a:schemeClr val="accent1">
              <a:alpha val="100000"/>
            </a:schemeClr>
          </a:solidFill>
        </p:spPr>
      </p:sp>
      <p:sp>
        <p:nvSpPr>
          <p:cNvPr id="3" name="Freeform 3"/>
          <p:cNvSpPr/>
          <p:nvPr/>
        </p:nvSpPr>
        <p:spPr>
          <a:xfrm rot="5400000">
            <a:off x="6507340" y="1418322"/>
            <a:ext cx="1062105" cy="1194868"/>
          </a:xfrm>
          <a:custGeom>
            <a:avLst/>
            <a:gdLst/>
            <a:ahLst/>
            <a:cxnLst/>
            <a:rect l="l" t="t" r="r" b="b"/>
            <a:pathLst>
              <a:path w="1905000" h="1905000">
                <a:moveTo>
                  <a:pt x="952500" y="0"/>
                </a:moveTo>
                <a:lnTo>
                  <a:pt x="0" y="571500"/>
                </a:lnTo>
                <a:lnTo>
                  <a:pt x="0" y="1333500"/>
                </a:lnTo>
                <a:lnTo>
                  <a:pt x="952500" y="1905000"/>
                </a:lnTo>
                <a:lnTo>
                  <a:pt x="1905000" y="1333500"/>
                </a:lnTo>
                <a:lnTo>
                  <a:pt x="1905000" y="571500"/>
                </a:lnTo>
                <a:lnTo>
                  <a:pt x="952500" y="0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  <a:alpha val="100000"/>
            </a:schemeClr>
          </a:solidFill>
        </p:spPr>
      </p:sp>
      <p:sp>
        <p:nvSpPr>
          <p:cNvPr id="4" name="Freeform 4"/>
          <p:cNvSpPr/>
          <p:nvPr/>
        </p:nvSpPr>
        <p:spPr>
          <a:xfrm rot="5400000">
            <a:off x="7484017" y="3252867"/>
            <a:ext cx="1062105" cy="1194868"/>
          </a:xfrm>
          <a:custGeom>
            <a:avLst/>
            <a:gdLst/>
            <a:ahLst/>
            <a:cxnLst/>
            <a:rect l="l" t="t" r="r" b="b"/>
            <a:pathLst>
              <a:path w="1905000" h="1905000">
                <a:moveTo>
                  <a:pt x="952500" y="0"/>
                </a:moveTo>
                <a:lnTo>
                  <a:pt x="0" y="571500"/>
                </a:lnTo>
                <a:lnTo>
                  <a:pt x="0" y="1333500"/>
                </a:lnTo>
                <a:lnTo>
                  <a:pt x="952500" y="1905000"/>
                </a:lnTo>
                <a:lnTo>
                  <a:pt x="1905000" y="1333500"/>
                </a:lnTo>
                <a:lnTo>
                  <a:pt x="1905000" y="571500"/>
                </a:lnTo>
                <a:lnTo>
                  <a:pt x="952500" y="0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  <a:alpha val="100000"/>
            </a:schemeClr>
          </a:solidFill>
        </p:spPr>
      </p:sp>
      <p:sp>
        <p:nvSpPr>
          <p:cNvPr id="5" name="Freeform 5"/>
          <p:cNvSpPr/>
          <p:nvPr/>
        </p:nvSpPr>
        <p:spPr>
          <a:xfrm rot="5400000">
            <a:off x="6495148" y="5075220"/>
            <a:ext cx="1062105" cy="1194868"/>
          </a:xfrm>
          <a:custGeom>
            <a:avLst/>
            <a:gdLst/>
            <a:ahLst/>
            <a:cxnLst/>
            <a:rect l="l" t="t" r="r" b="b"/>
            <a:pathLst>
              <a:path w="1905000" h="1905000">
                <a:moveTo>
                  <a:pt x="952500" y="0"/>
                </a:moveTo>
                <a:lnTo>
                  <a:pt x="0" y="571500"/>
                </a:lnTo>
                <a:lnTo>
                  <a:pt x="0" y="1333500"/>
                </a:lnTo>
                <a:lnTo>
                  <a:pt x="952500" y="1905000"/>
                </a:lnTo>
                <a:lnTo>
                  <a:pt x="1905000" y="1333500"/>
                </a:lnTo>
                <a:lnTo>
                  <a:pt x="1905000" y="571500"/>
                </a:lnTo>
                <a:lnTo>
                  <a:pt x="952500" y="0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  <a:alpha val="100000"/>
            </a:schemeClr>
          </a:solidFill>
        </p:spPr>
      </p:sp>
      <p:sp>
        <p:nvSpPr>
          <p:cNvPr id="6" name="Freeform 6"/>
          <p:cNvSpPr/>
          <p:nvPr/>
        </p:nvSpPr>
        <p:spPr>
          <a:xfrm rot="5400000">
            <a:off x="4599191" y="1418322"/>
            <a:ext cx="1062105" cy="1194868"/>
          </a:xfrm>
          <a:custGeom>
            <a:avLst/>
            <a:gdLst/>
            <a:ahLst/>
            <a:cxnLst/>
            <a:rect l="l" t="t" r="r" b="b"/>
            <a:pathLst>
              <a:path w="1905000" h="1905000">
                <a:moveTo>
                  <a:pt x="952500" y="0"/>
                </a:moveTo>
                <a:lnTo>
                  <a:pt x="0" y="571500"/>
                </a:lnTo>
                <a:lnTo>
                  <a:pt x="0" y="1333500"/>
                </a:lnTo>
                <a:lnTo>
                  <a:pt x="952500" y="1905000"/>
                </a:lnTo>
                <a:lnTo>
                  <a:pt x="1905000" y="1333500"/>
                </a:lnTo>
                <a:lnTo>
                  <a:pt x="1905000" y="571500"/>
                </a:lnTo>
                <a:lnTo>
                  <a:pt x="952500" y="0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  <a:alpha val="100000"/>
            </a:schemeClr>
          </a:solidFill>
        </p:spPr>
      </p:sp>
      <p:sp>
        <p:nvSpPr>
          <p:cNvPr id="7" name="Freeform 7"/>
          <p:cNvSpPr/>
          <p:nvPr/>
        </p:nvSpPr>
        <p:spPr>
          <a:xfrm rot="5400000">
            <a:off x="3589249" y="3252867"/>
            <a:ext cx="1062105" cy="1194868"/>
          </a:xfrm>
          <a:custGeom>
            <a:avLst/>
            <a:gdLst/>
            <a:ahLst/>
            <a:cxnLst/>
            <a:rect l="l" t="t" r="r" b="b"/>
            <a:pathLst>
              <a:path w="1905000" h="1905000">
                <a:moveTo>
                  <a:pt x="952500" y="0"/>
                </a:moveTo>
                <a:lnTo>
                  <a:pt x="0" y="571500"/>
                </a:lnTo>
                <a:lnTo>
                  <a:pt x="0" y="1333500"/>
                </a:lnTo>
                <a:lnTo>
                  <a:pt x="952500" y="1905000"/>
                </a:lnTo>
                <a:lnTo>
                  <a:pt x="1905000" y="1333500"/>
                </a:lnTo>
                <a:lnTo>
                  <a:pt x="1905000" y="571500"/>
                </a:lnTo>
                <a:lnTo>
                  <a:pt x="952500" y="0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  <a:alpha val="100000"/>
            </a:schemeClr>
          </a:solidFill>
        </p:spPr>
      </p:sp>
      <p:sp>
        <p:nvSpPr>
          <p:cNvPr id="8" name="Freeform 8"/>
          <p:cNvSpPr/>
          <p:nvPr/>
        </p:nvSpPr>
        <p:spPr>
          <a:xfrm rot="5400000">
            <a:off x="4611383" y="5087412"/>
            <a:ext cx="1062105" cy="1194868"/>
          </a:xfrm>
          <a:custGeom>
            <a:avLst/>
            <a:gdLst/>
            <a:ahLst/>
            <a:cxnLst/>
            <a:rect l="l" t="t" r="r" b="b"/>
            <a:pathLst>
              <a:path w="1905000" h="1905000">
                <a:moveTo>
                  <a:pt x="952500" y="0"/>
                </a:moveTo>
                <a:lnTo>
                  <a:pt x="0" y="571500"/>
                </a:lnTo>
                <a:lnTo>
                  <a:pt x="0" y="1333500"/>
                </a:lnTo>
                <a:lnTo>
                  <a:pt x="952500" y="1905000"/>
                </a:lnTo>
                <a:lnTo>
                  <a:pt x="1905000" y="1333500"/>
                </a:lnTo>
                <a:lnTo>
                  <a:pt x="1905000" y="571500"/>
                </a:lnTo>
                <a:lnTo>
                  <a:pt x="952500" y="0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  <a:alpha val="100000"/>
            </a:schemeClr>
          </a:solidFill>
        </p:spPr>
      </p:sp>
      <p:sp>
        <p:nvSpPr>
          <p:cNvPr id="9" name="TextBox 9"/>
          <p:cNvSpPr txBox="1"/>
          <p:nvPr/>
        </p:nvSpPr>
        <p:spPr>
          <a:xfrm>
            <a:off x="7776775" y="1589036"/>
            <a:ext cx="3522286" cy="1447800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noAutofit/>
          </a:bodyPr>
          <a:lstStyle/>
          <a:p>
            <a:pPr>
              <a:lnSpc>
                <a:spcPct val="186000"/>
              </a:lnSpc>
            </a:pPr>
            <a:r>
              <a:rPr lang="en-US" sz="135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方法showbook_name()：按照书名来查看系统图书；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8694207" y="3423581"/>
            <a:ext cx="3329778" cy="1047750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noAutofit/>
          </a:bodyPr>
          <a:lstStyle/>
          <a:p>
            <a:pPr>
              <a:lnSpc>
                <a:spcPct val="140000"/>
              </a:lnSpc>
              <a:spcBef>
                <a:spcPct val="0"/>
              </a:spcBef>
            </a:pPr>
            <a:r>
              <a:rPr lang="en-US" sz="135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方法yijieyue()：用于显示全部已借阅的图书；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7776775" y="5258126"/>
            <a:ext cx="3305175" cy="847725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>
              <a:lnSpc>
                <a:spcPct val="140000"/>
              </a:lnSpc>
              <a:spcBef>
                <a:spcPct val="0"/>
              </a:spcBef>
            </a:pPr>
            <a:r>
              <a:rPr lang="en-US" sz="135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方法show()：是查看图书的主菜单，在此菜单内用户可以选择上述几种查看方式。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689125" y="1589036"/>
            <a:ext cx="3657600" cy="1047750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 algn="r">
              <a:lnSpc>
                <a:spcPct val="186000"/>
              </a:lnSpc>
            </a:pPr>
            <a:r>
              <a:rPr lang="en-US" sz="135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方法show_all_book()：查看系统内的所有图书；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69245" y="3423581"/>
            <a:ext cx="3305175" cy="847725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 algn="r">
              <a:lnSpc>
                <a:spcPct val="140000"/>
              </a:lnSpc>
              <a:spcBef>
                <a:spcPct val="0"/>
              </a:spcBef>
            </a:pPr>
            <a:r>
              <a:rPr lang="en-US" sz="135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方法showbook_num()：按照图书编号来查看系统图书；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1048052" y="5258126"/>
            <a:ext cx="3305175" cy="1047750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noAutofit/>
          </a:bodyPr>
          <a:lstStyle/>
          <a:p>
            <a:pPr algn="r">
              <a:lnSpc>
                <a:spcPct val="140000"/>
              </a:lnSpc>
              <a:spcBef>
                <a:spcPct val="0"/>
              </a:spcBef>
            </a:pPr>
            <a:r>
              <a:rPr lang="en-US" sz="135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方法weijieyue()：用于显示全部未借阅的图书；</a:t>
            </a:r>
          </a:p>
        </p:txBody>
      </p:sp>
      <p:sp>
        <p:nvSpPr>
          <p:cNvPr id="15" name="Freeform 15"/>
          <p:cNvSpPr/>
          <p:nvPr/>
        </p:nvSpPr>
        <p:spPr>
          <a:xfrm>
            <a:off x="5410459" y="3071807"/>
            <a:ext cx="1371081" cy="1371081"/>
          </a:xfrm>
          <a:custGeom>
            <a:avLst/>
            <a:gdLst/>
            <a:ahLst/>
            <a:cxnLst/>
            <a:rect l="l" t="t" r="r" b="b"/>
            <a:pathLst>
              <a:path w="304800" h="304800">
                <a:moveTo>
                  <a:pt x="213360" y="76200"/>
                </a:moveTo>
                <a:lnTo>
                  <a:pt x="243840" y="76200"/>
                </a:lnTo>
                <a:lnTo>
                  <a:pt x="243840" y="289560"/>
                </a:lnTo>
                <a:lnTo>
                  <a:pt x="60960" y="289560"/>
                </a:lnTo>
                <a:lnTo>
                  <a:pt x="60960" y="76200"/>
                </a:lnTo>
                <a:lnTo>
                  <a:pt x="91440" y="76200"/>
                </a:lnTo>
                <a:lnTo>
                  <a:pt x="91440" y="60960"/>
                </a:lnTo>
                <a:cubicBezTo>
                  <a:pt x="91440" y="44129"/>
                  <a:pt x="105089" y="30480"/>
                  <a:pt x="121920" y="30480"/>
                </a:cubicBezTo>
                <a:lnTo>
                  <a:pt x="121920" y="30480"/>
                </a:lnTo>
                <a:lnTo>
                  <a:pt x="182880" y="30480"/>
                </a:lnTo>
                <a:cubicBezTo>
                  <a:pt x="199711" y="30480"/>
                  <a:pt x="213360" y="44129"/>
                  <a:pt x="213360" y="60960"/>
                </a:cubicBezTo>
                <a:lnTo>
                  <a:pt x="213360" y="60960"/>
                </a:lnTo>
                <a:lnTo>
                  <a:pt x="213360" y="76200"/>
                </a:lnTo>
                <a:close/>
                <a:moveTo>
                  <a:pt x="259080" y="76200"/>
                </a:moveTo>
                <a:lnTo>
                  <a:pt x="274320" y="76200"/>
                </a:lnTo>
                <a:cubicBezTo>
                  <a:pt x="291151" y="76200"/>
                  <a:pt x="304800" y="89849"/>
                  <a:pt x="304800" y="106680"/>
                </a:cubicBezTo>
                <a:lnTo>
                  <a:pt x="304800" y="106680"/>
                </a:lnTo>
                <a:lnTo>
                  <a:pt x="304800" y="259080"/>
                </a:lnTo>
                <a:cubicBezTo>
                  <a:pt x="304800" y="275911"/>
                  <a:pt x="291151" y="289560"/>
                  <a:pt x="274320" y="289560"/>
                </a:cubicBezTo>
                <a:lnTo>
                  <a:pt x="274320" y="289560"/>
                </a:lnTo>
                <a:lnTo>
                  <a:pt x="259080" y="289560"/>
                </a:lnTo>
                <a:lnTo>
                  <a:pt x="259080" y="76200"/>
                </a:lnTo>
                <a:close/>
                <a:moveTo>
                  <a:pt x="45720" y="76200"/>
                </a:moveTo>
                <a:lnTo>
                  <a:pt x="45720" y="289560"/>
                </a:lnTo>
                <a:lnTo>
                  <a:pt x="30480" y="289560"/>
                </a:lnTo>
                <a:cubicBezTo>
                  <a:pt x="13649" y="289560"/>
                  <a:pt x="0" y="275911"/>
                  <a:pt x="0" y="259080"/>
                </a:cubicBezTo>
                <a:lnTo>
                  <a:pt x="0" y="259080"/>
                </a:lnTo>
                <a:lnTo>
                  <a:pt x="0" y="106680"/>
                </a:lnTo>
                <a:cubicBezTo>
                  <a:pt x="0" y="89916"/>
                  <a:pt x="13716" y="76200"/>
                  <a:pt x="30480" y="76200"/>
                </a:cubicBezTo>
                <a:lnTo>
                  <a:pt x="45720" y="76200"/>
                </a:lnTo>
                <a:close/>
                <a:moveTo>
                  <a:pt x="121920" y="60960"/>
                </a:moveTo>
                <a:lnTo>
                  <a:pt x="121920" y="76200"/>
                </a:lnTo>
                <a:lnTo>
                  <a:pt x="182880" y="76200"/>
                </a:lnTo>
                <a:lnTo>
                  <a:pt x="182880" y="60960"/>
                </a:lnTo>
                <a:lnTo>
                  <a:pt x="121920" y="60960"/>
                </a:lnTo>
                <a:close/>
              </a:path>
            </a:pathLst>
          </a:custGeom>
          <a:solidFill>
            <a:srgbClr val="FFFFFF">
              <a:alpha val="100000"/>
            </a:srgbClr>
          </a:solidFill>
        </p:spPr>
      </p:sp>
      <p:sp>
        <p:nvSpPr>
          <p:cNvPr id="16" name="TextBox 16"/>
          <p:cNvSpPr txBox="1"/>
          <p:nvPr/>
        </p:nvSpPr>
        <p:spPr>
          <a:xfrm>
            <a:off x="4552613" y="1454924"/>
            <a:ext cx="1089371" cy="1155763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 algn="ctr">
              <a:lnSpc>
                <a:spcPct val="186000"/>
              </a:lnSpc>
              <a:spcBef>
                <a:spcPts val="450"/>
              </a:spcBef>
            </a:pPr>
            <a:r>
              <a:rPr lang="en-US" sz="3075" b="1">
                <a:solidFill>
                  <a:schemeClr val="accent2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01</a:t>
            </a:r>
          </a:p>
        </p:txBody>
      </p:sp>
      <p:sp>
        <p:nvSpPr>
          <p:cNvPr id="17" name="TextBox 17"/>
          <p:cNvSpPr txBox="1"/>
          <p:nvPr/>
        </p:nvSpPr>
        <p:spPr>
          <a:xfrm>
            <a:off x="6359254" y="1454924"/>
            <a:ext cx="1276572" cy="1155763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 algn="ctr">
              <a:lnSpc>
                <a:spcPct val="186000"/>
              </a:lnSpc>
              <a:spcBef>
                <a:spcPts val="450"/>
              </a:spcBef>
            </a:pPr>
            <a:r>
              <a:rPr lang="en-US" sz="3075" b="1">
                <a:solidFill>
                  <a:schemeClr val="accent2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02</a:t>
            </a:r>
          </a:p>
        </p:txBody>
      </p:sp>
      <p:sp>
        <p:nvSpPr>
          <p:cNvPr id="18" name="TextBox 18"/>
          <p:cNvSpPr txBox="1"/>
          <p:nvPr/>
        </p:nvSpPr>
        <p:spPr>
          <a:xfrm>
            <a:off x="3457298" y="3289469"/>
            <a:ext cx="1260437" cy="1155763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 algn="ctr">
              <a:lnSpc>
                <a:spcPct val="186000"/>
              </a:lnSpc>
              <a:spcBef>
                <a:spcPts val="450"/>
              </a:spcBef>
            </a:pPr>
            <a:r>
              <a:rPr lang="en-US" sz="3075" b="1">
                <a:solidFill>
                  <a:schemeClr val="accent2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03</a:t>
            </a:r>
          </a:p>
        </p:txBody>
      </p:sp>
      <p:sp>
        <p:nvSpPr>
          <p:cNvPr id="19" name="TextBox 19"/>
          <p:cNvSpPr txBox="1"/>
          <p:nvPr/>
        </p:nvSpPr>
        <p:spPr>
          <a:xfrm>
            <a:off x="7365244" y="3289469"/>
            <a:ext cx="1247260" cy="1155763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 algn="ctr">
              <a:lnSpc>
                <a:spcPct val="186000"/>
              </a:lnSpc>
              <a:spcBef>
                <a:spcPts val="450"/>
              </a:spcBef>
            </a:pPr>
            <a:r>
              <a:rPr lang="en-US" sz="3075" b="1">
                <a:solidFill>
                  <a:schemeClr val="accent2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04</a:t>
            </a:r>
          </a:p>
        </p:txBody>
      </p:sp>
      <p:sp>
        <p:nvSpPr>
          <p:cNvPr id="20" name="TextBox 20"/>
          <p:cNvSpPr txBox="1"/>
          <p:nvPr/>
        </p:nvSpPr>
        <p:spPr>
          <a:xfrm>
            <a:off x="4552613" y="5124014"/>
            <a:ext cx="1089371" cy="1155763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 algn="ctr">
              <a:lnSpc>
                <a:spcPct val="186000"/>
              </a:lnSpc>
              <a:spcBef>
                <a:spcPts val="450"/>
              </a:spcBef>
            </a:pPr>
            <a:r>
              <a:rPr lang="en-US" sz="3075" b="1">
                <a:solidFill>
                  <a:schemeClr val="accent2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05</a:t>
            </a:r>
          </a:p>
        </p:txBody>
      </p:sp>
      <p:sp>
        <p:nvSpPr>
          <p:cNvPr id="21" name="TextBox 21"/>
          <p:cNvSpPr txBox="1"/>
          <p:nvPr/>
        </p:nvSpPr>
        <p:spPr>
          <a:xfrm>
            <a:off x="6359254" y="5124014"/>
            <a:ext cx="1276572" cy="1155763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 algn="ctr">
              <a:lnSpc>
                <a:spcPct val="186000"/>
              </a:lnSpc>
              <a:spcBef>
                <a:spcPts val="450"/>
              </a:spcBef>
            </a:pPr>
            <a:r>
              <a:rPr lang="en-US" sz="3075" b="1">
                <a:solidFill>
                  <a:schemeClr val="accent2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06</a:t>
            </a:r>
          </a:p>
        </p:txBody>
      </p:sp>
      <p:grpSp>
        <p:nvGrpSpPr>
          <p:cNvPr id="22" name="Group 22"/>
          <p:cNvGrpSpPr/>
          <p:nvPr/>
        </p:nvGrpSpPr>
        <p:grpSpPr>
          <a:xfrm>
            <a:off x="454963" y="93878"/>
            <a:ext cx="10641129" cy="914400"/>
            <a:chOff x="454963" y="93878"/>
            <a:chExt cx="10641129" cy="914400"/>
          </a:xfrm>
        </p:grpSpPr>
        <p:sp>
          <p:nvSpPr>
            <p:cNvPr id="23" name="AutoShape 23"/>
            <p:cNvSpPr/>
            <p:nvPr/>
          </p:nvSpPr>
          <p:spPr>
            <a:xfrm>
              <a:off x="454963" y="331168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24" name="AutoShape 24"/>
            <p:cNvSpPr/>
            <p:nvPr/>
          </p:nvSpPr>
          <p:spPr>
            <a:xfrm>
              <a:off x="575049" y="337743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25" name="AutoShape 25"/>
            <p:cNvSpPr/>
            <p:nvPr/>
          </p:nvSpPr>
          <p:spPr>
            <a:xfrm>
              <a:off x="689125" y="339460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26" name="AutoShape 26"/>
            <p:cNvSpPr/>
            <p:nvPr/>
          </p:nvSpPr>
          <p:spPr>
            <a:xfrm>
              <a:off x="799768" y="348430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27" name="AutoShape 27"/>
            <p:cNvSpPr/>
            <p:nvPr/>
          </p:nvSpPr>
          <p:spPr>
            <a:xfrm>
              <a:off x="904945" y="344297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28" name="AutoShape 28"/>
            <p:cNvSpPr/>
            <p:nvPr/>
          </p:nvSpPr>
          <p:spPr>
            <a:xfrm>
              <a:off x="454963" y="448942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29" name="AutoShape 29"/>
            <p:cNvSpPr/>
            <p:nvPr/>
          </p:nvSpPr>
          <p:spPr>
            <a:xfrm>
              <a:off x="575049" y="455517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30" name="AutoShape 30"/>
            <p:cNvSpPr/>
            <p:nvPr/>
          </p:nvSpPr>
          <p:spPr>
            <a:xfrm>
              <a:off x="689125" y="457233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31" name="AutoShape 31"/>
            <p:cNvSpPr/>
            <p:nvPr/>
          </p:nvSpPr>
          <p:spPr>
            <a:xfrm>
              <a:off x="799768" y="466203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32" name="AutoShape 32"/>
            <p:cNvSpPr/>
            <p:nvPr/>
          </p:nvSpPr>
          <p:spPr>
            <a:xfrm>
              <a:off x="904945" y="462070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33" name="AutoShape 33"/>
            <p:cNvSpPr/>
            <p:nvPr/>
          </p:nvSpPr>
          <p:spPr>
            <a:xfrm>
              <a:off x="454963" y="566715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34" name="AutoShape 34"/>
            <p:cNvSpPr/>
            <p:nvPr/>
          </p:nvSpPr>
          <p:spPr>
            <a:xfrm>
              <a:off x="575049" y="573291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35" name="AutoShape 35"/>
            <p:cNvSpPr/>
            <p:nvPr/>
          </p:nvSpPr>
          <p:spPr>
            <a:xfrm>
              <a:off x="689125" y="575007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36" name="AutoShape 36"/>
            <p:cNvSpPr/>
            <p:nvPr/>
          </p:nvSpPr>
          <p:spPr>
            <a:xfrm>
              <a:off x="799768" y="583977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37" name="AutoShape 37"/>
            <p:cNvSpPr/>
            <p:nvPr/>
          </p:nvSpPr>
          <p:spPr>
            <a:xfrm>
              <a:off x="904945" y="579844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38" name="AutoShape 38"/>
            <p:cNvSpPr/>
            <p:nvPr/>
          </p:nvSpPr>
          <p:spPr>
            <a:xfrm>
              <a:off x="454963" y="684489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39" name="AutoShape 39"/>
            <p:cNvSpPr/>
            <p:nvPr/>
          </p:nvSpPr>
          <p:spPr>
            <a:xfrm>
              <a:off x="575049" y="691064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40" name="AutoShape 40"/>
            <p:cNvSpPr/>
            <p:nvPr/>
          </p:nvSpPr>
          <p:spPr>
            <a:xfrm>
              <a:off x="689125" y="692781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41" name="AutoShape 41"/>
            <p:cNvSpPr/>
            <p:nvPr/>
          </p:nvSpPr>
          <p:spPr>
            <a:xfrm>
              <a:off x="799768" y="701751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42" name="AutoShape 42"/>
            <p:cNvSpPr/>
            <p:nvPr/>
          </p:nvSpPr>
          <p:spPr>
            <a:xfrm>
              <a:off x="904945" y="697618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43" name="TextBox 43"/>
            <p:cNvSpPr txBox="1"/>
            <p:nvPr/>
          </p:nvSpPr>
          <p:spPr>
            <a:xfrm>
              <a:off x="1094842" y="93878"/>
              <a:ext cx="10001250" cy="914400"/>
            </a:xfrm>
            <a:prstGeom prst="rect">
              <a:avLst/>
            </a:prstGeom>
          </p:spPr>
          <p:txBody>
            <a:bodyPr vert="horz" wrap="square" lIns="123825" tIns="123825" rIns="57150" bIns="123825" rtlCol="0" anchor="t" anchorCtr="0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en-US" sz="3000" b="1">
                  <a:solidFill>
                    <a:schemeClr val="accent1">
                      <a:alpha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查看图书模块</a:t>
              </a:r>
            </a:p>
          </p:txBody>
        </p:sp>
      </p:grp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981837" y="1604867"/>
            <a:ext cx="3394996" cy="2116741"/>
            <a:chOff x="981837" y="1604867"/>
            <a:chExt cx="3394996" cy="2116741"/>
          </a:xfrm>
        </p:grpSpPr>
        <p:sp>
          <p:nvSpPr>
            <p:cNvPr id="3" name="AutoShape 3"/>
            <p:cNvSpPr/>
            <p:nvPr/>
          </p:nvSpPr>
          <p:spPr>
            <a:xfrm>
              <a:off x="981837" y="1604867"/>
              <a:ext cx="3394996" cy="2116741"/>
            </a:xfrm>
            <a:prstGeom prst="rect">
              <a:avLst/>
            </a:prstGeom>
            <a:solidFill>
              <a:schemeClr val="accent1">
                <a:alpha val="100000"/>
              </a:schemeClr>
            </a:solidFill>
          </p:spPr>
          <p:txBody>
            <a:bodyPr vert="horz" wrap="square" lIns="91440" tIns="45720" rIns="91440" bIns="45720" rtlCol="0" anchor="ctr" anchorCtr="0">
              <a:noAutofit/>
            </a:bodyPr>
            <a:lstStyle/>
            <a:p>
              <a:pPr algn="ctr">
                <a:defRPr/>
              </a:pPr>
              <a:r>
                <a:rPr lang="en-US" sz="2940">
                  <a:solidFill>
                    <a:srgbClr val="FFFFFF">
                      <a:alpha val="100000"/>
                    </a:srgbClr>
                  </a:solidFill>
                  <a:latin typeface="Calibri" panose="020F0502020204030204"/>
                  <a:ea typeface="Calibri" panose="020F0502020204030204"/>
                  <a:cs typeface="Calibri" panose="020F0502020204030204"/>
                </a:rPr>
                <a:t>    </a:t>
              </a:r>
              <a:endParaRPr lang="en-US" sz="1100"/>
            </a:p>
          </p:txBody>
        </p:sp>
      </p:grpSp>
      <p:grpSp>
        <p:nvGrpSpPr>
          <p:cNvPr id="4" name="Group 4"/>
          <p:cNvGrpSpPr/>
          <p:nvPr/>
        </p:nvGrpSpPr>
        <p:grpSpPr>
          <a:xfrm>
            <a:off x="4376738" y="3721608"/>
            <a:ext cx="3394996" cy="2116741"/>
            <a:chOff x="4376738" y="3721608"/>
            <a:chExt cx="3394996" cy="2116741"/>
          </a:xfrm>
        </p:grpSpPr>
        <p:sp>
          <p:nvSpPr>
            <p:cNvPr id="5" name="AutoShape 5"/>
            <p:cNvSpPr/>
            <p:nvPr/>
          </p:nvSpPr>
          <p:spPr>
            <a:xfrm>
              <a:off x="4376738" y="3721608"/>
              <a:ext cx="3394996" cy="2116741"/>
            </a:xfrm>
            <a:prstGeom prst="rect">
              <a:avLst/>
            </a:prstGeom>
            <a:solidFill>
              <a:schemeClr val="accent1">
                <a:alpha val="100000"/>
              </a:schemeClr>
            </a:solidFill>
          </p:spPr>
        </p:sp>
      </p:grpSp>
      <p:grpSp>
        <p:nvGrpSpPr>
          <p:cNvPr id="6" name="Group 6"/>
          <p:cNvGrpSpPr/>
          <p:nvPr/>
        </p:nvGrpSpPr>
        <p:grpSpPr>
          <a:xfrm>
            <a:off x="7771733" y="1604867"/>
            <a:ext cx="3394996" cy="2116741"/>
            <a:chOff x="7771733" y="1604867"/>
            <a:chExt cx="3394996" cy="2116741"/>
          </a:xfrm>
        </p:grpSpPr>
        <p:sp>
          <p:nvSpPr>
            <p:cNvPr id="7" name="AutoShape 7"/>
            <p:cNvSpPr/>
            <p:nvPr/>
          </p:nvSpPr>
          <p:spPr>
            <a:xfrm>
              <a:off x="7771733" y="1604867"/>
              <a:ext cx="3394996" cy="2116741"/>
            </a:xfrm>
            <a:prstGeom prst="rect">
              <a:avLst/>
            </a:prstGeom>
            <a:solidFill>
              <a:schemeClr val="accent1">
                <a:alpha val="100000"/>
              </a:schemeClr>
            </a:solidFill>
          </p:spPr>
        </p:sp>
      </p:grpSp>
      <p:pic>
        <p:nvPicPr>
          <p:cNvPr id="8" name="Picture 8"/>
          <p:cNvPicPr>
            <a:picLocks noChangeAspect="1"/>
          </p:cNvPicPr>
          <p:nvPr/>
        </p:nvPicPr>
        <p:blipFill>
          <a:blip r:embed="rId3"/>
          <a:srcRect t="18426" b="18426"/>
          <a:stretch>
            <a:fillRect/>
          </a:stretch>
        </p:blipFill>
        <p:spPr>
          <a:xfrm>
            <a:off x="981837" y="3694465"/>
            <a:ext cx="3394942" cy="2143864"/>
          </a:xfrm>
          <a:prstGeom prst="rect">
            <a:avLst/>
          </a:prstGeom>
        </p:spPr>
      </p:pic>
      <p:pic>
        <p:nvPicPr>
          <p:cNvPr id="9" name="Picture 9"/>
          <p:cNvPicPr>
            <a:picLocks noChangeAspect="1"/>
          </p:cNvPicPr>
          <p:nvPr/>
        </p:nvPicPr>
        <p:blipFill>
          <a:blip r:embed="rId4"/>
          <a:srcRect t="18426" b="18426"/>
          <a:stretch>
            <a:fillRect/>
          </a:stretch>
        </p:blipFill>
        <p:spPr>
          <a:xfrm>
            <a:off x="4376812" y="1577730"/>
            <a:ext cx="3394942" cy="2143864"/>
          </a:xfrm>
          <a:prstGeom prst="rect">
            <a:avLst/>
          </a:prstGeom>
        </p:spPr>
      </p:pic>
      <p:pic>
        <p:nvPicPr>
          <p:cNvPr id="10" name="Picture 10"/>
          <p:cNvPicPr>
            <a:picLocks noChangeAspect="1"/>
          </p:cNvPicPr>
          <p:nvPr/>
        </p:nvPicPr>
        <p:blipFill>
          <a:blip r:embed="rId5"/>
          <a:srcRect t="18426" b="18426"/>
          <a:stretch>
            <a:fillRect/>
          </a:stretch>
        </p:blipFill>
        <p:spPr>
          <a:xfrm>
            <a:off x="7771733" y="3721608"/>
            <a:ext cx="3394942" cy="2143864"/>
          </a:xfrm>
          <a:prstGeom prst="rect">
            <a:avLst/>
          </a:prstGeom>
        </p:spPr>
      </p:pic>
      <p:grpSp>
        <p:nvGrpSpPr>
          <p:cNvPr id="11" name="Group 11"/>
          <p:cNvGrpSpPr/>
          <p:nvPr/>
        </p:nvGrpSpPr>
        <p:grpSpPr>
          <a:xfrm>
            <a:off x="454963" y="93878"/>
            <a:ext cx="10641129" cy="914400"/>
            <a:chOff x="454963" y="93878"/>
            <a:chExt cx="10641129" cy="914400"/>
          </a:xfrm>
        </p:grpSpPr>
        <p:sp>
          <p:nvSpPr>
            <p:cNvPr id="12" name="AutoShape 12"/>
            <p:cNvSpPr/>
            <p:nvPr/>
          </p:nvSpPr>
          <p:spPr>
            <a:xfrm>
              <a:off x="454963" y="331168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13" name="AutoShape 13"/>
            <p:cNvSpPr/>
            <p:nvPr/>
          </p:nvSpPr>
          <p:spPr>
            <a:xfrm>
              <a:off x="575049" y="337743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14" name="AutoShape 14"/>
            <p:cNvSpPr/>
            <p:nvPr/>
          </p:nvSpPr>
          <p:spPr>
            <a:xfrm>
              <a:off x="689125" y="339460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15" name="AutoShape 15"/>
            <p:cNvSpPr/>
            <p:nvPr/>
          </p:nvSpPr>
          <p:spPr>
            <a:xfrm>
              <a:off x="799768" y="348430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16" name="AutoShape 16"/>
            <p:cNvSpPr/>
            <p:nvPr/>
          </p:nvSpPr>
          <p:spPr>
            <a:xfrm>
              <a:off x="904945" y="344297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17" name="AutoShape 17"/>
            <p:cNvSpPr/>
            <p:nvPr/>
          </p:nvSpPr>
          <p:spPr>
            <a:xfrm>
              <a:off x="454963" y="448942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18" name="AutoShape 18"/>
            <p:cNvSpPr/>
            <p:nvPr/>
          </p:nvSpPr>
          <p:spPr>
            <a:xfrm>
              <a:off x="575049" y="455517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19" name="AutoShape 19"/>
            <p:cNvSpPr/>
            <p:nvPr/>
          </p:nvSpPr>
          <p:spPr>
            <a:xfrm>
              <a:off x="689125" y="457233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20" name="AutoShape 20"/>
            <p:cNvSpPr/>
            <p:nvPr/>
          </p:nvSpPr>
          <p:spPr>
            <a:xfrm>
              <a:off x="799768" y="466203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21" name="AutoShape 21"/>
            <p:cNvSpPr/>
            <p:nvPr/>
          </p:nvSpPr>
          <p:spPr>
            <a:xfrm>
              <a:off x="904945" y="462070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22" name="AutoShape 22"/>
            <p:cNvSpPr/>
            <p:nvPr/>
          </p:nvSpPr>
          <p:spPr>
            <a:xfrm>
              <a:off x="454963" y="566715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23" name="AutoShape 23"/>
            <p:cNvSpPr/>
            <p:nvPr/>
          </p:nvSpPr>
          <p:spPr>
            <a:xfrm>
              <a:off x="575049" y="573291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24" name="AutoShape 24"/>
            <p:cNvSpPr/>
            <p:nvPr/>
          </p:nvSpPr>
          <p:spPr>
            <a:xfrm>
              <a:off x="689125" y="575007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25" name="AutoShape 25"/>
            <p:cNvSpPr/>
            <p:nvPr/>
          </p:nvSpPr>
          <p:spPr>
            <a:xfrm>
              <a:off x="799768" y="583977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26" name="AutoShape 26"/>
            <p:cNvSpPr/>
            <p:nvPr/>
          </p:nvSpPr>
          <p:spPr>
            <a:xfrm>
              <a:off x="904945" y="579844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27" name="AutoShape 27"/>
            <p:cNvSpPr/>
            <p:nvPr/>
          </p:nvSpPr>
          <p:spPr>
            <a:xfrm>
              <a:off x="454963" y="684489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28" name="AutoShape 28"/>
            <p:cNvSpPr/>
            <p:nvPr/>
          </p:nvSpPr>
          <p:spPr>
            <a:xfrm>
              <a:off x="575049" y="691064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29" name="AutoShape 29"/>
            <p:cNvSpPr/>
            <p:nvPr/>
          </p:nvSpPr>
          <p:spPr>
            <a:xfrm>
              <a:off x="689125" y="692781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30" name="AutoShape 30"/>
            <p:cNvSpPr/>
            <p:nvPr/>
          </p:nvSpPr>
          <p:spPr>
            <a:xfrm>
              <a:off x="799768" y="701751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31" name="AutoShape 31"/>
            <p:cNvSpPr/>
            <p:nvPr/>
          </p:nvSpPr>
          <p:spPr>
            <a:xfrm>
              <a:off x="904945" y="697618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32" name="TextBox 32"/>
            <p:cNvSpPr txBox="1"/>
            <p:nvPr/>
          </p:nvSpPr>
          <p:spPr>
            <a:xfrm>
              <a:off x="1094842" y="93878"/>
              <a:ext cx="10001250" cy="914400"/>
            </a:xfrm>
            <a:prstGeom prst="rect">
              <a:avLst/>
            </a:prstGeom>
          </p:spPr>
          <p:txBody>
            <a:bodyPr vert="horz" wrap="square" lIns="123825" tIns="123825" rIns="57150" bIns="123825" rtlCol="0" anchor="t" anchorCtr="0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en-US" sz="3000" b="1">
                  <a:solidFill>
                    <a:schemeClr val="accent1">
                      <a:alpha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借阅处理模块</a:t>
              </a:r>
            </a:p>
          </p:txBody>
        </p:sp>
      </p:grpSp>
      <p:grpSp>
        <p:nvGrpSpPr>
          <p:cNvPr id="33" name="Group 33"/>
          <p:cNvGrpSpPr/>
          <p:nvPr/>
        </p:nvGrpSpPr>
        <p:grpSpPr>
          <a:xfrm>
            <a:off x="1057922" y="1822244"/>
            <a:ext cx="3286271" cy="1654845"/>
            <a:chOff x="1057922" y="1822244"/>
            <a:chExt cx="3286271" cy="1654845"/>
          </a:xfrm>
        </p:grpSpPr>
        <p:sp>
          <p:nvSpPr>
            <p:cNvPr id="34" name="TextBox 34"/>
            <p:cNvSpPr txBox="1"/>
            <p:nvPr/>
          </p:nvSpPr>
          <p:spPr>
            <a:xfrm>
              <a:off x="1057922" y="1822244"/>
              <a:ext cx="3286271" cy="1654845"/>
            </a:xfrm>
            <a:prstGeom prst="rect">
              <a:avLst/>
            </a:prstGeom>
          </p:spPr>
          <p:txBody>
            <a:bodyPr vert="horz" wrap="square" lIns="66008" tIns="33052" rIns="66008" bIns="33052" rtlCol="0" anchor="ctr" anchorCtr="1">
              <a:normAutofit/>
            </a:bodyPr>
            <a:lstStyle/>
            <a:p>
              <a:pPr algn="l">
                <a:lnSpc>
                  <a:spcPct val="150000"/>
                </a:lnSpc>
              </a:pPr>
              <a:r>
                <a:rPr lang="en-US" sz="1500">
                  <a:solidFill>
                    <a:srgbClr val="FFFDFD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借阅模块可以用一个函数来实现，在这个函数中要分别判断如下所示的信息：该读者的编号是否已经存在。如果不存在，则提示错误。</a:t>
              </a:r>
            </a:p>
          </p:txBody>
        </p:sp>
      </p:grpSp>
      <p:grpSp>
        <p:nvGrpSpPr>
          <p:cNvPr id="35" name="Group 35"/>
          <p:cNvGrpSpPr/>
          <p:nvPr/>
        </p:nvGrpSpPr>
        <p:grpSpPr>
          <a:xfrm>
            <a:off x="4452917" y="3966127"/>
            <a:ext cx="3286271" cy="1654845"/>
            <a:chOff x="4452917" y="3966127"/>
            <a:chExt cx="3286271" cy="1654845"/>
          </a:xfrm>
        </p:grpSpPr>
        <p:sp>
          <p:nvSpPr>
            <p:cNvPr id="36" name="TextBox 36"/>
            <p:cNvSpPr txBox="1"/>
            <p:nvPr/>
          </p:nvSpPr>
          <p:spPr>
            <a:xfrm>
              <a:off x="4452917" y="3966127"/>
              <a:ext cx="3286271" cy="1654845"/>
            </a:xfrm>
            <a:prstGeom prst="rect">
              <a:avLst/>
            </a:prstGeom>
          </p:spPr>
          <p:txBody>
            <a:bodyPr vert="horz" wrap="square" lIns="66008" tIns="33052" rIns="66008" bIns="33052" rtlCol="0" anchor="ctr" anchorCtr="1">
              <a:normAutofit/>
            </a:bodyPr>
            <a:lstStyle/>
            <a:p>
              <a:pPr algn="l">
                <a:lnSpc>
                  <a:spcPct val="150000"/>
                </a:lnSpc>
              </a:pPr>
              <a:r>
                <a:rPr lang="en-US" sz="1500">
                  <a:solidFill>
                    <a:srgbClr val="FFFDFD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该读者的借阅书是否已满(即最多只能借1本书)。如果是，则提醒该用户先去还书。</a:t>
              </a:r>
            </a:p>
          </p:txBody>
        </p:sp>
      </p:grpSp>
      <p:grpSp>
        <p:nvGrpSpPr>
          <p:cNvPr id="37" name="Group 37"/>
          <p:cNvGrpSpPr/>
          <p:nvPr/>
        </p:nvGrpSpPr>
        <p:grpSpPr>
          <a:xfrm>
            <a:off x="7847818" y="1822244"/>
            <a:ext cx="3286271" cy="1654845"/>
            <a:chOff x="7847818" y="1822244"/>
            <a:chExt cx="3286271" cy="1654845"/>
          </a:xfrm>
        </p:grpSpPr>
        <p:sp>
          <p:nvSpPr>
            <p:cNvPr id="38" name="TextBox 38"/>
            <p:cNvSpPr txBox="1"/>
            <p:nvPr/>
          </p:nvSpPr>
          <p:spPr>
            <a:xfrm>
              <a:off x="7847818" y="1822244"/>
              <a:ext cx="3286271" cy="1654845"/>
            </a:xfrm>
            <a:prstGeom prst="rect">
              <a:avLst/>
            </a:prstGeom>
          </p:spPr>
          <p:txBody>
            <a:bodyPr vert="horz" wrap="square" lIns="66008" tIns="33052" rIns="66008" bIns="33052" rtlCol="0" anchor="ctr" anchorCtr="1">
              <a:normAutofit/>
            </a:bodyPr>
            <a:lstStyle/>
            <a:p>
              <a:pPr algn="l">
                <a:lnSpc>
                  <a:spcPct val="150000"/>
                </a:lnSpc>
              </a:pPr>
              <a:r>
                <a:rPr lang="en-US" sz="1500">
                  <a:solidFill>
                    <a:srgbClr val="FFFDFD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输出的书号对应的书是否存在。如果不存在，则提醒读者不存在此书。</a:t>
              </a:r>
            </a:p>
          </p:txBody>
        </p:sp>
      </p:grp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539110" y="1500306"/>
            <a:ext cx="4453160" cy="4453160"/>
          </a:xfrm>
          <a:prstGeom prst="rect">
            <a:avLst/>
          </a:prstGeom>
        </p:spPr>
      </p:pic>
      <p:sp>
        <p:nvSpPr>
          <p:cNvPr id="3" name="TextBox 3"/>
          <p:cNvSpPr txBox="1"/>
          <p:nvPr/>
        </p:nvSpPr>
        <p:spPr>
          <a:xfrm>
            <a:off x="6827317" y="1652939"/>
            <a:ext cx="4178137" cy="994791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借书过程完成后，则对读者信息中的借书信息写上所借书号，并修改库存量。</a:t>
            </a:r>
          </a:p>
        </p:txBody>
      </p:sp>
      <p:sp>
        <p:nvSpPr>
          <p:cNvPr id="4" name="AutoShape 4"/>
          <p:cNvSpPr/>
          <p:nvPr/>
        </p:nvSpPr>
        <p:spPr>
          <a:xfrm>
            <a:off x="5303897" y="1500306"/>
            <a:ext cx="1289643" cy="4453160"/>
          </a:xfrm>
          <a:prstGeom prst="roundRect">
            <a:avLst>
              <a:gd name="adj" fmla="val 0"/>
            </a:avLst>
          </a:prstGeom>
          <a:solidFill>
            <a:schemeClr val="accent2">
              <a:alpha val="100000"/>
            </a:schemeClr>
          </a:solidFill>
        </p:spPr>
      </p:sp>
      <p:sp>
        <p:nvSpPr>
          <p:cNvPr id="5" name="TextBox 5"/>
          <p:cNvSpPr txBox="1"/>
          <p:nvPr/>
        </p:nvSpPr>
        <p:spPr>
          <a:xfrm>
            <a:off x="6827317" y="3205107"/>
            <a:ext cx="4178137" cy="994791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对于还书管理模块来说，可以用一个函数来判断如下所示的信息：该读者的姓名是否已经存在。如果不存在，则提示错误。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6827317" y="4795486"/>
            <a:ext cx="4178137" cy="994791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该读者是否已经借阅此书。如果没有，则提示错误。</a:t>
            </a:r>
          </a:p>
        </p:txBody>
      </p:sp>
      <p:sp>
        <p:nvSpPr>
          <p:cNvPr id="7" name="Freeform 7"/>
          <p:cNvSpPr/>
          <p:nvPr/>
        </p:nvSpPr>
        <p:spPr>
          <a:xfrm>
            <a:off x="5682324" y="1976969"/>
            <a:ext cx="532790" cy="435254"/>
          </a:xfrm>
          <a:custGeom>
            <a:avLst/>
            <a:gdLst/>
            <a:ahLst/>
            <a:cxnLst/>
            <a:rect l="l" t="t" r="r" b="b"/>
            <a:pathLst>
              <a:path w="304800" h="304800">
                <a:moveTo>
                  <a:pt x="257299" y="240773"/>
                </a:moveTo>
                <a:lnTo>
                  <a:pt x="257299" y="258156"/>
                </a:lnTo>
                <a:lnTo>
                  <a:pt x="47501" y="258156"/>
                </a:lnTo>
                <a:lnTo>
                  <a:pt x="47501" y="240773"/>
                </a:lnTo>
                <a:cubicBezTo>
                  <a:pt x="47501" y="240773"/>
                  <a:pt x="43015" y="231162"/>
                  <a:pt x="67361" y="208112"/>
                </a:cubicBezTo>
                <a:cubicBezTo>
                  <a:pt x="91688" y="185071"/>
                  <a:pt x="88487" y="125511"/>
                  <a:pt x="88487" y="85173"/>
                </a:cubicBezTo>
                <a:cubicBezTo>
                  <a:pt x="88487" y="44834"/>
                  <a:pt x="145142" y="43977"/>
                  <a:pt x="145142" y="43977"/>
                </a:cubicBezTo>
                <a:lnTo>
                  <a:pt x="147085" y="43977"/>
                </a:lnTo>
                <a:cubicBezTo>
                  <a:pt x="147085" y="43996"/>
                  <a:pt x="147085" y="43701"/>
                  <a:pt x="147085" y="37424"/>
                </a:cubicBezTo>
                <a:cubicBezTo>
                  <a:pt x="147085" y="33395"/>
                  <a:pt x="133560" y="18802"/>
                  <a:pt x="133560" y="18802"/>
                </a:cubicBezTo>
                <a:lnTo>
                  <a:pt x="133360" y="9973"/>
                </a:lnTo>
                <a:lnTo>
                  <a:pt x="171555" y="9973"/>
                </a:lnTo>
                <a:lnTo>
                  <a:pt x="171298" y="19136"/>
                </a:lnTo>
                <a:cubicBezTo>
                  <a:pt x="171298" y="19136"/>
                  <a:pt x="156639" y="33719"/>
                  <a:pt x="156639" y="38014"/>
                </a:cubicBezTo>
                <a:cubicBezTo>
                  <a:pt x="156639" y="42167"/>
                  <a:pt x="156639" y="43558"/>
                  <a:pt x="156639" y="43967"/>
                </a:cubicBezTo>
                <a:lnTo>
                  <a:pt x="159658" y="43967"/>
                </a:lnTo>
                <a:cubicBezTo>
                  <a:pt x="159658" y="43967"/>
                  <a:pt x="216313" y="44825"/>
                  <a:pt x="216313" y="85163"/>
                </a:cubicBezTo>
                <a:cubicBezTo>
                  <a:pt x="216313" y="125501"/>
                  <a:pt x="213112" y="185071"/>
                  <a:pt x="237449" y="208121"/>
                </a:cubicBezTo>
                <a:cubicBezTo>
                  <a:pt x="261785" y="231172"/>
                  <a:pt x="257299" y="240773"/>
                  <a:pt x="257299" y="240773"/>
                </a:cubicBezTo>
                <a:close/>
                <a:moveTo>
                  <a:pt x="176327" y="267367"/>
                </a:moveTo>
                <a:cubicBezTo>
                  <a:pt x="176327" y="280559"/>
                  <a:pt x="165640" y="294827"/>
                  <a:pt x="152457" y="294827"/>
                </a:cubicBezTo>
                <a:cubicBezTo>
                  <a:pt x="139275" y="294827"/>
                  <a:pt x="128588" y="280559"/>
                  <a:pt x="128588" y="267367"/>
                </a:cubicBezTo>
                <a:cubicBezTo>
                  <a:pt x="128588" y="267662"/>
                  <a:pt x="176327" y="267062"/>
                  <a:pt x="176327" y="267367"/>
                </a:cubicBezTo>
                <a:close/>
              </a:path>
            </a:pathLst>
          </a:custGeom>
          <a:solidFill>
            <a:srgbClr val="FFFFFF">
              <a:alpha val="100000"/>
            </a:srgbClr>
          </a:solidFill>
        </p:spPr>
      </p:sp>
      <p:sp>
        <p:nvSpPr>
          <p:cNvPr id="8" name="Freeform 8"/>
          <p:cNvSpPr/>
          <p:nvPr/>
        </p:nvSpPr>
        <p:spPr>
          <a:xfrm>
            <a:off x="5751818" y="3549091"/>
            <a:ext cx="381610" cy="381610"/>
          </a:xfrm>
          <a:custGeom>
            <a:avLst/>
            <a:gdLst/>
            <a:ahLst/>
            <a:cxnLst/>
            <a:rect l="l" t="t" r="r" b="b"/>
            <a:pathLst>
              <a:path w="304800" h="304800">
                <a:moveTo>
                  <a:pt x="106680" y="259080"/>
                </a:moveTo>
                <a:lnTo>
                  <a:pt x="30480" y="259080"/>
                </a:lnTo>
                <a:cubicBezTo>
                  <a:pt x="13649" y="259080"/>
                  <a:pt x="0" y="245431"/>
                  <a:pt x="0" y="228600"/>
                </a:cubicBezTo>
                <a:lnTo>
                  <a:pt x="0" y="228600"/>
                </a:lnTo>
                <a:lnTo>
                  <a:pt x="0" y="30480"/>
                </a:lnTo>
                <a:cubicBezTo>
                  <a:pt x="0" y="13716"/>
                  <a:pt x="13716" y="0"/>
                  <a:pt x="30480" y="0"/>
                </a:cubicBezTo>
                <a:lnTo>
                  <a:pt x="274320" y="0"/>
                </a:lnTo>
                <a:cubicBezTo>
                  <a:pt x="291151" y="0"/>
                  <a:pt x="304800" y="13649"/>
                  <a:pt x="304800" y="30480"/>
                </a:cubicBezTo>
                <a:lnTo>
                  <a:pt x="304800" y="30480"/>
                </a:lnTo>
                <a:lnTo>
                  <a:pt x="304800" y="228600"/>
                </a:lnTo>
                <a:cubicBezTo>
                  <a:pt x="304800" y="245431"/>
                  <a:pt x="291151" y="259080"/>
                  <a:pt x="274320" y="259080"/>
                </a:cubicBezTo>
                <a:lnTo>
                  <a:pt x="274320" y="259080"/>
                </a:lnTo>
                <a:lnTo>
                  <a:pt x="198120" y="259080"/>
                </a:lnTo>
                <a:lnTo>
                  <a:pt x="259080" y="289560"/>
                </a:lnTo>
                <a:lnTo>
                  <a:pt x="259080" y="304800"/>
                </a:lnTo>
                <a:lnTo>
                  <a:pt x="45720" y="304800"/>
                </a:lnTo>
                <a:lnTo>
                  <a:pt x="45720" y="289560"/>
                </a:lnTo>
                <a:lnTo>
                  <a:pt x="106680" y="259080"/>
                </a:lnTo>
                <a:close/>
                <a:moveTo>
                  <a:pt x="30480" y="30480"/>
                </a:moveTo>
                <a:lnTo>
                  <a:pt x="30480" y="198120"/>
                </a:lnTo>
                <a:lnTo>
                  <a:pt x="274320" y="198120"/>
                </a:lnTo>
                <a:lnTo>
                  <a:pt x="274320" y="30480"/>
                </a:lnTo>
                <a:lnTo>
                  <a:pt x="30480" y="30480"/>
                </a:lnTo>
                <a:close/>
              </a:path>
            </a:pathLst>
          </a:custGeom>
          <a:solidFill>
            <a:srgbClr val="FFFFFF">
              <a:alpha val="100000"/>
            </a:srgbClr>
          </a:solidFill>
        </p:spPr>
      </p:sp>
      <p:sp>
        <p:nvSpPr>
          <p:cNvPr id="9" name="Freeform 9"/>
          <p:cNvSpPr/>
          <p:nvPr/>
        </p:nvSpPr>
        <p:spPr>
          <a:xfrm>
            <a:off x="5738407" y="5059127"/>
            <a:ext cx="396240" cy="384048"/>
          </a:xfrm>
          <a:custGeom>
            <a:avLst/>
            <a:gdLst/>
            <a:ahLst/>
            <a:cxnLst/>
            <a:rect l="l" t="t" r="r" b="b"/>
            <a:pathLst>
              <a:path w="304800" h="304800">
                <a:moveTo>
                  <a:pt x="0" y="91440"/>
                </a:moveTo>
                <a:lnTo>
                  <a:pt x="152400" y="0"/>
                </a:lnTo>
                <a:lnTo>
                  <a:pt x="304800" y="91440"/>
                </a:lnTo>
                <a:lnTo>
                  <a:pt x="304800" y="121920"/>
                </a:lnTo>
                <a:lnTo>
                  <a:pt x="0" y="121920"/>
                </a:lnTo>
                <a:lnTo>
                  <a:pt x="0" y="91440"/>
                </a:lnTo>
                <a:close/>
                <a:moveTo>
                  <a:pt x="0" y="274320"/>
                </a:moveTo>
                <a:lnTo>
                  <a:pt x="304800" y="274320"/>
                </a:lnTo>
                <a:lnTo>
                  <a:pt x="304800" y="304800"/>
                </a:lnTo>
                <a:lnTo>
                  <a:pt x="0" y="304800"/>
                </a:lnTo>
                <a:lnTo>
                  <a:pt x="0" y="274320"/>
                </a:lnTo>
                <a:close/>
                <a:moveTo>
                  <a:pt x="30480" y="243840"/>
                </a:moveTo>
                <a:lnTo>
                  <a:pt x="274320" y="243840"/>
                </a:lnTo>
                <a:lnTo>
                  <a:pt x="274320" y="274320"/>
                </a:lnTo>
                <a:lnTo>
                  <a:pt x="30480" y="274320"/>
                </a:lnTo>
                <a:lnTo>
                  <a:pt x="30480" y="243840"/>
                </a:lnTo>
                <a:close/>
                <a:moveTo>
                  <a:pt x="30480" y="121920"/>
                </a:moveTo>
                <a:lnTo>
                  <a:pt x="91440" y="121920"/>
                </a:lnTo>
                <a:lnTo>
                  <a:pt x="91440" y="243840"/>
                </a:lnTo>
                <a:lnTo>
                  <a:pt x="30480" y="243840"/>
                </a:lnTo>
                <a:lnTo>
                  <a:pt x="30480" y="121920"/>
                </a:lnTo>
                <a:close/>
                <a:moveTo>
                  <a:pt x="121920" y="121920"/>
                </a:moveTo>
                <a:lnTo>
                  <a:pt x="182880" y="121920"/>
                </a:lnTo>
                <a:lnTo>
                  <a:pt x="182880" y="243840"/>
                </a:lnTo>
                <a:lnTo>
                  <a:pt x="121920" y="243840"/>
                </a:lnTo>
                <a:lnTo>
                  <a:pt x="121920" y="121920"/>
                </a:lnTo>
                <a:close/>
                <a:moveTo>
                  <a:pt x="213360" y="121920"/>
                </a:moveTo>
                <a:lnTo>
                  <a:pt x="274320" y="121920"/>
                </a:lnTo>
                <a:lnTo>
                  <a:pt x="274320" y="243840"/>
                </a:lnTo>
                <a:lnTo>
                  <a:pt x="213360" y="243840"/>
                </a:lnTo>
                <a:lnTo>
                  <a:pt x="213360" y="121920"/>
                </a:lnTo>
                <a:close/>
              </a:path>
            </a:pathLst>
          </a:custGeom>
          <a:solidFill>
            <a:srgbClr val="FFFFFF">
              <a:alpha val="100000"/>
            </a:srgbClr>
          </a:solidFill>
        </p:spPr>
      </p:sp>
      <p:grpSp>
        <p:nvGrpSpPr>
          <p:cNvPr id="10" name="Group 10"/>
          <p:cNvGrpSpPr/>
          <p:nvPr/>
        </p:nvGrpSpPr>
        <p:grpSpPr>
          <a:xfrm>
            <a:off x="454963" y="93878"/>
            <a:ext cx="10641129" cy="914400"/>
            <a:chOff x="454963" y="93878"/>
            <a:chExt cx="10641129" cy="914400"/>
          </a:xfrm>
        </p:grpSpPr>
        <p:sp>
          <p:nvSpPr>
            <p:cNvPr id="11" name="AutoShape 11"/>
            <p:cNvSpPr/>
            <p:nvPr/>
          </p:nvSpPr>
          <p:spPr>
            <a:xfrm>
              <a:off x="454963" y="331168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12" name="AutoShape 12"/>
            <p:cNvSpPr/>
            <p:nvPr/>
          </p:nvSpPr>
          <p:spPr>
            <a:xfrm>
              <a:off x="575049" y="337743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13" name="AutoShape 13"/>
            <p:cNvSpPr/>
            <p:nvPr/>
          </p:nvSpPr>
          <p:spPr>
            <a:xfrm>
              <a:off x="689125" y="339460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14" name="AutoShape 14"/>
            <p:cNvSpPr/>
            <p:nvPr/>
          </p:nvSpPr>
          <p:spPr>
            <a:xfrm>
              <a:off x="799768" y="348430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15" name="AutoShape 15"/>
            <p:cNvSpPr/>
            <p:nvPr/>
          </p:nvSpPr>
          <p:spPr>
            <a:xfrm>
              <a:off x="904945" y="344297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16" name="AutoShape 16"/>
            <p:cNvSpPr/>
            <p:nvPr/>
          </p:nvSpPr>
          <p:spPr>
            <a:xfrm>
              <a:off x="454963" y="448942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17" name="AutoShape 17"/>
            <p:cNvSpPr/>
            <p:nvPr/>
          </p:nvSpPr>
          <p:spPr>
            <a:xfrm>
              <a:off x="575049" y="455517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18" name="AutoShape 18"/>
            <p:cNvSpPr/>
            <p:nvPr/>
          </p:nvSpPr>
          <p:spPr>
            <a:xfrm>
              <a:off x="689125" y="457233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19" name="AutoShape 19"/>
            <p:cNvSpPr/>
            <p:nvPr/>
          </p:nvSpPr>
          <p:spPr>
            <a:xfrm>
              <a:off x="799768" y="466203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20" name="AutoShape 20"/>
            <p:cNvSpPr/>
            <p:nvPr/>
          </p:nvSpPr>
          <p:spPr>
            <a:xfrm>
              <a:off x="904945" y="462070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21" name="AutoShape 21"/>
            <p:cNvSpPr/>
            <p:nvPr/>
          </p:nvSpPr>
          <p:spPr>
            <a:xfrm>
              <a:off x="454963" y="566715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22" name="AutoShape 22"/>
            <p:cNvSpPr/>
            <p:nvPr/>
          </p:nvSpPr>
          <p:spPr>
            <a:xfrm>
              <a:off x="575049" y="573291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23" name="AutoShape 23"/>
            <p:cNvSpPr/>
            <p:nvPr/>
          </p:nvSpPr>
          <p:spPr>
            <a:xfrm>
              <a:off x="689125" y="575007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24" name="AutoShape 24"/>
            <p:cNvSpPr/>
            <p:nvPr/>
          </p:nvSpPr>
          <p:spPr>
            <a:xfrm>
              <a:off x="799768" y="583977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25" name="AutoShape 25"/>
            <p:cNvSpPr/>
            <p:nvPr/>
          </p:nvSpPr>
          <p:spPr>
            <a:xfrm>
              <a:off x="904945" y="579844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26" name="AutoShape 26"/>
            <p:cNvSpPr/>
            <p:nvPr/>
          </p:nvSpPr>
          <p:spPr>
            <a:xfrm>
              <a:off x="454963" y="684489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27" name="AutoShape 27"/>
            <p:cNvSpPr/>
            <p:nvPr/>
          </p:nvSpPr>
          <p:spPr>
            <a:xfrm>
              <a:off x="575049" y="691064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28" name="AutoShape 28"/>
            <p:cNvSpPr/>
            <p:nvPr/>
          </p:nvSpPr>
          <p:spPr>
            <a:xfrm>
              <a:off x="689125" y="692781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29" name="AutoShape 29"/>
            <p:cNvSpPr/>
            <p:nvPr/>
          </p:nvSpPr>
          <p:spPr>
            <a:xfrm>
              <a:off x="799768" y="701751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30" name="AutoShape 30"/>
            <p:cNvSpPr/>
            <p:nvPr/>
          </p:nvSpPr>
          <p:spPr>
            <a:xfrm>
              <a:off x="904945" y="697618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31" name="TextBox 31"/>
            <p:cNvSpPr txBox="1"/>
            <p:nvPr/>
          </p:nvSpPr>
          <p:spPr>
            <a:xfrm>
              <a:off x="1094842" y="93878"/>
              <a:ext cx="10001250" cy="914400"/>
            </a:xfrm>
            <a:prstGeom prst="rect">
              <a:avLst/>
            </a:prstGeom>
          </p:spPr>
          <p:txBody>
            <a:bodyPr vert="horz" wrap="square" lIns="123825" tIns="123825" rIns="57150" bIns="123825" rtlCol="0" anchor="t" anchorCtr="0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en-US" sz="3000" b="1">
                  <a:solidFill>
                    <a:schemeClr val="accent1">
                      <a:alpha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借阅处理模块</a:t>
              </a:r>
            </a:p>
          </p:txBody>
        </p:sp>
      </p:grp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435703" y="1925288"/>
            <a:ext cx="3294412" cy="3432906"/>
            <a:chOff x="1435703" y="1925288"/>
            <a:chExt cx="3294412" cy="3432906"/>
          </a:xfrm>
        </p:grpSpPr>
        <p:sp>
          <p:nvSpPr>
            <p:cNvPr id="3" name="AutoShape 3"/>
            <p:cNvSpPr/>
            <p:nvPr/>
          </p:nvSpPr>
          <p:spPr>
            <a:xfrm>
              <a:off x="1435703" y="1925288"/>
              <a:ext cx="3294412" cy="3294412"/>
            </a:xfrm>
            <a:prstGeom prst="blockArc">
              <a:avLst/>
            </a:prstGeom>
            <a:solidFill>
              <a:schemeClr val="accent1">
                <a:lumMod val="75000"/>
                <a:alpha val="100000"/>
              </a:schemeClr>
            </a:solidFill>
          </p:spPr>
        </p:sp>
        <p:sp>
          <p:nvSpPr>
            <p:cNvPr id="4" name="AutoShape 4"/>
            <p:cNvSpPr/>
            <p:nvPr/>
          </p:nvSpPr>
          <p:spPr>
            <a:xfrm rot="10800000">
              <a:off x="1435703" y="2063782"/>
              <a:ext cx="3294412" cy="3294412"/>
            </a:xfrm>
            <a:prstGeom prst="blockArc">
              <a:avLst/>
            </a:prstGeom>
            <a:solidFill>
              <a:schemeClr val="accent1">
                <a:alpha val="100000"/>
              </a:schemeClr>
            </a:solidFill>
          </p:spPr>
        </p:sp>
      </p:grpSp>
      <p:sp>
        <p:nvSpPr>
          <p:cNvPr id="5" name="Freeform 5"/>
          <p:cNvSpPr/>
          <p:nvPr/>
        </p:nvSpPr>
        <p:spPr>
          <a:xfrm>
            <a:off x="2699099" y="3358880"/>
            <a:ext cx="767367" cy="703933"/>
          </a:xfrm>
          <a:custGeom>
            <a:avLst/>
            <a:gdLst/>
            <a:ahLst/>
            <a:cxnLst/>
            <a:rect l="l" t="t" r="r" b="b"/>
            <a:pathLst>
              <a:path w="988" h="905">
                <a:moveTo>
                  <a:pt x="298" y="855"/>
                </a:moveTo>
                <a:lnTo>
                  <a:pt x="359" y="855"/>
                </a:lnTo>
                <a:lnTo>
                  <a:pt x="359" y="855"/>
                </a:lnTo>
                <a:lnTo>
                  <a:pt x="374" y="838"/>
                </a:lnTo>
                <a:lnTo>
                  <a:pt x="388" y="819"/>
                </a:lnTo>
                <a:lnTo>
                  <a:pt x="401" y="799"/>
                </a:lnTo>
                <a:lnTo>
                  <a:pt x="412" y="776"/>
                </a:lnTo>
                <a:lnTo>
                  <a:pt x="421" y="752"/>
                </a:lnTo>
                <a:lnTo>
                  <a:pt x="427" y="725"/>
                </a:lnTo>
                <a:lnTo>
                  <a:pt x="432" y="697"/>
                </a:lnTo>
                <a:lnTo>
                  <a:pt x="436" y="666"/>
                </a:lnTo>
                <a:lnTo>
                  <a:pt x="425" y="666"/>
                </a:lnTo>
                <a:lnTo>
                  <a:pt x="425" y="666"/>
                </a:lnTo>
                <a:lnTo>
                  <a:pt x="418" y="666"/>
                </a:lnTo>
                <a:lnTo>
                  <a:pt x="412" y="664"/>
                </a:lnTo>
                <a:lnTo>
                  <a:pt x="405" y="661"/>
                </a:lnTo>
                <a:lnTo>
                  <a:pt x="401" y="656"/>
                </a:lnTo>
                <a:lnTo>
                  <a:pt x="397" y="651"/>
                </a:lnTo>
                <a:lnTo>
                  <a:pt x="393" y="646"/>
                </a:lnTo>
                <a:lnTo>
                  <a:pt x="391" y="639"/>
                </a:lnTo>
                <a:lnTo>
                  <a:pt x="390" y="633"/>
                </a:lnTo>
                <a:lnTo>
                  <a:pt x="390" y="633"/>
                </a:lnTo>
                <a:lnTo>
                  <a:pt x="390" y="633"/>
                </a:lnTo>
                <a:lnTo>
                  <a:pt x="391" y="625"/>
                </a:lnTo>
                <a:lnTo>
                  <a:pt x="393" y="620"/>
                </a:lnTo>
                <a:lnTo>
                  <a:pt x="397" y="613"/>
                </a:lnTo>
                <a:lnTo>
                  <a:pt x="401" y="609"/>
                </a:lnTo>
                <a:lnTo>
                  <a:pt x="405" y="604"/>
                </a:lnTo>
                <a:lnTo>
                  <a:pt x="412" y="601"/>
                </a:lnTo>
                <a:lnTo>
                  <a:pt x="418" y="599"/>
                </a:lnTo>
                <a:lnTo>
                  <a:pt x="425" y="598"/>
                </a:lnTo>
                <a:lnTo>
                  <a:pt x="442" y="598"/>
                </a:lnTo>
                <a:lnTo>
                  <a:pt x="442" y="598"/>
                </a:lnTo>
                <a:lnTo>
                  <a:pt x="417" y="573"/>
                </a:lnTo>
                <a:lnTo>
                  <a:pt x="393" y="546"/>
                </a:lnTo>
                <a:lnTo>
                  <a:pt x="371" y="519"/>
                </a:lnTo>
                <a:lnTo>
                  <a:pt x="351" y="489"/>
                </a:lnTo>
                <a:lnTo>
                  <a:pt x="337" y="512"/>
                </a:lnTo>
                <a:lnTo>
                  <a:pt x="337" y="512"/>
                </a:lnTo>
                <a:lnTo>
                  <a:pt x="277" y="476"/>
                </a:lnTo>
                <a:lnTo>
                  <a:pt x="248" y="458"/>
                </a:lnTo>
                <a:lnTo>
                  <a:pt x="219" y="438"/>
                </a:lnTo>
                <a:lnTo>
                  <a:pt x="191" y="418"/>
                </a:lnTo>
                <a:lnTo>
                  <a:pt x="164" y="395"/>
                </a:lnTo>
                <a:lnTo>
                  <a:pt x="138" y="371"/>
                </a:lnTo>
                <a:lnTo>
                  <a:pt x="126" y="358"/>
                </a:lnTo>
                <a:lnTo>
                  <a:pt x="114" y="345"/>
                </a:lnTo>
                <a:lnTo>
                  <a:pt x="114" y="345"/>
                </a:lnTo>
                <a:lnTo>
                  <a:pt x="102" y="331"/>
                </a:lnTo>
                <a:lnTo>
                  <a:pt x="92" y="317"/>
                </a:lnTo>
                <a:lnTo>
                  <a:pt x="81" y="301"/>
                </a:lnTo>
                <a:lnTo>
                  <a:pt x="71" y="285"/>
                </a:lnTo>
                <a:lnTo>
                  <a:pt x="61" y="269"/>
                </a:lnTo>
                <a:lnTo>
                  <a:pt x="53" y="251"/>
                </a:lnTo>
                <a:lnTo>
                  <a:pt x="44" y="234"/>
                </a:lnTo>
                <a:lnTo>
                  <a:pt x="36" y="216"/>
                </a:lnTo>
                <a:lnTo>
                  <a:pt x="30" y="196"/>
                </a:lnTo>
                <a:lnTo>
                  <a:pt x="23" y="175"/>
                </a:lnTo>
                <a:lnTo>
                  <a:pt x="18" y="154"/>
                </a:lnTo>
                <a:lnTo>
                  <a:pt x="13" y="132"/>
                </a:lnTo>
                <a:lnTo>
                  <a:pt x="9" y="108"/>
                </a:lnTo>
                <a:lnTo>
                  <a:pt x="6" y="84"/>
                </a:lnTo>
                <a:lnTo>
                  <a:pt x="4" y="59"/>
                </a:lnTo>
                <a:lnTo>
                  <a:pt x="3" y="33"/>
                </a:lnTo>
                <a:lnTo>
                  <a:pt x="0" y="0"/>
                </a:lnTo>
                <a:lnTo>
                  <a:pt x="33" y="7"/>
                </a:lnTo>
                <a:lnTo>
                  <a:pt x="239" y="55"/>
                </a:lnTo>
                <a:lnTo>
                  <a:pt x="252" y="58"/>
                </a:lnTo>
                <a:lnTo>
                  <a:pt x="252" y="58"/>
                </a:lnTo>
                <a:lnTo>
                  <a:pt x="256" y="23"/>
                </a:lnTo>
                <a:lnTo>
                  <a:pt x="473" y="23"/>
                </a:lnTo>
                <a:lnTo>
                  <a:pt x="520" y="23"/>
                </a:lnTo>
                <a:lnTo>
                  <a:pt x="737" y="23"/>
                </a:lnTo>
                <a:lnTo>
                  <a:pt x="737" y="23"/>
                </a:lnTo>
                <a:lnTo>
                  <a:pt x="740" y="57"/>
                </a:lnTo>
                <a:lnTo>
                  <a:pt x="751" y="55"/>
                </a:lnTo>
                <a:lnTo>
                  <a:pt x="956" y="7"/>
                </a:lnTo>
                <a:lnTo>
                  <a:pt x="988" y="0"/>
                </a:lnTo>
                <a:lnTo>
                  <a:pt x="987" y="33"/>
                </a:lnTo>
                <a:lnTo>
                  <a:pt x="987" y="33"/>
                </a:lnTo>
                <a:lnTo>
                  <a:pt x="986" y="59"/>
                </a:lnTo>
                <a:lnTo>
                  <a:pt x="983" y="84"/>
                </a:lnTo>
                <a:lnTo>
                  <a:pt x="980" y="108"/>
                </a:lnTo>
                <a:lnTo>
                  <a:pt x="976" y="132"/>
                </a:lnTo>
                <a:lnTo>
                  <a:pt x="971" y="154"/>
                </a:lnTo>
                <a:lnTo>
                  <a:pt x="965" y="175"/>
                </a:lnTo>
                <a:lnTo>
                  <a:pt x="960" y="196"/>
                </a:lnTo>
                <a:lnTo>
                  <a:pt x="952" y="216"/>
                </a:lnTo>
                <a:lnTo>
                  <a:pt x="945" y="234"/>
                </a:lnTo>
                <a:lnTo>
                  <a:pt x="936" y="251"/>
                </a:lnTo>
                <a:lnTo>
                  <a:pt x="927" y="269"/>
                </a:lnTo>
                <a:lnTo>
                  <a:pt x="918" y="285"/>
                </a:lnTo>
                <a:lnTo>
                  <a:pt x="908" y="301"/>
                </a:lnTo>
                <a:lnTo>
                  <a:pt x="897" y="317"/>
                </a:lnTo>
                <a:lnTo>
                  <a:pt x="886" y="331"/>
                </a:lnTo>
                <a:lnTo>
                  <a:pt x="874" y="345"/>
                </a:lnTo>
                <a:lnTo>
                  <a:pt x="874" y="345"/>
                </a:lnTo>
                <a:lnTo>
                  <a:pt x="862" y="358"/>
                </a:lnTo>
                <a:lnTo>
                  <a:pt x="850" y="371"/>
                </a:lnTo>
                <a:lnTo>
                  <a:pt x="825" y="395"/>
                </a:lnTo>
                <a:lnTo>
                  <a:pt x="798" y="418"/>
                </a:lnTo>
                <a:lnTo>
                  <a:pt x="770" y="438"/>
                </a:lnTo>
                <a:lnTo>
                  <a:pt x="742" y="458"/>
                </a:lnTo>
                <a:lnTo>
                  <a:pt x="713" y="476"/>
                </a:lnTo>
                <a:lnTo>
                  <a:pt x="653" y="512"/>
                </a:lnTo>
                <a:lnTo>
                  <a:pt x="640" y="491"/>
                </a:lnTo>
                <a:lnTo>
                  <a:pt x="640" y="491"/>
                </a:lnTo>
                <a:lnTo>
                  <a:pt x="620" y="521"/>
                </a:lnTo>
                <a:lnTo>
                  <a:pt x="599" y="548"/>
                </a:lnTo>
                <a:lnTo>
                  <a:pt x="576" y="574"/>
                </a:lnTo>
                <a:lnTo>
                  <a:pt x="551" y="598"/>
                </a:lnTo>
                <a:lnTo>
                  <a:pt x="567" y="598"/>
                </a:lnTo>
                <a:lnTo>
                  <a:pt x="567" y="598"/>
                </a:lnTo>
                <a:lnTo>
                  <a:pt x="574" y="599"/>
                </a:lnTo>
                <a:lnTo>
                  <a:pt x="580" y="601"/>
                </a:lnTo>
                <a:lnTo>
                  <a:pt x="586" y="604"/>
                </a:lnTo>
                <a:lnTo>
                  <a:pt x="591" y="609"/>
                </a:lnTo>
                <a:lnTo>
                  <a:pt x="595" y="613"/>
                </a:lnTo>
                <a:lnTo>
                  <a:pt x="599" y="620"/>
                </a:lnTo>
                <a:lnTo>
                  <a:pt x="601" y="625"/>
                </a:lnTo>
                <a:lnTo>
                  <a:pt x="601" y="633"/>
                </a:lnTo>
                <a:lnTo>
                  <a:pt x="601" y="633"/>
                </a:lnTo>
                <a:lnTo>
                  <a:pt x="601" y="633"/>
                </a:lnTo>
                <a:lnTo>
                  <a:pt x="601" y="639"/>
                </a:lnTo>
                <a:lnTo>
                  <a:pt x="599" y="646"/>
                </a:lnTo>
                <a:lnTo>
                  <a:pt x="595" y="651"/>
                </a:lnTo>
                <a:lnTo>
                  <a:pt x="591" y="656"/>
                </a:lnTo>
                <a:lnTo>
                  <a:pt x="586" y="661"/>
                </a:lnTo>
                <a:lnTo>
                  <a:pt x="580" y="664"/>
                </a:lnTo>
                <a:lnTo>
                  <a:pt x="574" y="666"/>
                </a:lnTo>
                <a:lnTo>
                  <a:pt x="567" y="666"/>
                </a:lnTo>
                <a:lnTo>
                  <a:pt x="557" y="666"/>
                </a:lnTo>
                <a:lnTo>
                  <a:pt x="557" y="666"/>
                </a:lnTo>
                <a:lnTo>
                  <a:pt x="561" y="697"/>
                </a:lnTo>
                <a:lnTo>
                  <a:pt x="565" y="725"/>
                </a:lnTo>
                <a:lnTo>
                  <a:pt x="572" y="752"/>
                </a:lnTo>
                <a:lnTo>
                  <a:pt x="581" y="776"/>
                </a:lnTo>
                <a:lnTo>
                  <a:pt x="592" y="799"/>
                </a:lnTo>
                <a:lnTo>
                  <a:pt x="605" y="819"/>
                </a:lnTo>
                <a:lnTo>
                  <a:pt x="619" y="838"/>
                </a:lnTo>
                <a:lnTo>
                  <a:pt x="634" y="855"/>
                </a:lnTo>
                <a:lnTo>
                  <a:pt x="697" y="855"/>
                </a:lnTo>
                <a:lnTo>
                  <a:pt x="713" y="905"/>
                </a:lnTo>
                <a:lnTo>
                  <a:pt x="283" y="905"/>
                </a:lnTo>
                <a:lnTo>
                  <a:pt x="298" y="855"/>
                </a:lnTo>
                <a:lnTo>
                  <a:pt x="298" y="855"/>
                </a:lnTo>
                <a:close/>
                <a:moveTo>
                  <a:pt x="742" y="109"/>
                </a:moveTo>
                <a:lnTo>
                  <a:pt x="742" y="109"/>
                </a:lnTo>
                <a:lnTo>
                  <a:pt x="741" y="157"/>
                </a:lnTo>
                <a:lnTo>
                  <a:pt x="737" y="203"/>
                </a:lnTo>
                <a:lnTo>
                  <a:pt x="731" y="247"/>
                </a:lnTo>
                <a:lnTo>
                  <a:pt x="723" y="289"/>
                </a:lnTo>
                <a:lnTo>
                  <a:pt x="719" y="310"/>
                </a:lnTo>
                <a:lnTo>
                  <a:pt x="714" y="331"/>
                </a:lnTo>
                <a:lnTo>
                  <a:pt x="707" y="350"/>
                </a:lnTo>
                <a:lnTo>
                  <a:pt x="701" y="370"/>
                </a:lnTo>
                <a:lnTo>
                  <a:pt x="693" y="388"/>
                </a:lnTo>
                <a:lnTo>
                  <a:pt x="685" y="407"/>
                </a:lnTo>
                <a:lnTo>
                  <a:pt x="678" y="425"/>
                </a:lnTo>
                <a:lnTo>
                  <a:pt x="669" y="443"/>
                </a:lnTo>
                <a:lnTo>
                  <a:pt x="669" y="443"/>
                </a:lnTo>
                <a:lnTo>
                  <a:pt x="715" y="414"/>
                </a:lnTo>
                <a:lnTo>
                  <a:pt x="736" y="399"/>
                </a:lnTo>
                <a:lnTo>
                  <a:pt x="758" y="383"/>
                </a:lnTo>
                <a:lnTo>
                  <a:pt x="779" y="367"/>
                </a:lnTo>
                <a:lnTo>
                  <a:pt x="798" y="349"/>
                </a:lnTo>
                <a:lnTo>
                  <a:pt x="818" y="331"/>
                </a:lnTo>
                <a:lnTo>
                  <a:pt x="836" y="311"/>
                </a:lnTo>
                <a:lnTo>
                  <a:pt x="836" y="311"/>
                </a:lnTo>
                <a:lnTo>
                  <a:pt x="855" y="288"/>
                </a:lnTo>
                <a:lnTo>
                  <a:pt x="871" y="263"/>
                </a:lnTo>
                <a:lnTo>
                  <a:pt x="886" y="236"/>
                </a:lnTo>
                <a:lnTo>
                  <a:pt x="894" y="222"/>
                </a:lnTo>
                <a:lnTo>
                  <a:pt x="900" y="208"/>
                </a:lnTo>
                <a:lnTo>
                  <a:pt x="906" y="192"/>
                </a:lnTo>
                <a:lnTo>
                  <a:pt x="912" y="177"/>
                </a:lnTo>
                <a:lnTo>
                  <a:pt x="917" y="159"/>
                </a:lnTo>
                <a:lnTo>
                  <a:pt x="921" y="142"/>
                </a:lnTo>
                <a:lnTo>
                  <a:pt x="925" y="123"/>
                </a:lnTo>
                <a:lnTo>
                  <a:pt x="929" y="105"/>
                </a:lnTo>
                <a:lnTo>
                  <a:pt x="932" y="85"/>
                </a:lnTo>
                <a:lnTo>
                  <a:pt x="934" y="66"/>
                </a:lnTo>
                <a:lnTo>
                  <a:pt x="793" y="97"/>
                </a:lnTo>
                <a:lnTo>
                  <a:pt x="808" y="130"/>
                </a:lnTo>
                <a:lnTo>
                  <a:pt x="761" y="152"/>
                </a:lnTo>
                <a:lnTo>
                  <a:pt x="742" y="109"/>
                </a:lnTo>
                <a:lnTo>
                  <a:pt x="742" y="109"/>
                </a:lnTo>
                <a:close/>
                <a:moveTo>
                  <a:pt x="326" y="446"/>
                </a:moveTo>
                <a:lnTo>
                  <a:pt x="326" y="446"/>
                </a:lnTo>
                <a:lnTo>
                  <a:pt x="316" y="428"/>
                </a:lnTo>
                <a:lnTo>
                  <a:pt x="308" y="409"/>
                </a:lnTo>
                <a:lnTo>
                  <a:pt x="300" y="390"/>
                </a:lnTo>
                <a:lnTo>
                  <a:pt x="292" y="371"/>
                </a:lnTo>
                <a:lnTo>
                  <a:pt x="286" y="350"/>
                </a:lnTo>
                <a:lnTo>
                  <a:pt x="279" y="331"/>
                </a:lnTo>
                <a:lnTo>
                  <a:pt x="274" y="309"/>
                </a:lnTo>
                <a:lnTo>
                  <a:pt x="269" y="288"/>
                </a:lnTo>
                <a:lnTo>
                  <a:pt x="264" y="267"/>
                </a:lnTo>
                <a:lnTo>
                  <a:pt x="261" y="244"/>
                </a:lnTo>
                <a:lnTo>
                  <a:pt x="258" y="221"/>
                </a:lnTo>
                <a:lnTo>
                  <a:pt x="256" y="198"/>
                </a:lnTo>
                <a:lnTo>
                  <a:pt x="253" y="174"/>
                </a:lnTo>
                <a:lnTo>
                  <a:pt x="252" y="151"/>
                </a:lnTo>
                <a:lnTo>
                  <a:pt x="251" y="102"/>
                </a:lnTo>
                <a:lnTo>
                  <a:pt x="228" y="152"/>
                </a:lnTo>
                <a:lnTo>
                  <a:pt x="182" y="130"/>
                </a:lnTo>
                <a:lnTo>
                  <a:pt x="197" y="97"/>
                </a:lnTo>
                <a:lnTo>
                  <a:pt x="56" y="66"/>
                </a:lnTo>
                <a:lnTo>
                  <a:pt x="56" y="66"/>
                </a:lnTo>
                <a:lnTo>
                  <a:pt x="58" y="85"/>
                </a:lnTo>
                <a:lnTo>
                  <a:pt x="60" y="105"/>
                </a:lnTo>
                <a:lnTo>
                  <a:pt x="63" y="123"/>
                </a:lnTo>
                <a:lnTo>
                  <a:pt x="68" y="142"/>
                </a:lnTo>
                <a:lnTo>
                  <a:pt x="72" y="159"/>
                </a:lnTo>
                <a:lnTo>
                  <a:pt x="77" y="177"/>
                </a:lnTo>
                <a:lnTo>
                  <a:pt x="83" y="192"/>
                </a:lnTo>
                <a:lnTo>
                  <a:pt x="89" y="208"/>
                </a:lnTo>
                <a:lnTo>
                  <a:pt x="96" y="222"/>
                </a:lnTo>
                <a:lnTo>
                  <a:pt x="102" y="236"/>
                </a:lnTo>
                <a:lnTo>
                  <a:pt x="118" y="263"/>
                </a:lnTo>
                <a:lnTo>
                  <a:pt x="135" y="288"/>
                </a:lnTo>
                <a:lnTo>
                  <a:pt x="153" y="311"/>
                </a:lnTo>
                <a:lnTo>
                  <a:pt x="153" y="311"/>
                </a:lnTo>
                <a:lnTo>
                  <a:pt x="172" y="332"/>
                </a:lnTo>
                <a:lnTo>
                  <a:pt x="191" y="350"/>
                </a:lnTo>
                <a:lnTo>
                  <a:pt x="212" y="369"/>
                </a:lnTo>
                <a:lnTo>
                  <a:pt x="234" y="385"/>
                </a:lnTo>
                <a:lnTo>
                  <a:pt x="256" y="401"/>
                </a:lnTo>
                <a:lnTo>
                  <a:pt x="279" y="417"/>
                </a:lnTo>
                <a:lnTo>
                  <a:pt x="326" y="446"/>
                </a:lnTo>
                <a:lnTo>
                  <a:pt x="326" y="446"/>
                </a:lnTo>
                <a:close/>
                <a:moveTo>
                  <a:pt x="304" y="70"/>
                </a:moveTo>
                <a:lnTo>
                  <a:pt x="304" y="70"/>
                </a:lnTo>
                <a:lnTo>
                  <a:pt x="304" y="120"/>
                </a:lnTo>
                <a:lnTo>
                  <a:pt x="307" y="170"/>
                </a:lnTo>
                <a:lnTo>
                  <a:pt x="309" y="194"/>
                </a:lnTo>
                <a:lnTo>
                  <a:pt x="312" y="218"/>
                </a:lnTo>
                <a:lnTo>
                  <a:pt x="315" y="242"/>
                </a:lnTo>
                <a:lnTo>
                  <a:pt x="320" y="266"/>
                </a:lnTo>
                <a:lnTo>
                  <a:pt x="320" y="266"/>
                </a:lnTo>
                <a:lnTo>
                  <a:pt x="325" y="288"/>
                </a:lnTo>
                <a:lnTo>
                  <a:pt x="331" y="312"/>
                </a:lnTo>
                <a:lnTo>
                  <a:pt x="339" y="335"/>
                </a:lnTo>
                <a:lnTo>
                  <a:pt x="348" y="358"/>
                </a:lnTo>
                <a:lnTo>
                  <a:pt x="358" y="380"/>
                </a:lnTo>
                <a:lnTo>
                  <a:pt x="368" y="401"/>
                </a:lnTo>
                <a:lnTo>
                  <a:pt x="381" y="423"/>
                </a:lnTo>
                <a:lnTo>
                  <a:pt x="394" y="445"/>
                </a:lnTo>
                <a:lnTo>
                  <a:pt x="394" y="445"/>
                </a:lnTo>
                <a:lnTo>
                  <a:pt x="398" y="448"/>
                </a:lnTo>
                <a:lnTo>
                  <a:pt x="401" y="450"/>
                </a:lnTo>
                <a:lnTo>
                  <a:pt x="404" y="452"/>
                </a:lnTo>
                <a:lnTo>
                  <a:pt x="407" y="453"/>
                </a:lnTo>
                <a:lnTo>
                  <a:pt x="412" y="453"/>
                </a:lnTo>
                <a:lnTo>
                  <a:pt x="416" y="453"/>
                </a:lnTo>
                <a:lnTo>
                  <a:pt x="419" y="452"/>
                </a:lnTo>
                <a:lnTo>
                  <a:pt x="424" y="450"/>
                </a:lnTo>
                <a:lnTo>
                  <a:pt x="424" y="450"/>
                </a:lnTo>
                <a:lnTo>
                  <a:pt x="427" y="447"/>
                </a:lnTo>
                <a:lnTo>
                  <a:pt x="429" y="444"/>
                </a:lnTo>
                <a:lnTo>
                  <a:pt x="430" y="440"/>
                </a:lnTo>
                <a:lnTo>
                  <a:pt x="431" y="436"/>
                </a:lnTo>
                <a:lnTo>
                  <a:pt x="432" y="433"/>
                </a:lnTo>
                <a:lnTo>
                  <a:pt x="431" y="428"/>
                </a:lnTo>
                <a:lnTo>
                  <a:pt x="430" y="425"/>
                </a:lnTo>
                <a:lnTo>
                  <a:pt x="428" y="421"/>
                </a:lnTo>
                <a:lnTo>
                  <a:pt x="428" y="421"/>
                </a:lnTo>
                <a:lnTo>
                  <a:pt x="416" y="402"/>
                </a:lnTo>
                <a:lnTo>
                  <a:pt x="404" y="382"/>
                </a:lnTo>
                <a:lnTo>
                  <a:pt x="394" y="362"/>
                </a:lnTo>
                <a:lnTo>
                  <a:pt x="386" y="342"/>
                </a:lnTo>
                <a:lnTo>
                  <a:pt x="378" y="321"/>
                </a:lnTo>
                <a:lnTo>
                  <a:pt x="371" y="300"/>
                </a:lnTo>
                <a:lnTo>
                  <a:pt x="365" y="279"/>
                </a:lnTo>
                <a:lnTo>
                  <a:pt x="360" y="257"/>
                </a:lnTo>
                <a:lnTo>
                  <a:pt x="360" y="257"/>
                </a:lnTo>
                <a:lnTo>
                  <a:pt x="355" y="234"/>
                </a:lnTo>
                <a:lnTo>
                  <a:pt x="352" y="212"/>
                </a:lnTo>
                <a:lnTo>
                  <a:pt x="350" y="189"/>
                </a:lnTo>
                <a:lnTo>
                  <a:pt x="348" y="166"/>
                </a:lnTo>
                <a:lnTo>
                  <a:pt x="346" y="119"/>
                </a:lnTo>
                <a:lnTo>
                  <a:pt x="346" y="70"/>
                </a:lnTo>
                <a:lnTo>
                  <a:pt x="346" y="70"/>
                </a:lnTo>
                <a:lnTo>
                  <a:pt x="345" y="67"/>
                </a:lnTo>
                <a:lnTo>
                  <a:pt x="343" y="63"/>
                </a:lnTo>
                <a:lnTo>
                  <a:pt x="342" y="59"/>
                </a:lnTo>
                <a:lnTo>
                  <a:pt x="339" y="56"/>
                </a:lnTo>
                <a:lnTo>
                  <a:pt x="337" y="54"/>
                </a:lnTo>
                <a:lnTo>
                  <a:pt x="333" y="52"/>
                </a:lnTo>
                <a:lnTo>
                  <a:pt x="329" y="51"/>
                </a:lnTo>
                <a:lnTo>
                  <a:pt x="325" y="50"/>
                </a:lnTo>
                <a:lnTo>
                  <a:pt x="325" y="50"/>
                </a:lnTo>
                <a:lnTo>
                  <a:pt x="321" y="51"/>
                </a:lnTo>
                <a:lnTo>
                  <a:pt x="317" y="52"/>
                </a:lnTo>
                <a:lnTo>
                  <a:pt x="313" y="53"/>
                </a:lnTo>
                <a:lnTo>
                  <a:pt x="311" y="56"/>
                </a:lnTo>
                <a:lnTo>
                  <a:pt x="308" y="58"/>
                </a:lnTo>
                <a:lnTo>
                  <a:pt x="307" y="63"/>
                </a:lnTo>
                <a:lnTo>
                  <a:pt x="304" y="66"/>
                </a:lnTo>
                <a:lnTo>
                  <a:pt x="304" y="70"/>
                </a:lnTo>
                <a:lnTo>
                  <a:pt x="304" y="70"/>
                </a:lnTo>
                <a:close/>
              </a:path>
            </a:pathLst>
          </a:custGeom>
          <a:solidFill>
            <a:schemeClr val="accent1">
              <a:lumMod val="75000"/>
              <a:alpha val="100000"/>
            </a:schemeClr>
          </a:solidFill>
        </p:spPr>
      </p:sp>
      <p:grpSp>
        <p:nvGrpSpPr>
          <p:cNvPr id="6" name="Group 6"/>
          <p:cNvGrpSpPr/>
          <p:nvPr/>
        </p:nvGrpSpPr>
        <p:grpSpPr>
          <a:xfrm>
            <a:off x="454963" y="93878"/>
            <a:ext cx="10641129" cy="914400"/>
            <a:chOff x="454963" y="93878"/>
            <a:chExt cx="10641129" cy="914400"/>
          </a:xfrm>
        </p:grpSpPr>
        <p:sp>
          <p:nvSpPr>
            <p:cNvPr id="7" name="AutoShape 7"/>
            <p:cNvSpPr/>
            <p:nvPr/>
          </p:nvSpPr>
          <p:spPr>
            <a:xfrm>
              <a:off x="454963" y="331168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8" name="AutoShape 8"/>
            <p:cNvSpPr/>
            <p:nvPr/>
          </p:nvSpPr>
          <p:spPr>
            <a:xfrm>
              <a:off x="575049" y="337743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9" name="AutoShape 9"/>
            <p:cNvSpPr/>
            <p:nvPr/>
          </p:nvSpPr>
          <p:spPr>
            <a:xfrm>
              <a:off x="689125" y="339460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10" name="AutoShape 10"/>
            <p:cNvSpPr/>
            <p:nvPr/>
          </p:nvSpPr>
          <p:spPr>
            <a:xfrm>
              <a:off x="799768" y="348430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11" name="AutoShape 11"/>
            <p:cNvSpPr/>
            <p:nvPr/>
          </p:nvSpPr>
          <p:spPr>
            <a:xfrm>
              <a:off x="904945" y="344297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12" name="AutoShape 12"/>
            <p:cNvSpPr/>
            <p:nvPr/>
          </p:nvSpPr>
          <p:spPr>
            <a:xfrm>
              <a:off x="454963" y="448942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13" name="AutoShape 13"/>
            <p:cNvSpPr/>
            <p:nvPr/>
          </p:nvSpPr>
          <p:spPr>
            <a:xfrm>
              <a:off x="575049" y="455517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14" name="AutoShape 14"/>
            <p:cNvSpPr/>
            <p:nvPr/>
          </p:nvSpPr>
          <p:spPr>
            <a:xfrm>
              <a:off x="689125" y="457233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15" name="AutoShape 15"/>
            <p:cNvSpPr/>
            <p:nvPr/>
          </p:nvSpPr>
          <p:spPr>
            <a:xfrm>
              <a:off x="799768" y="466203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16" name="AutoShape 16"/>
            <p:cNvSpPr/>
            <p:nvPr/>
          </p:nvSpPr>
          <p:spPr>
            <a:xfrm>
              <a:off x="904945" y="462070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17" name="AutoShape 17"/>
            <p:cNvSpPr/>
            <p:nvPr/>
          </p:nvSpPr>
          <p:spPr>
            <a:xfrm>
              <a:off x="454963" y="566715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18" name="AutoShape 18"/>
            <p:cNvSpPr/>
            <p:nvPr/>
          </p:nvSpPr>
          <p:spPr>
            <a:xfrm>
              <a:off x="575049" y="573291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19" name="AutoShape 19"/>
            <p:cNvSpPr/>
            <p:nvPr/>
          </p:nvSpPr>
          <p:spPr>
            <a:xfrm>
              <a:off x="689125" y="575007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20" name="AutoShape 20"/>
            <p:cNvSpPr/>
            <p:nvPr/>
          </p:nvSpPr>
          <p:spPr>
            <a:xfrm>
              <a:off x="799768" y="583977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21" name="AutoShape 21"/>
            <p:cNvSpPr/>
            <p:nvPr/>
          </p:nvSpPr>
          <p:spPr>
            <a:xfrm>
              <a:off x="904945" y="579844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22" name="AutoShape 22"/>
            <p:cNvSpPr/>
            <p:nvPr/>
          </p:nvSpPr>
          <p:spPr>
            <a:xfrm>
              <a:off x="454963" y="684489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23" name="AutoShape 23"/>
            <p:cNvSpPr/>
            <p:nvPr/>
          </p:nvSpPr>
          <p:spPr>
            <a:xfrm>
              <a:off x="575049" y="691064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24" name="AutoShape 24"/>
            <p:cNvSpPr/>
            <p:nvPr/>
          </p:nvSpPr>
          <p:spPr>
            <a:xfrm>
              <a:off x="689125" y="692781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25" name="AutoShape 25"/>
            <p:cNvSpPr/>
            <p:nvPr/>
          </p:nvSpPr>
          <p:spPr>
            <a:xfrm>
              <a:off x="799768" y="701751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26" name="AutoShape 26"/>
            <p:cNvSpPr/>
            <p:nvPr/>
          </p:nvSpPr>
          <p:spPr>
            <a:xfrm>
              <a:off x="904945" y="697618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27" name="TextBox 27"/>
            <p:cNvSpPr txBox="1"/>
            <p:nvPr/>
          </p:nvSpPr>
          <p:spPr>
            <a:xfrm>
              <a:off x="1094842" y="93878"/>
              <a:ext cx="10001250" cy="914400"/>
            </a:xfrm>
            <a:prstGeom prst="rect">
              <a:avLst/>
            </a:prstGeom>
          </p:spPr>
          <p:txBody>
            <a:bodyPr vert="horz" wrap="square" lIns="123825" tIns="123825" rIns="57150" bIns="123825" rtlCol="0" anchor="t" anchorCtr="0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en-US" sz="3000" b="1">
                  <a:solidFill>
                    <a:schemeClr val="accent1">
                      <a:alpha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借阅处理模块</a:t>
              </a:r>
            </a:p>
          </p:txBody>
        </p:sp>
      </p:grpSp>
      <p:grpSp>
        <p:nvGrpSpPr>
          <p:cNvPr id="28" name="Group 28"/>
          <p:cNvGrpSpPr/>
          <p:nvPr/>
        </p:nvGrpSpPr>
        <p:grpSpPr>
          <a:xfrm>
            <a:off x="5784437" y="1687163"/>
            <a:ext cx="4496144" cy="565817"/>
            <a:chOff x="5784437" y="1687163"/>
            <a:chExt cx="4496144" cy="565817"/>
          </a:xfrm>
        </p:grpSpPr>
        <p:sp>
          <p:nvSpPr>
            <p:cNvPr id="29" name="AutoShape 29"/>
            <p:cNvSpPr/>
            <p:nvPr/>
          </p:nvSpPr>
          <p:spPr>
            <a:xfrm>
              <a:off x="5784437" y="1687163"/>
              <a:ext cx="4496144" cy="565817"/>
            </a:xfrm>
            <a:prstGeom prst="rect">
              <a:avLst/>
            </a:prstGeom>
            <a:solidFill>
              <a:schemeClr val="accent1">
                <a:alpha val="100000"/>
              </a:schemeClr>
            </a:solidFill>
          </p:spPr>
        </p:sp>
      </p:grpSp>
      <p:sp>
        <p:nvSpPr>
          <p:cNvPr id="30" name="TextBox 30"/>
          <p:cNvSpPr txBox="1"/>
          <p:nvPr/>
        </p:nvSpPr>
        <p:spPr>
          <a:xfrm>
            <a:off x="5927774" y="1687163"/>
            <a:ext cx="4173855" cy="561199"/>
          </a:xfrm>
          <a:prstGeom prst="rect">
            <a:avLst/>
          </a:prstGeom>
        </p:spPr>
        <p:txBody>
          <a:bodyPr vert="horz" wrap="square" lIns="91440" tIns="45720" rIns="91440" bIns="45720" rtlCol="0" anchor="ctr" anchorCtr="1">
            <a:normAutofit/>
          </a:bodyPr>
          <a:lstStyle/>
          <a:p>
            <a:pPr algn="ctr">
              <a:lnSpc>
                <a:spcPct val="100000"/>
              </a:lnSpc>
              <a:spcBef>
                <a:spcPts val="375"/>
              </a:spcBef>
            </a:pPr>
            <a:r>
              <a:rPr lang="en-US" sz="2025" b="1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01</a:t>
            </a:r>
          </a:p>
        </p:txBody>
      </p:sp>
      <p:grpSp>
        <p:nvGrpSpPr>
          <p:cNvPr id="31" name="Group 31"/>
          <p:cNvGrpSpPr/>
          <p:nvPr/>
        </p:nvGrpSpPr>
        <p:grpSpPr>
          <a:xfrm>
            <a:off x="5784437" y="2262505"/>
            <a:ext cx="4496144" cy="820535"/>
            <a:chOff x="5784437" y="2262505"/>
            <a:chExt cx="4496144" cy="820535"/>
          </a:xfrm>
        </p:grpSpPr>
        <p:sp>
          <p:nvSpPr>
            <p:cNvPr id="32" name="TextBox 32"/>
            <p:cNvSpPr txBox="1"/>
            <p:nvPr/>
          </p:nvSpPr>
          <p:spPr>
            <a:xfrm>
              <a:off x="5784437" y="2262505"/>
              <a:ext cx="4496144" cy="820535"/>
            </a:xfrm>
            <a:prstGeom prst="rect">
              <a:avLst/>
            </a:prstGeom>
          </p:spPr>
          <p:txBody>
            <a:bodyPr vert="horz" wrap="square" lIns="66008" tIns="33052" rIns="66008" bIns="33052" rtlCol="0" anchor="ctr" anchorCtr="1">
              <a:norm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1500">
                  <a:solidFill>
                    <a:schemeClr val="dk1">
                      <a:alpha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还书过程完成后，则对读者信息中的借书信息清零，并修改库存量。</a:t>
              </a:r>
            </a:p>
          </p:txBody>
        </p:sp>
      </p:grpSp>
      <p:grpSp>
        <p:nvGrpSpPr>
          <p:cNvPr id="33" name="Group 33"/>
          <p:cNvGrpSpPr/>
          <p:nvPr/>
        </p:nvGrpSpPr>
        <p:grpSpPr>
          <a:xfrm>
            <a:off x="5784437" y="3120755"/>
            <a:ext cx="4496144" cy="565817"/>
            <a:chOff x="5784437" y="3120755"/>
            <a:chExt cx="4496144" cy="565817"/>
          </a:xfrm>
        </p:grpSpPr>
        <p:sp>
          <p:nvSpPr>
            <p:cNvPr id="34" name="AutoShape 34"/>
            <p:cNvSpPr/>
            <p:nvPr/>
          </p:nvSpPr>
          <p:spPr>
            <a:xfrm>
              <a:off x="5784437" y="3120755"/>
              <a:ext cx="4496144" cy="565817"/>
            </a:xfrm>
            <a:prstGeom prst="rect">
              <a:avLst/>
            </a:prstGeom>
            <a:solidFill>
              <a:schemeClr val="accent1">
                <a:lumMod val="50000"/>
                <a:alpha val="100000"/>
              </a:schemeClr>
            </a:solidFill>
          </p:spPr>
        </p:sp>
      </p:grpSp>
      <p:sp>
        <p:nvSpPr>
          <p:cNvPr id="35" name="TextBox 35"/>
          <p:cNvSpPr txBox="1"/>
          <p:nvPr/>
        </p:nvSpPr>
        <p:spPr>
          <a:xfrm>
            <a:off x="5927774" y="3120755"/>
            <a:ext cx="4173855" cy="561199"/>
          </a:xfrm>
          <a:prstGeom prst="rect">
            <a:avLst/>
          </a:prstGeom>
        </p:spPr>
        <p:txBody>
          <a:bodyPr vert="horz" wrap="square" lIns="91440" tIns="45720" rIns="91440" bIns="45720" rtlCol="0" anchor="ctr" anchorCtr="1">
            <a:normAutofit/>
          </a:bodyPr>
          <a:lstStyle/>
          <a:p>
            <a:pPr algn="ctr">
              <a:lnSpc>
                <a:spcPct val="100000"/>
              </a:lnSpc>
              <a:spcBef>
                <a:spcPts val="375"/>
              </a:spcBef>
            </a:pPr>
            <a:r>
              <a:rPr lang="en-US" sz="2025" b="1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02</a:t>
            </a:r>
          </a:p>
        </p:txBody>
      </p:sp>
      <p:grpSp>
        <p:nvGrpSpPr>
          <p:cNvPr id="36" name="Group 36"/>
          <p:cNvGrpSpPr/>
          <p:nvPr/>
        </p:nvGrpSpPr>
        <p:grpSpPr>
          <a:xfrm>
            <a:off x="5784437" y="3715147"/>
            <a:ext cx="4496144" cy="820535"/>
            <a:chOff x="5784437" y="3715147"/>
            <a:chExt cx="4496144" cy="820535"/>
          </a:xfrm>
        </p:grpSpPr>
        <p:sp>
          <p:nvSpPr>
            <p:cNvPr id="37" name="TextBox 37"/>
            <p:cNvSpPr txBox="1"/>
            <p:nvPr/>
          </p:nvSpPr>
          <p:spPr>
            <a:xfrm>
              <a:off x="5784437" y="3715147"/>
              <a:ext cx="4496144" cy="820535"/>
            </a:xfrm>
            <a:prstGeom prst="rect">
              <a:avLst/>
            </a:prstGeom>
          </p:spPr>
          <p:txBody>
            <a:bodyPr vert="horz" wrap="square" lIns="66008" tIns="33052" rIns="66008" bIns="33052" rtlCol="0" anchor="ctr" anchorCtr="1">
              <a:norm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1500">
                  <a:solidFill>
                    <a:schemeClr val="dk1">
                      <a:alpha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本系统借阅处理模块的功能是实现图书借阅处理，分别由如下方法实现</a:t>
              </a:r>
            </a:p>
          </p:txBody>
        </p:sp>
      </p:grpSp>
      <p:grpSp>
        <p:nvGrpSpPr>
          <p:cNvPr id="38" name="Group 38"/>
          <p:cNvGrpSpPr/>
          <p:nvPr/>
        </p:nvGrpSpPr>
        <p:grpSpPr>
          <a:xfrm>
            <a:off x="5784437" y="4609991"/>
            <a:ext cx="4496144" cy="565817"/>
            <a:chOff x="5784437" y="4609991"/>
            <a:chExt cx="4496144" cy="565817"/>
          </a:xfrm>
        </p:grpSpPr>
        <p:sp>
          <p:nvSpPr>
            <p:cNvPr id="39" name="AutoShape 39"/>
            <p:cNvSpPr/>
            <p:nvPr/>
          </p:nvSpPr>
          <p:spPr>
            <a:xfrm>
              <a:off x="5784437" y="4609991"/>
              <a:ext cx="4496144" cy="565817"/>
            </a:xfrm>
            <a:prstGeom prst="rect">
              <a:avLst/>
            </a:prstGeom>
            <a:solidFill>
              <a:schemeClr val="accent1">
                <a:alpha val="100000"/>
              </a:schemeClr>
            </a:solidFill>
          </p:spPr>
        </p:sp>
      </p:grpSp>
      <p:grpSp>
        <p:nvGrpSpPr>
          <p:cNvPr id="40" name="Group 40"/>
          <p:cNvGrpSpPr/>
          <p:nvPr/>
        </p:nvGrpSpPr>
        <p:grpSpPr>
          <a:xfrm>
            <a:off x="5784437" y="5204382"/>
            <a:ext cx="4496144" cy="820535"/>
            <a:chOff x="5784437" y="5204382"/>
            <a:chExt cx="4496144" cy="820535"/>
          </a:xfrm>
        </p:grpSpPr>
        <p:sp>
          <p:nvSpPr>
            <p:cNvPr id="41" name="TextBox 41"/>
            <p:cNvSpPr txBox="1"/>
            <p:nvPr/>
          </p:nvSpPr>
          <p:spPr>
            <a:xfrm>
              <a:off x="5784437" y="5204382"/>
              <a:ext cx="4496144" cy="820535"/>
            </a:xfrm>
            <a:prstGeom prst="rect">
              <a:avLst/>
            </a:prstGeom>
          </p:spPr>
          <p:txBody>
            <a:bodyPr vert="horz" wrap="square" lIns="66008" tIns="33052" rIns="66008" bIns="33052" rtlCol="0" anchor="ctr" anchorCtr="1">
              <a:norm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1500">
                  <a:solidFill>
                    <a:schemeClr val="dk1">
                      <a:alpha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方法jie_name()：实现按书名借阅。</a:t>
              </a:r>
            </a:p>
          </p:txBody>
        </p:sp>
      </p:grpSp>
      <p:sp>
        <p:nvSpPr>
          <p:cNvPr id="42" name="TextBox 42"/>
          <p:cNvSpPr txBox="1"/>
          <p:nvPr/>
        </p:nvSpPr>
        <p:spPr>
          <a:xfrm>
            <a:off x="5945582" y="4609991"/>
            <a:ext cx="4173855" cy="561199"/>
          </a:xfrm>
          <a:prstGeom prst="rect">
            <a:avLst/>
          </a:prstGeom>
        </p:spPr>
        <p:txBody>
          <a:bodyPr vert="horz" wrap="square" lIns="91440" tIns="45720" rIns="91440" bIns="45720" rtlCol="0" anchor="ctr" anchorCtr="1">
            <a:normAutofit/>
          </a:bodyPr>
          <a:lstStyle/>
          <a:p>
            <a:pPr algn="ctr">
              <a:lnSpc>
                <a:spcPct val="100000"/>
              </a:lnSpc>
              <a:spcBef>
                <a:spcPts val="375"/>
              </a:spcBef>
            </a:pPr>
            <a:r>
              <a:rPr lang="en-US" sz="2025" b="1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03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866575" y="1250443"/>
            <a:ext cx="10458850" cy="2287219"/>
          </a:xfrm>
          <a:prstGeom prst="roundRect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3" name="TextBox 3"/>
          <p:cNvSpPr txBox="1"/>
          <p:nvPr/>
        </p:nvSpPr>
        <p:spPr>
          <a:xfrm>
            <a:off x="1304547" y="1787738"/>
            <a:ext cx="9582906" cy="1203960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350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方法jie_num()：实现按书号借阅。</a:t>
            </a:r>
          </a:p>
        </p:txBody>
      </p:sp>
      <p:sp>
        <p:nvSpPr>
          <p:cNvPr id="4" name="AutoShape 4"/>
          <p:cNvSpPr/>
          <p:nvPr/>
        </p:nvSpPr>
        <p:spPr>
          <a:xfrm>
            <a:off x="866575" y="3830586"/>
            <a:ext cx="10458850" cy="2286677"/>
          </a:xfrm>
          <a:prstGeom prst="roundRect">
            <a:avLst/>
          </a:prstGeom>
          <a:solidFill>
            <a:schemeClr val="accent1">
              <a:alpha val="15000"/>
            </a:schemeClr>
          </a:solidFill>
        </p:spPr>
      </p:sp>
      <p:sp>
        <p:nvSpPr>
          <p:cNvPr id="5" name="TextBox 5"/>
          <p:cNvSpPr txBox="1"/>
          <p:nvPr/>
        </p:nvSpPr>
        <p:spPr>
          <a:xfrm>
            <a:off x="1218874" y="4371944"/>
            <a:ext cx="9582150" cy="1209675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350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方法jieyue()：是图书借阅的主菜单，在此菜单内用户可以选择对应的借阅方式。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454963" y="93878"/>
            <a:ext cx="10641129" cy="914400"/>
            <a:chOff x="454963" y="93878"/>
            <a:chExt cx="10641129" cy="914400"/>
          </a:xfrm>
        </p:grpSpPr>
        <p:sp>
          <p:nvSpPr>
            <p:cNvPr id="7" name="AutoShape 7"/>
            <p:cNvSpPr/>
            <p:nvPr/>
          </p:nvSpPr>
          <p:spPr>
            <a:xfrm>
              <a:off x="454963" y="331168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8" name="AutoShape 8"/>
            <p:cNvSpPr/>
            <p:nvPr/>
          </p:nvSpPr>
          <p:spPr>
            <a:xfrm>
              <a:off x="575049" y="337743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9" name="AutoShape 9"/>
            <p:cNvSpPr/>
            <p:nvPr/>
          </p:nvSpPr>
          <p:spPr>
            <a:xfrm>
              <a:off x="689125" y="339460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10" name="AutoShape 10"/>
            <p:cNvSpPr/>
            <p:nvPr/>
          </p:nvSpPr>
          <p:spPr>
            <a:xfrm>
              <a:off x="799768" y="348430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11" name="AutoShape 11"/>
            <p:cNvSpPr/>
            <p:nvPr/>
          </p:nvSpPr>
          <p:spPr>
            <a:xfrm>
              <a:off x="904945" y="344297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12" name="AutoShape 12"/>
            <p:cNvSpPr/>
            <p:nvPr/>
          </p:nvSpPr>
          <p:spPr>
            <a:xfrm>
              <a:off x="454963" y="448942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13" name="AutoShape 13"/>
            <p:cNvSpPr/>
            <p:nvPr/>
          </p:nvSpPr>
          <p:spPr>
            <a:xfrm>
              <a:off x="575049" y="455517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14" name="AutoShape 14"/>
            <p:cNvSpPr/>
            <p:nvPr/>
          </p:nvSpPr>
          <p:spPr>
            <a:xfrm>
              <a:off x="689125" y="457233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15" name="AutoShape 15"/>
            <p:cNvSpPr/>
            <p:nvPr/>
          </p:nvSpPr>
          <p:spPr>
            <a:xfrm>
              <a:off x="799768" y="466203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16" name="AutoShape 16"/>
            <p:cNvSpPr/>
            <p:nvPr/>
          </p:nvSpPr>
          <p:spPr>
            <a:xfrm>
              <a:off x="904945" y="462070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17" name="AutoShape 17"/>
            <p:cNvSpPr/>
            <p:nvPr/>
          </p:nvSpPr>
          <p:spPr>
            <a:xfrm>
              <a:off x="454963" y="566715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18" name="AutoShape 18"/>
            <p:cNvSpPr/>
            <p:nvPr/>
          </p:nvSpPr>
          <p:spPr>
            <a:xfrm>
              <a:off x="575049" y="573291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19" name="AutoShape 19"/>
            <p:cNvSpPr/>
            <p:nvPr/>
          </p:nvSpPr>
          <p:spPr>
            <a:xfrm>
              <a:off x="689125" y="575007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20" name="AutoShape 20"/>
            <p:cNvSpPr/>
            <p:nvPr/>
          </p:nvSpPr>
          <p:spPr>
            <a:xfrm>
              <a:off x="799768" y="583977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21" name="AutoShape 21"/>
            <p:cNvSpPr/>
            <p:nvPr/>
          </p:nvSpPr>
          <p:spPr>
            <a:xfrm>
              <a:off x="904945" y="579844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22" name="AutoShape 22"/>
            <p:cNvSpPr/>
            <p:nvPr/>
          </p:nvSpPr>
          <p:spPr>
            <a:xfrm>
              <a:off x="454963" y="684489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23" name="AutoShape 23"/>
            <p:cNvSpPr/>
            <p:nvPr/>
          </p:nvSpPr>
          <p:spPr>
            <a:xfrm>
              <a:off x="575049" y="691064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24" name="AutoShape 24"/>
            <p:cNvSpPr/>
            <p:nvPr/>
          </p:nvSpPr>
          <p:spPr>
            <a:xfrm>
              <a:off x="689125" y="692781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25" name="AutoShape 25"/>
            <p:cNvSpPr/>
            <p:nvPr/>
          </p:nvSpPr>
          <p:spPr>
            <a:xfrm>
              <a:off x="799768" y="701751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26" name="AutoShape 26"/>
            <p:cNvSpPr/>
            <p:nvPr/>
          </p:nvSpPr>
          <p:spPr>
            <a:xfrm>
              <a:off x="904945" y="697618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27" name="TextBox 27"/>
            <p:cNvSpPr txBox="1"/>
            <p:nvPr/>
          </p:nvSpPr>
          <p:spPr>
            <a:xfrm>
              <a:off x="1094842" y="93878"/>
              <a:ext cx="10001250" cy="914400"/>
            </a:xfrm>
            <a:prstGeom prst="rect">
              <a:avLst/>
            </a:prstGeom>
          </p:spPr>
          <p:txBody>
            <a:bodyPr vert="horz" wrap="square" lIns="123825" tIns="123825" rIns="57150" bIns="123825" rtlCol="0" anchor="t" anchorCtr="0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en-US" sz="3000" b="1">
                  <a:solidFill>
                    <a:schemeClr val="accent1">
                      <a:alpha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借阅处理模块</a:t>
              </a:r>
            </a:p>
          </p:txBody>
        </p:sp>
      </p:grp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6197479" y="2448496"/>
            <a:ext cx="1568482" cy="1639538"/>
            <a:chOff x="6197479" y="2448496"/>
            <a:chExt cx="1568482" cy="1639538"/>
          </a:xfrm>
        </p:grpSpPr>
        <p:sp>
          <p:nvSpPr>
            <p:cNvPr id="3" name="Freeform 3"/>
            <p:cNvSpPr/>
            <p:nvPr/>
          </p:nvSpPr>
          <p:spPr>
            <a:xfrm rot="15417784">
              <a:off x="6197479" y="2448496"/>
              <a:ext cx="1568482" cy="1639538"/>
            </a:xfrm>
            <a:custGeom>
              <a:avLst/>
              <a:gdLst/>
              <a:ahLst/>
              <a:cxnLst/>
              <a:rect l="l" t="t" r="r" b="b"/>
              <a:pathLst>
                <a:path w="3790824" h="3962533">
                  <a:moveTo>
                    <a:pt x="2850411" y="1980294"/>
                  </a:moveTo>
                  <a:cubicBezTo>
                    <a:pt x="2850411" y="1463429"/>
                    <a:pt x="2431409" y="1044427"/>
                    <a:pt x="1914544" y="1044427"/>
                  </a:cubicBezTo>
                  <a:cubicBezTo>
                    <a:pt x="1397679" y="1044427"/>
                    <a:pt x="978677" y="1463429"/>
                    <a:pt x="978677" y="1980294"/>
                  </a:cubicBezTo>
                  <a:cubicBezTo>
                    <a:pt x="978677" y="2497159"/>
                    <a:pt x="1397679" y="2916161"/>
                    <a:pt x="1914544" y="2916161"/>
                  </a:cubicBezTo>
                  <a:cubicBezTo>
                    <a:pt x="2431409" y="2916161"/>
                    <a:pt x="2850411" y="2497159"/>
                    <a:pt x="2850411" y="1980294"/>
                  </a:cubicBezTo>
                  <a:close/>
                  <a:moveTo>
                    <a:pt x="3790824" y="1792726"/>
                  </a:moveTo>
                  <a:lnTo>
                    <a:pt x="3790824" y="2083454"/>
                  </a:lnTo>
                  <a:cubicBezTo>
                    <a:pt x="3790824" y="2158559"/>
                    <a:pt x="3729939" y="2219444"/>
                    <a:pt x="3654834" y="2219444"/>
                  </a:cubicBezTo>
                  <a:lnTo>
                    <a:pt x="3255083" y="2219444"/>
                  </a:lnTo>
                  <a:lnTo>
                    <a:pt x="3249665" y="2254949"/>
                  </a:lnTo>
                  <a:cubicBezTo>
                    <a:pt x="3204280" y="2476737"/>
                    <a:pt x="3105019" y="2678901"/>
                    <a:pt x="2966153" y="2847168"/>
                  </a:cubicBezTo>
                  <a:lnTo>
                    <a:pt x="2938885" y="2877170"/>
                  </a:lnTo>
                  <a:lnTo>
                    <a:pt x="3224970" y="3266562"/>
                  </a:lnTo>
                  <a:cubicBezTo>
                    <a:pt x="3247204" y="3296825"/>
                    <a:pt x="3255067" y="3333235"/>
                    <a:pt x="3249805" y="3367637"/>
                  </a:cubicBezTo>
                  <a:cubicBezTo>
                    <a:pt x="3244544" y="3402040"/>
                    <a:pt x="3226158" y="3434436"/>
                    <a:pt x="3195895" y="3456670"/>
                  </a:cubicBezTo>
                  <a:lnTo>
                    <a:pt x="2961603" y="3628803"/>
                  </a:lnTo>
                  <a:cubicBezTo>
                    <a:pt x="2901078" y="3673271"/>
                    <a:pt x="2815963" y="3660254"/>
                    <a:pt x="2771495" y="3599728"/>
                  </a:cubicBezTo>
                  <a:lnTo>
                    <a:pt x="2488779" y="3214923"/>
                  </a:lnTo>
                  <a:lnTo>
                    <a:pt x="2445010" y="3236007"/>
                  </a:lnTo>
                  <a:cubicBezTo>
                    <a:pt x="2322727" y="3287728"/>
                    <a:pt x="2191324" y="3322109"/>
                    <a:pt x="2053883" y="3336067"/>
                  </a:cubicBezTo>
                  <a:lnTo>
                    <a:pt x="2037562" y="3336891"/>
                  </a:lnTo>
                  <a:lnTo>
                    <a:pt x="2037562" y="3826543"/>
                  </a:lnTo>
                  <a:cubicBezTo>
                    <a:pt x="2037562" y="3901648"/>
                    <a:pt x="1976677" y="3962533"/>
                    <a:pt x="1901572" y="3962533"/>
                  </a:cubicBezTo>
                  <a:lnTo>
                    <a:pt x="1610844" y="3962533"/>
                  </a:lnTo>
                  <a:cubicBezTo>
                    <a:pt x="1535739" y="3962533"/>
                    <a:pt x="1474854" y="3901648"/>
                    <a:pt x="1474854" y="3826543"/>
                  </a:cubicBezTo>
                  <a:lnTo>
                    <a:pt x="1474854" y="3269232"/>
                  </a:lnTo>
                  <a:lnTo>
                    <a:pt x="1384078" y="3236007"/>
                  </a:lnTo>
                  <a:cubicBezTo>
                    <a:pt x="1261794" y="3184286"/>
                    <a:pt x="1148631" y="3115224"/>
                    <a:pt x="1047671" y="3031904"/>
                  </a:cubicBezTo>
                  <a:lnTo>
                    <a:pt x="997214" y="2986046"/>
                  </a:lnTo>
                  <a:lnTo>
                    <a:pt x="710082" y="3250899"/>
                  </a:lnTo>
                  <a:cubicBezTo>
                    <a:pt x="654876" y="3301821"/>
                    <a:pt x="568842" y="3298349"/>
                    <a:pt x="517920" y="3243143"/>
                  </a:cubicBezTo>
                  <a:lnTo>
                    <a:pt x="320802" y="3029444"/>
                  </a:lnTo>
                  <a:cubicBezTo>
                    <a:pt x="269879" y="2974238"/>
                    <a:pt x="273352" y="2888204"/>
                    <a:pt x="328558" y="2837282"/>
                  </a:cubicBezTo>
                  <a:lnTo>
                    <a:pt x="666127" y="2525905"/>
                  </a:lnTo>
                  <a:lnTo>
                    <a:pt x="658832" y="2510762"/>
                  </a:lnTo>
                  <a:cubicBezTo>
                    <a:pt x="624351" y="2429240"/>
                    <a:pt x="597577" y="2343664"/>
                    <a:pt x="579423" y="2254949"/>
                  </a:cubicBezTo>
                  <a:lnTo>
                    <a:pt x="574005" y="2219445"/>
                  </a:lnTo>
                  <a:lnTo>
                    <a:pt x="135990" y="2219445"/>
                  </a:lnTo>
                  <a:cubicBezTo>
                    <a:pt x="60885" y="2219445"/>
                    <a:pt x="0" y="2158560"/>
                    <a:pt x="0" y="2083455"/>
                  </a:cubicBezTo>
                  <a:lnTo>
                    <a:pt x="0" y="1792727"/>
                  </a:lnTo>
                  <a:cubicBezTo>
                    <a:pt x="0" y="1717622"/>
                    <a:pt x="60885" y="1656737"/>
                    <a:pt x="135990" y="1656737"/>
                  </a:cubicBezTo>
                  <a:lnTo>
                    <a:pt x="591998" y="1656737"/>
                  </a:lnTo>
                  <a:lnTo>
                    <a:pt x="613005" y="1575038"/>
                  </a:lnTo>
                  <a:cubicBezTo>
                    <a:pt x="652823" y="1447017"/>
                    <a:pt x="711010" y="1327089"/>
                    <a:pt x="784482" y="1218336"/>
                  </a:cubicBezTo>
                  <a:lnTo>
                    <a:pt x="848257" y="1133051"/>
                  </a:lnTo>
                  <a:lnTo>
                    <a:pt x="538492" y="735456"/>
                  </a:lnTo>
                  <a:cubicBezTo>
                    <a:pt x="492333" y="676210"/>
                    <a:pt x="502943" y="590761"/>
                    <a:pt x="562189" y="544603"/>
                  </a:cubicBezTo>
                  <a:lnTo>
                    <a:pt x="791529" y="365924"/>
                  </a:lnTo>
                  <a:cubicBezTo>
                    <a:pt x="850776" y="319765"/>
                    <a:pt x="936224" y="330375"/>
                    <a:pt x="982383" y="389621"/>
                  </a:cubicBezTo>
                  <a:lnTo>
                    <a:pt x="1281754" y="773875"/>
                  </a:lnTo>
                  <a:lnTo>
                    <a:pt x="1384078" y="724584"/>
                  </a:lnTo>
                  <a:lnTo>
                    <a:pt x="1474853" y="691359"/>
                  </a:lnTo>
                  <a:lnTo>
                    <a:pt x="1474853" y="135990"/>
                  </a:lnTo>
                  <a:cubicBezTo>
                    <a:pt x="1474853" y="60885"/>
                    <a:pt x="1535738" y="0"/>
                    <a:pt x="1610843" y="0"/>
                  </a:cubicBezTo>
                  <a:lnTo>
                    <a:pt x="1901571" y="0"/>
                  </a:lnTo>
                  <a:cubicBezTo>
                    <a:pt x="1976676" y="0"/>
                    <a:pt x="2037561" y="60885"/>
                    <a:pt x="2037561" y="135990"/>
                  </a:cubicBezTo>
                  <a:lnTo>
                    <a:pt x="2037561" y="623699"/>
                  </a:lnTo>
                  <a:lnTo>
                    <a:pt x="2053883" y="624523"/>
                  </a:lnTo>
                  <a:cubicBezTo>
                    <a:pt x="2191324" y="638481"/>
                    <a:pt x="2322727" y="672862"/>
                    <a:pt x="2445010" y="724584"/>
                  </a:cubicBezTo>
                  <a:lnTo>
                    <a:pt x="2559802" y="779881"/>
                  </a:lnTo>
                  <a:lnTo>
                    <a:pt x="2876923" y="455906"/>
                  </a:lnTo>
                  <a:cubicBezTo>
                    <a:pt x="2929460" y="402234"/>
                    <a:pt x="3015559" y="401314"/>
                    <a:pt x="3069231" y="453850"/>
                  </a:cubicBezTo>
                  <a:lnTo>
                    <a:pt x="3276993" y="657217"/>
                  </a:lnTo>
                  <a:cubicBezTo>
                    <a:pt x="3303829" y="683485"/>
                    <a:pt x="3317477" y="718144"/>
                    <a:pt x="3317849" y="752945"/>
                  </a:cubicBezTo>
                  <a:cubicBezTo>
                    <a:pt x="3318221" y="787746"/>
                    <a:pt x="3305317" y="822689"/>
                    <a:pt x="3279048" y="849525"/>
                  </a:cubicBezTo>
                  <a:lnTo>
                    <a:pt x="2989791" y="1145034"/>
                  </a:lnTo>
                  <a:lnTo>
                    <a:pt x="3044606" y="1218336"/>
                  </a:lnTo>
                  <a:cubicBezTo>
                    <a:pt x="3118078" y="1327089"/>
                    <a:pt x="3176264" y="1447017"/>
                    <a:pt x="3216083" y="1575038"/>
                  </a:cubicBezTo>
                  <a:lnTo>
                    <a:pt x="3237090" y="1656736"/>
                  </a:lnTo>
                  <a:lnTo>
                    <a:pt x="3654834" y="1656736"/>
                  </a:lnTo>
                  <a:cubicBezTo>
                    <a:pt x="3729939" y="1656736"/>
                    <a:pt x="3790824" y="1717621"/>
                    <a:pt x="3790824" y="1792726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</p:spPr>
        </p:sp>
        <p:sp>
          <p:nvSpPr>
            <p:cNvPr id="4" name="AutoShape 4"/>
            <p:cNvSpPr/>
            <p:nvPr/>
          </p:nvSpPr>
          <p:spPr>
            <a:xfrm rot="20817784">
              <a:off x="6791744" y="3078289"/>
              <a:ext cx="380048" cy="380048"/>
            </a:xfrm>
            <a:prstGeom prst="ellipse">
              <a:avLst/>
            </a:prstGeom>
            <a:solidFill>
              <a:schemeClr val="accent2">
                <a:alpha val="100000"/>
              </a:schemeClr>
            </a:solidFill>
          </p:spPr>
        </p:sp>
      </p:grpSp>
      <p:grpSp>
        <p:nvGrpSpPr>
          <p:cNvPr id="5" name="Group 5"/>
          <p:cNvGrpSpPr/>
          <p:nvPr/>
        </p:nvGrpSpPr>
        <p:grpSpPr>
          <a:xfrm>
            <a:off x="7798918" y="1874806"/>
            <a:ext cx="3224117" cy="3370231"/>
            <a:chOff x="7798918" y="1874806"/>
            <a:chExt cx="3224117" cy="3370231"/>
          </a:xfrm>
        </p:grpSpPr>
        <p:sp>
          <p:nvSpPr>
            <p:cNvPr id="6" name="Freeform 6"/>
            <p:cNvSpPr/>
            <p:nvPr/>
          </p:nvSpPr>
          <p:spPr>
            <a:xfrm rot="16200000">
              <a:off x="7798918" y="1874806"/>
              <a:ext cx="3224117" cy="3370231"/>
            </a:xfrm>
            <a:custGeom>
              <a:avLst/>
              <a:gdLst/>
              <a:ahLst/>
              <a:cxnLst/>
              <a:rect l="l" t="t" r="r" b="b"/>
              <a:pathLst>
                <a:path w="3790824" h="3962533">
                  <a:moveTo>
                    <a:pt x="2850411" y="1980294"/>
                  </a:moveTo>
                  <a:cubicBezTo>
                    <a:pt x="2850411" y="1463429"/>
                    <a:pt x="2431409" y="1044427"/>
                    <a:pt x="1914544" y="1044427"/>
                  </a:cubicBezTo>
                  <a:cubicBezTo>
                    <a:pt x="1397679" y="1044427"/>
                    <a:pt x="978677" y="1463429"/>
                    <a:pt x="978677" y="1980294"/>
                  </a:cubicBezTo>
                  <a:cubicBezTo>
                    <a:pt x="978677" y="2497159"/>
                    <a:pt x="1397679" y="2916161"/>
                    <a:pt x="1914544" y="2916161"/>
                  </a:cubicBezTo>
                  <a:cubicBezTo>
                    <a:pt x="2431409" y="2916161"/>
                    <a:pt x="2850411" y="2497159"/>
                    <a:pt x="2850411" y="1980294"/>
                  </a:cubicBezTo>
                  <a:close/>
                  <a:moveTo>
                    <a:pt x="3790824" y="1792726"/>
                  </a:moveTo>
                  <a:lnTo>
                    <a:pt x="3790824" y="2083454"/>
                  </a:lnTo>
                  <a:cubicBezTo>
                    <a:pt x="3790824" y="2158559"/>
                    <a:pt x="3729939" y="2219444"/>
                    <a:pt x="3654834" y="2219444"/>
                  </a:cubicBezTo>
                  <a:lnTo>
                    <a:pt x="3255083" y="2219444"/>
                  </a:lnTo>
                  <a:lnTo>
                    <a:pt x="3249665" y="2254949"/>
                  </a:lnTo>
                  <a:cubicBezTo>
                    <a:pt x="3204280" y="2476737"/>
                    <a:pt x="3105019" y="2678901"/>
                    <a:pt x="2966153" y="2847168"/>
                  </a:cubicBezTo>
                  <a:lnTo>
                    <a:pt x="2938885" y="2877170"/>
                  </a:lnTo>
                  <a:lnTo>
                    <a:pt x="3224970" y="3266562"/>
                  </a:lnTo>
                  <a:cubicBezTo>
                    <a:pt x="3247204" y="3296825"/>
                    <a:pt x="3255067" y="3333235"/>
                    <a:pt x="3249805" y="3367637"/>
                  </a:cubicBezTo>
                  <a:cubicBezTo>
                    <a:pt x="3244544" y="3402040"/>
                    <a:pt x="3226158" y="3434436"/>
                    <a:pt x="3195895" y="3456670"/>
                  </a:cubicBezTo>
                  <a:lnTo>
                    <a:pt x="2961603" y="3628803"/>
                  </a:lnTo>
                  <a:cubicBezTo>
                    <a:pt x="2901078" y="3673271"/>
                    <a:pt x="2815963" y="3660254"/>
                    <a:pt x="2771495" y="3599728"/>
                  </a:cubicBezTo>
                  <a:lnTo>
                    <a:pt x="2488779" y="3214923"/>
                  </a:lnTo>
                  <a:lnTo>
                    <a:pt x="2445010" y="3236007"/>
                  </a:lnTo>
                  <a:cubicBezTo>
                    <a:pt x="2322727" y="3287728"/>
                    <a:pt x="2191324" y="3322109"/>
                    <a:pt x="2053883" y="3336067"/>
                  </a:cubicBezTo>
                  <a:lnTo>
                    <a:pt x="2037562" y="3336891"/>
                  </a:lnTo>
                  <a:lnTo>
                    <a:pt x="2037562" y="3826543"/>
                  </a:lnTo>
                  <a:cubicBezTo>
                    <a:pt x="2037562" y="3901648"/>
                    <a:pt x="1976677" y="3962533"/>
                    <a:pt x="1901572" y="3962533"/>
                  </a:cubicBezTo>
                  <a:lnTo>
                    <a:pt x="1610844" y="3962533"/>
                  </a:lnTo>
                  <a:cubicBezTo>
                    <a:pt x="1535739" y="3962533"/>
                    <a:pt x="1474854" y="3901648"/>
                    <a:pt x="1474854" y="3826543"/>
                  </a:cubicBezTo>
                  <a:lnTo>
                    <a:pt x="1474854" y="3269232"/>
                  </a:lnTo>
                  <a:lnTo>
                    <a:pt x="1384078" y="3236007"/>
                  </a:lnTo>
                  <a:cubicBezTo>
                    <a:pt x="1261794" y="3184286"/>
                    <a:pt x="1148631" y="3115224"/>
                    <a:pt x="1047671" y="3031904"/>
                  </a:cubicBezTo>
                  <a:lnTo>
                    <a:pt x="997214" y="2986046"/>
                  </a:lnTo>
                  <a:lnTo>
                    <a:pt x="710082" y="3250899"/>
                  </a:lnTo>
                  <a:cubicBezTo>
                    <a:pt x="654876" y="3301821"/>
                    <a:pt x="568842" y="3298349"/>
                    <a:pt x="517920" y="3243143"/>
                  </a:cubicBezTo>
                  <a:lnTo>
                    <a:pt x="320802" y="3029444"/>
                  </a:lnTo>
                  <a:cubicBezTo>
                    <a:pt x="269879" y="2974238"/>
                    <a:pt x="273352" y="2888204"/>
                    <a:pt x="328558" y="2837282"/>
                  </a:cubicBezTo>
                  <a:lnTo>
                    <a:pt x="666127" y="2525905"/>
                  </a:lnTo>
                  <a:lnTo>
                    <a:pt x="658832" y="2510762"/>
                  </a:lnTo>
                  <a:cubicBezTo>
                    <a:pt x="624351" y="2429240"/>
                    <a:pt x="597577" y="2343664"/>
                    <a:pt x="579423" y="2254949"/>
                  </a:cubicBezTo>
                  <a:lnTo>
                    <a:pt x="574005" y="2219445"/>
                  </a:lnTo>
                  <a:lnTo>
                    <a:pt x="135990" y="2219445"/>
                  </a:lnTo>
                  <a:cubicBezTo>
                    <a:pt x="60885" y="2219445"/>
                    <a:pt x="0" y="2158560"/>
                    <a:pt x="0" y="2083455"/>
                  </a:cubicBezTo>
                  <a:lnTo>
                    <a:pt x="0" y="1792727"/>
                  </a:lnTo>
                  <a:cubicBezTo>
                    <a:pt x="0" y="1717622"/>
                    <a:pt x="60885" y="1656737"/>
                    <a:pt x="135990" y="1656737"/>
                  </a:cubicBezTo>
                  <a:lnTo>
                    <a:pt x="591998" y="1656737"/>
                  </a:lnTo>
                  <a:lnTo>
                    <a:pt x="613005" y="1575038"/>
                  </a:lnTo>
                  <a:cubicBezTo>
                    <a:pt x="652823" y="1447017"/>
                    <a:pt x="711010" y="1327089"/>
                    <a:pt x="784482" y="1218336"/>
                  </a:cubicBezTo>
                  <a:lnTo>
                    <a:pt x="848257" y="1133051"/>
                  </a:lnTo>
                  <a:lnTo>
                    <a:pt x="538492" y="735456"/>
                  </a:lnTo>
                  <a:cubicBezTo>
                    <a:pt x="492333" y="676210"/>
                    <a:pt x="502943" y="590761"/>
                    <a:pt x="562189" y="544603"/>
                  </a:cubicBezTo>
                  <a:lnTo>
                    <a:pt x="791529" y="365924"/>
                  </a:lnTo>
                  <a:cubicBezTo>
                    <a:pt x="850776" y="319765"/>
                    <a:pt x="936224" y="330375"/>
                    <a:pt x="982383" y="389621"/>
                  </a:cubicBezTo>
                  <a:lnTo>
                    <a:pt x="1281754" y="773875"/>
                  </a:lnTo>
                  <a:lnTo>
                    <a:pt x="1384078" y="724584"/>
                  </a:lnTo>
                  <a:lnTo>
                    <a:pt x="1474853" y="691359"/>
                  </a:lnTo>
                  <a:lnTo>
                    <a:pt x="1474853" y="135990"/>
                  </a:lnTo>
                  <a:cubicBezTo>
                    <a:pt x="1474853" y="60885"/>
                    <a:pt x="1535738" y="0"/>
                    <a:pt x="1610843" y="0"/>
                  </a:cubicBezTo>
                  <a:lnTo>
                    <a:pt x="1901571" y="0"/>
                  </a:lnTo>
                  <a:cubicBezTo>
                    <a:pt x="1976676" y="0"/>
                    <a:pt x="2037561" y="60885"/>
                    <a:pt x="2037561" y="135990"/>
                  </a:cubicBezTo>
                  <a:lnTo>
                    <a:pt x="2037561" y="623699"/>
                  </a:lnTo>
                  <a:lnTo>
                    <a:pt x="2053883" y="624523"/>
                  </a:lnTo>
                  <a:cubicBezTo>
                    <a:pt x="2191324" y="638481"/>
                    <a:pt x="2322727" y="672862"/>
                    <a:pt x="2445010" y="724584"/>
                  </a:cubicBezTo>
                  <a:lnTo>
                    <a:pt x="2559802" y="779881"/>
                  </a:lnTo>
                  <a:lnTo>
                    <a:pt x="2876923" y="455906"/>
                  </a:lnTo>
                  <a:cubicBezTo>
                    <a:pt x="2929460" y="402234"/>
                    <a:pt x="3015559" y="401314"/>
                    <a:pt x="3069231" y="453850"/>
                  </a:cubicBezTo>
                  <a:lnTo>
                    <a:pt x="3276993" y="657217"/>
                  </a:lnTo>
                  <a:cubicBezTo>
                    <a:pt x="3303829" y="683485"/>
                    <a:pt x="3317477" y="718144"/>
                    <a:pt x="3317849" y="752945"/>
                  </a:cubicBezTo>
                  <a:cubicBezTo>
                    <a:pt x="3318221" y="787746"/>
                    <a:pt x="3305317" y="822689"/>
                    <a:pt x="3279048" y="849525"/>
                  </a:cubicBezTo>
                  <a:lnTo>
                    <a:pt x="2989791" y="1145034"/>
                  </a:lnTo>
                  <a:lnTo>
                    <a:pt x="3044606" y="1218336"/>
                  </a:lnTo>
                  <a:cubicBezTo>
                    <a:pt x="3118078" y="1327089"/>
                    <a:pt x="3176264" y="1447017"/>
                    <a:pt x="3216083" y="1575038"/>
                  </a:cubicBezTo>
                  <a:lnTo>
                    <a:pt x="3237090" y="1656736"/>
                  </a:lnTo>
                  <a:lnTo>
                    <a:pt x="3654834" y="1656736"/>
                  </a:lnTo>
                  <a:cubicBezTo>
                    <a:pt x="3729939" y="1656736"/>
                    <a:pt x="3790824" y="1717621"/>
                    <a:pt x="3790824" y="1792726"/>
                  </a:cubicBezTo>
                  <a:close/>
                </a:path>
              </a:pathLst>
            </a:custGeom>
            <a:solidFill>
              <a:schemeClr val="accent1">
                <a:alpha val="100000"/>
              </a:schemeClr>
            </a:solidFill>
          </p:spPr>
        </p:sp>
        <p:sp>
          <p:nvSpPr>
            <p:cNvPr id="7" name="AutoShape 7"/>
            <p:cNvSpPr/>
            <p:nvPr/>
          </p:nvSpPr>
          <p:spPr>
            <a:xfrm rot="20817784">
              <a:off x="9070791" y="3201543"/>
              <a:ext cx="680371" cy="680371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6979101" y="4077938"/>
            <a:ext cx="977456" cy="1021747"/>
            <a:chOff x="6979101" y="4077938"/>
            <a:chExt cx="977456" cy="1021747"/>
          </a:xfrm>
        </p:grpSpPr>
        <p:sp>
          <p:nvSpPr>
            <p:cNvPr id="9" name="Freeform 9"/>
            <p:cNvSpPr/>
            <p:nvPr/>
          </p:nvSpPr>
          <p:spPr>
            <a:xfrm rot="16200000">
              <a:off x="6979101" y="4077938"/>
              <a:ext cx="977456" cy="1021747"/>
            </a:xfrm>
            <a:custGeom>
              <a:avLst/>
              <a:gdLst/>
              <a:ahLst/>
              <a:cxnLst/>
              <a:rect l="l" t="t" r="r" b="b"/>
              <a:pathLst>
                <a:path w="3790824" h="3962533">
                  <a:moveTo>
                    <a:pt x="2850411" y="1980294"/>
                  </a:moveTo>
                  <a:cubicBezTo>
                    <a:pt x="2850411" y="1463429"/>
                    <a:pt x="2431409" y="1044427"/>
                    <a:pt x="1914544" y="1044427"/>
                  </a:cubicBezTo>
                  <a:cubicBezTo>
                    <a:pt x="1397679" y="1044427"/>
                    <a:pt x="978677" y="1463429"/>
                    <a:pt x="978677" y="1980294"/>
                  </a:cubicBezTo>
                  <a:cubicBezTo>
                    <a:pt x="978677" y="2497159"/>
                    <a:pt x="1397679" y="2916161"/>
                    <a:pt x="1914544" y="2916161"/>
                  </a:cubicBezTo>
                  <a:cubicBezTo>
                    <a:pt x="2431409" y="2916161"/>
                    <a:pt x="2850411" y="2497159"/>
                    <a:pt x="2850411" y="1980294"/>
                  </a:cubicBezTo>
                  <a:close/>
                  <a:moveTo>
                    <a:pt x="3790824" y="1792726"/>
                  </a:moveTo>
                  <a:lnTo>
                    <a:pt x="3790824" y="2083454"/>
                  </a:lnTo>
                  <a:cubicBezTo>
                    <a:pt x="3790824" y="2158559"/>
                    <a:pt x="3729939" y="2219444"/>
                    <a:pt x="3654834" y="2219444"/>
                  </a:cubicBezTo>
                  <a:lnTo>
                    <a:pt x="3255083" y="2219444"/>
                  </a:lnTo>
                  <a:lnTo>
                    <a:pt x="3249665" y="2254949"/>
                  </a:lnTo>
                  <a:cubicBezTo>
                    <a:pt x="3204280" y="2476737"/>
                    <a:pt x="3105019" y="2678901"/>
                    <a:pt x="2966153" y="2847168"/>
                  </a:cubicBezTo>
                  <a:lnTo>
                    <a:pt x="2938885" y="2877170"/>
                  </a:lnTo>
                  <a:lnTo>
                    <a:pt x="3224970" y="3266562"/>
                  </a:lnTo>
                  <a:cubicBezTo>
                    <a:pt x="3247204" y="3296825"/>
                    <a:pt x="3255067" y="3333235"/>
                    <a:pt x="3249805" y="3367637"/>
                  </a:cubicBezTo>
                  <a:cubicBezTo>
                    <a:pt x="3244544" y="3402040"/>
                    <a:pt x="3226158" y="3434436"/>
                    <a:pt x="3195895" y="3456670"/>
                  </a:cubicBezTo>
                  <a:lnTo>
                    <a:pt x="2961603" y="3628803"/>
                  </a:lnTo>
                  <a:cubicBezTo>
                    <a:pt x="2901078" y="3673271"/>
                    <a:pt x="2815963" y="3660254"/>
                    <a:pt x="2771495" y="3599728"/>
                  </a:cubicBezTo>
                  <a:lnTo>
                    <a:pt x="2488779" y="3214923"/>
                  </a:lnTo>
                  <a:lnTo>
                    <a:pt x="2445010" y="3236007"/>
                  </a:lnTo>
                  <a:cubicBezTo>
                    <a:pt x="2322727" y="3287728"/>
                    <a:pt x="2191324" y="3322109"/>
                    <a:pt x="2053883" y="3336067"/>
                  </a:cubicBezTo>
                  <a:lnTo>
                    <a:pt x="2037562" y="3336891"/>
                  </a:lnTo>
                  <a:lnTo>
                    <a:pt x="2037562" y="3826543"/>
                  </a:lnTo>
                  <a:cubicBezTo>
                    <a:pt x="2037562" y="3901648"/>
                    <a:pt x="1976677" y="3962533"/>
                    <a:pt x="1901572" y="3962533"/>
                  </a:cubicBezTo>
                  <a:lnTo>
                    <a:pt x="1610844" y="3962533"/>
                  </a:lnTo>
                  <a:cubicBezTo>
                    <a:pt x="1535739" y="3962533"/>
                    <a:pt x="1474854" y="3901648"/>
                    <a:pt x="1474854" y="3826543"/>
                  </a:cubicBezTo>
                  <a:lnTo>
                    <a:pt x="1474854" y="3269232"/>
                  </a:lnTo>
                  <a:lnTo>
                    <a:pt x="1384078" y="3236007"/>
                  </a:lnTo>
                  <a:cubicBezTo>
                    <a:pt x="1261794" y="3184286"/>
                    <a:pt x="1148631" y="3115224"/>
                    <a:pt x="1047671" y="3031904"/>
                  </a:cubicBezTo>
                  <a:lnTo>
                    <a:pt x="997214" y="2986046"/>
                  </a:lnTo>
                  <a:lnTo>
                    <a:pt x="710082" y="3250899"/>
                  </a:lnTo>
                  <a:cubicBezTo>
                    <a:pt x="654876" y="3301821"/>
                    <a:pt x="568842" y="3298349"/>
                    <a:pt x="517920" y="3243143"/>
                  </a:cubicBezTo>
                  <a:lnTo>
                    <a:pt x="320802" y="3029444"/>
                  </a:lnTo>
                  <a:cubicBezTo>
                    <a:pt x="269879" y="2974238"/>
                    <a:pt x="273352" y="2888204"/>
                    <a:pt x="328558" y="2837282"/>
                  </a:cubicBezTo>
                  <a:lnTo>
                    <a:pt x="666127" y="2525905"/>
                  </a:lnTo>
                  <a:lnTo>
                    <a:pt x="658832" y="2510762"/>
                  </a:lnTo>
                  <a:cubicBezTo>
                    <a:pt x="624351" y="2429240"/>
                    <a:pt x="597577" y="2343664"/>
                    <a:pt x="579423" y="2254949"/>
                  </a:cubicBezTo>
                  <a:lnTo>
                    <a:pt x="574005" y="2219445"/>
                  </a:lnTo>
                  <a:lnTo>
                    <a:pt x="135990" y="2219445"/>
                  </a:lnTo>
                  <a:cubicBezTo>
                    <a:pt x="60885" y="2219445"/>
                    <a:pt x="0" y="2158560"/>
                    <a:pt x="0" y="2083455"/>
                  </a:cubicBezTo>
                  <a:lnTo>
                    <a:pt x="0" y="1792727"/>
                  </a:lnTo>
                  <a:cubicBezTo>
                    <a:pt x="0" y="1717622"/>
                    <a:pt x="60885" y="1656737"/>
                    <a:pt x="135990" y="1656737"/>
                  </a:cubicBezTo>
                  <a:lnTo>
                    <a:pt x="591998" y="1656737"/>
                  </a:lnTo>
                  <a:lnTo>
                    <a:pt x="613005" y="1575038"/>
                  </a:lnTo>
                  <a:cubicBezTo>
                    <a:pt x="652823" y="1447017"/>
                    <a:pt x="711010" y="1327089"/>
                    <a:pt x="784482" y="1218336"/>
                  </a:cubicBezTo>
                  <a:lnTo>
                    <a:pt x="848257" y="1133051"/>
                  </a:lnTo>
                  <a:lnTo>
                    <a:pt x="538492" y="735456"/>
                  </a:lnTo>
                  <a:cubicBezTo>
                    <a:pt x="492333" y="676210"/>
                    <a:pt x="502943" y="590761"/>
                    <a:pt x="562189" y="544603"/>
                  </a:cubicBezTo>
                  <a:lnTo>
                    <a:pt x="791529" y="365924"/>
                  </a:lnTo>
                  <a:cubicBezTo>
                    <a:pt x="850776" y="319765"/>
                    <a:pt x="936224" y="330375"/>
                    <a:pt x="982383" y="389621"/>
                  </a:cubicBezTo>
                  <a:lnTo>
                    <a:pt x="1281754" y="773875"/>
                  </a:lnTo>
                  <a:lnTo>
                    <a:pt x="1384078" y="724584"/>
                  </a:lnTo>
                  <a:lnTo>
                    <a:pt x="1474853" y="691359"/>
                  </a:lnTo>
                  <a:lnTo>
                    <a:pt x="1474853" y="135990"/>
                  </a:lnTo>
                  <a:cubicBezTo>
                    <a:pt x="1474853" y="60885"/>
                    <a:pt x="1535738" y="0"/>
                    <a:pt x="1610843" y="0"/>
                  </a:cubicBezTo>
                  <a:lnTo>
                    <a:pt x="1901571" y="0"/>
                  </a:lnTo>
                  <a:cubicBezTo>
                    <a:pt x="1976676" y="0"/>
                    <a:pt x="2037561" y="60885"/>
                    <a:pt x="2037561" y="135990"/>
                  </a:cubicBezTo>
                  <a:lnTo>
                    <a:pt x="2037561" y="623699"/>
                  </a:lnTo>
                  <a:lnTo>
                    <a:pt x="2053883" y="624523"/>
                  </a:lnTo>
                  <a:cubicBezTo>
                    <a:pt x="2191324" y="638481"/>
                    <a:pt x="2322727" y="672862"/>
                    <a:pt x="2445010" y="724584"/>
                  </a:cubicBezTo>
                  <a:lnTo>
                    <a:pt x="2559802" y="779881"/>
                  </a:lnTo>
                  <a:lnTo>
                    <a:pt x="2876923" y="455906"/>
                  </a:lnTo>
                  <a:cubicBezTo>
                    <a:pt x="2929460" y="402234"/>
                    <a:pt x="3015559" y="401314"/>
                    <a:pt x="3069231" y="453850"/>
                  </a:cubicBezTo>
                  <a:lnTo>
                    <a:pt x="3276993" y="657217"/>
                  </a:lnTo>
                  <a:cubicBezTo>
                    <a:pt x="3303829" y="683485"/>
                    <a:pt x="3317477" y="718144"/>
                    <a:pt x="3317849" y="752945"/>
                  </a:cubicBezTo>
                  <a:cubicBezTo>
                    <a:pt x="3318221" y="787746"/>
                    <a:pt x="3305317" y="822689"/>
                    <a:pt x="3279048" y="849525"/>
                  </a:cubicBezTo>
                  <a:lnTo>
                    <a:pt x="2989791" y="1145034"/>
                  </a:lnTo>
                  <a:lnTo>
                    <a:pt x="3044606" y="1218336"/>
                  </a:lnTo>
                  <a:cubicBezTo>
                    <a:pt x="3118078" y="1327089"/>
                    <a:pt x="3176264" y="1447017"/>
                    <a:pt x="3216083" y="1575038"/>
                  </a:cubicBezTo>
                  <a:lnTo>
                    <a:pt x="3237090" y="1656736"/>
                  </a:lnTo>
                  <a:lnTo>
                    <a:pt x="3654834" y="1656736"/>
                  </a:lnTo>
                  <a:cubicBezTo>
                    <a:pt x="3729939" y="1656736"/>
                    <a:pt x="3790824" y="1717621"/>
                    <a:pt x="3790824" y="1792726"/>
                  </a:cubicBezTo>
                  <a:close/>
                </a:path>
              </a:pathLst>
            </a:custGeom>
            <a:solidFill>
              <a:schemeClr val="accent3">
                <a:alpha val="100000"/>
              </a:schemeClr>
            </a:solidFill>
          </p:spPr>
        </p:sp>
        <p:sp>
          <p:nvSpPr>
            <p:cNvPr id="10" name="AutoShape 10"/>
            <p:cNvSpPr/>
            <p:nvPr/>
          </p:nvSpPr>
          <p:spPr>
            <a:xfrm>
              <a:off x="7349433" y="4470368"/>
              <a:ext cx="236887" cy="236887"/>
            </a:xfrm>
            <a:prstGeom prst="ellipse">
              <a:avLst/>
            </a:prstGeom>
            <a:solidFill>
              <a:schemeClr val="accent3">
                <a:alpha val="100000"/>
              </a:schemeClr>
            </a:solidFill>
          </p:spPr>
        </p:sp>
      </p:grpSp>
      <p:grpSp>
        <p:nvGrpSpPr>
          <p:cNvPr id="11" name="Group 11"/>
          <p:cNvGrpSpPr/>
          <p:nvPr/>
        </p:nvGrpSpPr>
        <p:grpSpPr>
          <a:xfrm>
            <a:off x="454963" y="93878"/>
            <a:ext cx="10641129" cy="914400"/>
            <a:chOff x="454963" y="93878"/>
            <a:chExt cx="10641129" cy="914400"/>
          </a:xfrm>
        </p:grpSpPr>
        <p:sp>
          <p:nvSpPr>
            <p:cNvPr id="12" name="AutoShape 12"/>
            <p:cNvSpPr/>
            <p:nvPr/>
          </p:nvSpPr>
          <p:spPr>
            <a:xfrm>
              <a:off x="454963" y="331168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13" name="AutoShape 13"/>
            <p:cNvSpPr/>
            <p:nvPr/>
          </p:nvSpPr>
          <p:spPr>
            <a:xfrm>
              <a:off x="575049" y="337743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14" name="AutoShape 14"/>
            <p:cNvSpPr/>
            <p:nvPr/>
          </p:nvSpPr>
          <p:spPr>
            <a:xfrm>
              <a:off x="689125" y="339460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15" name="AutoShape 15"/>
            <p:cNvSpPr/>
            <p:nvPr/>
          </p:nvSpPr>
          <p:spPr>
            <a:xfrm>
              <a:off x="799768" y="348430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16" name="AutoShape 16"/>
            <p:cNvSpPr/>
            <p:nvPr/>
          </p:nvSpPr>
          <p:spPr>
            <a:xfrm>
              <a:off x="904945" y="344297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17" name="AutoShape 17"/>
            <p:cNvSpPr/>
            <p:nvPr/>
          </p:nvSpPr>
          <p:spPr>
            <a:xfrm>
              <a:off x="454963" y="448942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18" name="AutoShape 18"/>
            <p:cNvSpPr/>
            <p:nvPr/>
          </p:nvSpPr>
          <p:spPr>
            <a:xfrm>
              <a:off x="575049" y="455517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19" name="AutoShape 19"/>
            <p:cNvSpPr/>
            <p:nvPr/>
          </p:nvSpPr>
          <p:spPr>
            <a:xfrm>
              <a:off x="689125" y="457233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20" name="AutoShape 20"/>
            <p:cNvSpPr/>
            <p:nvPr/>
          </p:nvSpPr>
          <p:spPr>
            <a:xfrm>
              <a:off x="799768" y="466203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21" name="AutoShape 21"/>
            <p:cNvSpPr/>
            <p:nvPr/>
          </p:nvSpPr>
          <p:spPr>
            <a:xfrm>
              <a:off x="904945" y="462070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22" name="AutoShape 22"/>
            <p:cNvSpPr/>
            <p:nvPr/>
          </p:nvSpPr>
          <p:spPr>
            <a:xfrm>
              <a:off x="454963" y="566715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23" name="AutoShape 23"/>
            <p:cNvSpPr/>
            <p:nvPr/>
          </p:nvSpPr>
          <p:spPr>
            <a:xfrm>
              <a:off x="575049" y="573291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24" name="AutoShape 24"/>
            <p:cNvSpPr/>
            <p:nvPr/>
          </p:nvSpPr>
          <p:spPr>
            <a:xfrm>
              <a:off x="689125" y="575007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25" name="AutoShape 25"/>
            <p:cNvSpPr/>
            <p:nvPr/>
          </p:nvSpPr>
          <p:spPr>
            <a:xfrm>
              <a:off x="799768" y="583977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26" name="AutoShape 26"/>
            <p:cNvSpPr/>
            <p:nvPr/>
          </p:nvSpPr>
          <p:spPr>
            <a:xfrm>
              <a:off x="904945" y="579844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27" name="AutoShape 27"/>
            <p:cNvSpPr/>
            <p:nvPr/>
          </p:nvSpPr>
          <p:spPr>
            <a:xfrm>
              <a:off x="454963" y="684489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28" name="AutoShape 28"/>
            <p:cNvSpPr/>
            <p:nvPr/>
          </p:nvSpPr>
          <p:spPr>
            <a:xfrm>
              <a:off x="575049" y="691064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29" name="AutoShape 29"/>
            <p:cNvSpPr/>
            <p:nvPr/>
          </p:nvSpPr>
          <p:spPr>
            <a:xfrm>
              <a:off x="689125" y="692781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30" name="AutoShape 30"/>
            <p:cNvSpPr/>
            <p:nvPr/>
          </p:nvSpPr>
          <p:spPr>
            <a:xfrm>
              <a:off x="799768" y="701751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31" name="AutoShape 31"/>
            <p:cNvSpPr/>
            <p:nvPr/>
          </p:nvSpPr>
          <p:spPr>
            <a:xfrm>
              <a:off x="904945" y="697618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32" name="TextBox 32"/>
            <p:cNvSpPr txBox="1"/>
            <p:nvPr/>
          </p:nvSpPr>
          <p:spPr>
            <a:xfrm>
              <a:off x="1094842" y="93878"/>
              <a:ext cx="10001250" cy="914400"/>
            </a:xfrm>
            <a:prstGeom prst="rect">
              <a:avLst/>
            </a:prstGeom>
          </p:spPr>
          <p:txBody>
            <a:bodyPr vert="horz" wrap="square" lIns="123825" tIns="123825" rIns="57150" bIns="123825" rtlCol="0" anchor="t" anchorCtr="0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en-US" sz="3000" b="1">
                  <a:solidFill>
                    <a:schemeClr val="accent1">
                      <a:alpha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查找和修改</a:t>
              </a:r>
            </a:p>
          </p:txBody>
        </p:sp>
      </p:grpSp>
      <p:sp>
        <p:nvSpPr>
          <p:cNvPr id="33" name="AutoShape 33"/>
          <p:cNvSpPr/>
          <p:nvPr/>
        </p:nvSpPr>
        <p:spPr>
          <a:xfrm>
            <a:off x="579283" y="2049017"/>
            <a:ext cx="584258" cy="584258"/>
          </a:xfrm>
          <a:prstGeom prst="ellipse">
            <a:avLst/>
          </a:prstGeom>
          <a:ln w="19050">
            <a:solidFill>
              <a:schemeClr val="accent1">
                <a:alpha val="100000"/>
              </a:schemeClr>
            </a:solidFill>
            <a:prstDash val="solid"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4" name="AutoShape 34"/>
          <p:cNvSpPr/>
          <p:nvPr/>
        </p:nvSpPr>
        <p:spPr>
          <a:xfrm>
            <a:off x="674589" y="2156678"/>
            <a:ext cx="395855" cy="368935"/>
          </a:xfrm>
          <a:prstGeom prst="rect">
            <a:avLst/>
          </a:prstGeom>
        </p:spPr>
        <p:txBody>
          <a:bodyPr vert="horz" wrap="square" lIns="0" tIns="0" rIns="0" bIns="0" rtlCol="0" anchor="t" anchorCtr="0">
            <a:noAutofit/>
          </a:bodyPr>
          <a:lstStyle/>
          <a:p>
            <a:pPr algn="ctr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sz="20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01</a:t>
            </a:r>
            <a:endParaRPr lang="en-US" sz="1100"/>
          </a:p>
        </p:txBody>
      </p:sp>
      <p:sp>
        <p:nvSpPr>
          <p:cNvPr id="35" name="TextBox 35"/>
          <p:cNvSpPr txBox="1"/>
          <p:nvPr/>
        </p:nvSpPr>
        <p:spPr>
          <a:xfrm>
            <a:off x="1350983" y="1947863"/>
            <a:ext cx="4120112" cy="786566"/>
          </a:xfrm>
          <a:prstGeom prst="rect">
            <a:avLst/>
          </a:prstGeom>
        </p:spPr>
        <p:txBody>
          <a:bodyPr vert="horz" wrap="square" lIns="95250" tIns="95250" rIns="47625" bIns="95250" rtlCol="0" anchor="ctr" anchorCtr="0">
            <a:no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en-US" sz="135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方法xiugai_name()：实现按书名进行查找并修改信息。</a:t>
            </a:r>
          </a:p>
        </p:txBody>
      </p:sp>
      <p:sp>
        <p:nvSpPr>
          <p:cNvPr id="36" name="AutoShape 36"/>
          <p:cNvSpPr/>
          <p:nvPr/>
        </p:nvSpPr>
        <p:spPr>
          <a:xfrm>
            <a:off x="579283" y="3218181"/>
            <a:ext cx="584258" cy="584258"/>
          </a:xfrm>
          <a:prstGeom prst="ellipse">
            <a:avLst/>
          </a:prstGeom>
          <a:ln w="19050">
            <a:solidFill>
              <a:schemeClr val="accent2">
                <a:alpha val="100000"/>
              </a:schemeClr>
            </a:solidFill>
            <a:prstDash val="solid"/>
          </a:ln>
        </p:spPr>
        <p:style>
          <a:lnRef idx="0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</p:sp>
      <p:sp>
        <p:nvSpPr>
          <p:cNvPr id="37" name="AutoShape 37"/>
          <p:cNvSpPr/>
          <p:nvPr/>
        </p:nvSpPr>
        <p:spPr>
          <a:xfrm>
            <a:off x="655539" y="3325842"/>
            <a:ext cx="453011" cy="368935"/>
          </a:xfrm>
          <a:prstGeom prst="rect">
            <a:avLst/>
          </a:prstGeom>
        </p:spPr>
        <p:txBody>
          <a:bodyPr vert="horz" wrap="square" lIns="0" tIns="0" rIns="0" bIns="0" rtlCol="0" anchor="t" anchorCtr="0">
            <a:noAutofit/>
          </a:bodyPr>
          <a:lstStyle/>
          <a:p>
            <a:pPr algn="ctr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sz="2000" b="1">
                <a:solidFill>
                  <a:schemeClr val="accent2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02</a:t>
            </a:r>
            <a:endParaRPr lang="en-US" sz="1100"/>
          </a:p>
        </p:txBody>
      </p:sp>
      <p:sp>
        <p:nvSpPr>
          <p:cNvPr id="38" name="TextBox 38"/>
          <p:cNvSpPr txBox="1"/>
          <p:nvPr/>
        </p:nvSpPr>
        <p:spPr>
          <a:xfrm>
            <a:off x="1350983" y="3110437"/>
            <a:ext cx="4114800" cy="799744"/>
          </a:xfrm>
          <a:prstGeom prst="rect">
            <a:avLst/>
          </a:prstGeom>
        </p:spPr>
        <p:txBody>
          <a:bodyPr vert="horz" wrap="square" lIns="95250" tIns="95250" rIns="47625" bIns="95250" rtlCol="0" anchor="ctr" anchorCtr="0">
            <a:no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en-US" sz="135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方法xiugai_num()：实现按书号进行查找并修改信息。</a:t>
            </a:r>
          </a:p>
        </p:txBody>
      </p:sp>
      <p:sp>
        <p:nvSpPr>
          <p:cNvPr id="39" name="AutoShape 39"/>
          <p:cNvSpPr/>
          <p:nvPr/>
        </p:nvSpPr>
        <p:spPr>
          <a:xfrm>
            <a:off x="575049" y="4441785"/>
            <a:ext cx="584258" cy="584258"/>
          </a:xfrm>
          <a:prstGeom prst="ellipse">
            <a:avLst/>
          </a:prstGeom>
          <a:ln w="19050">
            <a:solidFill>
              <a:schemeClr val="accent3">
                <a:alpha val="100000"/>
              </a:schemeClr>
            </a:solidFill>
            <a:prstDash val="solid"/>
          </a:ln>
        </p:spPr>
        <p:style>
          <a:lnRef idx="0">
            <a:schemeClr val="accent3"/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</p:sp>
      <p:sp>
        <p:nvSpPr>
          <p:cNvPr id="40" name="AutoShape 40"/>
          <p:cNvSpPr/>
          <p:nvPr/>
        </p:nvSpPr>
        <p:spPr>
          <a:xfrm>
            <a:off x="642204" y="4549446"/>
            <a:ext cx="453011" cy="368935"/>
          </a:xfrm>
          <a:prstGeom prst="rect">
            <a:avLst/>
          </a:prstGeom>
        </p:spPr>
        <p:txBody>
          <a:bodyPr vert="horz" wrap="square" lIns="0" tIns="0" rIns="0" bIns="0" rtlCol="0" anchor="t" anchorCtr="0">
            <a:noAutofit/>
          </a:bodyPr>
          <a:lstStyle/>
          <a:p>
            <a:pPr algn="ctr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sz="2000" b="1">
                <a:solidFill>
                  <a:schemeClr val="accent3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03</a:t>
            </a:r>
            <a:endParaRPr lang="en-US" sz="1100"/>
          </a:p>
        </p:txBody>
      </p:sp>
      <p:sp>
        <p:nvSpPr>
          <p:cNvPr id="41" name="TextBox 41"/>
          <p:cNvSpPr txBox="1"/>
          <p:nvPr/>
        </p:nvSpPr>
        <p:spPr>
          <a:xfrm>
            <a:off x="1350983" y="4340631"/>
            <a:ext cx="4114800" cy="786566"/>
          </a:xfrm>
          <a:prstGeom prst="rect">
            <a:avLst/>
          </a:prstGeom>
        </p:spPr>
        <p:txBody>
          <a:bodyPr vert="horz" wrap="square" lIns="95250" tIns="95250" rIns="47625" bIns="95250" rtlCol="0" anchor="ctr" anchorCtr="0">
            <a:noAutofit/>
          </a:bodyPr>
          <a:lstStyle/>
          <a:p>
            <a:pPr>
              <a:lnSpc>
                <a:spcPct val="150000"/>
              </a:lnSpc>
              <a:spcBef>
                <a:spcPts val="375"/>
              </a:spcBef>
            </a:pPr>
            <a:r>
              <a:rPr lang="en-US" sz="135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方法xiugai()：修改系统内的图书信息。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071464" y="927003"/>
            <a:ext cx="9419070" cy="5265503"/>
          </a:xfrm>
          <a:custGeom>
            <a:avLst/>
            <a:gdLst/>
            <a:ahLst/>
            <a:cxnLst/>
            <a:rect l="l" t="t" r="r" b="b"/>
            <a:pathLst>
              <a:path w="625" h="495">
                <a:moveTo>
                  <a:pt x="0" y="455"/>
                </a:moveTo>
                <a:lnTo>
                  <a:pt x="117" y="455"/>
                </a:lnTo>
                <a:lnTo>
                  <a:pt x="117" y="378"/>
                </a:lnTo>
                <a:lnTo>
                  <a:pt x="117" y="337"/>
                </a:lnTo>
                <a:lnTo>
                  <a:pt x="158" y="337"/>
                </a:lnTo>
                <a:lnTo>
                  <a:pt x="235" y="337"/>
                </a:lnTo>
                <a:lnTo>
                  <a:pt x="235" y="260"/>
                </a:lnTo>
                <a:lnTo>
                  <a:pt x="235" y="219"/>
                </a:lnTo>
                <a:lnTo>
                  <a:pt x="276" y="219"/>
                </a:lnTo>
                <a:lnTo>
                  <a:pt x="353" y="219"/>
                </a:lnTo>
                <a:lnTo>
                  <a:pt x="353" y="142"/>
                </a:lnTo>
                <a:lnTo>
                  <a:pt x="353" y="101"/>
                </a:lnTo>
                <a:lnTo>
                  <a:pt x="394" y="101"/>
                </a:lnTo>
                <a:lnTo>
                  <a:pt x="495" y="101"/>
                </a:lnTo>
                <a:lnTo>
                  <a:pt x="568" y="29"/>
                </a:lnTo>
                <a:lnTo>
                  <a:pt x="560" y="21"/>
                </a:lnTo>
                <a:lnTo>
                  <a:pt x="593" y="10"/>
                </a:lnTo>
                <a:lnTo>
                  <a:pt x="625" y="0"/>
                </a:lnTo>
                <a:lnTo>
                  <a:pt x="615" y="32"/>
                </a:lnTo>
                <a:lnTo>
                  <a:pt x="604" y="65"/>
                </a:lnTo>
                <a:lnTo>
                  <a:pt x="596" y="57"/>
                </a:lnTo>
                <a:lnTo>
                  <a:pt x="512" y="142"/>
                </a:lnTo>
                <a:lnTo>
                  <a:pt x="394" y="142"/>
                </a:lnTo>
                <a:lnTo>
                  <a:pt x="394" y="219"/>
                </a:lnTo>
                <a:lnTo>
                  <a:pt x="394" y="260"/>
                </a:lnTo>
                <a:lnTo>
                  <a:pt x="353" y="260"/>
                </a:lnTo>
                <a:lnTo>
                  <a:pt x="276" y="260"/>
                </a:lnTo>
                <a:lnTo>
                  <a:pt x="276" y="337"/>
                </a:lnTo>
                <a:lnTo>
                  <a:pt x="276" y="378"/>
                </a:lnTo>
                <a:lnTo>
                  <a:pt x="235" y="378"/>
                </a:lnTo>
                <a:lnTo>
                  <a:pt x="158" y="378"/>
                </a:lnTo>
                <a:lnTo>
                  <a:pt x="158" y="455"/>
                </a:lnTo>
                <a:lnTo>
                  <a:pt x="158" y="495"/>
                </a:lnTo>
                <a:lnTo>
                  <a:pt x="117" y="495"/>
                </a:lnTo>
                <a:lnTo>
                  <a:pt x="0" y="495"/>
                </a:lnTo>
                <a:lnTo>
                  <a:pt x="0" y="455"/>
                </a:lnTo>
              </a:path>
            </a:pathLst>
          </a:custGeom>
          <a:gradFill>
            <a:gsLst>
              <a:gs pos="0">
                <a:schemeClr val="accent1">
                  <a:alpha val="100000"/>
                </a:schemeClr>
              </a:gs>
              <a:gs pos="100000">
                <a:schemeClr val="accent1">
                  <a:alpha val="100000"/>
                  <a:lumMod val="40000"/>
                  <a:lumOff val="60000"/>
                </a:schemeClr>
              </a:gs>
            </a:gsLst>
            <a:lin ang="5400000"/>
          </a:gradFill>
        </p:spPr>
      </p:sp>
      <p:grpSp>
        <p:nvGrpSpPr>
          <p:cNvPr id="3" name="Group 3"/>
          <p:cNvGrpSpPr/>
          <p:nvPr/>
        </p:nvGrpSpPr>
        <p:grpSpPr>
          <a:xfrm>
            <a:off x="454963" y="93878"/>
            <a:ext cx="10641129" cy="914400"/>
            <a:chOff x="454963" y="93878"/>
            <a:chExt cx="10641129" cy="914400"/>
          </a:xfrm>
        </p:grpSpPr>
        <p:sp>
          <p:nvSpPr>
            <p:cNvPr id="4" name="AutoShape 4"/>
            <p:cNvSpPr/>
            <p:nvPr/>
          </p:nvSpPr>
          <p:spPr>
            <a:xfrm>
              <a:off x="454963" y="331168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5" name="AutoShape 5"/>
            <p:cNvSpPr/>
            <p:nvPr/>
          </p:nvSpPr>
          <p:spPr>
            <a:xfrm>
              <a:off x="575049" y="337743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6" name="AutoShape 6"/>
            <p:cNvSpPr/>
            <p:nvPr/>
          </p:nvSpPr>
          <p:spPr>
            <a:xfrm>
              <a:off x="689125" y="339460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7" name="AutoShape 7"/>
            <p:cNvSpPr/>
            <p:nvPr/>
          </p:nvSpPr>
          <p:spPr>
            <a:xfrm>
              <a:off x="799768" y="348430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8" name="AutoShape 8"/>
            <p:cNvSpPr/>
            <p:nvPr/>
          </p:nvSpPr>
          <p:spPr>
            <a:xfrm>
              <a:off x="904945" y="344297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9" name="AutoShape 9"/>
            <p:cNvSpPr/>
            <p:nvPr/>
          </p:nvSpPr>
          <p:spPr>
            <a:xfrm>
              <a:off x="454963" y="448942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10" name="AutoShape 10"/>
            <p:cNvSpPr/>
            <p:nvPr/>
          </p:nvSpPr>
          <p:spPr>
            <a:xfrm>
              <a:off x="575049" y="455517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11" name="AutoShape 11"/>
            <p:cNvSpPr/>
            <p:nvPr/>
          </p:nvSpPr>
          <p:spPr>
            <a:xfrm>
              <a:off x="689125" y="457233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12" name="AutoShape 12"/>
            <p:cNvSpPr/>
            <p:nvPr/>
          </p:nvSpPr>
          <p:spPr>
            <a:xfrm>
              <a:off x="799768" y="466203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13" name="AutoShape 13"/>
            <p:cNvSpPr/>
            <p:nvPr/>
          </p:nvSpPr>
          <p:spPr>
            <a:xfrm>
              <a:off x="904945" y="462070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14" name="AutoShape 14"/>
            <p:cNvSpPr/>
            <p:nvPr/>
          </p:nvSpPr>
          <p:spPr>
            <a:xfrm>
              <a:off x="454963" y="566715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15" name="AutoShape 15"/>
            <p:cNvSpPr/>
            <p:nvPr/>
          </p:nvSpPr>
          <p:spPr>
            <a:xfrm>
              <a:off x="575049" y="573291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16" name="AutoShape 16"/>
            <p:cNvSpPr/>
            <p:nvPr/>
          </p:nvSpPr>
          <p:spPr>
            <a:xfrm>
              <a:off x="689125" y="575007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17" name="AutoShape 17"/>
            <p:cNvSpPr/>
            <p:nvPr/>
          </p:nvSpPr>
          <p:spPr>
            <a:xfrm>
              <a:off x="799768" y="583977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18" name="AutoShape 18"/>
            <p:cNvSpPr/>
            <p:nvPr/>
          </p:nvSpPr>
          <p:spPr>
            <a:xfrm>
              <a:off x="904945" y="579844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19" name="AutoShape 19"/>
            <p:cNvSpPr/>
            <p:nvPr/>
          </p:nvSpPr>
          <p:spPr>
            <a:xfrm>
              <a:off x="454963" y="684489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20" name="AutoShape 20"/>
            <p:cNvSpPr/>
            <p:nvPr/>
          </p:nvSpPr>
          <p:spPr>
            <a:xfrm>
              <a:off x="575049" y="691064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21" name="AutoShape 21"/>
            <p:cNvSpPr/>
            <p:nvPr/>
          </p:nvSpPr>
          <p:spPr>
            <a:xfrm>
              <a:off x="689125" y="692781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22" name="AutoShape 22"/>
            <p:cNvSpPr/>
            <p:nvPr/>
          </p:nvSpPr>
          <p:spPr>
            <a:xfrm>
              <a:off x="799768" y="701751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23" name="AutoShape 23"/>
            <p:cNvSpPr/>
            <p:nvPr/>
          </p:nvSpPr>
          <p:spPr>
            <a:xfrm>
              <a:off x="904945" y="697618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24" name="TextBox 24"/>
            <p:cNvSpPr txBox="1"/>
            <p:nvPr/>
          </p:nvSpPr>
          <p:spPr>
            <a:xfrm>
              <a:off x="1094842" y="93878"/>
              <a:ext cx="10001250" cy="914400"/>
            </a:xfrm>
            <a:prstGeom prst="rect">
              <a:avLst/>
            </a:prstGeom>
          </p:spPr>
          <p:txBody>
            <a:bodyPr vert="horz" wrap="square" lIns="123825" tIns="123825" rIns="57150" bIns="123825" rtlCol="0" anchor="t" anchorCtr="0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en-US" sz="3000" b="1">
                  <a:solidFill>
                    <a:schemeClr val="accent1">
                      <a:alpha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删除信息</a:t>
              </a:r>
            </a:p>
          </p:txBody>
        </p:sp>
      </p:grpSp>
      <p:sp>
        <p:nvSpPr>
          <p:cNvPr id="25" name="AutoShape 25"/>
          <p:cNvSpPr/>
          <p:nvPr/>
        </p:nvSpPr>
        <p:spPr>
          <a:xfrm>
            <a:off x="7212425" y="2667733"/>
            <a:ext cx="4325017" cy="1027472"/>
          </a:xfrm>
          <a:prstGeom prst="roundRect">
            <a:avLst>
              <a:gd name="adj" fmla="val 8330"/>
            </a:avLst>
          </a:prstGeom>
          <a:ln w="4762">
            <a:solidFill>
              <a:schemeClr val="accent1">
                <a:lumMod val="75000"/>
                <a:alpha val="100000"/>
              </a:schemeClr>
            </a:solidFill>
            <a:prstDash val="solid"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cxnSp>
        <p:nvCxnSpPr>
          <p:cNvPr id="26" name="Connector 26"/>
          <p:cNvCxnSpPr/>
          <p:nvPr/>
        </p:nvCxnSpPr>
        <p:spPr>
          <a:xfrm>
            <a:off x="8522661" y="2674162"/>
            <a:ext cx="0" cy="1007522"/>
          </a:xfrm>
          <a:prstGeom prst="line">
            <a:avLst/>
          </a:prstGeom>
          <a:ln w="6350">
            <a:solidFill>
              <a:schemeClr val="accent1"/>
            </a:solidFill>
            <a:prstDash val="dash"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27" name="AutoShape 27"/>
          <p:cNvSpPr/>
          <p:nvPr/>
        </p:nvSpPr>
        <p:spPr>
          <a:xfrm>
            <a:off x="7486155" y="2803184"/>
            <a:ext cx="756273" cy="756571"/>
          </a:xfrm>
          <a:prstGeom prst="ellipse">
            <a:avLst/>
          </a:prstGeom>
          <a:solidFill>
            <a:schemeClr val="accent1">
              <a:lumMod val="75000"/>
              <a:alpha val="100000"/>
            </a:schemeClr>
          </a:solidFill>
        </p:spPr>
      </p:sp>
      <p:sp>
        <p:nvSpPr>
          <p:cNvPr id="28" name="Freeform 28"/>
          <p:cNvSpPr/>
          <p:nvPr/>
        </p:nvSpPr>
        <p:spPr>
          <a:xfrm flipH="1">
            <a:off x="7682370" y="3015782"/>
            <a:ext cx="367566" cy="347027"/>
          </a:xfrm>
          <a:custGeom>
            <a:avLst/>
            <a:gdLst/>
            <a:ahLst/>
            <a:cxnLst/>
            <a:rect l="l" t="t" r="r" b="b"/>
            <a:pathLst>
              <a:path w="376" h="355">
                <a:moveTo>
                  <a:pt x="90" y="0"/>
                </a:moveTo>
                <a:cubicBezTo>
                  <a:pt x="104" y="0"/>
                  <a:pt x="115" y="12"/>
                  <a:pt x="115" y="26"/>
                </a:cubicBezTo>
                <a:cubicBezTo>
                  <a:pt x="115" y="40"/>
                  <a:pt x="104" y="52"/>
                  <a:pt x="90" y="52"/>
                </a:cubicBezTo>
                <a:cubicBezTo>
                  <a:pt x="75" y="52"/>
                  <a:pt x="64" y="40"/>
                  <a:pt x="64" y="26"/>
                </a:cubicBezTo>
                <a:cubicBezTo>
                  <a:pt x="64" y="12"/>
                  <a:pt x="75" y="0"/>
                  <a:pt x="90" y="0"/>
                </a:cubicBezTo>
                <a:close/>
                <a:moveTo>
                  <a:pt x="37" y="264"/>
                </a:moveTo>
                <a:cubicBezTo>
                  <a:pt x="95" y="264"/>
                  <a:pt x="95" y="264"/>
                  <a:pt x="95" y="264"/>
                </a:cubicBezTo>
                <a:cubicBezTo>
                  <a:pt x="108" y="264"/>
                  <a:pt x="118" y="274"/>
                  <a:pt x="118" y="287"/>
                </a:cubicBezTo>
                <a:cubicBezTo>
                  <a:pt x="118" y="310"/>
                  <a:pt x="118" y="310"/>
                  <a:pt x="118" y="310"/>
                </a:cubicBezTo>
                <a:cubicBezTo>
                  <a:pt x="120" y="310"/>
                  <a:pt x="120" y="310"/>
                  <a:pt x="120" y="310"/>
                </a:cubicBezTo>
                <a:cubicBezTo>
                  <a:pt x="131" y="310"/>
                  <a:pt x="131" y="310"/>
                  <a:pt x="131" y="310"/>
                </a:cubicBezTo>
                <a:cubicBezTo>
                  <a:pt x="134" y="310"/>
                  <a:pt x="134" y="310"/>
                  <a:pt x="134" y="310"/>
                </a:cubicBezTo>
                <a:cubicBezTo>
                  <a:pt x="134" y="287"/>
                  <a:pt x="134" y="287"/>
                  <a:pt x="134" y="287"/>
                </a:cubicBezTo>
                <a:cubicBezTo>
                  <a:pt x="134" y="274"/>
                  <a:pt x="144" y="264"/>
                  <a:pt x="156" y="264"/>
                </a:cubicBezTo>
                <a:cubicBezTo>
                  <a:pt x="215" y="264"/>
                  <a:pt x="215" y="264"/>
                  <a:pt x="215" y="264"/>
                </a:cubicBezTo>
                <a:cubicBezTo>
                  <a:pt x="227" y="264"/>
                  <a:pt x="237" y="274"/>
                  <a:pt x="237" y="287"/>
                </a:cubicBezTo>
                <a:cubicBezTo>
                  <a:pt x="237" y="310"/>
                  <a:pt x="237" y="310"/>
                  <a:pt x="237" y="310"/>
                </a:cubicBezTo>
                <a:cubicBezTo>
                  <a:pt x="241" y="310"/>
                  <a:pt x="241" y="310"/>
                  <a:pt x="241" y="310"/>
                </a:cubicBezTo>
                <a:cubicBezTo>
                  <a:pt x="250" y="310"/>
                  <a:pt x="250" y="310"/>
                  <a:pt x="250" y="310"/>
                </a:cubicBezTo>
                <a:cubicBezTo>
                  <a:pt x="255" y="310"/>
                  <a:pt x="255" y="310"/>
                  <a:pt x="255" y="310"/>
                </a:cubicBezTo>
                <a:cubicBezTo>
                  <a:pt x="255" y="287"/>
                  <a:pt x="255" y="287"/>
                  <a:pt x="255" y="287"/>
                </a:cubicBezTo>
                <a:cubicBezTo>
                  <a:pt x="255" y="274"/>
                  <a:pt x="265" y="264"/>
                  <a:pt x="278" y="264"/>
                </a:cubicBezTo>
                <a:cubicBezTo>
                  <a:pt x="336" y="264"/>
                  <a:pt x="336" y="264"/>
                  <a:pt x="336" y="264"/>
                </a:cubicBezTo>
                <a:cubicBezTo>
                  <a:pt x="348" y="264"/>
                  <a:pt x="358" y="274"/>
                  <a:pt x="358" y="287"/>
                </a:cubicBezTo>
                <a:cubicBezTo>
                  <a:pt x="358" y="310"/>
                  <a:pt x="358" y="310"/>
                  <a:pt x="358" y="310"/>
                </a:cubicBezTo>
                <a:cubicBezTo>
                  <a:pt x="362" y="310"/>
                  <a:pt x="362" y="310"/>
                  <a:pt x="362" y="310"/>
                </a:cubicBezTo>
                <a:cubicBezTo>
                  <a:pt x="371" y="310"/>
                  <a:pt x="371" y="310"/>
                  <a:pt x="371" y="310"/>
                </a:cubicBezTo>
                <a:cubicBezTo>
                  <a:pt x="376" y="310"/>
                  <a:pt x="376" y="310"/>
                  <a:pt x="376" y="310"/>
                </a:cubicBezTo>
                <a:cubicBezTo>
                  <a:pt x="376" y="323"/>
                  <a:pt x="376" y="323"/>
                  <a:pt x="376" y="323"/>
                </a:cubicBezTo>
                <a:cubicBezTo>
                  <a:pt x="371" y="323"/>
                  <a:pt x="371" y="323"/>
                  <a:pt x="371" y="323"/>
                </a:cubicBezTo>
                <a:cubicBezTo>
                  <a:pt x="362" y="323"/>
                  <a:pt x="362" y="323"/>
                  <a:pt x="362" y="323"/>
                </a:cubicBezTo>
                <a:cubicBezTo>
                  <a:pt x="358" y="323"/>
                  <a:pt x="358" y="323"/>
                  <a:pt x="358" y="323"/>
                </a:cubicBezTo>
                <a:cubicBezTo>
                  <a:pt x="358" y="355"/>
                  <a:pt x="358" y="355"/>
                  <a:pt x="358" y="355"/>
                </a:cubicBezTo>
                <a:cubicBezTo>
                  <a:pt x="255" y="355"/>
                  <a:pt x="255" y="355"/>
                  <a:pt x="255" y="355"/>
                </a:cubicBezTo>
                <a:cubicBezTo>
                  <a:pt x="255" y="323"/>
                  <a:pt x="255" y="323"/>
                  <a:pt x="255" y="323"/>
                </a:cubicBezTo>
                <a:cubicBezTo>
                  <a:pt x="250" y="323"/>
                  <a:pt x="250" y="323"/>
                  <a:pt x="250" y="323"/>
                </a:cubicBezTo>
                <a:cubicBezTo>
                  <a:pt x="241" y="323"/>
                  <a:pt x="241" y="323"/>
                  <a:pt x="241" y="323"/>
                </a:cubicBezTo>
                <a:cubicBezTo>
                  <a:pt x="237" y="323"/>
                  <a:pt x="237" y="323"/>
                  <a:pt x="237" y="323"/>
                </a:cubicBezTo>
                <a:cubicBezTo>
                  <a:pt x="237" y="355"/>
                  <a:pt x="237" y="355"/>
                  <a:pt x="237" y="355"/>
                </a:cubicBezTo>
                <a:cubicBezTo>
                  <a:pt x="134" y="355"/>
                  <a:pt x="134" y="355"/>
                  <a:pt x="134" y="355"/>
                </a:cubicBezTo>
                <a:cubicBezTo>
                  <a:pt x="134" y="323"/>
                  <a:pt x="134" y="323"/>
                  <a:pt x="134" y="323"/>
                </a:cubicBezTo>
                <a:cubicBezTo>
                  <a:pt x="131" y="323"/>
                  <a:pt x="131" y="323"/>
                  <a:pt x="131" y="323"/>
                </a:cubicBezTo>
                <a:cubicBezTo>
                  <a:pt x="120" y="323"/>
                  <a:pt x="120" y="323"/>
                  <a:pt x="120" y="323"/>
                </a:cubicBezTo>
                <a:cubicBezTo>
                  <a:pt x="118" y="323"/>
                  <a:pt x="118" y="323"/>
                  <a:pt x="118" y="323"/>
                </a:cubicBezTo>
                <a:cubicBezTo>
                  <a:pt x="118" y="355"/>
                  <a:pt x="118" y="355"/>
                  <a:pt x="118" y="355"/>
                </a:cubicBezTo>
                <a:cubicBezTo>
                  <a:pt x="14" y="355"/>
                  <a:pt x="14" y="355"/>
                  <a:pt x="14" y="355"/>
                </a:cubicBezTo>
                <a:cubicBezTo>
                  <a:pt x="14" y="323"/>
                  <a:pt x="14" y="323"/>
                  <a:pt x="14" y="323"/>
                </a:cubicBezTo>
                <a:cubicBezTo>
                  <a:pt x="0" y="323"/>
                  <a:pt x="0" y="323"/>
                  <a:pt x="0" y="323"/>
                </a:cubicBezTo>
                <a:cubicBezTo>
                  <a:pt x="0" y="310"/>
                  <a:pt x="0" y="310"/>
                  <a:pt x="0" y="310"/>
                </a:cubicBezTo>
                <a:cubicBezTo>
                  <a:pt x="14" y="310"/>
                  <a:pt x="14" y="310"/>
                  <a:pt x="14" y="310"/>
                </a:cubicBezTo>
                <a:cubicBezTo>
                  <a:pt x="14" y="287"/>
                  <a:pt x="14" y="287"/>
                  <a:pt x="14" y="287"/>
                </a:cubicBezTo>
                <a:cubicBezTo>
                  <a:pt x="14" y="274"/>
                  <a:pt x="24" y="264"/>
                  <a:pt x="37" y="264"/>
                </a:cubicBezTo>
                <a:close/>
                <a:moveTo>
                  <a:pt x="307" y="220"/>
                </a:moveTo>
                <a:cubicBezTo>
                  <a:pt x="323" y="220"/>
                  <a:pt x="336" y="232"/>
                  <a:pt x="336" y="248"/>
                </a:cubicBezTo>
                <a:cubicBezTo>
                  <a:pt x="336" y="251"/>
                  <a:pt x="335" y="255"/>
                  <a:pt x="334" y="258"/>
                </a:cubicBezTo>
                <a:cubicBezTo>
                  <a:pt x="281" y="258"/>
                  <a:pt x="281" y="258"/>
                  <a:pt x="281" y="258"/>
                </a:cubicBezTo>
                <a:cubicBezTo>
                  <a:pt x="280" y="255"/>
                  <a:pt x="279" y="251"/>
                  <a:pt x="279" y="248"/>
                </a:cubicBezTo>
                <a:cubicBezTo>
                  <a:pt x="279" y="232"/>
                  <a:pt x="292" y="220"/>
                  <a:pt x="307" y="220"/>
                </a:cubicBezTo>
                <a:close/>
                <a:moveTo>
                  <a:pt x="186" y="220"/>
                </a:moveTo>
                <a:cubicBezTo>
                  <a:pt x="202" y="220"/>
                  <a:pt x="215" y="232"/>
                  <a:pt x="215" y="248"/>
                </a:cubicBezTo>
                <a:cubicBezTo>
                  <a:pt x="215" y="251"/>
                  <a:pt x="214" y="255"/>
                  <a:pt x="213" y="258"/>
                </a:cubicBezTo>
                <a:cubicBezTo>
                  <a:pt x="160" y="258"/>
                  <a:pt x="160" y="258"/>
                  <a:pt x="160" y="258"/>
                </a:cubicBezTo>
                <a:cubicBezTo>
                  <a:pt x="159" y="255"/>
                  <a:pt x="158" y="251"/>
                  <a:pt x="158" y="248"/>
                </a:cubicBezTo>
                <a:cubicBezTo>
                  <a:pt x="158" y="232"/>
                  <a:pt x="171" y="220"/>
                  <a:pt x="186" y="220"/>
                </a:cubicBezTo>
                <a:close/>
                <a:moveTo>
                  <a:pt x="67" y="220"/>
                </a:moveTo>
                <a:cubicBezTo>
                  <a:pt x="82" y="220"/>
                  <a:pt x="95" y="232"/>
                  <a:pt x="95" y="248"/>
                </a:cubicBezTo>
                <a:cubicBezTo>
                  <a:pt x="95" y="251"/>
                  <a:pt x="94" y="255"/>
                  <a:pt x="93" y="258"/>
                </a:cubicBezTo>
                <a:cubicBezTo>
                  <a:pt x="40" y="258"/>
                  <a:pt x="40" y="258"/>
                  <a:pt x="40" y="258"/>
                </a:cubicBezTo>
                <a:cubicBezTo>
                  <a:pt x="39" y="255"/>
                  <a:pt x="38" y="251"/>
                  <a:pt x="38" y="248"/>
                </a:cubicBezTo>
                <a:cubicBezTo>
                  <a:pt x="38" y="232"/>
                  <a:pt x="51" y="220"/>
                  <a:pt x="67" y="220"/>
                </a:cubicBezTo>
                <a:close/>
                <a:moveTo>
                  <a:pt x="307" y="130"/>
                </a:moveTo>
                <a:cubicBezTo>
                  <a:pt x="307" y="147"/>
                  <a:pt x="307" y="147"/>
                  <a:pt x="307" y="147"/>
                </a:cubicBezTo>
                <a:cubicBezTo>
                  <a:pt x="293" y="147"/>
                  <a:pt x="293" y="147"/>
                  <a:pt x="293" y="147"/>
                </a:cubicBezTo>
                <a:cubicBezTo>
                  <a:pt x="308" y="201"/>
                  <a:pt x="308" y="201"/>
                  <a:pt x="308" y="201"/>
                </a:cubicBezTo>
                <a:cubicBezTo>
                  <a:pt x="289" y="201"/>
                  <a:pt x="289" y="201"/>
                  <a:pt x="289" y="201"/>
                </a:cubicBezTo>
                <a:cubicBezTo>
                  <a:pt x="273" y="147"/>
                  <a:pt x="273" y="147"/>
                  <a:pt x="273" y="147"/>
                </a:cubicBezTo>
                <a:cubicBezTo>
                  <a:pt x="216" y="147"/>
                  <a:pt x="216" y="147"/>
                  <a:pt x="216" y="147"/>
                </a:cubicBezTo>
                <a:cubicBezTo>
                  <a:pt x="201" y="201"/>
                  <a:pt x="201" y="201"/>
                  <a:pt x="201" y="201"/>
                </a:cubicBezTo>
                <a:cubicBezTo>
                  <a:pt x="181" y="201"/>
                  <a:pt x="181" y="201"/>
                  <a:pt x="181" y="201"/>
                </a:cubicBezTo>
                <a:cubicBezTo>
                  <a:pt x="197" y="147"/>
                  <a:pt x="197" y="147"/>
                  <a:pt x="197" y="147"/>
                </a:cubicBezTo>
                <a:cubicBezTo>
                  <a:pt x="181" y="147"/>
                  <a:pt x="181" y="147"/>
                  <a:pt x="181" y="147"/>
                </a:cubicBezTo>
                <a:cubicBezTo>
                  <a:pt x="181" y="130"/>
                  <a:pt x="181" y="130"/>
                  <a:pt x="181" y="130"/>
                </a:cubicBezTo>
                <a:cubicBezTo>
                  <a:pt x="307" y="130"/>
                  <a:pt x="307" y="130"/>
                  <a:pt x="307" y="130"/>
                </a:cubicBezTo>
                <a:close/>
                <a:moveTo>
                  <a:pt x="180" y="16"/>
                </a:moveTo>
                <a:cubicBezTo>
                  <a:pt x="175" y="16"/>
                  <a:pt x="170" y="18"/>
                  <a:pt x="166" y="21"/>
                </a:cubicBezTo>
                <a:cubicBezTo>
                  <a:pt x="166" y="21"/>
                  <a:pt x="166" y="21"/>
                  <a:pt x="166" y="21"/>
                </a:cubicBezTo>
                <a:cubicBezTo>
                  <a:pt x="163" y="25"/>
                  <a:pt x="161" y="30"/>
                  <a:pt x="161" y="35"/>
                </a:cubicBezTo>
                <a:cubicBezTo>
                  <a:pt x="161" y="72"/>
                  <a:pt x="161" y="72"/>
                  <a:pt x="161" y="72"/>
                </a:cubicBezTo>
                <a:cubicBezTo>
                  <a:pt x="155" y="73"/>
                  <a:pt x="155" y="73"/>
                  <a:pt x="155" y="73"/>
                </a:cubicBezTo>
                <a:cubicBezTo>
                  <a:pt x="155" y="67"/>
                  <a:pt x="155" y="67"/>
                  <a:pt x="155" y="67"/>
                </a:cubicBezTo>
                <a:cubicBezTo>
                  <a:pt x="128" y="67"/>
                  <a:pt x="128" y="67"/>
                  <a:pt x="128" y="67"/>
                </a:cubicBezTo>
                <a:cubicBezTo>
                  <a:pt x="109" y="55"/>
                  <a:pt x="109" y="55"/>
                  <a:pt x="109" y="55"/>
                </a:cubicBezTo>
                <a:cubicBezTo>
                  <a:pt x="63" y="55"/>
                  <a:pt x="117" y="55"/>
                  <a:pt x="66" y="55"/>
                </a:cubicBezTo>
                <a:cubicBezTo>
                  <a:pt x="57" y="55"/>
                  <a:pt x="50" y="63"/>
                  <a:pt x="50" y="71"/>
                </a:cubicBezTo>
                <a:cubicBezTo>
                  <a:pt x="50" y="122"/>
                  <a:pt x="50" y="122"/>
                  <a:pt x="50" y="122"/>
                </a:cubicBezTo>
                <a:cubicBezTo>
                  <a:pt x="66" y="122"/>
                  <a:pt x="66" y="122"/>
                  <a:pt x="66" y="122"/>
                </a:cubicBezTo>
                <a:cubicBezTo>
                  <a:pt x="66" y="85"/>
                  <a:pt x="66" y="85"/>
                  <a:pt x="66" y="85"/>
                </a:cubicBezTo>
                <a:cubicBezTo>
                  <a:pt x="69" y="85"/>
                  <a:pt x="69" y="85"/>
                  <a:pt x="69" y="85"/>
                </a:cubicBezTo>
                <a:cubicBezTo>
                  <a:pt x="69" y="122"/>
                  <a:pt x="69" y="122"/>
                  <a:pt x="69" y="122"/>
                </a:cubicBezTo>
                <a:cubicBezTo>
                  <a:pt x="69" y="132"/>
                  <a:pt x="69" y="132"/>
                  <a:pt x="69" y="132"/>
                </a:cubicBezTo>
                <a:cubicBezTo>
                  <a:pt x="69" y="199"/>
                  <a:pt x="69" y="199"/>
                  <a:pt x="69" y="199"/>
                </a:cubicBezTo>
                <a:cubicBezTo>
                  <a:pt x="87" y="199"/>
                  <a:pt x="87" y="199"/>
                  <a:pt x="87" y="199"/>
                </a:cubicBezTo>
                <a:cubicBezTo>
                  <a:pt x="87" y="143"/>
                  <a:pt x="87" y="143"/>
                  <a:pt x="87" y="143"/>
                </a:cubicBezTo>
                <a:cubicBezTo>
                  <a:pt x="91" y="143"/>
                  <a:pt x="91" y="143"/>
                  <a:pt x="91" y="143"/>
                </a:cubicBezTo>
                <a:cubicBezTo>
                  <a:pt x="91" y="199"/>
                  <a:pt x="91" y="199"/>
                  <a:pt x="91" y="199"/>
                </a:cubicBezTo>
                <a:cubicBezTo>
                  <a:pt x="109" y="199"/>
                  <a:pt x="109" y="199"/>
                  <a:pt x="109" y="199"/>
                </a:cubicBezTo>
                <a:cubicBezTo>
                  <a:pt x="109" y="189"/>
                  <a:pt x="109" y="189"/>
                  <a:pt x="109" y="189"/>
                </a:cubicBezTo>
                <a:cubicBezTo>
                  <a:pt x="109" y="132"/>
                  <a:pt x="109" y="132"/>
                  <a:pt x="109" y="132"/>
                </a:cubicBezTo>
                <a:cubicBezTo>
                  <a:pt x="109" y="122"/>
                  <a:pt x="109" y="122"/>
                  <a:pt x="109" y="122"/>
                </a:cubicBezTo>
                <a:cubicBezTo>
                  <a:pt x="109" y="85"/>
                  <a:pt x="109" y="85"/>
                  <a:pt x="109" y="85"/>
                </a:cubicBezTo>
                <a:cubicBezTo>
                  <a:pt x="109" y="75"/>
                  <a:pt x="109" y="75"/>
                  <a:pt x="109" y="75"/>
                </a:cubicBezTo>
                <a:cubicBezTo>
                  <a:pt x="128" y="85"/>
                  <a:pt x="128" y="85"/>
                  <a:pt x="128" y="85"/>
                </a:cubicBezTo>
                <a:cubicBezTo>
                  <a:pt x="155" y="85"/>
                  <a:pt x="155" y="85"/>
                  <a:pt x="155" y="85"/>
                </a:cubicBezTo>
                <a:cubicBezTo>
                  <a:pt x="155" y="80"/>
                  <a:pt x="155" y="80"/>
                  <a:pt x="155" y="80"/>
                </a:cubicBezTo>
                <a:cubicBezTo>
                  <a:pt x="161" y="79"/>
                  <a:pt x="161" y="79"/>
                  <a:pt x="161" y="79"/>
                </a:cubicBezTo>
                <a:cubicBezTo>
                  <a:pt x="161" y="107"/>
                  <a:pt x="161" y="107"/>
                  <a:pt x="161" y="107"/>
                </a:cubicBezTo>
                <a:cubicBezTo>
                  <a:pt x="161" y="112"/>
                  <a:pt x="163" y="117"/>
                  <a:pt x="166" y="120"/>
                </a:cubicBezTo>
                <a:cubicBezTo>
                  <a:pt x="166" y="120"/>
                  <a:pt x="166" y="120"/>
                  <a:pt x="166" y="120"/>
                </a:cubicBezTo>
                <a:cubicBezTo>
                  <a:pt x="166" y="120"/>
                  <a:pt x="166" y="120"/>
                  <a:pt x="166" y="120"/>
                </a:cubicBezTo>
                <a:cubicBezTo>
                  <a:pt x="170" y="124"/>
                  <a:pt x="175" y="126"/>
                  <a:pt x="180" y="126"/>
                </a:cubicBezTo>
                <a:cubicBezTo>
                  <a:pt x="304" y="126"/>
                  <a:pt x="304" y="126"/>
                  <a:pt x="304" y="126"/>
                </a:cubicBezTo>
                <a:cubicBezTo>
                  <a:pt x="309" y="126"/>
                  <a:pt x="314" y="124"/>
                  <a:pt x="317" y="120"/>
                </a:cubicBezTo>
                <a:cubicBezTo>
                  <a:pt x="317" y="120"/>
                  <a:pt x="317" y="120"/>
                  <a:pt x="317" y="120"/>
                </a:cubicBezTo>
                <a:cubicBezTo>
                  <a:pt x="321" y="117"/>
                  <a:pt x="323" y="112"/>
                  <a:pt x="323" y="107"/>
                </a:cubicBezTo>
                <a:cubicBezTo>
                  <a:pt x="323" y="35"/>
                  <a:pt x="323" y="35"/>
                  <a:pt x="323" y="35"/>
                </a:cubicBezTo>
                <a:cubicBezTo>
                  <a:pt x="323" y="30"/>
                  <a:pt x="321" y="25"/>
                  <a:pt x="317" y="21"/>
                </a:cubicBezTo>
                <a:cubicBezTo>
                  <a:pt x="314" y="18"/>
                  <a:pt x="309" y="16"/>
                  <a:pt x="304" y="16"/>
                </a:cubicBezTo>
                <a:cubicBezTo>
                  <a:pt x="180" y="16"/>
                  <a:pt x="180" y="16"/>
                  <a:pt x="180" y="16"/>
                </a:cubicBezTo>
                <a:close/>
                <a:moveTo>
                  <a:pt x="304" y="31"/>
                </a:moveTo>
                <a:cubicBezTo>
                  <a:pt x="305" y="31"/>
                  <a:pt x="306" y="31"/>
                  <a:pt x="307" y="32"/>
                </a:cubicBezTo>
                <a:cubicBezTo>
                  <a:pt x="307" y="33"/>
                  <a:pt x="308" y="34"/>
                  <a:pt x="308" y="35"/>
                </a:cubicBezTo>
                <a:cubicBezTo>
                  <a:pt x="308" y="107"/>
                  <a:pt x="308" y="107"/>
                  <a:pt x="308" y="107"/>
                </a:cubicBezTo>
                <a:cubicBezTo>
                  <a:pt x="308" y="108"/>
                  <a:pt x="307" y="109"/>
                  <a:pt x="307" y="109"/>
                </a:cubicBezTo>
                <a:cubicBezTo>
                  <a:pt x="307" y="110"/>
                  <a:pt x="307" y="110"/>
                  <a:pt x="307" y="110"/>
                </a:cubicBezTo>
                <a:cubicBezTo>
                  <a:pt x="306" y="110"/>
                  <a:pt x="305" y="111"/>
                  <a:pt x="304" y="111"/>
                </a:cubicBezTo>
                <a:cubicBezTo>
                  <a:pt x="180" y="111"/>
                  <a:pt x="180" y="111"/>
                  <a:pt x="180" y="111"/>
                </a:cubicBezTo>
                <a:cubicBezTo>
                  <a:pt x="179" y="111"/>
                  <a:pt x="178" y="110"/>
                  <a:pt x="177" y="110"/>
                </a:cubicBezTo>
                <a:cubicBezTo>
                  <a:pt x="177" y="109"/>
                  <a:pt x="177" y="109"/>
                  <a:pt x="177" y="109"/>
                </a:cubicBezTo>
                <a:cubicBezTo>
                  <a:pt x="176" y="109"/>
                  <a:pt x="176" y="108"/>
                  <a:pt x="176" y="107"/>
                </a:cubicBezTo>
                <a:cubicBezTo>
                  <a:pt x="176" y="76"/>
                  <a:pt x="176" y="76"/>
                  <a:pt x="176" y="76"/>
                </a:cubicBezTo>
                <a:cubicBezTo>
                  <a:pt x="238" y="63"/>
                  <a:pt x="238" y="63"/>
                  <a:pt x="238" y="63"/>
                </a:cubicBezTo>
                <a:cubicBezTo>
                  <a:pt x="237" y="62"/>
                  <a:pt x="237" y="62"/>
                  <a:pt x="237" y="62"/>
                </a:cubicBezTo>
                <a:cubicBezTo>
                  <a:pt x="176" y="70"/>
                  <a:pt x="176" y="70"/>
                  <a:pt x="176" y="70"/>
                </a:cubicBezTo>
                <a:cubicBezTo>
                  <a:pt x="176" y="35"/>
                  <a:pt x="176" y="35"/>
                  <a:pt x="176" y="35"/>
                </a:cubicBezTo>
                <a:cubicBezTo>
                  <a:pt x="176" y="34"/>
                  <a:pt x="176" y="33"/>
                  <a:pt x="177" y="32"/>
                </a:cubicBezTo>
                <a:cubicBezTo>
                  <a:pt x="177" y="32"/>
                  <a:pt x="177" y="32"/>
                  <a:pt x="177" y="32"/>
                </a:cubicBezTo>
                <a:cubicBezTo>
                  <a:pt x="178" y="31"/>
                  <a:pt x="179" y="31"/>
                  <a:pt x="180" y="31"/>
                </a:cubicBezTo>
                <a:lnTo>
                  <a:pt x="304" y="31"/>
                </a:lnTo>
                <a:close/>
              </a:path>
            </a:pathLst>
          </a:custGeom>
          <a:solidFill>
            <a:srgbClr val="FFFFFF">
              <a:alpha val="100000"/>
            </a:srgbClr>
          </a:solidFill>
        </p:spPr>
      </p:sp>
      <p:sp>
        <p:nvSpPr>
          <p:cNvPr id="29" name="AutoShape 29"/>
          <p:cNvSpPr/>
          <p:nvPr/>
        </p:nvSpPr>
        <p:spPr>
          <a:xfrm>
            <a:off x="5440775" y="3915508"/>
            <a:ext cx="4325017" cy="1027472"/>
          </a:xfrm>
          <a:prstGeom prst="roundRect">
            <a:avLst>
              <a:gd name="adj" fmla="val 8330"/>
            </a:avLst>
          </a:prstGeom>
          <a:ln w="4762">
            <a:solidFill>
              <a:schemeClr val="accent1">
                <a:lumMod val="75000"/>
                <a:alpha val="100000"/>
              </a:schemeClr>
            </a:solidFill>
            <a:prstDash val="solid"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cxnSp>
        <p:nvCxnSpPr>
          <p:cNvPr id="30" name="Connector 30"/>
          <p:cNvCxnSpPr/>
          <p:nvPr/>
        </p:nvCxnSpPr>
        <p:spPr>
          <a:xfrm>
            <a:off x="6751011" y="3921937"/>
            <a:ext cx="0" cy="1017983"/>
          </a:xfrm>
          <a:prstGeom prst="line">
            <a:avLst/>
          </a:prstGeom>
          <a:ln w="6350">
            <a:solidFill>
              <a:schemeClr val="accent1"/>
            </a:solidFill>
            <a:prstDash val="dash"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31" name="AutoShape 31"/>
          <p:cNvSpPr/>
          <p:nvPr/>
        </p:nvSpPr>
        <p:spPr>
          <a:xfrm>
            <a:off x="5714505" y="4050959"/>
            <a:ext cx="756273" cy="756571"/>
          </a:xfrm>
          <a:prstGeom prst="ellipse">
            <a:avLst/>
          </a:prstGeom>
          <a:solidFill>
            <a:schemeClr val="accent1">
              <a:lumMod val="75000"/>
              <a:alpha val="100000"/>
            </a:schemeClr>
          </a:solidFill>
        </p:spPr>
      </p:sp>
      <p:sp>
        <p:nvSpPr>
          <p:cNvPr id="32" name="AutoShape 32"/>
          <p:cNvSpPr/>
          <p:nvPr/>
        </p:nvSpPr>
        <p:spPr>
          <a:xfrm>
            <a:off x="3678650" y="5144233"/>
            <a:ext cx="4325017" cy="1027472"/>
          </a:xfrm>
          <a:prstGeom prst="roundRect">
            <a:avLst>
              <a:gd name="adj" fmla="val 8330"/>
            </a:avLst>
          </a:prstGeom>
          <a:ln w="4762">
            <a:solidFill>
              <a:schemeClr val="accent1">
                <a:lumMod val="75000"/>
                <a:alpha val="100000"/>
              </a:schemeClr>
            </a:solidFill>
            <a:prstDash val="solid"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cxnSp>
        <p:nvCxnSpPr>
          <p:cNvPr id="33" name="Connector 33"/>
          <p:cNvCxnSpPr/>
          <p:nvPr/>
        </p:nvCxnSpPr>
        <p:spPr>
          <a:xfrm>
            <a:off x="4988886" y="5150662"/>
            <a:ext cx="0" cy="1017983"/>
          </a:xfrm>
          <a:prstGeom prst="line">
            <a:avLst/>
          </a:prstGeom>
          <a:ln w="6350">
            <a:solidFill>
              <a:schemeClr val="accent1"/>
            </a:solidFill>
            <a:prstDash val="dash"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34" name="AutoShape 34"/>
          <p:cNvSpPr/>
          <p:nvPr/>
        </p:nvSpPr>
        <p:spPr>
          <a:xfrm>
            <a:off x="3952380" y="5279684"/>
            <a:ext cx="756273" cy="756571"/>
          </a:xfrm>
          <a:prstGeom prst="ellipse">
            <a:avLst/>
          </a:prstGeom>
          <a:solidFill>
            <a:schemeClr val="accent1">
              <a:lumMod val="75000"/>
              <a:alpha val="100000"/>
            </a:schemeClr>
          </a:solidFill>
        </p:spPr>
      </p:sp>
      <p:sp>
        <p:nvSpPr>
          <p:cNvPr id="35" name="Freeform 35"/>
          <p:cNvSpPr/>
          <p:nvPr/>
        </p:nvSpPr>
        <p:spPr>
          <a:xfrm>
            <a:off x="5908809" y="4245412"/>
            <a:ext cx="367665" cy="367665"/>
          </a:xfrm>
          <a:custGeom>
            <a:avLst/>
            <a:gdLst/>
            <a:ahLst/>
            <a:cxnLst/>
            <a:rect l="l" t="t" r="r" b="b"/>
            <a:pathLst>
              <a:path w="304800" h="304800">
                <a:moveTo>
                  <a:pt x="152400" y="304800"/>
                </a:moveTo>
                <a:cubicBezTo>
                  <a:pt x="68228" y="304800"/>
                  <a:pt x="0" y="236572"/>
                  <a:pt x="0" y="152400"/>
                </a:cubicBezTo>
                <a:cubicBezTo>
                  <a:pt x="0" y="68228"/>
                  <a:pt x="68228" y="0"/>
                  <a:pt x="152400" y="0"/>
                </a:cubicBezTo>
                <a:lnTo>
                  <a:pt x="152400" y="0"/>
                </a:lnTo>
                <a:cubicBezTo>
                  <a:pt x="236572" y="0"/>
                  <a:pt x="304800" y="68228"/>
                  <a:pt x="304800" y="152400"/>
                </a:cubicBezTo>
                <a:cubicBezTo>
                  <a:pt x="304800" y="236572"/>
                  <a:pt x="236572" y="304800"/>
                  <a:pt x="152400" y="304800"/>
                </a:cubicBezTo>
                <a:lnTo>
                  <a:pt x="152400" y="304800"/>
                </a:lnTo>
                <a:close/>
                <a:moveTo>
                  <a:pt x="167640" y="228600"/>
                </a:moveTo>
                <a:lnTo>
                  <a:pt x="182880" y="228600"/>
                </a:lnTo>
                <a:cubicBezTo>
                  <a:pt x="208131" y="228600"/>
                  <a:pt x="228600" y="208131"/>
                  <a:pt x="228600" y="182880"/>
                </a:cubicBezTo>
                <a:cubicBezTo>
                  <a:pt x="228600" y="157629"/>
                  <a:pt x="208131" y="137160"/>
                  <a:pt x="182880" y="137160"/>
                </a:cubicBezTo>
                <a:lnTo>
                  <a:pt x="182880" y="137160"/>
                </a:lnTo>
                <a:lnTo>
                  <a:pt x="121768" y="137160"/>
                </a:lnTo>
                <a:cubicBezTo>
                  <a:pt x="113348" y="137160"/>
                  <a:pt x="106528" y="130340"/>
                  <a:pt x="106528" y="121920"/>
                </a:cubicBezTo>
                <a:cubicBezTo>
                  <a:pt x="106528" y="113500"/>
                  <a:pt x="113348" y="106680"/>
                  <a:pt x="121768" y="106680"/>
                </a:cubicBezTo>
                <a:lnTo>
                  <a:pt x="121768" y="106680"/>
                </a:lnTo>
                <a:lnTo>
                  <a:pt x="213360" y="106680"/>
                </a:lnTo>
                <a:lnTo>
                  <a:pt x="213360" y="76200"/>
                </a:lnTo>
                <a:lnTo>
                  <a:pt x="167640" y="76200"/>
                </a:lnTo>
                <a:lnTo>
                  <a:pt x="167640" y="45720"/>
                </a:lnTo>
                <a:lnTo>
                  <a:pt x="137160" y="45720"/>
                </a:lnTo>
                <a:lnTo>
                  <a:pt x="137160" y="76200"/>
                </a:lnTo>
                <a:lnTo>
                  <a:pt x="121920" y="76200"/>
                </a:lnTo>
                <a:cubicBezTo>
                  <a:pt x="96669" y="76200"/>
                  <a:pt x="76200" y="96669"/>
                  <a:pt x="76200" y="121920"/>
                </a:cubicBezTo>
                <a:cubicBezTo>
                  <a:pt x="76200" y="147171"/>
                  <a:pt x="96669" y="167640"/>
                  <a:pt x="121920" y="167640"/>
                </a:cubicBezTo>
                <a:lnTo>
                  <a:pt x="121920" y="167640"/>
                </a:lnTo>
                <a:lnTo>
                  <a:pt x="182880" y="167640"/>
                </a:lnTo>
                <a:cubicBezTo>
                  <a:pt x="191300" y="167640"/>
                  <a:pt x="198120" y="174460"/>
                  <a:pt x="198120" y="182880"/>
                </a:cubicBezTo>
                <a:cubicBezTo>
                  <a:pt x="198120" y="191300"/>
                  <a:pt x="191300" y="198120"/>
                  <a:pt x="182880" y="198120"/>
                </a:cubicBezTo>
                <a:lnTo>
                  <a:pt x="182880" y="198120"/>
                </a:lnTo>
                <a:lnTo>
                  <a:pt x="91440" y="198120"/>
                </a:lnTo>
                <a:lnTo>
                  <a:pt x="91440" y="228600"/>
                </a:lnTo>
                <a:lnTo>
                  <a:pt x="137160" y="228600"/>
                </a:lnTo>
                <a:lnTo>
                  <a:pt x="137160" y="259080"/>
                </a:lnTo>
                <a:lnTo>
                  <a:pt x="167640" y="259080"/>
                </a:lnTo>
                <a:lnTo>
                  <a:pt x="167640" y="228600"/>
                </a:lnTo>
                <a:close/>
              </a:path>
            </a:pathLst>
          </a:custGeom>
          <a:solidFill>
            <a:srgbClr val="FFFFFF">
              <a:alpha val="100000"/>
            </a:srgbClr>
          </a:solidFill>
        </p:spPr>
      </p:sp>
      <p:sp>
        <p:nvSpPr>
          <p:cNvPr id="36" name="Freeform 36"/>
          <p:cNvSpPr/>
          <p:nvPr/>
        </p:nvSpPr>
        <p:spPr>
          <a:xfrm>
            <a:off x="4146684" y="5474137"/>
            <a:ext cx="367665" cy="367665"/>
          </a:xfrm>
          <a:custGeom>
            <a:avLst/>
            <a:gdLst/>
            <a:ahLst/>
            <a:cxnLst/>
            <a:rect l="l" t="t" r="r" b="b"/>
            <a:pathLst>
              <a:path w="304800" h="304800">
                <a:moveTo>
                  <a:pt x="0" y="91440"/>
                </a:moveTo>
                <a:lnTo>
                  <a:pt x="152400" y="0"/>
                </a:lnTo>
                <a:lnTo>
                  <a:pt x="304800" y="91440"/>
                </a:lnTo>
                <a:lnTo>
                  <a:pt x="304800" y="121920"/>
                </a:lnTo>
                <a:lnTo>
                  <a:pt x="0" y="121920"/>
                </a:lnTo>
                <a:lnTo>
                  <a:pt x="0" y="91440"/>
                </a:lnTo>
                <a:close/>
                <a:moveTo>
                  <a:pt x="0" y="274320"/>
                </a:moveTo>
                <a:lnTo>
                  <a:pt x="304800" y="274320"/>
                </a:lnTo>
                <a:lnTo>
                  <a:pt x="304800" y="304800"/>
                </a:lnTo>
                <a:lnTo>
                  <a:pt x="0" y="304800"/>
                </a:lnTo>
                <a:lnTo>
                  <a:pt x="0" y="274320"/>
                </a:lnTo>
                <a:close/>
                <a:moveTo>
                  <a:pt x="30480" y="243840"/>
                </a:moveTo>
                <a:lnTo>
                  <a:pt x="274320" y="243840"/>
                </a:lnTo>
                <a:lnTo>
                  <a:pt x="274320" y="274320"/>
                </a:lnTo>
                <a:lnTo>
                  <a:pt x="30480" y="274320"/>
                </a:lnTo>
                <a:lnTo>
                  <a:pt x="30480" y="243840"/>
                </a:lnTo>
                <a:close/>
                <a:moveTo>
                  <a:pt x="30480" y="121920"/>
                </a:moveTo>
                <a:lnTo>
                  <a:pt x="91440" y="121920"/>
                </a:lnTo>
                <a:lnTo>
                  <a:pt x="91440" y="243840"/>
                </a:lnTo>
                <a:lnTo>
                  <a:pt x="30480" y="243840"/>
                </a:lnTo>
                <a:lnTo>
                  <a:pt x="30480" y="121920"/>
                </a:lnTo>
                <a:close/>
                <a:moveTo>
                  <a:pt x="121920" y="121920"/>
                </a:moveTo>
                <a:lnTo>
                  <a:pt x="182880" y="121920"/>
                </a:lnTo>
                <a:lnTo>
                  <a:pt x="182880" y="243840"/>
                </a:lnTo>
                <a:lnTo>
                  <a:pt x="121920" y="243840"/>
                </a:lnTo>
                <a:lnTo>
                  <a:pt x="121920" y="121920"/>
                </a:lnTo>
                <a:close/>
                <a:moveTo>
                  <a:pt x="213360" y="121920"/>
                </a:moveTo>
                <a:lnTo>
                  <a:pt x="274320" y="121920"/>
                </a:lnTo>
                <a:lnTo>
                  <a:pt x="274320" y="243840"/>
                </a:lnTo>
                <a:lnTo>
                  <a:pt x="213360" y="243840"/>
                </a:lnTo>
                <a:lnTo>
                  <a:pt x="213360" y="121920"/>
                </a:lnTo>
                <a:close/>
              </a:path>
            </a:pathLst>
          </a:custGeom>
          <a:solidFill>
            <a:srgbClr val="FFFFFF">
              <a:alpha val="100000"/>
            </a:srgbClr>
          </a:solidFill>
        </p:spPr>
      </p:sp>
      <p:grpSp>
        <p:nvGrpSpPr>
          <p:cNvPr id="37" name="Group 37"/>
          <p:cNvGrpSpPr/>
          <p:nvPr/>
        </p:nvGrpSpPr>
        <p:grpSpPr>
          <a:xfrm>
            <a:off x="5440775" y="5412803"/>
            <a:ext cx="1953437" cy="490334"/>
            <a:chOff x="5440775" y="5412803"/>
            <a:chExt cx="1953437" cy="490334"/>
          </a:xfrm>
        </p:grpSpPr>
        <p:sp>
          <p:nvSpPr>
            <p:cNvPr id="38" name="TextBox 38"/>
            <p:cNvSpPr txBox="1"/>
            <p:nvPr/>
          </p:nvSpPr>
          <p:spPr>
            <a:xfrm>
              <a:off x="5440775" y="5412803"/>
              <a:ext cx="1953437" cy="490334"/>
            </a:xfrm>
            <a:prstGeom prst="rect">
              <a:avLst/>
            </a:prstGeom>
          </p:spPr>
          <p:txBody>
            <a:bodyPr vert="horz" wrap="square" lIns="66008" tIns="33052" rIns="66008" bIns="33052" rtlCol="0" anchor="ctr" anchorCtr="1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2025" b="1">
                  <a:solidFill>
                    <a:schemeClr val="accent1">
                      <a:alpha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01</a:t>
              </a:r>
            </a:p>
          </p:txBody>
        </p:sp>
      </p:grpSp>
      <p:grpSp>
        <p:nvGrpSpPr>
          <p:cNvPr id="39" name="Group 39"/>
          <p:cNvGrpSpPr/>
          <p:nvPr/>
        </p:nvGrpSpPr>
        <p:grpSpPr>
          <a:xfrm>
            <a:off x="7265709" y="4184077"/>
            <a:ext cx="1953437" cy="490334"/>
            <a:chOff x="7265709" y="4184077"/>
            <a:chExt cx="1953437" cy="490334"/>
          </a:xfrm>
        </p:grpSpPr>
        <p:sp>
          <p:nvSpPr>
            <p:cNvPr id="40" name="TextBox 40"/>
            <p:cNvSpPr txBox="1"/>
            <p:nvPr/>
          </p:nvSpPr>
          <p:spPr>
            <a:xfrm>
              <a:off x="7265709" y="4184077"/>
              <a:ext cx="1953437" cy="490334"/>
            </a:xfrm>
            <a:prstGeom prst="rect">
              <a:avLst/>
            </a:prstGeom>
          </p:spPr>
          <p:txBody>
            <a:bodyPr vert="horz" wrap="square" lIns="66008" tIns="33052" rIns="66008" bIns="33052" rtlCol="0" anchor="ctr" anchorCtr="1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2025" b="1">
                  <a:solidFill>
                    <a:schemeClr val="accent1">
                      <a:alpha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02</a:t>
              </a:r>
            </a:p>
          </p:txBody>
        </p:sp>
      </p:grpSp>
      <p:grpSp>
        <p:nvGrpSpPr>
          <p:cNvPr id="41" name="Group 41"/>
          <p:cNvGrpSpPr/>
          <p:nvPr/>
        </p:nvGrpSpPr>
        <p:grpSpPr>
          <a:xfrm>
            <a:off x="9027586" y="2936302"/>
            <a:ext cx="1953437" cy="490334"/>
            <a:chOff x="9027586" y="2936302"/>
            <a:chExt cx="1953437" cy="490334"/>
          </a:xfrm>
        </p:grpSpPr>
        <p:sp>
          <p:nvSpPr>
            <p:cNvPr id="42" name="TextBox 42"/>
            <p:cNvSpPr txBox="1"/>
            <p:nvPr/>
          </p:nvSpPr>
          <p:spPr>
            <a:xfrm>
              <a:off x="9027586" y="2936302"/>
              <a:ext cx="1953437" cy="490334"/>
            </a:xfrm>
            <a:prstGeom prst="rect">
              <a:avLst/>
            </a:prstGeom>
          </p:spPr>
          <p:txBody>
            <a:bodyPr vert="horz" wrap="square" lIns="66008" tIns="33052" rIns="66008" bIns="33052" rtlCol="0" anchor="ctr" anchorCtr="1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2025" b="1">
                  <a:solidFill>
                    <a:schemeClr val="accent1">
                      <a:alpha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03</a:t>
              </a:r>
            </a:p>
          </p:txBody>
        </p:sp>
      </p:grpSp>
      <p:grpSp>
        <p:nvGrpSpPr>
          <p:cNvPr id="43" name="Group 43"/>
          <p:cNvGrpSpPr/>
          <p:nvPr/>
        </p:nvGrpSpPr>
        <p:grpSpPr>
          <a:xfrm>
            <a:off x="2228086" y="3512222"/>
            <a:ext cx="2381737" cy="806572"/>
            <a:chOff x="2228086" y="3512222"/>
            <a:chExt cx="2381737" cy="806572"/>
          </a:xfrm>
        </p:grpSpPr>
        <p:sp>
          <p:nvSpPr>
            <p:cNvPr id="44" name="TextBox 44"/>
            <p:cNvSpPr txBox="1"/>
            <p:nvPr/>
          </p:nvSpPr>
          <p:spPr>
            <a:xfrm>
              <a:off x="2228086" y="3512222"/>
              <a:ext cx="2381737" cy="806572"/>
            </a:xfrm>
            <a:prstGeom prst="rect">
              <a:avLst/>
            </a:prstGeom>
          </p:spPr>
          <p:txBody>
            <a:bodyPr vert="horz" wrap="square" lIns="66008" tIns="33052" rIns="66008" bIns="33052" rtlCol="0" anchor="ctr" anchorCtr="1">
              <a:norm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1500">
                  <a:solidFill>
                    <a:schemeClr val="dk1">
                      <a:alpha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方法dele_name()：删除指定书名的图书。</a:t>
              </a:r>
            </a:p>
          </p:txBody>
        </p:sp>
      </p:grpSp>
      <p:grpSp>
        <p:nvGrpSpPr>
          <p:cNvPr id="45" name="Group 45"/>
          <p:cNvGrpSpPr/>
          <p:nvPr/>
        </p:nvGrpSpPr>
        <p:grpSpPr>
          <a:xfrm>
            <a:off x="4027453" y="2264447"/>
            <a:ext cx="2381737" cy="806572"/>
            <a:chOff x="4027453" y="2264447"/>
            <a:chExt cx="2381737" cy="806572"/>
          </a:xfrm>
        </p:grpSpPr>
        <p:sp>
          <p:nvSpPr>
            <p:cNvPr id="46" name="TextBox 46"/>
            <p:cNvSpPr txBox="1"/>
            <p:nvPr/>
          </p:nvSpPr>
          <p:spPr>
            <a:xfrm>
              <a:off x="4027453" y="2264447"/>
              <a:ext cx="2381737" cy="806572"/>
            </a:xfrm>
            <a:prstGeom prst="rect">
              <a:avLst/>
            </a:prstGeom>
          </p:spPr>
          <p:txBody>
            <a:bodyPr vert="horz" wrap="square" lIns="66008" tIns="33052" rIns="66008" bIns="33052" rtlCol="0" anchor="ctr" anchorCtr="1">
              <a:norm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1500">
                  <a:solidFill>
                    <a:schemeClr val="dk1">
                      <a:alpha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方法dele_num()：按书号查找并删除。</a:t>
              </a:r>
            </a:p>
          </p:txBody>
        </p:sp>
      </p:grpSp>
      <p:grpSp>
        <p:nvGrpSpPr>
          <p:cNvPr id="47" name="Group 47"/>
          <p:cNvGrpSpPr/>
          <p:nvPr/>
        </p:nvGrpSpPr>
        <p:grpSpPr>
          <a:xfrm>
            <a:off x="454963" y="4740947"/>
            <a:ext cx="2381737" cy="806572"/>
            <a:chOff x="454963" y="4740947"/>
            <a:chExt cx="2381737" cy="806572"/>
          </a:xfrm>
        </p:grpSpPr>
        <p:sp>
          <p:nvSpPr>
            <p:cNvPr id="48" name="TextBox 48"/>
            <p:cNvSpPr txBox="1"/>
            <p:nvPr/>
          </p:nvSpPr>
          <p:spPr>
            <a:xfrm>
              <a:off x="454963" y="4740947"/>
              <a:ext cx="2381737" cy="806572"/>
            </a:xfrm>
            <a:prstGeom prst="rect">
              <a:avLst/>
            </a:prstGeom>
          </p:spPr>
          <p:txBody>
            <a:bodyPr vert="horz" wrap="square" lIns="66008" tIns="33052" rIns="66008" bIns="33052" rtlCol="0" anchor="ctr" anchorCtr="1">
              <a:norm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1500">
                  <a:solidFill>
                    <a:schemeClr val="dk1">
                      <a:alpha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方法dele_all()：删除所有的图书信息。</a:t>
              </a:r>
            </a:p>
          </p:txBody>
        </p:sp>
      </p:grp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6249697" y="3865013"/>
            <a:ext cx="2167467" cy="1826280"/>
          </a:xfrm>
          <a:prstGeom prst="triangle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3" name="AutoShape 3"/>
          <p:cNvSpPr/>
          <p:nvPr/>
        </p:nvSpPr>
        <p:spPr>
          <a:xfrm>
            <a:off x="3776918" y="3865013"/>
            <a:ext cx="2167467" cy="1826280"/>
          </a:xfrm>
          <a:prstGeom prst="triangle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4" name="AutoShape 4"/>
          <p:cNvSpPr/>
          <p:nvPr/>
        </p:nvSpPr>
        <p:spPr>
          <a:xfrm>
            <a:off x="5012267" y="1711093"/>
            <a:ext cx="2167467" cy="1826280"/>
          </a:xfrm>
          <a:prstGeom prst="triangle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5" name="Freeform 5"/>
          <p:cNvSpPr/>
          <p:nvPr/>
        </p:nvSpPr>
        <p:spPr>
          <a:xfrm>
            <a:off x="5743787" y="3022600"/>
            <a:ext cx="704427" cy="520192"/>
          </a:xfrm>
          <a:custGeom>
            <a:avLst/>
            <a:gdLst/>
            <a:ahLst/>
            <a:cxnLst/>
            <a:rect l="l" t="t" r="r" b="b"/>
            <a:pathLst>
              <a:path w="1905000" h="1905000">
                <a:moveTo>
                  <a:pt x="952500" y="0"/>
                </a:moveTo>
                <a:lnTo>
                  <a:pt x="0" y="952500"/>
                </a:lnTo>
                <a:lnTo>
                  <a:pt x="476250" y="952500"/>
                </a:lnTo>
                <a:lnTo>
                  <a:pt x="476250" y="1905000"/>
                </a:lnTo>
                <a:lnTo>
                  <a:pt x="1428750" y="1905000"/>
                </a:lnTo>
                <a:lnTo>
                  <a:pt x="1428750" y="952500"/>
                </a:lnTo>
                <a:lnTo>
                  <a:pt x="1905000" y="952500"/>
                </a:lnTo>
                <a:lnTo>
                  <a:pt x="952500" y="0"/>
                </a:lnTo>
                <a:close/>
              </a:path>
            </a:pathLst>
          </a:custGeom>
          <a:solidFill>
            <a:schemeClr val="lt1">
              <a:alpha val="100000"/>
            </a:schemeClr>
          </a:solidFill>
        </p:spPr>
      </p:sp>
      <p:sp>
        <p:nvSpPr>
          <p:cNvPr id="6" name="Freeform 6"/>
          <p:cNvSpPr/>
          <p:nvPr/>
        </p:nvSpPr>
        <p:spPr>
          <a:xfrm rot="7259206">
            <a:off x="6589098" y="4674355"/>
            <a:ext cx="704427" cy="520192"/>
          </a:xfrm>
          <a:custGeom>
            <a:avLst/>
            <a:gdLst/>
            <a:ahLst/>
            <a:cxnLst/>
            <a:rect l="l" t="t" r="r" b="b"/>
            <a:pathLst>
              <a:path w="1905000" h="1905000">
                <a:moveTo>
                  <a:pt x="952500" y="0"/>
                </a:moveTo>
                <a:lnTo>
                  <a:pt x="0" y="952500"/>
                </a:lnTo>
                <a:lnTo>
                  <a:pt x="476250" y="952500"/>
                </a:lnTo>
                <a:lnTo>
                  <a:pt x="476250" y="1905000"/>
                </a:lnTo>
                <a:lnTo>
                  <a:pt x="1428750" y="1905000"/>
                </a:lnTo>
                <a:lnTo>
                  <a:pt x="1428750" y="952500"/>
                </a:lnTo>
                <a:lnTo>
                  <a:pt x="1905000" y="952500"/>
                </a:lnTo>
                <a:lnTo>
                  <a:pt x="952500" y="0"/>
                </a:lnTo>
                <a:close/>
              </a:path>
            </a:pathLst>
          </a:custGeom>
          <a:solidFill>
            <a:schemeClr val="lt1">
              <a:alpha val="100000"/>
            </a:schemeClr>
          </a:solidFill>
        </p:spPr>
      </p:sp>
      <p:sp>
        <p:nvSpPr>
          <p:cNvPr id="7" name="Freeform 7"/>
          <p:cNvSpPr/>
          <p:nvPr/>
        </p:nvSpPr>
        <p:spPr>
          <a:xfrm rot="-7221168">
            <a:off x="4910864" y="4658432"/>
            <a:ext cx="704427" cy="520192"/>
          </a:xfrm>
          <a:custGeom>
            <a:avLst/>
            <a:gdLst/>
            <a:ahLst/>
            <a:cxnLst/>
            <a:rect l="l" t="t" r="r" b="b"/>
            <a:pathLst>
              <a:path w="1905000" h="1905000">
                <a:moveTo>
                  <a:pt x="952500" y="0"/>
                </a:moveTo>
                <a:lnTo>
                  <a:pt x="0" y="952500"/>
                </a:lnTo>
                <a:lnTo>
                  <a:pt x="476250" y="952500"/>
                </a:lnTo>
                <a:lnTo>
                  <a:pt x="476250" y="1905000"/>
                </a:lnTo>
                <a:lnTo>
                  <a:pt x="1428750" y="1905000"/>
                </a:lnTo>
                <a:lnTo>
                  <a:pt x="1428750" y="952500"/>
                </a:lnTo>
                <a:lnTo>
                  <a:pt x="1905000" y="952500"/>
                </a:lnTo>
                <a:lnTo>
                  <a:pt x="952500" y="0"/>
                </a:lnTo>
                <a:close/>
              </a:path>
            </a:pathLst>
          </a:custGeom>
          <a:solidFill>
            <a:schemeClr val="lt1">
              <a:alpha val="100000"/>
            </a:schemeClr>
          </a:solidFill>
        </p:spPr>
      </p:sp>
      <p:cxnSp>
        <p:nvCxnSpPr>
          <p:cNvPr id="8" name="Connector 8"/>
          <p:cNvCxnSpPr/>
          <p:nvPr/>
        </p:nvCxnSpPr>
        <p:spPr>
          <a:xfrm>
            <a:off x="6818377" y="3284051"/>
            <a:ext cx="4107349" cy="0"/>
          </a:xfrm>
          <a:prstGeom prst="line">
            <a:avLst/>
          </a:prstGeom>
          <a:ln w="9525">
            <a:solidFill>
              <a:schemeClr val="accent1"/>
            </a:solidFill>
            <a:prstDash val="solid"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9" name="AutoShape 9"/>
          <p:cNvSpPr/>
          <p:nvPr/>
        </p:nvSpPr>
        <p:spPr>
          <a:xfrm>
            <a:off x="10897278" y="3216317"/>
            <a:ext cx="151723" cy="151723"/>
          </a:xfrm>
          <a:prstGeom prst="ellipse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10" name="TextBox 10"/>
          <p:cNvSpPr txBox="1"/>
          <p:nvPr/>
        </p:nvSpPr>
        <p:spPr>
          <a:xfrm>
            <a:off x="6941312" y="1711093"/>
            <a:ext cx="3862453" cy="1121664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500">
                <a:solidFill>
                  <a:schemeClr val="dk2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程序通过调用不同的函数，实现不同的系统功能。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8233969" y="4100915"/>
            <a:ext cx="3190554" cy="1121664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500">
                <a:solidFill>
                  <a:schemeClr val="dk2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实现系统功能的可执行文件或可链接文件。</a:t>
            </a:r>
          </a:p>
        </p:txBody>
      </p:sp>
      <p:cxnSp>
        <p:nvCxnSpPr>
          <p:cNvPr id="12" name="Connector 12"/>
          <p:cNvCxnSpPr/>
          <p:nvPr/>
        </p:nvCxnSpPr>
        <p:spPr>
          <a:xfrm>
            <a:off x="7345623" y="5627624"/>
            <a:ext cx="4107349" cy="0"/>
          </a:xfrm>
          <a:prstGeom prst="line">
            <a:avLst/>
          </a:prstGeom>
          <a:ln w="9525">
            <a:solidFill>
              <a:schemeClr val="accent1"/>
            </a:solidFill>
            <a:prstDash val="solid"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13" name="AutoShape 13"/>
          <p:cNvSpPr/>
          <p:nvPr/>
        </p:nvSpPr>
        <p:spPr>
          <a:xfrm>
            <a:off x="11424524" y="5559891"/>
            <a:ext cx="151723" cy="151723"/>
          </a:xfrm>
          <a:prstGeom prst="ellipse">
            <a:avLst/>
          </a:prstGeom>
          <a:solidFill>
            <a:schemeClr val="accent1">
              <a:alpha val="100000"/>
            </a:schemeClr>
          </a:solidFill>
        </p:spPr>
      </p:sp>
      <p:cxnSp>
        <p:nvCxnSpPr>
          <p:cNvPr id="14" name="Connector 14"/>
          <p:cNvCxnSpPr/>
          <p:nvPr/>
        </p:nvCxnSpPr>
        <p:spPr>
          <a:xfrm>
            <a:off x="904945" y="4589949"/>
            <a:ext cx="3793067" cy="0"/>
          </a:xfrm>
          <a:prstGeom prst="line">
            <a:avLst/>
          </a:prstGeom>
          <a:ln w="9525">
            <a:solidFill>
              <a:schemeClr val="accent1"/>
            </a:solidFill>
            <a:prstDash val="solid"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15" name="AutoShape 15"/>
          <p:cNvSpPr/>
          <p:nvPr/>
        </p:nvSpPr>
        <p:spPr>
          <a:xfrm>
            <a:off x="904945" y="4510024"/>
            <a:ext cx="151723" cy="151723"/>
          </a:xfrm>
          <a:prstGeom prst="ellipse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16" name="TextBox 16"/>
          <p:cNvSpPr txBox="1"/>
          <p:nvPr/>
        </p:nvSpPr>
        <p:spPr>
          <a:xfrm>
            <a:off x="869006" y="3172778"/>
            <a:ext cx="3483489" cy="1121664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500">
                <a:solidFill>
                  <a:schemeClr val="dk2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系统主函数main()的功能是调用各个函数，实现系统功能。</a:t>
            </a:r>
          </a:p>
        </p:txBody>
      </p:sp>
      <p:sp>
        <p:nvSpPr>
          <p:cNvPr id="17" name="AutoShape 17"/>
          <p:cNvSpPr/>
          <p:nvPr/>
        </p:nvSpPr>
        <p:spPr>
          <a:xfrm flipV="1">
            <a:off x="5012267" y="3733610"/>
            <a:ext cx="2167467" cy="1826280"/>
          </a:xfrm>
          <a:prstGeom prst="triangle">
            <a:avLst/>
          </a:prstGeom>
          <a:solidFill>
            <a:schemeClr val="accent2">
              <a:alpha val="100000"/>
            </a:schemeClr>
          </a:solidFill>
        </p:spPr>
      </p:sp>
      <p:sp>
        <p:nvSpPr>
          <p:cNvPr id="18" name="Freeform 18"/>
          <p:cNvSpPr/>
          <p:nvPr/>
        </p:nvSpPr>
        <p:spPr>
          <a:xfrm>
            <a:off x="5786411" y="3999944"/>
            <a:ext cx="661803" cy="661803"/>
          </a:xfrm>
          <a:custGeom>
            <a:avLst/>
            <a:gdLst/>
            <a:ahLst/>
            <a:cxnLst/>
            <a:rect l="l" t="t" r="r" b="b"/>
            <a:pathLst>
              <a:path w="304800" h="304800">
                <a:moveTo>
                  <a:pt x="0" y="209550"/>
                </a:moveTo>
                <a:lnTo>
                  <a:pt x="152410" y="247650"/>
                </a:lnTo>
                <a:lnTo>
                  <a:pt x="304800" y="209550"/>
                </a:lnTo>
                <a:lnTo>
                  <a:pt x="304800" y="247650"/>
                </a:lnTo>
                <a:lnTo>
                  <a:pt x="152410" y="285750"/>
                </a:lnTo>
                <a:lnTo>
                  <a:pt x="0" y="247650"/>
                </a:lnTo>
                <a:close/>
                <a:moveTo>
                  <a:pt x="0" y="133350"/>
                </a:moveTo>
                <a:lnTo>
                  <a:pt x="152410" y="171450"/>
                </a:lnTo>
                <a:lnTo>
                  <a:pt x="304800" y="133350"/>
                </a:lnTo>
                <a:lnTo>
                  <a:pt x="304800" y="171450"/>
                </a:lnTo>
                <a:lnTo>
                  <a:pt x="152410" y="209550"/>
                </a:lnTo>
                <a:lnTo>
                  <a:pt x="0" y="171450"/>
                </a:lnTo>
                <a:close/>
                <a:moveTo>
                  <a:pt x="0" y="57150"/>
                </a:moveTo>
                <a:lnTo>
                  <a:pt x="152410" y="19050"/>
                </a:lnTo>
                <a:lnTo>
                  <a:pt x="304800" y="57150"/>
                </a:lnTo>
                <a:lnTo>
                  <a:pt x="304800" y="95250"/>
                </a:lnTo>
                <a:lnTo>
                  <a:pt x="152410" y="133350"/>
                </a:lnTo>
                <a:lnTo>
                  <a:pt x="0" y="95250"/>
                </a:lnTo>
                <a:close/>
              </a:path>
            </a:pathLst>
          </a:custGeom>
          <a:solidFill>
            <a:srgbClr val="FFFFFF">
              <a:alpha val="100000"/>
            </a:srgbClr>
          </a:solidFill>
        </p:spPr>
      </p:sp>
      <p:grpSp>
        <p:nvGrpSpPr>
          <p:cNvPr id="19" name="Group 19"/>
          <p:cNvGrpSpPr/>
          <p:nvPr/>
        </p:nvGrpSpPr>
        <p:grpSpPr>
          <a:xfrm>
            <a:off x="454963" y="93878"/>
            <a:ext cx="10641129" cy="914400"/>
            <a:chOff x="454963" y="93878"/>
            <a:chExt cx="10641129" cy="914400"/>
          </a:xfrm>
        </p:grpSpPr>
        <p:sp>
          <p:nvSpPr>
            <p:cNvPr id="20" name="AutoShape 20"/>
            <p:cNvSpPr/>
            <p:nvPr/>
          </p:nvSpPr>
          <p:spPr>
            <a:xfrm>
              <a:off x="454963" y="331168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21" name="AutoShape 21"/>
            <p:cNvSpPr/>
            <p:nvPr/>
          </p:nvSpPr>
          <p:spPr>
            <a:xfrm>
              <a:off x="575049" y="337743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22" name="AutoShape 22"/>
            <p:cNvSpPr/>
            <p:nvPr/>
          </p:nvSpPr>
          <p:spPr>
            <a:xfrm>
              <a:off x="689125" y="339460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23" name="AutoShape 23"/>
            <p:cNvSpPr/>
            <p:nvPr/>
          </p:nvSpPr>
          <p:spPr>
            <a:xfrm>
              <a:off x="799768" y="348430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24" name="AutoShape 24"/>
            <p:cNvSpPr/>
            <p:nvPr/>
          </p:nvSpPr>
          <p:spPr>
            <a:xfrm>
              <a:off x="904945" y="344297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25" name="AutoShape 25"/>
            <p:cNvSpPr/>
            <p:nvPr/>
          </p:nvSpPr>
          <p:spPr>
            <a:xfrm>
              <a:off x="454963" y="448942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26" name="AutoShape 26"/>
            <p:cNvSpPr/>
            <p:nvPr/>
          </p:nvSpPr>
          <p:spPr>
            <a:xfrm>
              <a:off x="575049" y="455517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27" name="AutoShape 27"/>
            <p:cNvSpPr/>
            <p:nvPr/>
          </p:nvSpPr>
          <p:spPr>
            <a:xfrm>
              <a:off x="689125" y="457233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28" name="AutoShape 28"/>
            <p:cNvSpPr/>
            <p:nvPr/>
          </p:nvSpPr>
          <p:spPr>
            <a:xfrm>
              <a:off x="799768" y="466203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29" name="AutoShape 29"/>
            <p:cNvSpPr/>
            <p:nvPr/>
          </p:nvSpPr>
          <p:spPr>
            <a:xfrm>
              <a:off x="904945" y="462070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30" name="AutoShape 30"/>
            <p:cNvSpPr/>
            <p:nvPr/>
          </p:nvSpPr>
          <p:spPr>
            <a:xfrm>
              <a:off x="454963" y="566715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31" name="AutoShape 31"/>
            <p:cNvSpPr/>
            <p:nvPr/>
          </p:nvSpPr>
          <p:spPr>
            <a:xfrm>
              <a:off x="575049" y="573291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32" name="AutoShape 32"/>
            <p:cNvSpPr/>
            <p:nvPr/>
          </p:nvSpPr>
          <p:spPr>
            <a:xfrm>
              <a:off x="689125" y="575007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33" name="AutoShape 33"/>
            <p:cNvSpPr/>
            <p:nvPr/>
          </p:nvSpPr>
          <p:spPr>
            <a:xfrm>
              <a:off x="799768" y="583977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34" name="AutoShape 34"/>
            <p:cNvSpPr/>
            <p:nvPr/>
          </p:nvSpPr>
          <p:spPr>
            <a:xfrm>
              <a:off x="904945" y="579844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35" name="AutoShape 35"/>
            <p:cNvSpPr/>
            <p:nvPr/>
          </p:nvSpPr>
          <p:spPr>
            <a:xfrm>
              <a:off x="454963" y="684489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36" name="AutoShape 36"/>
            <p:cNvSpPr/>
            <p:nvPr/>
          </p:nvSpPr>
          <p:spPr>
            <a:xfrm>
              <a:off x="575049" y="691064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37" name="AutoShape 37"/>
            <p:cNvSpPr/>
            <p:nvPr/>
          </p:nvSpPr>
          <p:spPr>
            <a:xfrm>
              <a:off x="689125" y="692781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38" name="AutoShape 38"/>
            <p:cNvSpPr/>
            <p:nvPr/>
          </p:nvSpPr>
          <p:spPr>
            <a:xfrm>
              <a:off x="799768" y="701751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39" name="AutoShape 39"/>
            <p:cNvSpPr/>
            <p:nvPr/>
          </p:nvSpPr>
          <p:spPr>
            <a:xfrm>
              <a:off x="904945" y="697618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40" name="TextBox 40"/>
            <p:cNvSpPr txBox="1"/>
            <p:nvPr/>
          </p:nvSpPr>
          <p:spPr>
            <a:xfrm>
              <a:off x="1094842" y="93878"/>
              <a:ext cx="10001250" cy="914400"/>
            </a:xfrm>
            <a:prstGeom prst="rect">
              <a:avLst/>
            </a:prstGeom>
          </p:spPr>
          <p:txBody>
            <a:bodyPr vert="horz" wrap="square" lIns="123825" tIns="123825" rIns="57150" bIns="123825" rtlCol="0" anchor="t" anchorCtr="0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en-US" sz="3000" b="1">
                  <a:solidFill>
                    <a:schemeClr val="accent1">
                      <a:alpha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系统主函数</a:t>
              </a:r>
            </a:p>
          </p:txBody>
        </p:sp>
      </p:grp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378798" y="3644837"/>
            <a:ext cx="9429750" cy="1069975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5175" b="1">
                <a:solidFill>
                  <a:schemeClr val="accent2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项目测试</a:t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2060858" y="2108645"/>
            <a:ext cx="7677150" cy="1571625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spAutoFit/>
          </a:bodyPr>
          <a:lstStyle/>
          <a:p>
            <a:pPr algn="ctr">
              <a:lnSpc>
                <a:spcPct val="120000"/>
              </a:lnSpc>
              <a:spcBef>
                <a:spcPts val="450"/>
              </a:spcBef>
            </a:pPr>
            <a:r>
              <a:rPr lang="en-US" sz="7650" b="1">
                <a:solidFill>
                  <a:schemeClr val="accent2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05</a:t>
            </a: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454963" y="93878"/>
            <a:ext cx="10641129" cy="914400"/>
            <a:chOff x="454963" y="93878"/>
            <a:chExt cx="10641129" cy="914400"/>
          </a:xfrm>
        </p:grpSpPr>
        <p:sp>
          <p:nvSpPr>
            <p:cNvPr id="3" name="AutoShape 3"/>
            <p:cNvSpPr/>
            <p:nvPr/>
          </p:nvSpPr>
          <p:spPr>
            <a:xfrm>
              <a:off x="454963" y="331168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4" name="AutoShape 4"/>
            <p:cNvSpPr/>
            <p:nvPr/>
          </p:nvSpPr>
          <p:spPr>
            <a:xfrm>
              <a:off x="575049" y="337743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5" name="AutoShape 5"/>
            <p:cNvSpPr/>
            <p:nvPr/>
          </p:nvSpPr>
          <p:spPr>
            <a:xfrm>
              <a:off x="689125" y="339460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6" name="AutoShape 6"/>
            <p:cNvSpPr/>
            <p:nvPr/>
          </p:nvSpPr>
          <p:spPr>
            <a:xfrm>
              <a:off x="799768" y="348430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7" name="AutoShape 7"/>
            <p:cNvSpPr/>
            <p:nvPr/>
          </p:nvSpPr>
          <p:spPr>
            <a:xfrm>
              <a:off x="904945" y="344297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8" name="AutoShape 8"/>
            <p:cNvSpPr/>
            <p:nvPr/>
          </p:nvSpPr>
          <p:spPr>
            <a:xfrm>
              <a:off x="454963" y="448942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9" name="AutoShape 9"/>
            <p:cNvSpPr/>
            <p:nvPr/>
          </p:nvSpPr>
          <p:spPr>
            <a:xfrm>
              <a:off x="575049" y="455517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10" name="AutoShape 10"/>
            <p:cNvSpPr/>
            <p:nvPr/>
          </p:nvSpPr>
          <p:spPr>
            <a:xfrm>
              <a:off x="689125" y="457233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11" name="AutoShape 11"/>
            <p:cNvSpPr/>
            <p:nvPr/>
          </p:nvSpPr>
          <p:spPr>
            <a:xfrm>
              <a:off x="799768" y="466203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12" name="AutoShape 12"/>
            <p:cNvSpPr/>
            <p:nvPr/>
          </p:nvSpPr>
          <p:spPr>
            <a:xfrm>
              <a:off x="904945" y="462070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13" name="AutoShape 13"/>
            <p:cNvSpPr/>
            <p:nvPr/>
          </p:nvSpPr>
          <p:spPr>
            <a:xfrm>
              <a:off x="454963" y="566715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14" name="AutoShape 14"/>
            <p:cNvSpPr/>
            <p:nvPr/>
          </p:nvSpPr>
          <p:spPr>
            <a:xfrm>
              <a:off x="575049" y="573291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15" name="AutoShape 15"/>
            <p:cNvSpPr/>
            <p:nvPr/>
          </p:nvSpPr>
          <p:spPr>
            <a:xfrm>
              <a:off x="689125" y="575007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16" name="AutoShape 16"/>
            <p:cNvSpPr/>
            <p:nvPr/>
          </p:nvSpPr>
          <p:spPr>
            <a:xfrm>
              <a:off x="799768" y="583977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17" name="AutoShape 17"/>
            <p:cNvSpPr/>
            <p:nvPr/>
          </p:nvSpPr>
          <p:spPr>
            <a:xfrm>
              <a:off x="904945" y="579844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18" name="AutoShape 18"/>
            <p:cNvSpPr/>
            <p:nvPr/>
          </p:nvSpPr>
          <p:spPr>
            <a:xfrm>
              <a:off x="454963" y="684489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19" name="AutoShape 19"/>
            <p:cNvSpPr/>
            <p:nvPr/>
          </p:nvSpPr>
          <p:spPr>
            <a:xfrm>
              <a:off x="575049" y="691064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20" name="AutoShape 20"/>
            <p:cNvSpPr/>
            <p:nvPr/>
          </p:nvSpPr>
          <p:spPr>
            <a:xfrm>
              <a:off x="689125" y="692781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21" name="AutoShape 21"/>
            <p:cNvSpPr/>
            <p:nvPr/>
          </p:nvSpPr>
          <p:spPr>
            <a:xfrm>
              <a:off x="799768" y="701751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22" name="AutoShape 22"/>
            <p:cNvSpPr/>
            <p:nvPr/>
          </p:nvSpPr>
          <p:spPr>
            <a:xfrm>
              <a:off x="904945" y="697618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23" name="TextBox 23"/>
            <p:cNvSpPr txBox="1"/>
            <p:nvPr/>
          </p:nvSpPr>
          <p:spPr>
            <a:xfrm>
              <a:off x="1094842" y="93878"/>
              <a:ext cx="10001250" cy="914400"/>
            </a:xfrm>
            <a:prstGeom prst="rect">
              <a:avLst/>
            </a:prstGeom>
          </p:spPr>
          <p:txBody>
            <a:bodyPr vert="horz" wrap="square" lIns="123825" tIns="123825" rIns="57150" bIns="123825" rtlCol="0" anchor="t" anchorCtr="0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en-US" sz="3000" b="1">
                  <a:solidFill>
                    <a:schemeClr val="accent1">
                      <a:alpha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6.5  项目测试</a:t>
              </a:r>
            </a:p>
          </p:txBody>
        </p:sp>
      </p:grpSp>
      <p:sp>
        <p:nvSpPr>
          <p:cNvPr id="24" name="Freeform 24"/>
          <p:cNvSpPr/>
          <p:nvPr/>
        </p:nvSpPr>
        <p:spPr>
          <a:xfrm>
            <a:off x="2215756" y="2976816"/>
            <a:ext cx="2043577" cy="266384"/>
          </a:xfrm>
          <a:custGeom>
            <a:avLst/>
            <a:gdLst/>
            <a:ahLst/>
            <a:cxnLst/>
            <a:rect l="l" t="t" r="r" b="b"/>
            <a:pathLst>
              <a:path w="7631" h="997">
                <a:moveTo>
                  <a:pt x="0" y="374"/>
                </a:moveTo>
                <a:lnTo>
                  <a:pt x="6883" y="374"/>
                </a:lnTo>
                <a:lnTo>
                  <a:pt x="6765" y="0"/>
                </a:lnTo>
                <a:lnTo>
                  <a:pt x="7631" y="498"/>
                </a:lnTo>
                <a:lnTo>
                  <a:pt x="6765" y="997"/>
                </a:lnTo>
                <a:lnTo>
                  <a:pt x="6883" y="622"/>
                </a:lnTo>
                <a:lnTo>
                  <a:pt x="0" y="622"/>
                </a:lnTo>
                <a:lnTo>
                  <a:pt x="0" y="374"/>
                </a:lnTo>
                <a:close/>
              </a:path>
            </a:pathLst>
          </a:custGeom>
          <a:solidFill>
            <a:schemeClr val="accent1">
              <a:alpha val="100000"/>
            </a:schemeClr>
          </a:solidFill>
        </p:spPr>
      </p:sp>
      <p:sp>
        <p:nvSpPr>
          <p:cNvPr id="25" name="Freeform 25"/>
          <p:cNvSpPr/>
          <p:nvPr/>
        </p:nvSpPr>
        <p:spPr>
          <a:xfrm>
            <a:off x="2215756" y="4343931"/>
            <a:ext cx="2043577" cy="268329"/>
          </a:xfrm>
          <a:custGeom>
            <a:avLst/>
            <a:gdLst/>
            <a:ahLst/>
            <a:cxnLst/>
            <a:rect l="l" t="t" r="r" b="b"/>
            <a:pathLst>
              <a:path w="7631" h="997">
                <a:moveTo>
                  <a:pt x="6883" y="375"/>
                </a:moveTo>
                <a:lnTo>
                  <a:pt x="6765" y="0"/>
                </a:lnTo>
                <a:lnTo>
                  <a:pt x="7631" y="499"/>
                </a:lnTo>
                <a:lnTo>
                  <a:pt x="6765" y="997"/>
                </a:lnTo>
                <a:lnTo>
                  <a:pt x="6883" y="623"/>
                </a:lnTo>
                <a:lnTo>
                  <a:pt x="0" y="623"/>
                </a:lnTo>
                <a:lnTo>
                  <a:pt x="0" y="375"/>
                </a:lnTo>
                <a:lnTo>
                  <a:pt x="6883" y="375"/>
                </a:lnTo>
                <a:close/>
              </a:path>
            </a:pathLst>
          </a:custGeom>
          <a:solidFill>
            <a:schemeClr val="accent1">
              <a:alpha val="100000"/>
            </a:schemeClr>
          </a:solidFill>
        </p:spPr>
      </p:sp>
      <p:grpSp>
        <p:nvGrpSpPr>
          <p:cNvPr id="26" name="Group 26"/>
          <p:cNvGrpSpPr/>
          <p:nvPr/>
        </p:nvGrpSpPr>
        <p:grpSpPr>
          <a:xfrm>
            <a:off x="2215756" y="1566343"/>
            <a:ext cx="2043574" cy="4455417"/>
            <a:chOff x="2215756" y="1566343"/>
            <a:chExt cx="2043574" cy="4455417"/>
          </a:xfrm>
        </p:grpSpPr>
        <p:sp>
          <p:nvSpPr>
            <p:cNvPr id="27" name="Freeform 27"/>
            <p:cNvSpPr/>
            <p:nvPr/>
          </p:nvSpPr>
          <p:spPr>
            <a:xfrm>
              <a:off x="2215756" y="1789944"/>
              <a:ext cx="178886" cy="1425253"/>
            </a:xfrm>
            <a:custGeom>
              <a:avLst/>
              <a:gdLst/>
              <a:ahLst/>
              <a:cxnLst/>
              <a:rect l="l" t="t" r="r" b="b"/>
              <a:pathLst>
                <a:path w="669" h="5308">
                  <a:moveTo>
                    <a:pt x="669" y="182"/>
                  </a:moveTo>
                  <a:cubicBezTo>
                    <a:pt x="415" y="431"/>
                    <a:pt x="256" y="778"/>
                    <a:pt x="256" y="1160"/>
                  </a:cubicBezTo>
                  <a:lnTo>
                    <a:pt x="256" y="5308"/>
                  </a:lnTo>
                  <a:lnTo>
                    <a:pt x="0" y="5308"/>
                  </a:lnTo>
                  <a:lnTo>
                    <a:pt x="0" y="1148"/>
                  </a:lnTo>
                  <a:cubicBezTo>
                    <a:pt x="0" y="699"/>
                    <a:pt x="187" y="292"/>
                    <a:pt x="486" y="0"/>
                  </a:cubicBezTo>
                  <a:lnTo>
                    <a:pt x="669" y="182"/>
                  </a:lnTo>
                  <a:close/>
                </a:path>
              </a:pathLst>
            </a:custGeom>
            <a:solidFill>
              <a:schemeClr val="accent1">
                <a:alpha val="100000"/>
              </a:schemeClr>
            </a:solidFill>
          </p:spPr>
        </p:sp>
        <p:sp>
          <p:nvSpPr>
            <p:cNvPr id="28" name="Freeform 28"/>
            <p:cNvSpPr/>
            <p:nvPr/>
          </p:nvSpPr>
          <p:spPr>
            <a:xfrm>
              <a:off x="2346029" y="1566343"/>
              <a:ext cx="1913301" cy="272217"/>
            </a:xfrm>
            <a:custGeom>
              <a:avLst/>
              <a:gdLst/>
              <a:ahLst/>
              <a:cxnLst/>
              <a:rect l="l" t="t" r="r" b="b"/>
              <a:pathLst>
                <a:path w="7145" h="1015">
                  <a:moveTo>
                    <a:pt x="6397" y="375"/>
                  </a:moveTo>
                  <a:lnTo>
                    <a:pt x="6279" y="0"/>
                  </a:lnTo>
                  <a:lnTo>
                    <a:pt x="7145" y="499"/>
                  </a:lnTo>
                  <a:lnTo>
                    <a:pt x="6279" y="997"/>
                  </a:lnTo>
                  <a:lnTo>
                    <a:pt x="6397" y="623"/>
                  </a:lnTo>
                  <a:lnTo>
                    <a:pt x="1140" y="623"/>
                  </a:lnTo>
                  <a:cubicBezTo>
                    <a:pt x="769" y="623"/>
                    <a:pt x="430" y="773"/>
                    <a:pt x="183" y="1015"/>
                  </a:cubicBezTo>
                  <a:lnTo>
                    <a:pt x="0" y="833"/>
                  </a:lnTo>
                  <a:cubicBezTo>
                    <a:pt x="290" y="550"/>
                    <a:pt x="686" y="375"/>
                    <a:pt x="1120" y="375"/>
                  </a:cubicBezTo>
                  <a:lnTo>
                    <a:pt x="6397" y="375"/>
                  </a:lnTo>
                  <a:close/>
                </a:path>
              </a:pathLst>
            </a:custGeom>
            <a:solidFill>
              <a:schemeClr val="accent1">
                <a:alpha val="100000"/>
              </a:schemeClr>
            </a:solidFill>
          </p:spPr>
        </p:sp>
        <p:sp>
          <p:nvSpPr>
            <p:cNvPr id="29" name="Freeform 29"/>
            <p:cNvSpPr/>
            <p:nvPr/>
          </p:nvSpPr>
          <p:spPr>
            <a:xfrm>
              <a:off x="2215756" y="4372893"/>
              <a:ext cx="178886" cy="1425253"/>
            </a:xfrm>
            <a:custGeom>
              <a:avLst/>
              <a:gdLst/>
              <a:ahLst/>
              <a:cxnLst/>
              <a:rect l="l" t="t" r="r" b="b"/>
              <a:pathLst>
                <a:path w="669" h="5309">
                  <a:moveTo>
                    <a:pt x="256" y="0"/>
                  </a:moveTo>
                  <a:lnTo>
                    <a:pt x="256" y="4149"/>
                  </a:lnTo>
                  <a:cubicBezTo>
                    <a:pt x="256" y="4531"/>
                    <a:pt x="415" y="4878"/>
                    <a:pt x="669" y="5127"/>
                  </a:cubicBezTo>
                  <a:lnTo>
                    <a:pt x="486" y="5309"/>
                  </a:lnTo>
                  <a:cubicBezTo>
                    <a:pt x="187" y="5017"/>
                    <a:pt x="0" y="4610"/>
                    <a:pt x="0" y="4161"/>
                  </a:cubicBezTo>
                  <a:lnTo>
                    <a:pt x="0" y="0"/>
                  </a:lnTo>
                  <a:lnTo>
                    <a:pt x="256" y="0"/>
                  </a:lnTo>
                  <a:close/>
                </a:path>
              </a:pathLst>
            </a:custGeom>
            <a:solidFill>
              <a:schemeClr val="accent1">
                <a:alpha val="100000"/>
              </a:schemeClr>
            </a:solidFill>
          </p:spPr>
        </p:sp>
        <p:sp>
          <p:nvSpPr>
            <p:cNvPr id="30" name="Freeform 30"/>
            <p:cNvSpPr/>
            <p:nvPr/>
          </p:nvSpPr>
          <p:spPr>
            <a:xfrm>
              <a:off x="2346029" y="5747599"/>
              <a:ext cx="1913301" cy="274161"/>
            </a:xfrm>
            <a:custGeom>
              <a:avLst/>
              <a:gdLst/>
              <a:ahLst/>
              <a:cxnLst/>
              <a:rect l="l" t="t" r="r" b="b"/>
              <a:pathLst>
                <a:path w="7145" h="1015">
                  <a:moveTo>
                    <a:pt x="6397" y="392"/>
                  </a:moveTo>
                  <a:lnTo>
                    <a:pt x="6279" y="18"/>
                  </a:lnTo>
                  <a:lnTo>
                    <a:pt x="7145" y="516"/>
                  </a:lnTo>
                  <a:lnTo>
                    <a:pt x="6279" y="1015"/>
                  </a:lnTo>
                  <a:lnTo>
                    <a:pt x="6397" y="640"/>
                  </a:lnTo>
                  <a:lnTo>
                    <a:pt x="1120" y="640"/>
                  </a:lnTo>
                  <a:cubicBezTo>
                    <a:pt x="686" y="640"/>
                    <a:pt x="290" y="465"/>
                    <a:pt x="0" y="182"/>
                  </a:cubicBezTo>
                  <a:lnTo>
                    <a:pt x="183" y="0"/>
                  </a:lnTo>
                  <a:cubicBezTo>
                    <a:pt x="430" y="242"/>
                    <a:pt x="769" y="392"/>
                    <a:pt x="1140" y="392"/>
                  </a:cubicBezTo>
                  <a:lnTo>
                    <a:pt x="6397" y="392"/>
                  </a:lnTo>
                  <a:close/>
                </a:path>
              </a:pathLst>
            </a:custGeom>
            <a:solidFill>
              <a:schemeClr val="accent1">
                <a:alpha val="100000"/>
              </a:schemeClr>
            </a:solidFill>
          </p:spPr>
        </p:sp>
      </p:grpSp>
      <p:grpSp>
        <p:nvGrpSpPr>
          <p:cNvPr id="31" name="Group 31"/>
          <p:cNvGrpSpPr/>
          <p:nvPr/>
        </p:nvGrpSpPr>
        <p:grpSpPr>
          <a:xfrm>
            <a:off x="1171292" y="2749588"/>
            <a:ext cx="2088928" cy="2088928"/>
            <a:chOff x="1171292" y="2749588"/>
            <a:chExt cx="2088928" cy="2088928"/>
          </a:xfrm>
        </p:grpSpPr>
        <p:sp>
          <p:nvSpPr>
            <p:cNvPr id="32" name="AutoShape 32"/>
            <p:cNvSpPr/>
            <p:nvPr/>
          </p:nvSpPr>
          <p:spPr>
            <a:xfrm>
              <a:off x="1171292" y="2749588"/>
              <a:ext cx="2088928" cy="2088928"/>
            </a:xfrm>
            <a:prstGeom prst="ellipse">
              <a:avLst/>
            </a:prstGeom>
            <a:solidFill>
              <a:schemeClr val="accent1">
                <a:lumMod val="40000"/>
                <a:lumOff val="60000"/>
                <a:alpha val="100000"/>
              </a:schemeClr>
            </a:solidFill>
          </p:spPr>
        </p:sp>
      </p:grpSp>
      <p:grpSp>
        <p:nvGrpSpPr>
          <p:cNvPr id="33" name="Group 33"/>
          <p:cNvGrpSpPr/>
          <p:nvPr/>
        </p:nvGrpSpPr>
        <p:grpSpPr>
          <a:xfrm>
            <a:off x="1797656" y="3303419"/>
            <a:ext cx="931450" cy="924116"/>
            <a:chOff x="1797656" y="3303419"/>
            <a:chExt cx="931450" cy="924116"/>
          </a:xfrm>
        </p:grpSpPr>
        <p:sp>
          <p:nvSpPr>
            <p:cNvPr id="34" name="Freeform 34"/>
            <p:cNvSpPr/>
            <p:nvPr/>
          </p:nvSpPr>
          <p:spPr>
            <a:xfrm>
              <a:off x="1978060" y="3564785"/>
              <a:ext cx="482346" cy="478631"/>
            </a:xfrm>
            <a:custGeom>
              <a:avLst/>
              <a:gdLst/>
              <a:ahLst/>
              <a:cxnLst/>
              <a:rect l="l" t="t" r="r" b="b"/>
              <a:pathLst>
                <a:path w="55" h="55">
                  <a:moveTo>
                    <a:pt x="47" y="27"/>
                  </a:moveTo>
                  <a:cubicBezTo>
                    <a:pt x="47" y="38"/>
                    <a:pt x="38" y="46"/>
                    <a:pt x="28" y="46"/>
                  </a:cubicBezTo>
                  <a:cubicBezTo>
                    <a:pt x="18" y="46"/>
                    <a:pt x="9" y="38"/>
                    <a:pt x="9" y="27"/>
                  </a:cubicBezTo>
                  <a:cubicBezTo>
                    <a:pt x="9" y="17"/>
                    <a:pt x="18" y="9"/>
                    <a:pt x="28" y="9"/>
                  </a:cubicBezTo>
                  <a:cubicBezTo>
                    <a:pt x="31" y="9"/>
                    <a:pt x="35" y="10"/>
                    <a:pt x="38" y="11"/>
                  </a:cubicBezTo>
                  <a:cubicBezTo>
                    <a:pt x="44" y="5"/>
                    <a:pt x="44" y="5"/>
                    <a:pt x="44" y="5"/>
                  </a:cubicBezTo>
                  <a:cubicBezTo>
                    <a:pt x="39" y="2"/>
                    <a:pt x="34" y="0"/>
                    <a:pt x="28" y="0"/>
                  </a:cubicBezTo>
                  <a:cubicBezTo>
                    <a:pt x="13" y="0"/>
                    <a:pt x="0" y="12"/>
                    <a:pt x="0" y="27"/>
                  </a:cubicBezTo>
                  <a:cubicBezTo>
                    <a:pt x="0" y="43"/>
                    <a:pt x="13" y="55"/>
                    <a:pt x="28" y="55"/>
                  </a:cubicBezTo>
                  <a:cubicBezTo>
                    <a:pt x="43" y="55"/>
                    <a:pt x="55" y="43"/>
                    <a:pt x="55" y="27"/>
                  </a:cubicBezTo>
                  <a:cubicBezTo>
                    <a:pt x="55" y="21"/>
                    <a:pt x="53" y="16"/>
                    <a:pt x="50" y="11"/>
                  </a:cubicBezTo>
                  <a:cubicBezTo>
                    <a:pt x="44" y="18"/>
                    <a:pt x="44" y="18"/>
                    <a:pt x="44" y="18"/>
                  </a:cubicBezTo>
                  <a:cubicBezTo>
                    <a:pt x="46" y="21"/>
                    <a:pt x="47" y="24"/>
                    <a:pt x="47" y="27"/>
                  </a:cubicBezTo>
                  <a:close/>
                </a:path>
              </a:pathLst>
            </a:custGeom>
            <a:solidFill>
              <a:schemeClr val="accent1">
                <a:alpha val="100000"/>
              </a:schemeClr>
            </a:solidFill>
          </p:spPr>
        </p:sp>
        <p:sp>
          <p:nvSpPr>
            <p:cNvPr id="35" name="Freeform 35"/>
            <p:cNvSpPr/>
            <p:nvPr/>
          </p:nvSpPr>
          <p:spPr>
            <a:xfrm>
              <a:off x="2147414" y="3730520"/>
              <a:ext cx="154591" cy="147257"/>
            </a:xfrm>
            <a:custGeom>
              <a:avLst/>
              <a:gdLst/>
              <a:ahLst/>
              <a:cxnLst/>
              <a:rect l="l" t="t" r="r" b="b"/>
              <a:pathLst>
                <a:path w="18" h="17">
                  <a:moveTo>
                    <a:pt x="12" y="0"/>
                  </a:moveTo>
                  <a:cubicBezTo>
                    <a:pt x="11" y="0"/>
                    <a:pt x="10" y="0"/>
                    <a:pt x="9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13"/>
                    <a:pt x="4" y="17"/>
                    <a:pt x="9" y="17"/>
                  </a:cubicBezTo>
                  <a:cubicBezTo>
                    <a:pt x="14" y="17"/>
                    <a:pt x="18" y="13"/>
                    <a:pt x="18" y="8"/>
                  </a:cubicBezTo>
                  <a:cubicBezTo>
                    <a:pt x="18" y="7"/>
                    <a:pt x="17" y="6"/>
                    <a:pt x="17" y="5"/>
                  </a:cubicBezTo>
                  <a:cubicBezTo>
                    <a:pt x="9" y="9"/>
                    <a:pt x="9" y="9"/>
                    <a:pt x="9" y="9"/>
                  </a:cubicBezTo>
                  <a:lnTo>
                    <a:pt x="12" y="0"/>
                  </a:lnTo>
                  <a:close/>
                </a:path>
              </a:pathLst>
            </a:custGeom>
            <a:solidFill>
              <a:schemeClr val="accent1">
                <a:alpha val="100000"/>
              </a:schemeClr>
            </a:solidFill>
          </p:spPr>
        </p:sp>
        <p:sp>
          <p:nvSpPr>
            <p:cNvPr id="36" name="Freeform 36"/>
            <p:cNvSpPr/>
            <p:nvPr/>
          </p:nvSpPr>
          <p:spPr>
            <a:xfrm>
              <a:off x="1797656" y="3380762"/>
              <a:ext cx="854202" cy="846773"/>
            </a:xfrm>
            <a:custGeom>
              <a:avLst/>
              <a:gdLst/>
              <a:ahLst/>
              <a:cxnLst/>
              <a:rect l="l" t="t" r="r" b="b"/>
              <a:pathLst>
                <a:path w="98" h="97">
                  <a:moveTo>
                    <a:pt x="82" y="22"/>
                  </a:moveTo>
                  <a:cubicBezTo>
                    <a:pt x="80" y="23"/>
                    <a:pt x="80" y="23"/>
                    <a:pt x="80" y="23"/>
                  </a:cubicBezTo>
                  <a:cubicBezTo>
                    <a:pt x="86" y="30"/>
                    <a:pt x="89" y="39"/>
                    <a:pt x="89" y="48"/>
                  </a:cubicBezTo>
                  <a:cubicBezTo>
                    <a:pt x="89" y="71"/>
                    <a:pt x="71" y="88"/>
                    <a:pt x="49" y="88"/>
                  </a:cubicBezTo>
                  <a:cubicBezTo>
                    <a:pt x="27" y="88"/>
                    <a:pt x="9" y="71"/>
                    <a:pt x="9" y="48"/>
                  </a:cubicBezTo>
                  <a:cubicBezTo>
                    <a:pt x="9" y="26"/>
                    <a:pt x="27" y="8"/>
                    <a:pt x="49" y="8"/>
                  </a:cubicBezTo>
                  <a:cubicBezTo>
                    <a:pt x="58" y="8"/>
                    <a:pt x="67" y="12"/>
                    <a:pt x="74" y="17"/>
                  </a:cubicBezTo>
                  <a:cubicBezTo>
                    <a:pt x="76" y="15"/>
                    <a:pt x="76" y="15"/>
                    <a:pt x="76" y="15"/>
                  </a:cubicBezTo>
                  <a:cubicBezTo>
                    <a:pt x="76" y="8"/>
                    <a:pt x="76" y="8"/>
                    <a:pt x="76" y="8"/>
                  </a:cubicBezTo>
                  <a:cubicBezTo>
                    <a:pt x="68" y="3"/>
                    <a:pt x="59" y="0"/>
                    <a:pt x="49" y="0"/>
                  </a:cubicBezTo>
                  <a:cubicBezTo>
                    <a:pt x="22" y="0"/>
                    <a:pt x="0" y="22"/>
                    <a:pt x="0" y="48"/>
                  </a:cubicBezTo>
                  <a:cubicBezTo>
                    <a:pt x="0" y="75"/>
                    <a:pt x="22" y="97"/>
                    <a:pt x="49" y="97"/>
                  </a:cubicBezTo>
                  <a:cubicBezTo>
                    <a:pt x="76" y="97"/>
                    <a:pt x="98" y="75"/>
                    <a:pt x="98" y="48"/>
                  </a:cubicBezTo>
                  <a:cubicBezTo>
                    <a:pt x="98" y="38"/>
                    <a:pt x="95" y="29"/>
                    <a:pt x="89" y="21"/>
                  </a:cubicBezTo>
                  <a:lnTo>
                    <a:pt x="82" y="22"/>
                  </a:lnTo>
                  <a:close/>
                </a:path>
              </a:pathLst>
            </a:custGeom>
            <a:solidFill>
              <a:schemeClr val="accent1">
                <a:alpha val="100000"/>
              </a:schemeClr>
            </a:solidFill>
          </p:spPr>
        </p:sp>
        <p:sp>
          <p:nvSpPr>
            <p:cNvPr id="37" name="Freeform 37"/>
            <p:cNvSpPr/>
            <p:nvPr/>
          </p:nvSpPr>
          <p:spPr>
            <a:xfrm>
              <a:off x="2224757" y="3303419"/>
              <a:ext cx="504349" cy="497015"/>
            </a:xfrm>
            <a:custGeom>
              <a:avLst/>
              <a:gdLst/>
              <a:ahLst/>
              <a:cxnLst/>
              <a:rect l="l" t="t" r="r" b="b"/>
              <a:pathLst>
                <a:path w="137" h="135">
                  <a:moveTo>
                    <a:pt x="104" y="30"/>
                  </a:moveTo>
                  <a:lnTo>
                    <a:pt x="106" y="0"/>
                  </a:lnTo>
                  <a:lnTo>
                    <a:pt x="87" y="16"/>
                  </a:lnTo>
                  <a:lnTo>
                    <a:pt x="71" y="35"/>
                  </a:lnTo>
                  <a:lnTo>
                    <a:pt x="69" y="59"/>
                  </a:lnTo>
                  <a:lnTo>
                    <a:pt x="40" y="90"/>
                  </a:lnTo>
                  <a:lnTo>
                    <a:pt x="14" y="116"/>
                  </a:lnTo>
                  <a:lnTo>
                    <a:pt x="0" y="135"/>
                  </a:lnTo>
                  <a:lnTo>
                    <a:pt x="19" y="123"/>
                  </a:lnTo>
                  <a:lnTo>
                    <a:pt x="45" y="97"/>
                  </a:lnTo>
                  <a:lnTo>
                    <a:pt x="76" y="66"/>
                  </a:lnTo>
                  <a:lnTo>
                    <a:pt x="102" y="66"/>
                  </a:lnTo>
                  <a:lnTo>
                    <a:pt x="118" y="47"/>
                  </a:lnTo>
                  <a:lnTo>
                    <a:pt x="137" y="30"/>
                  </a:lnTo>
                  <a:lnTo>
                    <a:pt x="104" y="30"/>
                  </a:lnTo>
                  <a:close/>
                </a:path>
              </a:pathLst>
            </a:custGeom>
            <a:solidFill>
              <a:schemeClr val="accent1">
                <a:alpha val="100000"/>
              </a:schemeClr>
            </a:solidFill>
          </p:spPr>
        </p:sp>
      </p:grpSp>
      <p:sp>
        <p:nvSpPr>
          <p:cNvPr id="38" name="AutoShape 38"/>
          <p:cNvSpPr/>
          <p:nvPr/>
        </p:nvSpPr>
        <p:spPr>
          <a:xfrm>
            <a:off x="4435504" y="1548259"/>
            <a:ext cx="6293068" cy="826777"/>
          </a:xfrm>
          <a:prstGeom prst="rect">
            <a:avLst/>
          </a:prstGeom>
          <a:solidFill>
            <a:schemeClr val="accent1">
              <a:lumMod val="20000"/>
              <a:lumOff val="80000"/>
              <a:alpha val="100000"/>
            </a:schemeClr>
          </a:solidFill>
        </p:spPr>
      </p:sp>
      <p:sp>
        <p:nvSpPr>
          <p:cNvPr id="39" name="AutoShape 39"/>
          <p:cNvSpPr/>
          <p:nvPr/>
        </p:nvSpPr>
        <p:spPr>
          <a:xfrm>
            <a:off x="4435504" y="1110481"/>
            <a:ext cx="6293068" cy="488655"/>
          </a:xfrm>
          <a:prstGeom prst="rect">
            <a:avLst/>
          </a:prstGeom>
          <a:solidFill>
            <a:schemeClr val="accent1">
              <a:lumMod val="40000"/>
              <a:lumOff val="60000"/>
              <a:alpha val="100000"/>
            </a:schemeClr>
          </a:solidFill>
        </p:spPr>
      </p:sp>
      <p:sp>
        <p:nvSpPr>
          <p:cNvPr id="40" name="TextBox 40"/>
          <p:cNvSpPr txBox="1"/>
          <p:nvPr/>
        </p:nvSpPr>
        <p:spPr>
          <a:xfrm>
            <a:off x="4594260" y="1108803"/>
            <a:ext cx="5820489" cy="490334"/>
          </a:xfrm>
          <a:prstGeom prst="rect">
            <a:avLst/>
          </a:prstGeom>
        </p:spPr>
        <p:txBody>
          <a:bodyPr vert="horz" wrap="square" lIns="66008" tIns="33052" rIns="66008" bIns="33052" rtlCol="0" anchor="t" anchorCtr="0">
            <a:normAutofit/>
          </a:bodyPr>
          <a:lstStyle/>
          <a:p>
            <a:pPr algn="l">
              <a:lnSpc>
                <a:spcPct val="120000"/>
              </a:lnSpc>
            </a:pPr>
            <a:r>
              <a:rPr lang="en-US" sz="2025" b="1">
                <a:solidFill>
                  <a:schemeClr val="accent3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01</a:t>
            </a:r>
          </a:p>
        </p:txBody>
      </p:sp>
      <p:sp>
        <p:nvSpPr>
          <p:cNvPr id="41" name="TextBox 41"/>
          <p:cNvSpPr txBox="1"/>
          <p:nvPr/>
        </p:nvSpPr>
        <p:spPr>
          <a:xfrm>
            <a:off x="4594260" y="1548259"/>
            <a:ext cx="5909681" cy="802744"/>
          </a:xfrm>
          <a:prstGeom prst="rect">
            <a:avLst/>
          </a:prstGeom>
        </p:spPr>
        <p:txBody>
          <a:bodyPr vert="horz" wrap="square" lIns="66008" tIns="33052" rIns="66008" bIns="33052" rtlCol="0" anchor="ctr" anchorCtr="1">
            <a:normAutofit/>
          </a:bodyPr>
          <a:lstStyle/>
          <a:p>
            <a:pPr algn="l">
              <a:lnSpc>
                <a:spcPct val="120000"/>
              </a:lnSpc>
            </a:pPr>
            <a:r>
              <a:rPr lang="en-US" sz="1500">
                <a:solidFill>
                  <a:srgbClr val="060001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进行项目测试时，需要仔细检查项目的各个方面，包括需求、设计、实现和测试等。</a:t>
            </a:r>
          </a:p>
        </p:txBody>
      </p:sp>
      <p:sp>
        <p:nvSpPr>
          <p:cNvPr id="42" name="AutoShape 42"/>
          <p:cNvSpPr/>
          <p:nvPr/>
        </p:nvSpPr>
        <p:spPr>
          <a:xfrm>
            <a:off x="4435504" y="2916347"/>
            <a:ext cx="6293068" cy="826777"/>
          </a:xfrm>
          <a:prstGeom prst="rect">
            <a:avLst/>
          </a:prstGeom>
          <a:solidFill>
            <a:schemeClr val="accent1">
              <a:lumMod val="20000"/>
              <a:lumOff val="80000"/>
              <a:alpha val="100000"/>
            </a:schemeClr>
          </a:solidFill>
        </p:spPr>
      </p:sp>
      <p:sp>
        <p:nvSpPr>
          <p:cNvPr id="43" name="AutoShape 43"/>
          <p:cNvSpPr/>
          <p:nvPr/>
        </p:nvSpPr>
        <p:spPr>
          <a:xfrm>
            <a:off x="4435504" y="2478570"/>
            <a:ext cx="6293068" cy="488655"/>
          </a:xfrm>
          <a:prstGeom prst="rect">
            <a:avLst/>
          </a:prstGeom>
          <a:solidFill>
            <a:schemeClr val="accent1">
              <a:lumMod val="40000"/>
              <a:lumOff val="60000"/>
              <a:alpha val="100000"/>
            </a:schemeClr>
          </a:solidFill>
        </p:spPr>
      </p:sp>
      <p:sp>
        <p:nvSpPr>
          <p:cNvPr id="44" name="TextBox 44"/>
          <p:cNvSpPr txBox="1"/>
          <p:nvPr/>
        </p:nvSpPr>
        <p:spPr>
          <a:xfrm>
            <a:off x="4594260" y="2476892"/>
            <a:ext cx="5820489" cy="490334"/>
          </a:xfrm>
          <a:prstGeom prst="rect">
            <a:avLst/>
          </a:prstGeom>
        </p:spPr>
        <p:txBody>
          <a:bodyPr vert="horz" wrap="square" lIns="66008" tIns="33052" rIns="66008" bIns="33052" rtlCol="0" anchor="t" anchorCtr="0">
            <a:normAutofit/>
          </a:bodyPr>
          <a:lstStyle/>
          <a:p>
            <a:pPr algn="l">
              <a:lnSpc>
                <a:spcPct val="120000"/>
              </a:lnSpc>
            </a:pPr>
            <a:r>
              <a:rPr lang="en-US" sz="2025" b="1">
                <a:solidFill>
                  <a:schemeClr val="accent3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02</a:t>
            </a:r>
          </a:p>
        </p:txBody>
      </p:sp>
      <p:sp>
        <p:nvSpPr>
          <p:cNvPr id="45" name="TextBox 45"/>
          <p:cNvSpPr txBox="1"/>
          <p:nvPr/>
        </p:nvSpPr>
        <p:spPr>
          <a:xfrm>
            <a:off x="4594260" y="2916347"/>
            <a:ext cx="5909681" cy="802744"/>
          </a:xfrm>
          <a:prstGeom prst="rect">
            <a:avLst/>
          </a:prstGeom>
        </p:spPr>
        <p:txBody>
          <a:bodyPr vert="horz" wrap="square" lIns="66008" tIns="33052" rIns="66008" bIns="33052" rtlCol="0" anchor="ctr" anchorCtr="1">
            <a:normAutofit/>
          </a:bodyPr>
          <a:lstStyle/>
          <a:p>
            <a:pPr algn="l">
              <a:lnSpc>
                <a:spcPct val="120000"/>
              </a:lnSpc>
            </a:pPr>
            <a:r>
              <a:rPr lang="en-US" sz="1500">
                <a:solidFill>
                  <a:srgbClr val="060001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测试项目功能是否符合需求，设计是否合理，实现是否符合规范，以及测试结果是否符合预期等。</a:t>
            </a:r>
          </a:p>
        </p:txBody>
      </p:sp>
      <p:sp>
        <p:nvSpPr>
          <p:cNvPr id="46" name="AutoShape 46"/>
          <p:cNvSpPr/>
          <p:nvPr/>
        </p:nvSpPr>
        <p:spPr>
          <a:xfrm>
            <a:off x="4435504" y="4284435"/>
            <a:ext cx="6293068" cy="826777"/>
          </a:xfrm>
          <a:prstGeom prst="rect">
            <a:avLst/>
          </a:prstGeom>
          <a:solidFill>
            <a:schemeClr val="accent1">
              <a:lumMod val="20000"/>
              <a:lumOff val="80000"/>
              <a:alpha val="100000"/>
            </a:schemeClr>
          </a:solidFill>
        </p:spPr>
      </p:sp>
      <p:sp>
        <p:nvSpPr>
          <p:cNvPr id="47" name="AutoShape 47"/>
          <p:cNvSpPr/>
          <p:nvPr/>
        </p:nvSpPr>
        <p:spPr>
          <a:xfrm>
            <a:off x="4435504" y="3846658"/>
            <a:ext cx="6293068" cy="488655"/>
          </a:xfrm>
          <a:prstGeom prst="rect">
            <a:avLst/>
          </a:prstGeom>
          <a:solidFill>
            <a:schemeClr val="accent1">
              <a:lumMod val="40000"/>
              <a:lumOff val="60000"/>
              <a:alpha val="100000"/>
            </a:schemeClr>
          </a:solidFill>
        </p:spPr>
      </p:sp>
      <p:sp>
        <p:nvSpPr>
          <p:cNvPr id="48" name="TextBox 48"/>
          <p:cNvSpPr txBox="1"/>
          <p:nvPr/>
        </p:nvSpPr>
        <p:spPr>
          <a:xfrm>
            <a:off x="4594260" y="3844980"/>
            <a:ext cx="5820489" cy="490334"/>
          </a:xfrm>
          <a:prstGeom prst="rect">
            <a:avLst/>
          </a:prstGeom>
        </p:spPr>
        <p:txBody>
          <a:bodyPr vert="horz" wrap="square" lIns="66008" tIns="33052" rIns="66008" bIns="33052" rtlCol="0" anchor="t" anchorCtr="0">
            <a:normAutofit/>
          </a:bodyPr>
          <a:lstStyle/>
          <a:p>
            <a:pPr algn="l">
              <a:lnSpc>
                <a:spcPct val="120000"/>
              </a:lnSpc>
            </a:pPr>
            <a:r>
              <a:rPr lang="en-US" sz="2025" b="1">
                <a:solidFill>
                  <a:schemeClr val="accent3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03</a:t>
            </a:r>
          </a:p>
        </p:txBody>
      </p:sp>
      <p:sp>
        <p:nvSpPr>
          <p:cNvPr id="49" name="TextBox 49"/>
          <p:cNvSpPr txBox="1"/>
          <p:nvPr/>
        </p:nvSpPr>
        <p:spPr>
          <a:xfrm>
            <a:off x="4594260" y="4284435"/>
            <a:ext cx="5909681" cy="802744"/>
          </a:xfrm>
          <a:prstGeom prst="rect">
            <a:avLst/>
          </a:prstGeom>
        </p:spPr>
        <p:txBody>
          <a:bodyPr vert="horz" wrap="square" lIns="66008" tIns="33052" rIns="66008" bIns="33052" rtlCol="0" anchor="ctr" anchorCtr="1">
            <a:normAutofit/>
          </a:bodyPr>
          <a:lstStyle/>
          <a:p>
            <a:pPr algn="l">
              <a:lnSpc>
                <a:spcPct val="120000"/>
              </a:lnSpc>
            </a:pPr>
            <a:r>
              <a:rPr lang="en-US" sz="1500">
                <a:solidFill>
                  <a:srgbClr val="060001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需要对项目进行全面测试，包括单元测试、集成测试和系统测试等。</a:t>
            </a:r>
          </a:p>
        </p:txBody>
      </p:sp>
      <p:sp>
        <p:nvSpPr>
          <p:cNvPr id="50" name="AutoShape 50"/>
          <p:cNvSpPr/>
          <p:nvPr/>
        </p:nvSpPr>
        <p:spPr>
          <a:xfrm>
            <a:off x="4435504" y="5652523"/>
            <a:ext cx="6293068" cy="826777"/>
          </a:xfrm>
          <a:prstGeom prst="rect">
            <a:avLst/>
          </a:prstGeom>
          <a:solidFill>
            <a:schemeClr val="accent1">
              <a:lumMod val="20000"/>
              <a:lumOff val="80000"/>
              <a:alpha val="100000"/>
            </a:schemeClr>
          </a:solidFill>
        </p:spPr>
      </p:sp>
      <p:sp>
        <p:nvSpPr>
          <p:cNvPr id="51" name="AutoShape 51"/>
          <p:cNvSpPr/>
          <p:nvPr/>
        </p:nvSpPr>
        <p:spPr>
          <a:xfrm>
            <a:off x="4435504" y="5214746"/>
            <a:ext cx="6293068" cy="488655"/>
          </a:xfrm>
          <a:prstGeom prst="rect">
            <a:avLst/>
          </a:prstGeom>
          <a:solidFill>
            <a:schemeClr val="accent1">
              <a:lumMod val="40000"/>
              <a:lumOff val="60000"/>
              <a:alpha val="100000"/>
            </a:schemeClr>
          </a:solidFill>
        </p:spPr>
      </p:sp>
      <p:sp>
        <p:nvSpPr>
          <p:cNvPr id="52" name="TextBox 52"/>
          <p:cNvSpPr txBox="1"/>
          <p:nvPr/>
        </p:nvSpPr>
        <p:spPr>
          <a:xfrm>
            <a:off x="4594260" y="5213068"/>
            <a:ext cx="5820489" cy="490334"/>
          </a:xfrm>
          <a:prstGeom prst="rect">
            <a:avLst/>
          </a:prstGeom>
        </p:spPr>
        <p:txBody>
          <a:bodyPr vert="horz" wrap="square" lIns="66008" tIns="33052" rIns="66008" bIns="33052" rtlCol="0" anchor="t" anchorCtr="0">
            <a:normAutofit/>
          </a:bodyPr>
          <a:lstStyle/>
          <a:p>
            <a:pPr algn="l">
              <a:lnSpc>
                <a:spcPct val="120000"/>
              </a:lnSpc>
            </a:pPr>
            <a:r>
              <a:rPr lang="en-US" sz="2025" b="1">
                <a:solidFill>
                  <a:schemeClr val="accent3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04</a:t>
            </a:r>
          </a:p>
        </p:txBody>
      </p:sp>
      <p:sp>
        <p:nvSpPr>
          <p:cNvPr id="53" name="TextBox 53"/>
          <p:cNvSpPr txBox="1"/>
          <p:nvPr/>
        </p:nvSpPr>
        <p:spPr>
          <a:xfrm>
            <a:off x="4594260" y="5652523"/>
            <a:ext cx="5909681" cy="802744"/>
          </a:xfrm>
          <a:prstGeom prst="rect">
            <a:avLst/>
          </a:prstGeom>
        </p:spPr>
        <p:txBody>
          <a:bodyPr vert="horz" wrap="square" lIns="66008" tIns="33052" rIns="66008" bIns="33052" rtlCol="0" anchor="ctr" anchorCtr="1">
            <a:normAutofit/>
          </a:bodyPr>
          <a:lstStyle/>
          <a:p>
            <a:pPr algn="l">
              <a:lnSpc>
                <a:spcPct val="120000"/>
              </a:lnSpc>
            </a:pPr>
            <a:r>
              <a:rPr lang="en-US" sz="1500">
                <a:solidFill>
                  <a:srgbClr val="060001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单元测试是针对代码单元进行的测试，集成测试是将多个代码单元组合在一起进行测试，系统测试则是运行整个系统进行测试。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378798" y="3644837"/>
            <a:ext cx="9429750" cy="1069975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5175" b="1">
                <a:solidFill>
                  <a:schemeClr val="accent2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背景介绍</a:t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2060858" y="2108645"/>
            <a:ext cx="7677150" cy="1571625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spAutoFit/>
          </a:bodyPr>
          <a:lstStyle/>
          <a:p>
            <a:pPr algn="ctr">
              <a:lnSpc>
                <a:spcPct val="120000"/>
              </a:lnSpc>
              <a:spcBef>
                <a:spcPts val="450"/>
              </a:spcBef>
            </a:pPr>
            <a:r>
              <a:rPr lang="en-US" sz="7650" b="1">
                <a:solidFill>
                  <a:schemeClr val="accent2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01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3043555" y="431165"/>
            <a:ext cx="3098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zh-CN" altLang="en-US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378798" y="3644837"/>
            <a:ext cx="9429750" cy="1069975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5175" b="1">
                <a:solidFill>
                  <a:schemeClr val="accent2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总结：模块化编程</a:t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2060858" y="2108645"/>
            <a:ext cx="7677150" cy="1571625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spAutoFit/>
          </a:bodyPr>
          <a:lstStyle/>
          <a:p>
            <a:pPr algn="ctr">
              <a:lnSpc>
                <a:spcPct val="120000"/>
              </a:lnSpc>
              <a:spcBef>
                <a:spcPts val="450"/>
              </a:spcBef>
            </a:pPr>
            <a:r>
              <a:rPr lang="en-US" sz="7650" b="1">
                <a:solidFill>
                  <a:schemeClr val="accent2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06</a:t>
            </a: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164019" y="2833673"/>
            <a:ext cx="1616136" cy="1616136"/>
          </a:xfrm>
          <a:prstGeom prst="ellipse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3" name="AutoShape 3"/>
          <p:cNvSpPr/>
          <p:nvPr/>
        </p:nvSpPr>
        <p:spPr>
          <a:xfrm>
            <a:off x="4633268" y="2833673"/>
            <a:ext cx="1616136" cy="1616136"/>
          </a:xfrm>
          <a:prstGeom prst="ellipse">
            <a:avLst/>
          </a:prstGeom>
          <a:solidFill>
            <a:schemeClr val="accent3">
              <a:alpha val="100000"/>
            </a:schemeClr>
          </a:solidFill>
        </p:spPr>
      </p:sp>
      <p:sp>
        <p:nvSpPr>
          <p:cNvPr id="4" name="AutoShape 4"/>
          <p:cNvSpPr/>
          <p:nvPr/>
        </p:nvSpPr>
        <p:spPr>
          <a:xfrm>
            <a:off x="6102515" y="2833673"/>
            <a:ext cx="1616136" cy="1616136"/>
          </a:xfrm>
          <a:prstGeom prst="ellipse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5" name="AutoShape 5"/>
          <p:cNvSpPr/>
          <p:nvPr/>
        </p:nvSpPr>
        <p:spPr>
          <a:xfrm>
            <a:off x="7571764" y="2833673"/>
            <a:ext cx="1616136" cy="1616136"/>
          </a:xfrm>
          <a:prstGeom prst="ellipse">
            <a:avLst/>
          </a:prstGeom>
          <a:solidFill>
            <a:schemeClr val="accent3">
              <a:alpha val="100000"/>
            </a:schemeClr>
          </a:solidFill>
        </p:spPr>
      </p:sp>
      <p:sp>
        <p:nvSpPr>
          <p:cNvPr id="6" name="AutoShape 6"/>
          <p:cNvSpPr/>
          <p:nvPr/>
        </p:nvSpPr>
        <p:spPr>
          <a:xfrm>
            <a:off x="3487002" y="3175240"/>
            <a:ext cx="970170" cy="940579"/>
          </a:xfrm>
          <a:prstGeom prst="rect">
            <a:avLst/>
          </a:prstGeom>
        </p:spPr>
        <p:txBody>
          <a:bodyPr vert="horz" wrap="square" lIns="91440" tIns="45720" rIns="91440" bIns="45720" rtlCol="0" anchor="t" anchorCtr="0">
            <a:noAutofit/>
          </a:bodyPr>
          <a:lstStyle/>
          <a:p>
            <a:pPr algn="ctr">
              <a:defRPr/>
            </a:pPr>
            <a:r>
              <a:rPr lang="en-US" sz="5510" b="1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</a:t>
            </a:r>
            <a:endParaRPr lang="en-US" sz="1100"/>
          </a:p>
        </p:txBody>
      </p:sp>
      <p:sp>
        <p:nvSpPr>
          <p:cNvPr id="7" name="AutoShape 7"/>
          <p:cNvSpPr/>
          <p:nvPr/>
        </p:nvSpPr>
        <p:spPr>
          <a:xfrm>
            <a:off x="4956251" y="3175240"/>
            <a:ext cx="970170" cy="940579"/>
          </a:xfrm>
          <a:prstGeom prst="rect">
            <a:avLst/>
          </a:prstGeom>
        </p:spPr>
        <p:txBody>
          <a:bodyPr vert="horz" wrap="square" lIns="91440" tIns="45720" rIns="91440" bIns="45720" rtlCol="0" anchor="t" anchorCtr="0">
            <a:noAutofit/>
          </a:bodyPr>
          <a:lstStyle/>
          <a:p>
            <a:pPr algn="ctr">
              <a:defRPr/>
            </a:pPr>
            <a:r>
              <a:rPr lang="en-US" sz="5510" b="1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</a:t>
            </a:r>
            <a:endParaRPr lang="en-US" sz="1100"/>
          </a:p>
        </p:txBody>
      </p:sp>
      <p:sp>
        <p:nvSpPr>
          <p:cNvPr id="8" name="AutoShape 8"/>
          <p:cNvSpPr/>
          <p:nvPr/>
        </p:nvSpPr>
        <p:spPr>
          <a:xfrm>
            <a:off x="6425498" y="3175240"/>
            <a:ext cx="970170" cy="940579"/>
          </a:xfrm>
          <a:prstGeom prst="rect">
            <a:avLst/>
          </a:prstGeom>
        </p:spPr>
        <p:txBody>
          <a:bodyPr vert="horz" wrap="square" lIns="91440" tIns="45720" rIns="91440" bIns="45720" rtlCol="0" anchor="t" anchorCtr="0">
            <a:noAutofit/>
          </a:bodyPr>
          <a:lstStyle/>
          <a:p>
            <a:pPr algn="ctr">
              <a:defRPr/>
            </a:pPr>
            <a:r>
              <a:rPr lang="en-US" sz="5510" b="1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</a:t>
            </a:r>
            <a:endParaRPr lang="en-US" sz="1100"/>
          </a:p>
        </p:txBody>
      </p:sp>
      <p:sp>
        <p:nvSpPr>
          <p:cNvPr id="9" name="AutoShape 9"/>
          <p:cNvSpPr/>
          <p:nvPr/>
        </p:nvSpPr>
        <p:spPr>
          <a:xfrm>
            <a:off x="7894747" y="3175240"/>
            <a:ext cx="970170" cy="940579"/>
          </a:xfrm>
          <a:prstGeom prst="rect">
            <a:avLst/>
          </a:prstGeom>
        </p:spPr>
        <p:txBody>
          <a:bodyPr vert="horz" wrap="square" lIns="91440" tIns="45720" rIns="91440" bIns="45720" rtlCol="0" anchor="t" anchorCtr="0">
            <a:noAutofit/>
          </a:bodyPr>
          <a:lstStyle/>
          <a:p>
            <a:pPr algn="ctr">
              <a:defRPr/>
            </a:pPr>
            <a:r>
              <a:rPr lang="en-US" sz="5510" b="1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D</a:t>
            </a:r>
            <a:endParaRPr lang="en-US" sz="1100"/>
          </a:p>
        </p:txBody>
      </p:sp>
      <p:grpSp>
        <p:nvGrpSpPr>
          <p:cNvPr id="10" name="Group 10"/>
          <p:cNvGrpSpPr/>
          <p:nvPr/>
        </p:nvGrpSpPr>
        <p:grpSpPr>
          <a:xfrm>
            <a:off x="454963" y="93878"/>
            <a:ext cx="10641129" cy="914400"/>
            <a:chOff x="454963" y="93878"/>
            <a:chExt cx="10641129" cy="914400"/>
          </a:xfrm>
        </p:grpSpPr>
        <p:sp>
          <p:nvSpPr>
            <p:cNvPr id="11" name="AutoShape 11"/>
            <p:cNvSpPr/>
            <p:nvPr/>
          </p:nvSpPr>
          <p:spPr>
            <a:xfrm>
              <a:off x="454963" y="331168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12" name="AutoShape 12"/>
            <p:cNvSpPr/>
            <p:nvPr/>
          </p:nvSpPr>
          <p:spPr>
            <a:xfrm>
              <a:off x="575049" y="337743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13" name="AutoShape 13"/>
            <p:cNvSpPr/>
            <p:nvPr/>
          </p:nvSpPr>
          <p:spPr>
            <a:xfrm>
              <a:off x="689125" y="339460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14" name="AutoShape 14"/>
            <p:cNvSpPr/>
            <p:nvPr/>
          </p:nvSpPr>
          <p:spPr>
            <a:xfrm>
              <a:off x="799768" y="348430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15" name="AutoShape 15"/>
            <p:cNvSpPr/>
            <p:nvPr/>
          </p:nvSpPr>
          <p:spPr>
            <a:xfrm>
              <a:off x="904945" y="344297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16" name="AutoShape 16"/>
            <p:cNvSpPr/>
            <p:nvPr/>
          </p:nvSpPr>
          <p:spPr>
            <a:xfrm>
              <a:off x="454963" y="448942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17" name="AutoShape 17"/>
            <p:cNvSpPr/>
            <p:nvPr/>
          </p:nvSpPr>
          <p:spPr>
            <a:xfrm>
              <a:off x="575049" y="455517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18" name="AutoShape 18"/>
            <p:cNvSpPr/>
            <p:nvPr/>
          </p:nvSpPr>
          <p:spPr>
            <a:xfrm>
              <a:off x="689125" y="457233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19" name="AutoShape 19"/>
            <p:cNvSpPr/>
            <p:nvPr/>
          </p:nvSpPr>
          <p:spPr>
            <a:xfrm>
              <a:off x="799768" y="466203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20" name="AutoShape 20"/>
            <p:cNvSpPr/>
            <p:nvPr/>
          </p:nvSpPr>
          <p:spPr>
            <a:xfrm>
              <a:off x="904945" y="462070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21" name="AutoShape 21"/>
            <p:cNvSpPr/>
            <p:nvPr/>
          </p:nvSpPr>
          <p:spPr>
            <a:xfrm>
              <a:off x="454963" y="566715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22" name="AutoShape 22"/>
            <p:cNvSpPr/>
            <p:nvPr/>
          </p:nvSpPr>
          <p:spPr>
            <a:xfrm>
              <a:off x="575049" y="573291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23" name="AutoShape 23"/>
            <p:cNvSpPr/>
            <p:nvPr/>
          </p:nvSpPr>
          <p:spPr>
            <a:xfrm>
              <a:off x="689125" y="575007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24" name="AutoShape 24"/>
            <p:cNvSpPr/>
            <p:nvPr/>
          </p:nvSpPr>
          <p:spPr>
            <a:xfrm>
              <a:off x="799768" y="583977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25" name="AutoShape 25"/>
            <p:cNvSpPr/>
            <p:nvPr/>
          </p:nvSpPr>
          <p:spPr>
            <a:xfrm>
              <a:off x="904945" y="579844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26" name="AutoShape 26"/>
            <p:cNvSpPr/>
            <p:nvPr/>
          </p:nvSpPr>
          <p:spPr>
            <a:xfrm>
              <a:off x="454963" y="684489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27" name="AutoShape 27"/>
            <p:cNvSpPr/>
            <p:nvPr/>
          </p:nvSpPr>
          <p:spPr>
            <a:xfrm>
              <a:off x="575049" y="691064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28" name="AutoShape 28"/>
            <p:cNvSpPr/>
            <p:nvPr/>
          </p:nvSpPr>
          <p:spPr>
            <a:xfrm>
              <a:off x="689125" y="692781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29" name="AutoShape 29"/>
            <p:cNvSpPr/>
            <p:nvPr/>
          </p:nvSpPr>
          <p:spPr>
            <a:xfrm>
              <a:off x="799768" y="701751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30" name="AutoShape 30"/>
            <p:cNvSpPr/>
            <p:nvPr/>
          </p:nvSpPr>
          <p:spPr>
            <a:xfrm>
              <a:off x="904945" y="697618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31" name="TextBox 31"/>
            <p:cNvSpPr txBox="1"/>
            <p:nvPr/>
          </p:nvSpPr>
          <p:spPr>
            <a:xfrm>
              <a:off x="1094842" y="93878"/>
              <a:ext cx="10001250" cy="914400"/>
            </a:xfrm>
            <a:prstGeom prst="rect">
              <a:avLst/>
            </a:prstGeom>
          </p:spPr>
          <p:txBody>
            <a:bodyPr vert="horz" wrap="square" lIns="123825" tIns="123825" rIns="57150" bIns="123825" rtlCol="0" anchor="t" anchorCtr="0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en-US" sz="3000" b="1">
                  <a:solidFill>
                    <a:schemeClr val="accent1">
                      <a:alpha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现实中的模块化编程</a:t>
              </a:r>
            </a:p>
          </p:txBody>
        </p:sp>
      </p:grpSp>
      <p:grpSp>
        <p:nvGrpSpPr>
          <p:cNvPr id="32" name="Group 32"/>
          <p:cNvGrpSpPr/>
          <p:nvPr/>
        </p:nvGrpSpPr>
        <p:grpSpPr>
          <a:xfrm>
            <a:off x="4307454" y="4456549"/>
            <a:ext cx="2267763" cy="1552257"/>
            <a:chOff x="4307454" y="4456549"/>
            <a:chExt cx="2267763" cy="1552257"/>
          </a:xfrm>
        </p:grpSpPr>
        <p:sp>
          <p:nvSpPr>
            <p:cNvPr id="33" name="TextBox 33"/>
            <p:cNvSpPr txBox="1"/>
            <p:nvPr/>
          </p:nvSpPr>
          <p:spPr>
            <a:xfrm>
              <a:off x="4307454" y="4456549"/>
              <a:ext cx="2267763" cy="1552257"/>
            </a:xfrm>
            <a:prstGeom prst="rect">
              <a:avLst/>
            </a:prstGeom>
          </p:spPr>
          <p:txBody>
            <a:bodyPr vert="horz" wrap="square" lIns="66008" tIns="33052" rIns="66008" bIns="33052" rtlCol="0" anchor="ctr" anchorCtr="1">
              <a:normAutofit/>
            </a:bodyPr>
            <a:lstStyle/>
            <a:p>
              <a:pPr algn="l">
                <a:lnSpc>
                  <a:spcPct val="150000"/>
                </a:lnSpc>
              </a:pPr>
              <a:r>
                <a:rPr lang="en-US" sz="1500">
                  <a:solidFill>
                    <a:schemeClr val="dk1">
                      <a:alpha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C语言通过编写函数的方式来实现具体功能，这种函数实现方式也遵循了模块化编程思想。</a:t>
              </a:r>
            </a:p>
          </p:txBody>
        </p:sp>
      </p:grpSp>
      <p:grpSp>
        <p:nvGrpSpPr>
          <p:cNvPr id="34" name="Group 34"/>
          <p:cNvGrpSpPr/>
          <p:nvPr/>
        </p:nvGrpSpPr>
        <p:grpSpPr>
          <a:xfrm>
            <a:off x="2838206" y="1281416"/>
            <a:ext cx="2267763" cy="1552257"/>
            <a:chOff x="2838206" y="1281416"/>
            <a:chExt cx="2267763" cy="1552257"/>
          </a:xfrm>
        </p:grpSpPr>
        <p:sp>
          <p:nvSpPr>
            <p:cNvPr id="35" name="TextBox 35"/>
            <p:cNvSpPr txBox="1"/>
            <p:nvPr/>
          </p:nvSpPr>
          <p:spPr>
            <a:xfrm>
              <a:off x="2838206" y="1281416"/>
              <a:ext cx="2267763" cy="1552257"/>
            </a:xfrm>
            <a:prstGeom prst="rect">
              <a:avLst/>
            </a:prstGeom>
          </p:spPr>
          <p:txBody>
            <a:bodyPr vert="horz" wrap="square" lIns="66008" tIns="33052" rIns="66008" bIns="33052" rtlCol="0" anchor="ctr" anchorCtr="1">
              <a:normAutofit/>
            </a:bodyPr>
            <a:lstStyle/>
            <a:p>
              <a:pPr algn="l">
                <a:lnSpc>
                  <a:spcPct val="150000"/>
                </a:lnSpc>
              </a:pPr>
              <a:r>
                <a:rPr lang="en-US" sz="1500">
                  <a:solidFill>
                    <a:schemeClr val="dk1">
                      <a:alpha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在C语言开发领域，模块化编程最常见的是调用库函数。</a:t>
              </a:r>
            </a:p>
          </p:txBody>
        </p:sp>
      </p:grpSp>
      <p:grpSp>
        <p:nvGrpSpPr>
          <p:cNvPr id="36" name="Group 36"/>
          <p:cNvGrpSpPr/>
          <p:nvPr/>
        </p:nvGrpSpPr>
        <p:grpSpPr>
          <a:xfrm>
            <a:off x="7245950" y="4449809"/>
            <a:ext cx="2267763" cy="1552257"/>
            <a:chOff x="7245950" y="4449809"/>
            <a:chExt cx="2267763" cy="1552257"/>
          </a:xfrm>
        </p:grpSpPr>
        <p:sp>
          <p:nvSpPr>
            <p:cNvPr id="37" name="TextBox 37"/>
            <p:cNvSpPr txBox="1"/>
            <p:nvPr/>
          </p:nvSpPr>
          <p:spPr>
            <a:xfrm>
              <a:off x="7245950" y="4449809"/>
              <a:ext cx="2267763" cy="1552257"/>
            </a:xfrm>
            <a:prstGeom prst="rect">
              <a:avLst/>
            </a:prstGeom>
          </p:spPr>
          <p:txBody>
            <a:bodyPr vert="horz" wrap="square" lIns="66008" tIns="33052" rIns="66008" bIns="33052" rtlCol="0" anchor="ctr" anchorCtr="1">
              <a:normAutofit/>
            </a:bodyPr>
            <a:lstStyle/>
            <a:p>
              <a:pPr algn="l">
                <a:lnSpc>
                  <a:spcPct val="150000"/>
                </a:lnSpc>
              </a:pPr>
              <a:r>
                <a:rPr lang="en-US" sz="1500">
                  <a:solidFill>
                    <a:schemeClr val="dk1">
                      <a:alpha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模块化编程思想的意义巨大，并最终推动了面向对象编程理念的产生。</a:t>
              </a:r>
            </a:p>
          </p:txBody>
        </p:sp>
      </p:grpSp>
      <p:grpSp>
        <p:nvGrpSpPr>
          <p:cNvPr id="38" name="Group 38"/>
          <p:cNvGrpSpPr/>
          <p:nvPr/>
        </p:nvGrpSpPr>
        <p:grpSpPr>
          <a:xfrm>
            <a:off x="5776701" y="1281416"/>
            <a:ext cx="2267763" cy="1552257"/>
            <a:chOff x="5776701" y="1281416"/>
            <a:chExt cx="2267763" cy="1552257"/>
          </a:xfrm>
        </p:grpSpPr>
        <p:sp>
          <p:nvSpPr>
            <p:cNvPr id="39" name="TextBox 39"/>
            <p:cNvSpPr txBox="1"/>
            <p:nvPr/>
          </p:nvSpPr>
          <p:spPr>
            <a:xfrm>
              <a:off x="5776701" y="1281416"/>
              <a:ext cx="2267763" cy="1552257"/>
            </a:xfrm>
            <a:prstGeom prst="rect">
              <a:avLst/>
            </a:prstGeom>
          </p:spPr>
          <p:txBody>
            <a:bodyPr vert="horz" wrap="square" lIns="66008" tIns="33052" rIns="66008" bIns="33052" rtlCol="0" anchor="ctr" anchorCtr="1">
              <a:normAutofit/>
            </a:bodyPr>
            <a:lstStyle/>
            <a:p>
              <a:pPr algn="l">
                <a:lnSpc>
                  <a:spcPct val="150000"/>
                </a:lnSpc>
              </a:pPr>
              <a:r>
                <a:rPr lang="en-US" sz="1500">
                  <a:solidFill>
                    <a:schemeClr val="dk1">
                      <a:alpha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模块化编程就是将开发领域中的常见功能独立编码，以便于在不同的项目中方便地使用。</a:t>
              </a:r>
            </a:p>
          </p:txBody>
        </p:sp>
      </p:grp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545936" y="2601975"/>
            <a:ext cx="1097280" cy="1097280"/>
          </a:xfrm>
          <a:prstGeom prst="ellipse">
            <a:avLst/>
          </a:prstGeom>
          <a:solidFill>
            <a:schemeClr val="accent4">
              <a:alpha val="100000"/>
            </a:schemeClr>
          </a:solidFill>
        </p:spPr>
      </p:sp>
      <p:sp>
        <p:nvSpPr>
          <p:cNvPr id="3" name="AutoShape 3"/>
          <p:cNvSpPr/>
          <p:nvPr/>
        </p:nvSpPr>
        <p:spPr>
          <a:xfrm>
            <a:off x="4723788" y="4992370"/>
            <a:ext cx="1097280" cy="1097280"/>
          </a:xfrm>
          <a:prstGeom prst="ellipse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4" name="AutoShape 4"/>
          <p:cNvSpPr/>
          <p:nvPr/>
        </p:nvSpPr>
        <p:spPr>
          <a:xfrm>
            <a:off x="6414621" y="4992370"/>
            <a:ext cx="1097280" cy="1097280"/>
          </a:xfrm>
          <a:prstGeom prst="ellipse">
            <a:avLst/>
          </a:prstGeom>
          <a:solidFill>
            <a:schemeClr val="accent2">
              <a:alpha val="100000"/>
            </a:schemeClr>
          </a:solidFill>
        </p:spPr>
      </p:sp>
      <p:sp>
        <p:nvSpPr>
          <p:cNvPr id="5" name="Freeform 5"/>
          <p:cNvSpPr/>
          <p:nvPr/>
        </p:nvSpPr>
        <p:spPr>
          <a:xfrm rot="2135991">
            <a:off x="6752079" y="3005407"/>
            <a:ext cx="422364" cy="509626"/>
          </a:xfrm>
          <a:custGeom>
            <a:avLst/>
            <a:gdLst/>
            <a:ahLst/>
            <a:cxnLst/>
            <a:rect l="l" t="t" r="r" b="b"/>
            <a:pathLst>
              <a:path w="1905000" h="1905000">
                <a:moveTo>
                  <a:pt x="1905000" y="952500"/>
                </a:moveTo>
                <a:lnTo>
                  <a:pt x="952500" y="0"/>
                </a:lnTo>
                <a:lnTo>
                  <a:pt x="952500" y="476250"/>
                </a:lnTo>
                <a:lnTo>
                  <a:pt x="0" y="476250"/>
                </a:lnTo>
                <a:lnTo>
                  <a:pt x="0" y="1428750"/>
                </a:lnTo>
                <a:lnTo>
                  <a:pt x="952500" y="1428750"/>
                </a:lnTo>
                <a:lnTo>
                  <a:pt x="952500" y="1905000"/>
                </a:lnTo>
                <a:lnTo>
                  <a:pt x="1905000" y="952500"/>
                </a:lnTo>
                <a:close/>
              </a:path>
            </a:pathLst>
          </a:custGeom>
          <a:solidFill>
            <a:schemeClr val="accent1">
              <a:lumMod val="75000"/>
              <a:alpha val="100000"/>
            </a:schemeClr>
          </a:solidFill>
        </p:spPr>
      </p:sp>
      <p:sp>
        <p:nvSpPr>
          <p:cNvPr id="6" name="Freeform 6"/>
          <p:cNvSpPr/>
          <p:nvPr/>
        </p:nvSpPr>
        <p:spPr>
          <a:xfrm rot="-2296662">
            <a:off x="5082069" y="2980409"/>
            <a:ext cx="422364" cy="509626"/>
          </a:xfrm>
          <a:custGeom>
            <a:avLst/>
            <a:gdLst/>
            <a:ahLst/>
            <a:cxnLst/>
            <a:rect l="l" t="t" r="r" b="b"/>
            <a:pathLst>
              <a:path w="1905000" h="1905000">
                <a:moveTo>
                  <a:pt x="1905000" y="952500"/>
                </a:moveTo>
                <a:lnTo>
                  <a:pt x="952500" y="0"/>
                </a:lnTo>
                <a:lnTo>
                  <a:pt x="952500" y="476250"/>
                </a:lnTo>
                <a:lnTo>
                  <a:pt x="0" y="476250"/>
                </a:lnTo>
                <a:lnTo>
                  <a:pt x="0" y="1428750"/>
                </a:lnTo>
                <a:lnTo>
                  <a:pt x="952500" y="1428750"/>
                </a:lnTo>
                <a:lnTo>
                  <a:pt x="952500" y="1905000"/>
                </a:lnTo>
                <a:lnTo>
                  <a:pt x="1905000" y="952500"/>
                </a:lnTo>
                <a:close/>
              </a:path>
            </a:pathLst>
          </a:custGeom>
          <a:solidFill>
            <a:schemeClr val="accent1">
              <a:lumMod val="75000"/>
              <a:alpha val="100000"/>
            </a:schemeClr>
          </a:solidFill>
        </p:spPr>
      </p:sp>
      <p:sp>
        <p:nvSpPr>
          <p:cNvPr id="7" name="Freeform 7"/>
          <p:cNvSpPr/>
          <p:nvPr/>
        </p:nvSpPr>
        <p:spPr>
          <a:xfrm rot="-6933846">
            <a:off x="4590610" y="4510035"/>
            <a:ext cx="422364" cy="509626"/>
          </a:xfrm>
          <a:custGeom>
            <a:avLst/>
            <a:gdLst/>
            <a:ahLst/>
            <a:cxnLst/>
            <a:rect l="l" t="t" r="r" b="b"/>
            <a:pathLst>
              <a:path w="1905000" h="1905000">
                <a:moveTo>
                  <a:pt x="1905000" y="952500"/>
                </a:moveTo>
                <a:lnTo>
                  <a:pt x="952500" y="0"/>
                </a:lnTo>
                <a:lnTo>
                  <a:pt x="952500" y="476250"/>
                </a:lnTo>
                <a:lnTo>
                  <a:pt x="0" y="476250"/>
                </a:lnTo>
                <a:lnTo>
                  <a:pt x="0" y="1428750"/>
                </a:lnTo>
                <a:lnTo>
                  <a:pt x="952500" y="1428750"/>
                </a:lnTo>
                <a:lnTo>
                  <a:pt x="952500" y="1905000"/>
                </a:lnTo>
                <a:lnTo>
                  <a:pt x="1905000" y="952500"/>
                </a:lnTo>
                <a:close/>
              </a:path>
            </a:pathLst>
          </a:custGeom>
          <a:solidFill>
            <a:schemeClr val="accent1">
              <a:lumMod val="75000"/>
              <a:alpha val="100000"/>
            </a:schemeClr>
          </a:solidFill>
        </p:spPr>
      </p:sp>
      <p:sp>
        <p:nvSpPr>
          <p:cNvPr id="8" name="Freeform 8"/>
          <p:cNvSpPr/>
          <p:nvPr/>
        </p:nvSpPr>
        <p:spPr>
          <a:xfrm rot="10800000">
            <a:off x="5884214" y="5286197"/>
            <a:ext cx="422364" cy="509626"/>
          </a:xfrm>
          <a:custGeom>
            <a:avLst/>
            <a:gdLst/>
            <a:ahLst/>
            <a:cxnLst/>
            <a:rect l="l" t="t" r="r" b="b"/>
            <a:pathLst>
              <a:path w="1905000" h="1905000">
                <a:moveTo>
                  <a:pt x="1905000" y="952500"/>
                </a:moveTo>
                <a:lnTo>
                  <a:pt x="952500" y="0"/>
                </a:lnTo>
                <a:lnTo>
                  <a:pt x="952500" y="476250"/>
                </a:lnTo>
                <a:lnTo>
                  <a:pt x="0" y="476250"/>
                </a:lnTo>
                <a:lnTo>
                  <a:pt x="0" y="1428750"/>
                </a:lnTo>
                <a:lnTo>
                  <a:pt x="952500" y="1428750"/>
                </a:lnTo>
                <a:lnTo>
                  <a:pt x="952500" y="1905000"/>
                </a:lnTo>
                <a:lnTo>
                  <a:pt x="1905000" y="952500"/>
                </a:lnTo>
                <a:close/>
              </a:path>
            </a:pathLst>
          </a:custGeom>
          <a:solidFill>
            <a:schemeClr val="accent1">
              <a:lumMod val="75000"/>
              <a:alpha val="100000"/>
            </a:schemeClr>
          </a:solidFill>
        </p:spPr>
      </p:sp>
      <p:sp>
        <p:nvSpPr>
          <p:cNvPr id="9" name="Freeform 9"/>
          <p:cNvSpPr/>
          <p:nvPr/>
        </p:nvSpPr>
        <p:spPr>
          <a:xfrm rot="6699367">
            <a:off x="7238684" y="4544360"/>
            <a:ext cx="422364" cy="509626"/>
          </a:xfrm>
          <a:custGeom>
            <a:avLst/>
            <a:gdLst/>
            <a:ahLst/>
            <a:cxnLst/>
            <a:rect l="l" t="t" r="r" b="b"/>
            <a:pathLst>
              <a:path w="1905000" h="1905000">
                <a:moveTo>
                  <a:pt x="1905000" y="952500"/>
                </a:moveTo>
                <a:lnTo>
                  <a:pt x="952500" y="0"/>
                </a:lnTo>
                <a:lnTo>
                  <a:pt x="952500" y="476250"/>
                </a:lnTo>
                <a:lnTo>
                  <a:pt x="0" y="476250"/>
                </a:lnTo>
                <a:lnTo>
                  <a:pt x="0" y="1428750"/>
                </a:lnTo>
                <a:lnTo>
                  <a:pt x="952500" y="1428750"/>
                </a:lnTo>
                <a:lnTo>
                  <a:pt x="952500" y="1905000"/>
                </a:lnTo>
                <a:lnTo>
                  <a:pt x="1905000" y="952500"/>
                </a:lnTo>
                <a:close/>
              </a:path>
            </a:pathLst>
          </a:custGeom>
          <a:solidFill>
            <a:schemeClr val="accent1">
              <a:lumMod val="75000"/>
              <a:alpha val="100000"/>
            </a:schemeClr>
          </a:solidFill>
        </p:spPr>
      </p:sp>
      <p:sp>
        <p:nvSpPr>
          <p:cNvPr id="10" name="TextBox 10"/>
          <p:cNvSpPr txBox="1"/>
          <p:nvPr/>
        </p:nvSpPr>
        <p:spPr>
          <a:xfrm>
            <a:off x="8171891" y="3318396"/>
            <a:ext cx="3209925" cy="1209675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35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内聚是从功能角度来度量模块内的联系，一个好的内聚模块应当恰好做一件事。</a:t>
            </a:r>
          </a:p>
        </p:txBody>
      </p:sp>
      <p:sp>
        <p:nvSpPr>
          <p:cNvPr id="11" name="Freeform 11"/>
          <p:cNvSpPr/>
          <p:nvPr/>
        </p:nvSpPr>
        <p:spPr>
          <a:xfrm>
            <a:off x="5821069" y="2864915"/>
            <a:ext cx="571400" cy="571400"/>
          </a:xfrm>
          <a:custGeom>
            <a:avLst/>
            <a:gdLst/>
            <a:ahLst/>
            <a:cxnLst/>
            <a:rect l="l" t="t" r="r" b="b"/>
            <a:pathLst>
              <a:path w="304800" h="304800">
                <a:moveTo>
                  <a:pt x="147180" y="28632"/>
                </a:moveTo>
                <a:lnTo>
                  <a:pt x="19907" y="83468"/>
                </a:lnTo>
                <a:lnTo>
                  <a:pt x="147304" y="137874"/>
                </a:lnTo>
                <a:lnTo>
                  <a:pt x="276015" y="83344"/>
                </a:lnTo>
                <a:lnTo>
                  <a:pt x="147180" y="28632"/>
                </a:lnTo>
                <a:close/>
                <a:moveTo>
                  <a:pt x="152400" y="144723"/>
                </a:moveTo>
                <a:lnTo>
                  <a:pt x="152400" y="276168"/>
                </a:lnTo>
                <a:lnTo>
                  <a:pt x="276177" y="217408"/>
                </a:lnTo>
                <a:lnTo>
                  <a:pt x="276177" y="92145"/>
                </a:lnTo>
                <a:lnTo>
                  <a:pt x="152400" y="144723"/>
                </a:lnTo>
                <a:close/>
                <a:moveTo>
                  <a:pt x="19098" y="217408"/>
                </a:moveTo>
                <a:lnTo>
                  <a:pt x="143294" y="276168"/>
                </a:lnTo>
                <a:lnTo>
                  <a:pt x="143294" y="144723"/>
                </a:lnTo>
                <a:lnTo>
                  <a:pt x="19098" y="92145"/>
                </a:lnTo>
                <a:lnTo>
                  <a:pt x="19098" y="217408"/>
                </a:lnTo>
                <a:close/>
              </a:path>
            </a:pathLst>
          </a:custGeom>
          <a:solidFill>
            <a:srgbClr val="FFFFFF">
              <a:alpha val="100000"/>
            </a:srgbClr>
          </a:solidFill>
        </p:spPr>
      </p:sp>
      <p:sp>
        <p:nvSpPr>
          <p:cNvPr id="12" name="AutoShape 12"/>
          <p:cNvSpPr/>
          <p:nvPr/>
        </p:nvSpPr>
        <p:spPr>
          <a:xfrm>
            <a:off x="6973593" y="3379295"/>
            <a:ext cx="1097280" cy="1097280"/>
          </a:xfrm>
          <a:prstGeom prst="ellipse">
            <a:avLst/>
          </a:prstGeom>
          <a:solidFill>
            <a:schemeClr val="accent3">
              <a:alpha val="100000"/>
            </a:schemeClr>
          </a:solidFill>
        </p:spPr>
      </p:sp>
      <p:sp>
        <p:nvSpPr>
          <p:cNvPr id="13" name="Freeform 13"/>
          <p:cNvSpPr/>
          <p:nvPr/>
        </p:nvSpPr>
        <p:spPr>
          <a:xfrm>
            <a:off x="7266066" y="3659577"/>
            <a:ext cx="512333" cy="512333"/>
          </a:xfrm>
          <a:custGeom>
            <a:avLst/>
            <a:gdLst/>
            <a:ahLst/>
            <a:cxnLst/>
            <a:rect l="l" t="t" r="r" b="b"/>
            <a:pathLst>
              <a:path w="304800" h="304800">
                <a:moveTo>
                  <a:pt x="0" y="209550"/>
                </a:moveTo>
                <a:lnTo>
                  <a:pt x="152410" y="247650"/>
                </a:lnTo>
                <a:lnTo>
                  <a:pt x="304800" y="209550"/>
                </a:lnTo>
                <a:lnTo>
                  <a:pt x="304800" y="247650"/>
                </a:lnTo>
                <a:lnTo>
                  <a:pt x="152410" y="285750"/>
                </a:lnTo>
                <a:lnTo>
                  <a:pt x="0" y="247650"/>
                </a:lnTo>
                <a:close/>
                <a:moveTo>
                  <a:pt x="0" y="133350"/>
                </a:moveTo>
                <a:lnTo>
                  <a:pt x="152410" y="171450"/>
                </a:lnTo>
                <a:lnTo>
                  <a:pt x="304800" y="133350"/>
                </a:lnTo>
                <a:lnTo>
                  <a:pt x="304800" y="171450"/>
                </a:lnTo>
                <a:lnTo>
                  <a:pt x="152410" y="209550"/>
                </a:lnTo>
                <a:lnTo>
                  <a:pt x="0" y="171450"/>
                </a:lnTo>
                <a:close/>
                <a:moveTo>
                  <a:pt x="0" y="57150"/>
                </a:moveTo>
                <a:lnTo>
                  <a:pt x="152410" y="19050"/>
                </a:lnTo>
                <a:lnTo>
                  <a:pt x="304800" y="57150"/>
                </a:lnTo>
                <a:lnTo>
                  <a:pt x="304800" y="95250"/>
                </a:lnTo>
                <a:lnTo>
                  <a:pt x="152410" y="133350"/>
                </a:lnTo>
                <a:lnTo>
                  <a:pt x="0" y="95250"/>
                </a:lnTo>
                <a:close/>
              </a:path>
            </a:pathLst>
          </a:custGeom>
          <a:solidFill>
            <a:srgbClr val="FFFFFF">
              <a:alpha val="100000"/>
            </a:srgbClr>
          </a:solidFill>
        </p:spPr>
      </p:sp>
      <p:sp>
        <p:nvSpPr>
          <p:cNvPr id="14" name="AutoShape 14"/>
          <p:cNvSpPr/>
          <p:nvPr/>
        </p:nvSpPr>
        <p:spPr>
          <a:xfrm>
            <a:off x="4116258" y="3379295"/>
            <a:ext cx="1097280" cy="1097280"/>
          </a:xfrm>
          <a:prstGeom prst="ellipse">
            <a:avLst/>
          </a:prstGeom>
          <a:solidFill>
            <a:schemeClr val="accent2">
              <a:alpha val="100000"/>
            </a:schemeClr>
          </a:solidFill>
        </p:spPr>
      </p:sp>
      <p:sp>
        <p:nvSpPr>
          <p:cNvPr id="15" name="Freeform 15"/>
          <p:cNvSpPr/>
          <p:nvPr/>
        </p:nvSpPr>
        <p:spPr>
          <a:xfrm>
            <a:off x="4418097" y="3668943"/>
            <a:ext cx="493600" cy="493600"/>
          </a:xfrm>
          <a:custGeom>
            <a:avLst/>
            <a:gdLst/>
            <a:ahLst/>
            <a:cxnLst/>
            <a:rect l="l" t="t" r="r" b="b"/>
            <a:pathLst>
              <a:path w="304800" h="304800">
                <a:moveTo>
                  <a:pt x="0" y="91440"/>
                </a:moveTo>
                <a:lnTo>
                  <a:pt x="152400" y="0"/>
                </a:lnTo>
                <a:lnTo>
                  <a:pt x="304800" y="91440"/>
                </a:lnTo>
                <a:lnTo>
                  <a:pt x="304800" y="121920"/>
                </a:lnTo>
                <a:lnTo>
                  <a:pt x="0" y="121920"/>
                </a:lnTo>
                <a:lnTo>
                  <a:pt x="0" y="91440"/>
                </a:lnTo>
                <a:close/>
                <a:moveTo>
                  <a:pt x="0" y="274320"/>
                </a:moveTo>
                <a:lnTo>
                  <a:pt x="304800" y="274320"/>
                </a:lnTo>
                <a:lnTo>
                  <a:pt x="304800" y="304800"/>
                </a:lnTo>
                <a:lnTo>
                  <a:pt x="0" y="304800"/>
                </a:lnTo>
                <a:lnTo>
                  <a:pt x="0" y="274320"/>
                </a:lnTo>
                <a:close/>
                <a:moveTo>
                  <a:pt x="30480" y="243840"/>
                </a:moveTo>
                <a:lnTo>
                  <a:pt x="274320" y="243840"/>
                </a:lnTo>
                <a:lnTo>
                  <a:pt x="274320" y="274320"/>
                </a:lnTo>
                <a:lnTo>
                  <a:pt x="30480" y="274320"/>
                </a:lnTo>
                <a:lnTo>
                  <a:pt x="30480" y="243840"/>
                </a:lnTo>
                <a:close/>
                <a:moveTo>
                  <a:pt x="30480" y="121920"/>
                </a:moveTo>
                <a:lnTo>
                  <a:pt x="91440" y="121920"/>
                </a:lnTo>
                <a:lnTo>
                  <a:pt x="91440" y="243840"/>
                </a:lnTo>
                <a:lnTo>
                  <a:pt x="30480" y="243840"/>
                </a:lnTo>
                <a:lnTo>
                  <a:pt x="30480" y="121920"/>
                </a:lnTo>
                <a:close/>
                <a:moveTo>
                  <a:pt x="121920" y="121920"/>
                </a:moveTo>
                <a:lnTo>
                  <a:pt x="182880" y="121920"/>
                </a:lnTo>
                <a:lnTo>
                  <a:pt x="182880" y="243840"/>
                </a:lnTo>
                <a:lnTo>
                  <a:pt x="121920" y="243840"/>
                </a:lnTo>
                <a:lnTo>
                  <a:pt x="121920" y="121920"/>
                </a:lnTo>
                <a:close/>
                <a:moveTo>
                  <a:pt x="213360" y="121920"/>
                </a:moveTo>
                <a:lnTo>
                  <a:pt x="274320" y="121920"/>
                </a:lnTo>
                <a:lnTo>
                  <a:pt x="274320" y="243840"/>
                </a:lnTo>
                <a:lnTo>
                  <a:pt x="213360" y="243840"/>
                </a:lnTo>
                <a:lnTo>
                  <a:pt x="213360" y="121920"/>
                </a:lnTo>
                <a:close/>
              </a:path>
            </a:pathLst>
          </a:custGeom>
          <a:solidFill>
            <a:srgbClr val="FFFFFF">
              <a:alpha val="100000"/>
            </a:srgbClr>
          </a:solidFill>
        </p:spPr>
      </p:sp>
      <p:sp>
        <p:nvSpPr>
          <p:cNvPr id="16" name="Freeform 16"/>
          <p:cNvSpPr/>
          <p:nvPr/>
        </p:nvSpPr>
        <p:spPr>
          <a:xfrm>
            <a:off x="5034007" y="5314781"/>
            <a:ext cx="476843" cy="476843"/>
          </a:xfrm>
          <a:custGeom>
            <a:avLst/>
            <a:gdLst/>
            <a:ahLst/>
            <a:cxnLst/>
            <a:rect l="l" t="t" r="r" b="b"/>
            <a:pathLst>
              <a:path w="304800" h="304800">
                <a:moveTo>
                  <a:pt x="116843" y="182880"/>
                </a:moveTo>
                <a:lnTo>
                  <a:pt x="30480" y="182880"/>
                </a:lnTo>
                <a:lnTo>
                  <a:pt x="30480" y="304800"/>
                </a:lnTo>
                <a:lnTo>
                  <a:pt x="0" y="304800"/>
                </a:lnTo>
                <a:lnTo>
                  <a:pt x="0" y="0"/>
                </a:lnTo>
                <a:lnTo>
                  <a:pt x="182880" y="0"/>
                </a:lnTo>
                <a:lnTo>
                  <a:pt x="187957" y="30480"/>
                </a:lnTo>
                <a:lnTo>
                  <a:pt x="304800" y="30480"/>
                </a:lnTo>
                <a:lnTo>
                  <a:pt x="259080" y="121920"/>
                </a:lnTo>
                <a:lnTo>
                  <a:pt x="304800" y="213360"/>
                </a:lnTo>
                <a:lnTo>
                  <a:pt x="121920" y="213360"/>
                </a:lnTo>
                <a:lnTo>
                  <a:pt x="116843" y="182880"/>
                </a:lnTo>
                <a:close/>
              </a:path>
            </a:pathLst>
          </a:custGeom>
          <a:solidFill>
            <a:srgbClr val="FFFFFF">
              <a:alpha val="100000"/>
            </a:srgbClr>
          </a:solidFill>
        </p:spPr>
      </p:sp>
      <p:sp>
        <p:nvSpPr>
          <p:cNvPr id="17" name="Freeform 17"/>
          <p:cNvSpPr/>
          <p:nvPr/>
        </p:nvSpPr>
        <p:spPr>
          <a:xfrm>
            <a:off x="6589033" y="5255782"/>
            <a:ext cx="570456" cy="570456"/>
          </a:xfrm>
          <a:custGeom>
            <a:avLst/>
            <a:gdLst/>
            <a:ahLst/>
            <a:cxnLst/>
            <a:rect l="l" t="t" r="r" b="b"/>
            <a:pathLst>
              <a:path w="304800" h="304800">
                <a:moveTo>
                  <a:pt x="310886" y="167269"/>
                </a:moveTo>
                <a:cubicBezTo>
                  <a:pt x="310886" y="167269"/>
                  <a:pt x="267148" y="122672"/>
                  <a:pt x="206873" y="122672"/>
                </a:cubicBezTo>
                <a:cubicBezTo>
                  <a:pt x="147980" y="122672"/>
                  <a:pt x="89764" y="167269"/>
                  <a:pt x="89764" y="167269"/>
                </a:cubicBezTo>
                <a:lnTo>
                  <a:pt x="57064" y="153619"/>
                </a:lnTo>
                <a:lnTo>
                  <a:pt x="57064" y="193662"/>
                </a:lnTo>
                <a:cubicBezTo>
                  <a:pt x="62217" y="195415"/>
                  <a:pt x="65989" y="200158"/>
                  <a:pt x="65989" y="205902"/>
                </a:cubicBezTo>
                <a:cubicBezTo>
                  <a:pt x="65989" y="211703"/>
                  <a:pt x="62141" y="216456"/>
                  <a:pt x="56912" y="218170"/>
                </a:cubicBezTo>
                <a:lnTo>
                  <a:pt x="66580" y="245135"/>
                </a:lnTo>
                <a:lnTo>
                  <a:pt x="38043" y="245135"/>
                </a:lnTo>
                <a:lnTo>
                  <a:pt x="47796" y="217942"/>
                </a:lnTo>
                <a:cubicBezTo>
                  <a:pt x="43110" y="215951"/>
                  <a:pt x="39834" y="211322"/>
                  <a:pt x="39834" y="205902"/>
                </a:cubicBezTo>
                <a:cubicBezTo>
                  <a:pt x="39834" y="200597"/>
                  <a:pt x="43015" y="196082"/>
                  <a:pt x="47558" y="194024"/>
                </a:cubicBezTo>
                <a:lnTo>
                  <a:pt x="47558" y="149647"/>
                </a:lnTo>
                <a:lnTo>
                  <a:pt x="0" y="129816"/>
                </a:lnTo>
                <a:lnTo>
                  <a:pt x="209255" y="35890"/>
                </a:lnTo>
                <a:lnTo>
                  <a:pt x="401241" y="130997"/>
                </a:lnTo>
                <a:lnTo>
                  <a:pt x="310886" y="167269"/>
                </a:lnTo>
                <a:close/>
                <a:moveTo>
                  <a:pt x="204492" y="145266"/>
                </a:moveTo>
                <a:cubicBezTo>
                  <a:pt x="265128" y="145266"/>
                  <a:pt x="294846" y="177365"/>
                  <a:pt x="294846" y="177365"/>
                </a:cubicBezTo>
                <a:lnTo>
                  <a:pt x="294846" y="243945"/>
                </a:lnTo>
                <a:cubicBezTo>
                  <a:pt x="294846" y="243945"/>
                  <a:pt x="263938" y="268910"/>
                  <a:pt x="199739" y="268910"/>
                </a:cubicBezTo>
                <a:cubicBezTo>
                  <a:pt x="135541" y="268910"/>
                  <a:pt x="114138" y="243945"/>
                  <a:pt x="114138" y="243945"/>
                </a:cubicBezTo>
                <a:lnTo>
                  <a:pt x="114138" y="177365"/>
                </a:lnTo>
                <a:cubicBezTo>
                  <a:pt x="114138" y="177365"/>
                  <a:pt x="143856" y="145266"/>
                  <a:pt x="204492" y="145266"/>
                </a:cubicBezTo>
                <a:close/>
                <a:moveTo>
                  <a:pt x="203302" y="254641"/>
                </a:moveTo>
                <a:cubicBezTo>
                  <a:pt x="245326" y="254641"/>
                  <a:pt x="279397" y="246116"/>
                  <a:pt x="279397" y="235620"/>
                </a:cubicBezTo>
                <a:cubicBezTo>
                  <a:pt x="279397" y="225123"/>
                  <a:pt x="245326" y="216599"/>
                  <a:pt x="203302" y="216599"/>
                </a:cubicBezTo>
                <a:cubicBezTo>
                  <a:pt x="161277" y="216599"/>
                  <a:pt x="127216" y="225123"/>
                  <a:pt x="127216" y="235620"/>
                </a:cubicBezTo>
                <a:cubicBezTo>
                  <a:pt x="127216" y="246116"/>
                  <a:pt x="161277" y="254641"/>
                  <a:pt x="203302" y="254641"/>
                </a:cubicBezTo>
                <a:close/>
              </a:path>
            </a:pathLst>
          </a:custGeom>
          <a:solidFill>
            <a:srgbClr val="FFFFFF">
              <a:alpha val="100000"/>
            </a:srgbClr>
          </a:solidFill>
        </p:spPr>
      </p:sp>
      <p:sp>
        <p:nvSpPr>
          <p:cNvPr id="18" name="TextBox 18"/>
          <p:cNvSpPr txBox="1"/>
          <p:nvPr/>
        </p:nvSpPr>
        <p:spPr>
          <a:xfrm>
            <a:off x="7879518" y="4987861"/>
            <a:ext cx="3209925" cy="1209675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35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它描述的是模块内的功能联系；而耦合是软件结构中各模块之间相互连接的一种度量。</a:t>
            </a:r>
          </a:p>
        </p:txBody>
      </p:sp>
      <p:sp>
        <p:nvSpPr>
          <p:cNvPr id="19" name="TextBox 19"/>
          <p:cNvSpPr txBox="1"/>
          <p:nvPr/>
        </p:nvSpPr>
        <p:spPr>
          <a:xfrm>
            <a:off x="653186" y="3304902"/>
            <a:ext cx="3209925" cy="1209675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35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高内聚低耦合是判断设计好坏的标准，主要是面向对象的设计，看类的内聚性是否高，耦合度是否低。</a:t>
            </a:r>
          </a:p>
        </p:txBody>
      </p:sp>
      <p:sp>
        <p:nvSpPr>
          <p:cNvPr id="20" name="TextBox 20"/>
          <p:cNvSpPr txBox="1"/>
          <p:nvPr/>
        </p:nvSpPr>
        <p:spPr>
          <a:xfrm>
            <a:off x="1082466" y="4987747"/>
            <a:ext cx="3209925" cy="1209675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35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耦合强弱取决于模块间接口的复杂程度、进入或访问一个模块的点以及通过接口的数据。</a:t>
            </a:r>
          </a:p>
        </p:txBody>
      </p:sp>
      <p:sp>
        <p:nvSpPr>
          <p:cNvPr id="21" name="TextBox 21"/>
          <p:cNvSpPr txBox="1"/>
          <p:nvPr/>
        </p:nvSpPr>
        <p:spPr>
          <a:xfrm>
            <a:off x="4488661" y="1252888"/>
            <a:ext cx="3209925" cy="1209675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35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模块化编程思想的核心是高内聚和低耦合。</a:t>
            </a:r>
          </a:p>
        </p:txBody>
      </p:sp>
      <p:grpSp>
        <p:nvGrpSpPr>
          <p:cNvPr id="22" name="Group 22"/>
          <p:cNvGrpSpPr/>
          <p:nvPr/>
        </p:nvGrpSpPr>
        <p:grpSpPr>
          <a:xfrm>
            <a:off x="454963" y="93878"/>
            <a:ext cx="10641129" cy="914400"/>
            <a:chOff x="454963" y="93878"/>
            <a:chExt cx="10641129" cy="914400"/>
          </a:xfrm>
        </p:grpSpPr>
        <p:sp>
          <p:nvSpPr>
            <p:cNvPr id="23" name="AutoShape 23"/>
            <p:cNvSpPr/>
            <p:nvPr/>
          </p:nvSpPr>
          <p:spPr>
            <a:xfrm>
              <a:off x="454963" y="331168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24" name="AutoShape 24"/>
            <p:cNvSpPr/>
            <p:nvPr/>
          </p:nvSpPr>
          <p:spPr>
            <a:xfrm>
              <a:off x="575049" y="337743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25" name="AutoShape 25"/>
            <p:cNvSpPr/>
            <p:nvPr/>
          </p:nvSpPr>
          <p:spPr>
            <a:xfrm>
              <a:off x="689125" y="339460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26" name="AutoShape 26"/>
            <p:cNvSpPr/>
            <p:nvPr/>
          </p:nvSpPr>
          <p:spPr>
            <a:xfrm>
              <a:off x="799768" y="348430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27" name="AutoShape 27"/>
            <p:cNvSpPr/>
            <p:nvPr/>
          </p:nvSpPr>
          <p:spPr>
            <a:xfrm>
              <a:off x="904945" y="344297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28" name="AutoShape 28"/>
            <p:cNvSpPr/>
            <p:nvPr/>
          </p:nvSpPr>
          <p:spPr>
            <a:xfrm>
              <a:off x="454963" y="448942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29" name="AutoShape 29"/>
            <p:cNvSpPr/>
            <p:nvPr/>
          </p:nvSpPr>
          <p:spPr>
            <a:xfrm>
              <a:off x="575049" y="455517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30" name="AutoShape 30"/>
            <p:cNvSpPr/>
            <p:nvPr/>
          </p:nvSpPr>
          <p:spPr>
            <a:xfrm>
              <a:off x="689125" y="457233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31" name="AutoShape 31"/>
            <p:cNvSpPr/>
            <p:nvPr/>
          </p:nvSpPr>
          <p:spPr>
            <a:xfrm>
              <a:off x="799768" y="466203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32" name="AutoShape 32"/>
            <p:cNvSpPr/>
            <p:nvPr/>
          </p:nvSpPr>
          <p:spPr>
            <a:xfrm>
              <a:off x="904945" y="462070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33" name="AutoShape 33"/>
            <p:cNvSpPr/>
            <p:nvPr/>
          </p:nvSpPr>
          <p:spPr>
            <a:xfrm>
              <a:off x="454963" y="566715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34" name="AutoShape 34"/>
            <p:cNvSpPr/>
            <p:nvPr/>
          </p:nvSpPr>
          <p:spPr>
            <a:xfrm>
              <a:off x="575049" y="573291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35" name="AutoShape 35"/>
            <p:cNvSpPr/>
            <p:nvPr/>
          </p:nvSpPr>
          <p:spPr>
            <a:xfrm>
              <a:off x="689125" y="575007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36" name="AutoShape 36"/>
            <p:cNvSpPr/>
            <p:nvPr/>
          </p:nvSpPr>
          <p:spPr>
            <a:xfrm>
              <a:off x="799768" y="583977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37" name="AutoShape 37"/>
            <p:cNvSpPr/>
            <p:nvPr/>
          </p:nvSpPr>
          <p:spPr>
            <a:xfrm>
              <a:off x="904945" y="579844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38" name="AutoShape 38"/>
            <p:cNvSpPr/>
            <p:nvPr/>
          </p:nvSpPr>
          <p:spPr>
            <a:xfrm>
              <a:off x="454963" y="684489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39" name="AutoShape 39"/>
            <p:cNvSpPr/>
            <p:nvPr/>
          </p:nvSpPr>
          <p:spPr>
            <a:xfrm>
              <a:off x="575049" y="691064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40" name="AutoShape 40"/>
            <p:cNvSpPr/>
            <p:nvPr/>
          </p:nvSpPr>
          <p:spPr>
            <a:xfrm>
              <a:off x="689125" y="692781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41" name="AutoShape 41"/>
            <p:cNvSpPr/>
            <p:nvPr/>
          </p:nvSpPr>
          <p:spPr>
            <a:xfrm>
              <a:off x="799768" y="701751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42" name="AutoShape 42"/>
            <p:cNvSpPr/>
            <p:nvPr/>
          </p:nvSpPr>
          <p:spPr>
            <a:xfrm>
              <a:off x="904945" y="697618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43" name="TextBox 43"/>
            <p:cNvSpPr txBox="1"/>
            <p:nvPr/>
          </p:nvSpPr>
          <p:spPr>
            <a:xfrm>
              <a:off x="1094842" y="93878"/>
              <a:ext cx="10001250" cy="914400"/>
            </a:xfrm>
            <a:prstGeom prst="rect">
              <a:avLst/>
            </a:prstGeom>
          </p:spPr>
          <p:txBody>
            <a:bodyPr vert="horz" wrap="square" lIns="123825" tIns="123825" rIns="57150" bIns="123825" rtlCol="0" anchor="t" anchorCtr="0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en-US" sz="3000" b="1">
                  <a:solidFill>
                    <a:schemeClr val="accent1">
                      <a:alpha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实现高内聚和低耦合代码</a:t>
              </a:r>
            </a:p>
          </p:txBody>
        </p:sp>
      </p:grp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209772" y="-191"/>
            <a:ext cx="7924800" cy="2162175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0725" b="1">
                <a:solidFill>
                  <a:schemeClr val="accent2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THANKS</a:t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3200243" y="1828670"/>
            <a:ext cx="4943475" cy="628650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2700">
                <a:solidFill>
                  <a:schemeClr val="accent2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感谢观看</a:t>
            </a:r>
          </a:p>
        </p:txBody>
      </p:sp>
      <p:pic>
        <p:nvPicPr>
          <p:cNvPr id="5" name="图片 4" descr="项目开发实战群二维码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5715000" y="2457450"/>
            <a:ext cx="2748915" cy="3527425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>
            <a:alphaModFix amt="70000"/>
          </a:blip>
          <a:srcRect/>
          <a:stretch>
            <a:fillRect/>
          </a:stretch>
        </p:blipFill>
        <p:spPr>
          <a:xfrm>
            <a:off x="939482" y="1415327"/>
            <a:ext cx="4843295" cy="4843295"/>
          </a:xfrm>
          <a:prstGeom prst="roundRect">
            <a:avLst/>
          </a:prstGeom>
        </p:spPr>
      </p:pic>
      <p:sp>
        <p:nvSpPr>
          <p:cNvPr id="3" name="TextBox 3"/>
          <p:cNvSpPr txBox="1"/>
          <p:nvPr/>
        </p:nvSpPr>
        <p:spPr>
          <a:xfrm>
            <a:off x="6261748" y="1415327"/>
            <a:ext cx="4760228" cy="1524000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35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图书借阅管理系统是一个结构复杂、功能强大的管理信息系统，它严格遵守系统的效能，并提高了图书管理的方便性、实用性、安全性、准确性。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6261748" y="3711304"/>
            <a:ext cx="4760228" cy="1524000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35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通过使用该系统，可以很有效地管理图书信息，提高用户借阅图书的效率，并能随时添加、修改、删除借阅信息，以便提供全面、科学、有效的信息服务。</a:t>
            </a:r>
          </a:p>
        </p:txBody>
      </p:sp>
      <p:grpSp>
        <p:nvGrpSpPr>
          <p:cNvPr id="5" name="Group 5"/>
          <p:cNvGrpSpPr/>
          <p:nvPr/>
        </p:nvGrpSpPr>
        <p:grpSpPr>
          <a:xfrm>
            <a:off x="454963" y="93878"/>
            <a:ext cx="10641129" cy="914400"/>
            <a:chOff x="454963" y="93878"/>
            <a:chExt cx="10641129" cy="914400"/>
          </a:xfrm>
        </p:grpSpPr>
        <p:sp>
          <p:nvSpPr>
            <p:cNvPr id="6" name="AutoShape 6"/>
            <p:cNvSpPr/>
            <p:nvPr/>
          </p:nvSpPr>
          <p:spPr>
            <a:xfrm>
              <a:off x="454963" y="331168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7" name="AutoShape 7"/>
            <p:cNvSpPr/>
            <p:nvPr/>
          </p:nvSpPr>
          <p:spPr>
            <a:xfrm>
              <a:off x="575049" y="337743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8" name="AutoShape 8"/>
            <p:cNvSpPr/>
            <p:nvPr/>
          </p:nvSpPr>
          <p:spPr>
            <a:xfrm>
              <a:off x="689125" y="339460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9" name="AutoShape 9"/>
            <p:cNvSpPr/>
            <p:nvPr/>
          </p:nvSpPr>
          <p:spPr>
            <a:xfrm>
              <a:off x="799768" y="348430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10" name="AutoShape 10"/>
            <p:cNvSpPr/>
            <p:nvPr/>
          </p:nvSpPr>
          <p:spPr>
            <a:xfrm>
              <a:off x="904945" y="344297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11" name="AutoShape 11"/>
            <p:cNvSpPr/>
            <p:nvPr/>
          </p:nvSpPr>
          <p:spPr>
            <a:xfrm>
              <a:off x="454963" y="448942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12" name="AutoShape 12"/>
            <p:cNvSpPr/>
            <p:nvPr/>
          </p:nvSpPr>
          <p:spPr>
            <a:xfrm>
              <a:off x="575049" y="455517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13" name="AutoShape 13"/>
            <p:cNvSpPr/>
            <p:nvPr/>
          </p:nvSpPr>
          <p:spPr>
            <a:xfrm>
              <a:off x="689125" y="457233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14" name="AutoShape 14"/>
            <p:cNvSpPr/>
            <p:nvPr/>
          </p:nvSpPr>
          <p:spPr>
            <a:xfrm>
              <a:off x="799768" y="466203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15" name="AutoShape 15"/>
            <p:cNvSpPr/>
            <p:nvPr/>
          </p:nvSpPr>
          <p:spPr>
            <a:xfrm>
              <a:off x="904945" y="462070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16" name="AutoShape 16"/>
            <p:cNvSpPr/>
            <p:nvPr/>
          </p:nvSpPr>
          <p:spPr>
            <a:xfrm>
              <a:off x="454963" y="566715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17" name="AutoShape 17"/>
            <p:cNvSpPr/>
            <p:nvPr/>
          </p:nvSpPr>
          <p:spPr>
            <a:xfrm>
              <a:off x="575049" y="573291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18" name="AutoShape 18"/>
            <p:cNvSpPr/>
            <p:nvPr/>
          </p:nvSpPr>
          <p:spPr>
            <a:xfrm>
              <a:off x="689125" y="575007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19" name="AutoShape 19"/>
            <p:cNvSpPr/>
            <p:nvPr/>
          </p:nvSpPr>
          <p:spPr>
            <a:xfrm>
              <a:off x="799768" y="583977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20" name="AutoShape 20"/>
            <p:cNvSpPr/>
            <p:nvPr/>
          </p:nvSpPr>
          <p:spPr>
            <a:xfrm>
              <a:off x="904945" y="579844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21" name="AutoShape 21"/>
            <p:cNvSpPr/>
            <p:nvPr/>
          </p:nvSpPr>
          <p:spPr>
            <a:xfrm>
              <a:off x="454963" y="684489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22" name="AutoShape 22"/>
            <p:cNvSpPr/>
            <p:nvPr/>
          </p:nvSpPr>
          <p:spPr>
            <a:xfrm>
              <a:off x="575049" y="691064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23" name="AutoShape 23"/>
            <p:cNvSpPr/>
            <p:nvPr/>
          </p:nvSpPr>
          <p:spPr>
            <a:xfrm>
              <a:off x="689125" y="692781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24" name="AutoShape 24"/>
            <p:cNvSpPr/>
            <p:nvPr/>
          </p:nvSpPr>
          <p:spPr>
            <a:xfrm>
              <a:off x="799768" y="701751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25" name="AutoShape 25"/>
            <p:cNvSpPr/>
            <p:nvPr/>
          </p:nvSpPr>
          <p:spPr>
            <a:xfrm>
              <a:off x="904945" y="697618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26" name="TextBox 26"/>
            <p:cNvSpPr txBox="1"/>
            <p:nvPr/>
          </p:nvSpPr>
          <p:spPr>
            <a:xfrm>
              <a:off x="1094842" y="93878"/>
              <a:ext cx="10001250" cy="914400"/>
            </a:xfrm>
            <a:prstGeom prst="rect">
              <a:avLst/>
            </a:prstGeom>
          </p:spPr>
          <p:txBody>
            <a:bodyPr vert="horz" wrap="square" lIns="123825" tIns="123825" rIns="57150" bIns="123825" rtlCol="0" anchor="t" anchorCtr="0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en-US" sz="3000" b="1">
                  <a:solidFill>
                    <a:schemeClr val="accent1">
                      <a:alpha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6.1  背景介绍</a:t>
              </a:r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378798" y="3644837"/>
            <a:ext cx="9429750" cy="1069975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5175" b="1">
                <a:solidFill>
                  <a:schemeClr val="accent2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项目规划分析</a:t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2060858" y="2108645"/>
            <a:ext cx="7677150" cy="1571625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spAutoFit/>
          </a:bodyPr>
          <a:lstStyle/>
          <a:p>
            <a:pPr algn="ctr">
              <a:lnSpc>
                <a:spcPct val="120000"/>
              </a:lnSpc>
              <a:spcBef>
                <a:spcPts val="450"/>
              </a:spcBef>
            </a:pPr>
            <a:r>
              <a:rPr lang="en-US" sz="7650" b="1">
                <a:solidFill>
                  <a:schemeClr val="accent2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02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l="12413" r="12413"/>
          <a:stretch>
            <a:fillRect/>
          </a:stretch>
        </p:blipFill>
        <p:spPr>
          <a:xfrm>
            <a:off x="882858" y="1563009"/>
            <a:ext cx="2465519" cy="2459823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4"/>
          <a:srcRect t="16744" b="16744"/>
          <a:stretch>
            <a:fillRect/>
          </a:stretch>
        </p:blipFill>
        <p:spPr>
          <a:xfrm>
            <a:off x="3561054" y="1563009"/>
            <a:ext cx="2465519" cy="2459823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5"/>
          <a:srcRect l="16673" r="16673"/>
          <a:stretch>
            <a:fillRect/>
          </a:stretch>
        </p:blipFill>
        <p:spPr>
          <a:xfrm>
            <a:off x="6239251" y="1563009"/>
            <a:ext cx="2465519" cy="2459823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6"/>
          <a:srcRect l="16589" r="16589"/>
          <a:stretch>
            <a:fillRect/>
          </a:stretch>
        </p:blipFill>
        <p:spPr>
          <a:xfrm>
            <a:off x="8917448" y="1563009"/>
            <a:ext cx="2465519" cy="2459823"/>
          </a:xfrm>
          <a:prstGeom prst="rect">
            <a:avLst/>
          </a:prstGeom>
        </p:spPr>
      </p:pic>
      <p:sp>
        <p:nvSpPr>
          <p:cNvPr id="6" name="AutoShape 6"/>
          <p:cNvSpPr/>
          <p:nvPr/>
        </p:nvSpPr>
        <p:spPr>
          <a:xfrm>
            <a:off x="1401243" y="3336168"/>
            <a:ext cx="1428750" cy="1428750"/>
          </a:xfrm>
          <a:prstGeom prst="rect">
            <a:avLst/>
          </a:prstGeom>
          <a:solidFill>
            <a:schemeClr val="accent1">
              <a:alpha val="72250"/>
            </a:schemeClr>
          </a:solidFill>
        </p:spPr>
      </p:sp>
      <p:sp>
        <p:nvSpPr>
          <p:cNvPr id="7" name="AutoShape 7"/>
          <p:cNvSpPr/>
          <p:nvPr/>
        </p:nvSpPr>
        <p:spPr>
          <a:xfrm>
            <a:off x="4079439" y="3336168"/>
            <a:ext cx="1428750" cy="1428750"/>
          </a:xfrm>
          <a:prstGeom prst="rect">
            <a:avLst/>
          </a:prstGeom>
          <a:solidFill>
            <a:schemeClr val="accent1">
              <a:lumMod val="50000"/>
              <a:alpha val="85000"/>
            </a:schemeClr>
          </a:solidFill>
        </p:spPr>
      </p:sp>
      <p:sp>
        <p:nvSpPr>
          <p:cNvPr id="8" name="AutoShape 8"/>
          <p:cNvSpPr/>
          <p:nvPr/>
        </p:nvSpPr>
        <p:spPr>
          <a:xfrm>
            <a:off x="9466032" y="3336168"/>
            <a:ext cx="1368351" cy="1460420"/>
          </a:xfrm>
          <a:prstGeom prst="rect">
            <a:avLst/>
          </a:prstGeom>
          <a:solidFill>
            <a:schemeClr val="accent1">
              <a:lumMod val="50000"/>
              <a:alpha val="85000"/>
            </a:schemeClr>
          </a:solidFill>
        </p:spPr>
      </p:sp>
      <p:sp>
        <p:nvSpPr>
          <p:cNvPr id="9" name="AutoShape 9"/>
          <p:cNvSpPr/>
          <p:nvPr/>
        </p:nvSpPr>
        <p:spPr>
          <a:xfrm>
            <a:off x="6757636" y="3336168"/>
            <a:ext cx="1428750" cy="1428750"/>
          </a:xfrm>
          <a:prstGeom prst="rect">
            <a:avLst/>
          </a:prstGeom>
          <a:solidFill>
            <a:schemeClr val="accent1">
              <a:alpha val="85000"/>
            </a:schemeClr>
          </a:solidFill>
        </p:spPr>
      </p:sp>
      <p:sp>
        <p:nvSpPr>
          <p:cNvPr id="10" name="AutoShape 10"/>
          <p:cNvSpPr/>
          <p:nvPr/>
        </p:nvSpPr>
        <p:spPr>
          <a:xfrm>
            <a:off x="907981" y="5054414"/>
            <a:ext cx="2415273" cy="999925"/>
          </a:xfrm>
          <a:prstGeom prst="rect">
            <a:avLst/>
          </a:prstGeom>
        </p:spPr>
        <p:txBody>
          <a:bodyPr vert="horz" wrap="square" lIns="91440" tIns="45720" rIns="91440" bIns="45720" rtlCol="0" anchor="t" anchorCtr="1">
            <a:noAutofit/>
          </a:bodyPr>
          <a:lstStyle/>
          <a:p>
            <a:pPr algn="ctr">
              <a:lnSpc>
                <a:spcPct val="150000"/>
              </a:lnSpc>
              <a:spcBef>
                <a:spcPts val="270"/>
              </a:spcBef>
              <a:defRPr/>
            </a:pPr>
            <a:r>
              <a:rPr lang="en-US" sz="135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本项目的客户Hobby是一家小型书店的老板，近来发现图书市场低迷，想通过租书来提高盈利。</a:t>
            </a:r>
            <a:endParaRPr lang="en-US" sz="1100"/>
          </a:p>
        </p:txBody>
      </p:sp>
      <p:sp>
        <p:nvSpPr>
          <p:cNvPr id="11" name="AutoShape 11"/>
          <p:cNvSpPr/>
          <p:nvPr/>
        </p:nvSpPr>
        <p:spPr>
          <a:xfrm>
            <a:off x="3586178" y="5054414"/>
            <a:ext cx="2415273" cy="999925"/>
          </a:xfrm>
          <a:prstGeom prst="rect">
            <a:avLst/>
          </a:prstGeom>
        </p:spPr>
        <p:txBody>
          <a:bodyPr vert="horz" wrap="square" lIns="91440" tIns="45720" rIns="91440" bIns="45720" rtlCol="0" anchor="t" anchorCtr="1">
            <a:noAutofit/>
          </a:bodyPr>
          <a:lstStyle/>
          <a:p>
            <a:pPr algn="ctr">
              <a:lnSpc>
                <a:spcPct val="150000"/>
              </a:lnSpc>
              <a:spcBef>
                <a:spcPts val="270"/>
              </a:spcBef>
              <a:defRPr/>
            </a:pPr>
            <a:r>
              <a:rPr lang="en-US" sz="135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为此想开发一个图书智能管理系统，实现对租书业务的综合管理。</a:t>
            </a:r>
            <a:endParaRPr lang="en-US" sz="1100"/>
          </a:p>
        </p:txBody>
      </p:sp>
      <p:sp>
        <p:nvSpPr>
          <p:cNvPr id="12" name="AutoShape 12"/>
          <p:cNvSpPr/>
          <p:nvPr/>
        </p:nvSpPr>
        <p:spPr>
          <a:xfrm>
            <a:off x="6264374" y="5054414"/>
            <a:ext cx="2415273" cy="999925"/>
          </a:xfrm>
          <a:prstGeom prst="rect">
            <a:avLst/>
          </a:prstGeom>
        </p:spPr>
        <p:txBody>
          <a:bodyPr vert="horz" wrap="square" lIns="91440" tIns="45720" rIns="91440" bIns="45720" rtlCol="0" anchor="ctr" anchorCtr="1">
            <a:noAutofit/>
          </a:bodyPr>
          <a:lstStyle/>
          <a:p>
            <a:pPr algn="ctr">
              <a:lnSpc>
                <a:spcPct val="150000"/>
              </a:lnSpc>
              <a:spcBef>
                <a:spcPts val="270"/>
              </a:spcBef>
              <a:defRPr/>
            </a:pPr>
            <a:r>
              <a:rPr lang="en-US" sz="135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客户Hobby提出了两点要求：能够对系统内的图书信息进行管理维护；</a:t>
            </a:r>
            <a:endParaRPr lang="en-US" sz="1100"/>
          </a:p>
        </p:txBody>
      </p:sp>
      <p:sp>
        <p:nvSpPr>
          <p:cNvPr id="13" name="AutoShape 13"/>
          <p:cNvSpPr/>
          <p:nvPr/>
        </p:nvSpPr>
        <p:spPr>
          <a:xfrm>
            <a:off x="8942570" y="5054414"/>
            <a:ext cx="2415273" cy="999925"/>
          </a:xfrm>
          <a:prstGeom prst="rect">
            <a:avLst/>
          </a:prstGeom>
        </p:spPr>
        <p:txBody>
          <a:bodyPr vert="horz" wrap="square" lIns="91440" tIns="45720" rIns="91440" bIns="45720" rtlCol="0" anchor="t" anchorCtr="1">
            <a:noAutofit/>
          </a:bodyPr>
          <a:lstStyle/>
          <a:p>
            <a:pPr algn="ctr">
              <a:lnSpc>
                <a:spcPct val="150000"/>
              </a:lnSpc>
              <a:spcBef>
                <a:spcPts val="270"/>
              </a:spcBef>
              <a:defRPr/>
            </a:pPr>
            <a:r>
              <a:rPr lang="en-US" sz="135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能够实现图书的借阅操作。</a:t>
            </a:r>
            <a:endParaRPr lang="en-US" sz="1100"/>
          </a:p>
        </p:txBody>
      </p:sp>
      <p:sp>
        <p:nvSpPr>
          <p:cNvPr id="14" name="TextBox 14"/>
          <p:cNvSpPr txBox="1"/>
          <p:nvPr/>
        </p:nvSpPr>
        <p:spPr>
          <a:xfrm>
            <a:off x="1431442" y="3725383"/>
            <a:ext cx="1368351" cy="681990"/>
          </a:xfrm>
          <a:prstGeom prst="rect">
            <a:avLst/>
          </a:prstGeom>
        </p:spPr>
        <p:txBody>
          <a:bodyPr vert="horz" wrap="square" lIns="91440" tIns="45720" rIns="91440" bIns="45720" rtlCol="0" anchor="t" anchorCtr="0">
            <a:spAutoFit/>
          </a:bodyPr>
          <a:lstStyle/>
          <a:p>
            <a:pPr algn="ctr">
              <a:lnSpc>
                <a:spcPct val="100000"/>
              </a:lnSpc>
              <a:spcBef>
                <a:spcPts val="375"/>
              </a:spcBef>
            </a:pPr>
            <a:r>
              <a:rPr lang="en-US" sz="3600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01</a:t>
            </a:r>
          </a:p>
        </p:txBody>
      </p:sp>
      <p:sp>
        <p:nvSpPr>
          <p:cNvPr id="15" name="TextBox 15"/>
          <p:cNvSpPr txBox="1"/>
          <p:nvPr/>
        </p:nvSpPr>
        <p:spPr>
          <a:xfrm>
            <a:off x="4111824" y="3725383"/>
            <a:ext cx="1363980" cy="681990"/>
          </a:xfrm>
          <a:prstGeom prst="rect">
            <a:avLst/>
          </a:prstGeom>
        </p:spPr>
        <p:txBody>
          <a:bodyPr vert="horz" wrap="square" lIns="91440" tIns="45720" rIns="91440" bIns="45720" rtlCol="0" anchor="t" anchorCtr="0">
            <a:spAutoFit/>
          </a:bodyPr>
          <a:lstStyle/>
          <a:p>
            <a:pPr algn="ctr">
              <a:lnSpc>
                <a:spcPct val="100000"/>
              </a:lnSpc>
              <a:spcBef>
                <a:spcPts val="375"/>
              </a:spcBef>
            </a:pPr>
            <a:r>
              <a:rPr lang="en-US" sz="3600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02</a:t>
            </a:r>
          </a:p>
        </p:txBody>
      </p:sp>
      <p:sp>
        <p:nvSpPr>
          <p:cNvPr id="16" name="TextBox 16"/>
          <p:cNvSpPr txBox="1"/>
          <p:nvPr/>
        </p:nvSpPr>
        <p:spPr>
          <a:xfrm>
            <a:off x="6790020" y="3725383"/>
            <a:ext cx="1363980" cy="681990"/>
          </a:xfrm>
          <a:prstGeom prst="rect">
            <a:avLst/>
          </a:prstGeom>
        </p:spPr>
        <p:txBody>
          <a:bodyPr vert="horz" wrap="square" lIns="91440" tIns="45720" rIns="91440" bIns="45720" rtlCol="0" anchor="t" anchorCtr="0">
            <a:spAutoFit/>
          </a:bodyPr>
          <a:lstStyle/>
          <a:p>
            <a:pPr algn="ctr">
              <a:lnSpc>
                <a:spcPct val="100000"/>
              </a:lnSpc>
              <a:spcBef>
                <a:spcPts val="375"/>
              </a:spcBef>
            </a:pPr>
            <a:r>
              <a:rPr lang="en-US" sz="3600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03</a:t>
            </a:r>
          </a:p>
        </p:txBody>
      </p:sp>
      <p:sp>
        <p:nvSpPr>
          <p:cNvPr id="17" name="TextBox 17"/>
          <p:cNvSpPr txBox="1"/>
          <p:nvPr/>
        </p:nvSpPr>
        <p:spPr>
          <a:xfrm>
            <a:off x="9468217" y="3725383"/>
            <a:ext cx="1363980" cy="681990"/>
          </a:xfrm>
          <a:prstGeom prst="rect">
            <a:avLst/>
          </a:prstGeom>
        </p:spPr>
        <p:txBody>
          <a:bodyPr vert="horz" wrap="square" lIns="91440" tIns="45720" rIns="91440" bIns="45720" rtlCol="0" anchor="t" anchorCtr="0">
            <a:spAutoFit/>
          </a:bodyPr>
          <a:lstStyle/>
          <a:p>
            <a:pPr algn="ctr">
              <a:lnSpc>
                <a:spcPct val="100000"/>
              </a:lnSpc>
              <a:spcBef>
                <a:spcPts val="375"/>
              </a:spcBef>
            </a:pPr>
            <a:r>
              <a:rPr lang="en-US" sz="3600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04</a:t>
            </a:r>
          </a:p>
        </p:txBody>
      </p:sp>
      <p:grpSp>
        <p:nvGrpSpPr>
          <p:cNvPr id="18" name="Group 18"/>
          <p:cNvGrpSpPr/>
          <p:nvPr/>
        </p:nvGrpSpPr>
        <p:grpSpPr>
          <a:xfrm>
            <a:off x="454963" y="93878"/>
            <a:ext cx="10641129" cy="914400"/>
            <a:chOff x="454963" y="93878"/>
            <a:chExt cx="10641129" cy="914400"/>
          </a:xfrm>
        </p:grpSpPr>
        <p:sp>
          <p:nvSpPr>
            <p:cNvPr id="19" name="AutoShape 19"/>
            <p:cNvSpPr/>
            <p:nvPr/>
          </p:nvSpPr>
          <p:spPr>
            <a:xfrm>
              <a:off x="454963" y="331168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20" name="AutoShape 20"/>
            <p:cNvSpPr/>
            <p:nvPr/>
          </p:nvSpPr>
          <p:spPr>
            <a:xfrm>
              <a:off x="575049" y="337743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21" name="AutoShape 21"/>
            <p:cNvSpPr/>
            <p:nvPr/>
          </p:nvSpPr>
          <p:spPr>
            <a:xfrm>
              <a:off x="689125" y="339460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22" name="AutoShape 22"/>
            <p:cNvSpPr/>
            <p:nvPr/>
          </p:nvSpPr>
          <p:spPr>
            <a:xfrm>
              <a:off x="799768" y="348430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23" name="AutoShape 23"/>
            <p:cNvSpPr/>
            <p:nvPr/>
          </p:nvSpPr>
          <p:spPr>
            <a:xfrm>
              <a:off x="904945" y="344297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24" name="AutoShape 24"/>
            <p:cNvSpPr/>
            <p:nvPr/>
          </p:nvSpPr>
          <p:spPr>
            <a:xfrm>
              <a:off x="454963" y="448942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25" name="AutoShape 25"/>
            <p:cNvSpPr/>
            <p:nvPr/>
          </p:nvSpPr>
          <p:spPr>
            <a:xfrm>
              <a:off x="575049" y="455517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26" name="AutoShape 26"/>
            <p:cNvSpPr/>
            <p:nvPr/>
          </p:nvSpPr>
          <p:spPr>
            <a:xfrm>
              <a:off x="689125" y="457233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27" name="AutoShape 27"/>
            <p:cNvSpPr/>
            <p:nvPr/>
          </p:nvSpPr>
          <p:spPr>
            <a:xfrm>
              <a:off x="799768" y="466203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28" name="AutoShape 28"/>
            <p:cNvSpPr/>
            <p:nvPr/>
          </p:nvSpPr>
          <p:spPr>
            <a:xfrm>
              <a:off x="904945" y="462070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29" name="AutoShape 29"/>
            <p:cNvSpPr/>
            <p:nvPr/>
          </p:nvSpPr>
          <p:spPr>
            <a:xfrm>
              <a:off x="454963" y="566715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30" name="AutoShape 30"/>
            <p:cNvSpPr/>
            <p:nvPr/>
          </p:nvSpPr>
          <p:spPr>
            <a:xfrm>
              <a:off x="575049" y="573291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31" name="AutoShape 31"/>
            <p:cNvSpPr/>
            <p:nvPr/>
          </p:nvSpPr>
          <p:spPr>
            <a:xfrm>
              <a:off x="689125" y="575007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32" name="AutoShape 32"/>
            <p:cNvSpPr/>
            <p:nvPr/>
          </p:nvSpPr>
          <p:spPr>
            <a:xfrm>
              <a:off x="799768" y="583977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33" name="AutoShape 33"/>
            <p:cNvSpPr/>
            <p:nvPr/>
          </p:nvSpPr>
          <p:spPr>
            <a:xfrm>
              <a:off x="904945" y="579844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34" name="AutoShape 34"/>
            <p:cNvSpPr/>
            <p:nvPr/>
          </p:nvSpPr>
          <p:spPr>
            <a:xfrm>
              <a:off x="454963" y="684489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35" name="AutoShape 35"/>
            <p:cNvSpPr/>
            <p:nvPr/>
          </p:nvSpPr>
          <p:spPr>
            <a:xfrm>
              <a:off x="575049" y="691064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36" name="AutoShape 36"/>
            <p:cNvSpPr/>
            <p:nvPr/>
          </p:nvSpPr>
          <p:spPr>
            <a:xfrm>
              <a:off x="689125" y="692781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37" name="AutoShape 37"/>
            <p:cNvSpPr/>
            <p:nvPr/>
          </p:nvSpPr>
          <p:spPr>
            <a:xfrm>
              <a:off x="799768" y="701751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38" name="AutoShape 38"/>
            <p:cNvSpPr/>
            <p:nvPr/>
          </p:nvSpPr>
          <p:spPr>
            <a:xfrm>
              <a:off x="904945" y="697618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39" name="TextBox 39"/>
            <p:cNvSpPr txBox="1"/>
            <p:nvPr/>
          </p:nvSpPr>
          <p:spPr>
            <a:xfrm>
              <a:off x="1094842" y="93878"/>
              <a:ext cx="10001250" cy="914400"/>
            </a:xfrm>
            <a:prstGeom prst="rect">
              <a:avLst/>
            </a:prstGeom>
          </p:spPr>
          <p:txBody>
            <a:bodyPr vert="horz" wrap="square" lIns="123825" tIns="123825" rIns="57150" bIns="123825" rtlCol="0" anchor="t" anchorCtr="0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en-US" sz="3000" b="1">
                  <a:solidFill>
                    <a:schemeClr val="accent1">
                      <a:alpha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项目介绍</a:t>
              </a:r>
            </a:p>
          </p:txBody>
        </p: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454963" y="93878"/>
            <a:ext cx="10641129" cy="914400"/>
            <a:chOff x="454963" y="93878"/>
            <a:chExt cx="10641129" cy="914400"/>
          </a:xfrm>
        </p:grpSpPr>
        <p:sp>
          <p:nvSpPr>
            <p:cNvPr id="3" name="AutoShape 3"/>
            <p:cNvSpPr/>
            <p:nvPr/>
          </p:nvSpPr>
          <p:spPr>
            <a:xfrm>
              <a:off x="454963" y="331168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4" name="AutoShape 4"/>
            <p:cNvSpPr/>
            <p:nvPr/>
          </p:nvSpPr>
          <p:spPr>
            <a:xfrm>
              <a:off x="575049" y="337743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5" name="AutoShape 5"/>
            <p:cNvSpPr/>
            <p:nvPr/>
          </p:nvSpPr>
          <p:spPr>
            <a:xfrm>
              <a:off x="689125" y="339460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6" name="AutoShape 6"/>
            <p:cNvSpPr/>
            <p:nvPr/>
          </p:nvSpPr>
          <p:spPr>
            <a:xfrm>
              <a:off x="799768" y="348430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7" name="AutoShape 7"/>
            <p:cNvSpPr/>
            <p:nvPr/>
          </p:nvSpPr>
          <p:spPr>
            <a:xfrm>
              <a:off x="904945" y="344297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8" name="AutoShape 8"/>
            <p:cNvSpPr/>
            <p:nvPr/>
          </p:nvSpPr>
          <p:spPr>
            <a:xfrm>
              <a:off x="454963" y="448942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9" name="AutoShape 9"/>
            <p:cNvSpPr/>
            <p:nvPr/>
          </p:nvSpPr>
          <p:spPr>
            <a:xfrm>
              <a:off x="575049" y="455517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10" name="AutoShape 10"/>
            <p:cNvSpPr/>
            <p:nvPr/>
          </p:nvSpPr>
          <p:spPr>
            <a:xfrm>
              <a:off x="689125" y="457233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11" name="AutoShape 11"/>
            <p:cNvSpPr/>
            <p:nvPr/>
          </p:nvSpPr>
          <p:spPr>
            <a:xfrm>
              <a:off x="799768" y="466203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12" name="AutoShape 12"/>
            <p:cNvSpPr/>
            <p:nvPr/>
          </p:nvSpPr>
          <p:spPr>
            <a:xfrm>
              <a:off x="904945" y="462070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13" name="AutoShape 13"/>
            <p:cNvSpPr/>
            <p:nvPr/>
          </p:nvSpPr>
          <p:spPr>
            <a:xfrm>
              <a:off x="454963" y="566715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14" name="AutoShape 14"/>
            <p:cNvSpPr/>
            <p:nvPr/>
          </p:nvSpPr>
          <p:spPr>
            <a:xfrm>
              <a:off x="575049" y="573291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15" name="AutoShape 15"/>
            <p:cNvSpPr/>
            <p:nvPr/>
          </p:nvSpPr>
          <p:spPr>
            <a:xfrm>
              <a:off x="689125" y="575007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16" name="AutoShape 16"/>
            <p:cNvSpPr/>
            <p:nvPr/>
          </p:nvSpPr>
          <p:spPr>
            <a:xfrm>
              <a:off x="799768" y="583977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17" name="AutoShape 17"/>
            <p:cNvSpPr/>
            <p:nvPr/>
          </p:nvSpPr>
          <p:spPr>
            <a:xfrm>
              <a:off x="904945" y="579844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18" name="AutoShape 18"/>
            <p:cNvSpPr/>
            <p:nvPr/>
          </p:nvSpPr>
          <p:spPr>
            <a:xfrm>
              <a:off x="454963" y="684489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19" name="AutoShape 19"/>
            <p:cNvSpPr/>
            <p:nvPr/>
          </p:nvSpPr>
          <p:spPr>
            <a:xfrm>
              <a:off x="575049" y="691064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20" name="AutoShape 20"/>
            <p:cNvSpPr/>
            <p:nvPr/>
          </p:nvSpPr>
          <p:spPr>
            <a:xfrm>
              <a:off x="689125" y="692781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21" name="AutoShape 21"/>
            <p:cNvSpPr/>
            <p:nvPr/>
          </p:nvSpPr>
          <p:spPr>
            <a:xfrm>
              <a:off x="799768" y="701751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22" name="AutoShape 22"/>
            <p:cNvSpPr/>
            <p:nvPr/>
          </p:nvSpPr>
          <p:spPr>
            <a:xfrm>
              <a:off x="904945" y="697618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23" name="TextBox 23"/>
            <p:cNvSpPr txBox="1"/>
            <p:nvPr/>
          </p:nvSpPr>
          <p:spPr>
            <a:xfrm>
              <a:off x="1094842" y="93878"/>
              <a:ext cx="10001250" cy="914400"/>
            </a:xfrm>
            <a:prstGeom prst="rect">
              <a:avLst/>
            </a:prstGeom>
          </p:spPr>
          <p:txBody>
            <a:bodyPr vert="horz" wrap="square" lIns="123825" tIns="123825" rIns="57150" bIns="123825" rtlCol="0" anchor="t" anchorCtr="0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en-US" sz="3000" b="1">
                  <a:solidFill>
                    <a:schemeClr val="accent1">
                      <a:alpha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功能分析</a:t>
              </a:r>
            </a:p>
          </p:txBody>
        </p:sp>
      </p:grpSp>
      <p:sp>
        <p:nvSpPr>
          <p:cNvPr id="24" name="AutoShape 24"/>
          <p:cNvSpPr/>
          <p:nvPr/>
        </p:nvSpPr>
        <p:spPr>
          <a:xfrm>
            <a:off x="1080100" y="1846792"/>
            <a:ext cx="10176933" cy="670983"/>
          </a:xfrm>
          <a:prstGeom prst="rect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25" name="AutoShape 25"/>
          <p:cNvSpPr/>
          <p:nvPr/>
        </p:nvSpPr>
        <p:spPr>
          <a:xfrm flipV="1">
            <a:off x="1824109" y="2746375"/>
            <a:ext cx="406400" cy="349251"/>
          </a:xfrm>
          <a:prstGeom prst="triangle">
            <a:avLst>
              <a:gd name="adj" fmla="val 50000"/>
            </a:avLst>
          </a:prstGeom>
          <a:solidFill>
            <a:schemeClr val="accent1">
              <a:alpha val="100000"/>
            </a:schemeClr>
          </a:solidFill>
        </p:spPr>
      </p:sp>
      <p:sp>
        <p:nvSpPr>
          <p:cNvPr id="26" name="AutoShape 26"/>
          <p:cNvSpPr/>
          <p:nvPr/>
        </p:nvSpPr>
        <p:spPr>
          <a:xfrm flipV="1">
            <a:off x="4491109" y="2746375"/>
            <a:ext cx="406400" cy="349251"/>
          </a:xfrm>
          <a:prstGeom prst="triangle">
            <a:avLst>
              <a:gd name="adj" fmla="val 50000"/>
            </a:avLst>
          </a:prstGeom>
          <a:solidFill>
            <a:schemeClr val="accent1">
              <a:alpha val="100000"/>
            </a:schemeClr>
          </a:solidFill>
        </p:spPr>
      </p:sp>
      <p:sp>
        <p:nvSpPr>
          <p:cNvPr id="27" name="AutoShape 27"/>
          <p:cNvSpPr/>
          <p:nvPr/>
        </p:nvSpPr>
        <p:spPr>
          <a:xfrm flipV="1">
            <a:off x="7291459" y="2746375"/>
            <a:ext cx="404283" cy="349251"/>
          </a:xfrm>
          <a:prstGeom prst="triangle">
            <a:avLst>
              <a:gd name="adj" fmla="val 50000"/>
            </a:avLst>
          </a:prstGeom>
          <a:solidFill>
            <a:schemeClr val="accent1">
              <a:alpha val="100000"/>
            </a:schemeClr>
          </a:solidFill>
        </p:spPr>
      </p:sp>
      <p:sp>
        <p:nvSpPr>
          <p:cNvPr id="28" name="AutoShape 28"/>
          <p:cNvSpPr/>
          <p:nvPr/>
        </p:nvSpPr>
        <p:spPr>
          <a:xfrm flipV="1">
            <a:off x="10076993" y="2746375"/>
            <a:ext cx="406400" cy="349251"/>
          </a:xfrm>
          <a:prstGeom prst="triangle">
            <a:avLst>
              <a:gd name="adj" fmla="val 50000"/>
            </a:avLst>
          </a:prstGeom>
          <a:solidFill>
            <a:schemeClr val="accent1">
              <a:alpha val="100000"/>
            </a:schemeClr>
          </a:solidFill>
        </p:spPr>
      </p:sp>
      <p:sp>
        <p:nvSpPr>
          <p:cNvPr id="29" name="AutoShape 29"/>
          <p:cNvSpPr/>
          <p:nvPr/>
        </p:nvSpPr>
        <p:spPr>
          <a:xfrm>
            <a:off x="681109" y="3095626"/>
            <a:ext cx="2600876" cy="503314"/>
          </a:xfrm>
          <a:prstGeom prst="rect">
            <a:avLst/>
          </a:prstGeom>
          <a:solidFill>
            <a:schemeClr val="accent1">
              <a:lumMod val="75000"/>
              <a:alpha val="100000"/>
            </a:schemeClr>
          </a:solidFill>
        </p:spPr>
      </p:sp>
      <p:sp>
        <p:nvSpPr>
          <p:cNvPr id="30" name="AutoShape 30"/>
          <p:cNvSpPr/>
          <p:nvPr/>
        </p:nvSpPr>
        <p:spPr>
          <a:xfrm>
            <a:off x="3375626" y="3095626"/>
            <a:ext cx="2667000" cy="503314"/>
          </a:xfrm>
          <a:prstGeom prst="rect">
            <a:avLst/>
          </a:prstGeom>
          <a:solidFill>
            <a:schemeClr val="accent1">
              <a:lumMod val="75000"/>
              <a:alpha val="100000"/>
            </a:schemeClr>
          </a:solidFill>
        </p:spPr>
      </p:sp>
      <p:sp>
        <p:nvSpPr>
          <p:cNvPr id="31" name="AutoShape 31"/>
          <p:cNvSpPr/>
          <p:nvPr/>
        </p:nvSpPr>
        <p:spPr>
          <a:xfrm>
            <a:off x="6193162" y="3095626"/>
            <a:ext cx="2600876" cy="503314"/>
          </a:xfrm>
          <a:prstGeom prst="rect">
            <a:avLst/>
          </a:prstGeom>
          <a:solidFill>
            <a:schemeClr val="accent1">
              <a:lumMod val="75000"/>
              <a:alpha val="100000"/>
            </a:schemeClr>
          </a:solidFill>
        </p:spPr>
      </p:sp>
      <p:sp>
        <p:nvSpPr>
          <p:cNvPr id="32" name="AutoShape 32"/>
          <p:cNvSpPr/>
          <p:nvPr/>
        </p:nvSpPr>
        <p:spPr>
          <a:xfrm>
            <a:off x="8931875" y="3095626"/>
            <a:ext cx="2618599" cy="503314"/>
          </a:xfrm>
          <a:prstGeom prst="rect">
            <a:avLst/>
          </a:prstGeom>
          <a:solidFill>
            <a:schemeClr val="accent1">
              <a:lumMod val="75000"/>
              <a:alpha val="100000"/>
            </a:schemeClr>
          </a:solidFill>
        </p:spPr>
      </p:sp>
      <p:sp>
        <p:nvSpPr>
          <p:cNvPr id="33" name="Freeform 33"/>
          <p:cNvSpPr/>
          <p:nvPr/>
        </p:nvSpPr>
        <p:spPr>
          <a:xfrm>
            <a:off x="4358817" y="1865842"/>
            <a:ext cx="642408" cy="642408"/>
          </a:xfrm>
          <a:custGeom>
            <a:avLst/>
            <a:gdLst/>
            <a:ahLst/>
            <a:cxnLst/>
            <a:rect l="l" t="t" r="r" b="b"/>
            <a:pathLst>
              <a:path w="304800" h="304800">
                <a:moveTo>
                  <a:pt x="152400" y="304800"/>
                </a:moveTo>
                <a:cubicBezTo>
                  <a:pt x="68228" y="304800"/>
                  <a:pt x="0" y="236572"/>
                  <a:pt x="0" y="152400"/>
                </a:cubicBezTo>
                <a:cubicBezTo>
                  <a:pt x="0" y="68228"/>
                  <a:pt x="68228" y="0"/>
                  <a:pt x="152400" y="0"/>
                </a:cubicBezTo>
                <a:lnTo>
                  <a:pt x="152400" y="0"/>
                </a:lnTo>
                <a:cubicBezTo>
                  <a:pt x="236572" y="0"/>
                  <a:pt x="304800" y="68228"/>
                  <a:pt x="304800" y="152400"/>
                </a:cubicBezTo>
                <a:cubicBezTo>
                  <a:pt x="304800" y="236572"/>
                  <a:pt x="236572" y="304800"/>
                  <a:pt x="152400" y="304800"/>
                </a:cubicBezTo>
                <a:lnTo>
                  <a:pt x="152400" y="304800"/>
                </a:lnTo>
                <a:close/>
                <a:moveTo>
                  <a:pt x="167640" y="228600"/>
                </a:moveTo>
                <a:lnTo>
                  <a:pt x="182880" y="228600"/>
                </a:lnTo>
                <a:cubicBezTo>
                  <a:pt x="208131" y="228600"/>
                  <a:pt x="228600" y="208131"/>
                  <a:pt x="228600" y="182880"/>
                </a:cubicBezTo>
                <a:cubicBezTo>
                  <a:pt x="228600" y="157629"/>
                  <a:pt x="208131" y="137160"/>
                  <a:pt x="182880" y="137160"/>
                </a:cubicBezTo>
                <a:lnTo>
                  <a:pt x="182880" y="137160"/>
                </a:lnTo>
                <a:lnTo>
                  <a:pt x="121768" y="137160"/>
                </a:lnTo>
                <a:cubicBezTo>
                  <a:pt x="113348" y="137160"/>
                  <a:pt x="106528" y="130340"/>
                  <a:pt x="106528" y="121920"/>
                </a:cubicBezTo>
                <a:cubicBezTo>
                  <a:pt x="106528" y="113500"/>
                  <a:pt x="113348" y="106680"/>
                  <a:pt x="121768" y="106680"/>
                </a:cubicBezTo>
                <a:lnTo>
                  <a:pt x="121768" y="106680"/>
                </a:lnTo>
                <a:lnTo>
                  <a:pt x="213360" y="106680"/>
                </a:lnTo>
                <a:lnTo>
                  <a:pt x="213360" y="76200"/>
                </a:lnTo>
                <a:lnTo>
                  <a:pt x="167640" y="76200"/>
                </a:lnTo>
                <a:lnTo>
                  <a:pt x="167640" y="45720"/>
                </a:lnTo>
                <a:lnTo>
                  <a:pt x="137160" y="45720"/>
                </a:lnTo>
                <a:lnTo>
                  <a:pt x="137160" y="76200"/>
                </a:lnTo>
                <a:lnTo>
                  <a:pt x="121920" y="76200"/>
                </a:lnTo>
                <a:cubicBezTo>
                  <a:pt x="96669" y="76200"/>
                  <a:pt x="76200" y="96669"/>
                  <a:pt x="76200" y="121920"/>
                </a:cubicBezTo>
                <a:cubicBezTo>
                  <a:pt x="76200" y="147171"/>
                  <a:pt x="96669" y="167640"/>
                  <a:pt x="121920" y="167640"/>
                </a:cubicBezTo>
                <a:lnTo>
                  <a:pt x="121920" y="167640"/>
                </a:lnTo>
                <a:lnTo>
                  <a:pt x="182880" y="167640"/>
                </a:lnTo>
                <a:cubicBezTo>
                  <a:pt x="191300" y="167640"/>
                  <a:pt x="198120" y="174460"/>
                  <a:pt x="198120" y="182880"/>
                </a:cubicBezTo>
                <a:cubicBezTo>
                  <a:pt x="198120" y="191300"/>
                  <a:pt x="191300" y="198120"/>
                  <a:pt x="182880" y="198120"/>
                </a:cubicBezTo>
                <a:lnTo>
                  <a:pt x="182880" y="198120"/>
                </a:lnTo>
                <a:lnTo>
                  <a:pt x="91440" y="198120"/>
                </a:lnTo>
                <a:lnTo>
                  <a:pt x="91440" y="228600"/>
                </a:lnTo>
                <a:lnTo>
                  <a:pt x="137160" y="228600"/>
                </a:lnTo>
                <a:lnTo>
                  <a:pt x="137160" y="259080"/>
                </a:lnTo>
                <a:lnTo>
                  <a:pt x="167640" y="259080"/>
                </a:lnTo>
                <a:lnTo>
                  <a:pt x="167640" y="228600"/>
                </a:lnTo>
                <a:close/>
              </a:path>
            </a:pathLst>
          </a:custGeom>
          <a:solidFill>
            <a:srgbClr val="FFFFFF">
              <a:alpha val="100000"/>
            </a:srgbClr>
          </a:solidFill>
        </p:spPr>
      </p:sp>
      <p:sp>
        <p:nvSpPr>
          <p:cNvPr id="34" name="Freeform 34"/>
          <p:cNvSpPr/>
          <p:nvPr/>
        </p:nvSpPr>
        <p:spPr>
          <a:xfrm>
            <a:off x="1702259" y="1856317"/>
            <a:ext cx="641985" cy="641985"/>
          </a:xfrm>
          <a:custGeom>
            <a:avLst/>
            <a:gdLst/>
            <a:ahLst/>
            <a:cxnLst/>
            <a:rect l="l" t="t" r="r" b="b"/>
            <a:pathLst>
              <a:path w="304800" h="304800">
                <a:moveTo>
                  <a:pt x="121920" y="28651"/>
                </a:moveTo>
                <a:lnTo>
                  <a:pt x="121920" y="0"/>
                </a:lnTo>
                <a:lnTo>
                  <a:pt x="152400" y="0"/>
                </a:lnTo>
                <a:lnTo>
                  <a:pt x="152400" y="243840"/>
                </a:lnTo>
                <a:lnTo>
                  <a:pt x="304800" y="243840"/>
                </a:lnTo>
                <a:lnTo>
                  <a:pt x="243840" y="304800"/>
                </a:lnTo>
                <a:lnTo>
                  <a:pt x="30480" y="304800"/>
                </a:lnTo>
                <a:lnTo>
                  <a:pt x="0" y="243840"/>
                </a:lnTo>
                <a:lnTo>
                  <a:pt x="121920" y="243840"/>
                </a:lnTo>
                <a:lnTo>
                  <a:pt x="121920" y="213360"/>
                </a:lnTo>
                <a:lnTo>
                  <a:pt x="0" y="213360"/>
                </a:lnTo>
                <a:lnTo>
                  <a:pt x="0" y="209398"/>
                </a:lnTo>
                <a:cubicBezTo>
                  <a:pt x="56940" y="163544"/>
                  <a:pt x="99498" y="101956"/>
                  <a:pt x="121234" y="31242"/>
                </a:cubicBezTo>
                <a:lnTo>
                  <a:pt x="121920" y="28651"/>
                </a:lnTo>
                <a:close/>
                <a:moveTo>
                  <a:pt x="304343" y="213360"/>
                </a:moveTo>
                <a:lnTo>
                  <a:pt x="152400" y="213360"/>
                </a:lnTo>
                <a:lnTo>
                  <a:pt x="152400" y="207874"/>
                </a:lnTo>
                <a:cubicBezTo>
                  <a:pt x="171650" y="179451"/>
                  <a:pt x="183137" y="144409"/>
                  <a:pt x="183137" y="106680"/>
                </a:cubicBezTo>
                <a:cubicBezTo>
                  <a:pt x="183137" y="68951"/>
                  <a:pt x="171660" y="33909"/>
                  <a:pt x="151990" y="4848"/>
                </a:cubicBezTo>
                <a:lnTo>
                  <a:pt x="152400" y="5486"/>
                </a:lnTo>
                <a:lnTo>
                  <a:pt x="152400" y="2438"/>
                </a:lnTo>
                <a:cubicBezTo>
                  <a:pt x="237877" y="37719"/>
                  <a:pt x="298180" y="117796"/>
                  <a:pt x="304305" y="212646"/>
                </a:cubicBezTo>
                <a:lnTo>
                  <a:pt x="304343" y="213360"/>
                </a:lnTo>
                <a:close/>
              </a:path>
            </a:pathLst>
          </a:custGeom>
          <a:solidFill>
            <a:srgbClr val="FFFFFF">
              <a:alpha val="100000"/>
            </a:srgbClr>
          </a:solidFill>
        </p:spPr>
      </p:sp>
      <p:sp>
        <p:nvSpPr>
          <p:cNvPr id="35" name="Freeform 35"/>
          <p:cNvSpPr/>
          <p:nvPr/>
        </p:nvSpPr>
        <p:spPr>
          <a:xfrm>
            <a:off x="7172608" y="1866265"/>
            <a:ext cx="641985" cy="641985"/>
          </a:xfrm>
          <a:custGeom>
            <a:avLst/>
            <a:gdLst/>
            <a:ahLst/>
            <a:cxnLst/>
            <a:rect l="l" t="t" r="r" b="b"/>
            <a:pathLst>
              <a:path w="304800" h="304800">
                <a:moveTo>
                  <a:pt x="106680" y="259080"/>
                </a:moveTo>
                <a:lnTo>
                  <a:pt x="30480" y="259080"/>
                </a:lnTo>
                <a:cubicBezTo>
                  <a:pt x="13649" y="259080"/>
                  <a:pt x="0" y="245431"/>
                  <a:pt x="0" y="228600"/>
                </a:cubicBezTo>
                <a:lnTo>
                  <a:pt x="0" y="228600"/>
                </a:lnTo>
                <a:lnTo>
                  <a:pt x="0" y="30480"/>
                </a:lnTo>
                <a:cubicBezTo>
                  <a:pt x="0" y="13716"/>
                  <a:pt x="13716" y="0"/>
                  <a:pt x="30480" y="0"/>
                </a:cubicBezTo>
                <a:lnTo>
                  <a:pt x="274320" y="0"/>
                </a:lnTo>
                <a:cubicBezTo>
                  <a:pt x="291151" y="0"/>
                  <a:pt x="304800" y="13649"/>
                  <a:pt x="304800" y="30480"/>
                </a:cubicBezTo>
                <a:lnTo>
                  <a:pt x="304800" y="30480"/>
                </a:lnTo>
                <a:lnTo>
                  <a:pt x="304800" y="228600"/>
                </a:lnTo>
                <a:cubicBezTo>
                  <a:pt x="304800" y="245431"/>
                  <a:pt x="291151" y="259080"/>
                  <a:pt x="274320" y="259080"/>
                </a:cubicBezTo>
                <a:lnTo>
                  <a:pt x="274320" y="259080"/>
                </a:lnTo>
                <a:lnTo>
                  <a:pt x="198120" y="259080"/>
                </a:lnTo>
                <a:lnTo>
                  <a:pt x="259080" y="289560"/>
                </a:lnTo>
                <a:lnTo>
                  <a:pt x="259080" y="304800"/>
                </a:lnTo>
                <a:lnTo>
                  <a:pt x="45720" y="304800"/>
                </a:lnTo>
                <a:lnTo>
                  <a:pt x="45720" y="289560"/>
                </a:lnTo>
                <a:lnTo>
                  <a:pt x="106680" y="259080"/>
                </a:lnTo>
                <a:close/>
                <a:moveTo>
                  <a:pt x="30480" y="30480"/>
                </a:moveTo>
                <a:lnTo>
                  <a:pt x="30480" y="198120"/>
                </a:lnTo>
                <a:lnTo>
                  <a:pt x="274320" y="198120"/>
                </a:lnTo>
                <a:lnTo>
                  <a:pt x="274320" y="30480"/>
                </a:lnTo>
                <a:lnTo>
                  <a:pt x="30480" y="30480"/>
                </a:lnTo>
                <a:close/>
              </a:path>
            </a:pathLst>
          </a:custGeom>
          <a:solidFill>
            <a:srgbClr val="FFFFFF">
              <a:alpha val="100000"/>
            </a:srgbClr>
          </a:solidFill>
        </p:spPr>
      </p:sp>
      <p:sp>
        <p:nvSpPr>
          <p:cNvPr id="36" name="Freeform 36"/>
          <p:cNvSpPr/>
          <p:nvPr/>
        </p:nvSpPr>
        <p:spPr>
          <a:xfrm>
            <a:off x="9959200" y="1866265"/>
            <a:ext cx="641985" cy="641985"/>
          </a:xfrm>
          <a:custGeom>
            <a:avLst/>
            <a:gdLst/>
            <a:ahLst/>
            <a:cxnLst/>
            <a:rect l="l" t="t" r="r" b="b"/>
            <a:pathLst>
              <a:path w="304800" h="304800">
                <a:moveTo>
                  <a:pt x="0" y="91440"/>
                </a:moveTo>
                <a:lnTo>
                  <a:pt x="152400" y="0"/>
                </a:lnTo>
                <a:lnTo>
                  <a:pt x="304800" y="91440"/>
                </a:lnTo>
                <a:lnTo>
                  <a:pt x="304800" y="121920"/>
                </a:lnTo>
                <a:lnTo>
                  <a:pt x="0" y="121920"/>
                </a:lnTo>
                <a:lnTo>
                  <a:pt x="0" y="91440"/>
                </a:lnTo>
                <a:close/>
                <a:moveTo>
                  <a:pt x="0" y="274320"/>
                </a:moveTo>
                <a:lnTo>
                  <a:pt x="304800" y="274320"/>
                </a:lnTo>
                <a:lnTo>
                  <a:pt x="304800" y="304800"/>
                </a:lnTo>
                <a:lnTo>
                  <a:pt x="0" y="304800"/>
                </a:lnTo>
                <a:lnTo>
                  <a:pt x="0" y="274320"/>
                </a:lnTo>
                <a:close/>
                <a:moveTo>
                  <a:pt x="30480" y="243840"/>
                </a:moveTo>
                <a:lnTo>
                  <a:pt x="274320" y="243840"/>
                </a:lnTo>
                <a:lnTo>
                  <a:pt x="274320" y="274320"/>
                </a:lnTo>
                <a:lnTo>
                  <a:pt x="30480" y="274320"/>
                </a:lnTo>
                <a:lnTo>
                  <a:pt x="30480" y="243840"/>
                </a:lnTo>
                <a:close/>
                <a:moveTo>
                  <a:pt x="30480" y="121920"/>
                </a:moveTo>
                <a:lnTo>
                  <a:pt x="91440" y="121920"/>
                </a:lnTo>
                <a:lnTo>
                  <a:pt x="91440" y="243840"/>
                </a:lnTo>
                <a:lnTo>
                  <a:pt x="30480" y="243840"/>
                </a:lnTo>
                <a:lnTo>
                  <a:pt x="30480" y="121920"/>
                </a:lnTo>
                <a:close/>
                <a:moveTo>
                  <a:pt x="121920" y="121920"/>
                </a:moveTo>
                <a:lnTo>
                  <a:pt x="182880" y="121920"/>
                </a:lnTo>
                <a:lnTo>
                  <a:pt x="182880" y="243840"/>
                </a:lnTo>
                <a:lnTo>
                  <a:pt x="121920" y="243840"/>
                </a:lnTo>
                <a:lnTo>
                  <a:pt x="121920" y="121920"/>
                </a:lnTo>
                <a:close/>
                <a:moveTo>
                  <a:pt x="213360" y="121920"/>
                </a:moveTo>
                <a:lnTo>
                  <a:pt x="274320" y="121920"/>
                </a:lnTo>
                <a:lnTo>
                  <a:pt x="274320" y="243840"/>
                </a:lnTo>
                <a:lnTo>
                  <a:pt x="213360" y="243840"/>
                </a:lnTo>
                <a:lnTo>
                  <a:pt x="213360" y="121920"/>
                </a:lnTo>
                <a:close/>
              </a:path>
            </a:pathLst>
          </a:custGeom>
          <a:solidFill>
            <a:srgbClr val="FFFFFF">
              <a:alpha val="100000"/>
            </a:srgbClr>
          </a:solidFill>
        </p:spPr>
      </p:sp>
      <p:grpSp>
        <p:nvGrpSpPr>
          <p:cNvPr id="37" name="Group 37"/>
          <p:cNvGrpSpPr/>
          <p:nvPr/>
        </p:nvGrpSpPr>
        <p:grpSpPr>
          <a:xfrm>
            <a:off x="681109" y="3095626"/>
            <a:ext cx="2600876" cy="490334"/>
            <a:chOff x="681109" y="3095626"/>
            <a:chExt cx="2600876" cy="490334"/>
          </a:xfrm>
        </p:grpSpPr>
        <p:sp>
          <p:nvSpPr>
            <p:cNvPr id="38" name="TextBox 38"/>
            <p:cNvSpPr txBox="1"/>
            <p:nvPr/>
          </p:nvSpPr>
          <p:spPr>
            <a:xfrm>
              <a:off x="681109" y="3095626"/>
              <a:ext cx="2600876" cy="490334"/>
            </a:xfrm>
            <a:prstGeom prst="rect">
              <a:avLst/>
            </a:prstGeom>
          </p:spPr>
          <p:txBody>
            <a:bodyPr vert="horz" wrap="square" lIns="66008" tIns="33052" rIns="66008" bIns="33052" rtlCol="0" anchor="ctr" anchorCtr="1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2025" b="1">
                  <a:solidFill>
                    <a:srgbClr val="FFFDFD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01</a:t>
              </a:r>
            </a:p>
          </p:txBody>
        </p:sp>
      </p:grpSp>
      <p:grpSp>
        <p:nvGrpSpPr>
          <p:cNvPr id="39" name="Group 39"/>
          <p:cNvGrpSpPr/>
          <p:nvPr/>
        </p:nvGrpSpPr>
        <p:grpSpPr>
          <a:xfrm>
            <a:off x="681109" y="3729400"/>
            <a:ext cx="2600876" cy="2374592"/>
            <a:chOff x="681109" y="3729400"/>
            <a:chExt cx="2600876" cy="2374592"/>
          </a:xfrm>
        </p:grpSpPr>
        <p:sp>
          <p:nvSpPr>
            <p:cNvPr id="40" name="TextBox 40"/>
            <p:cNvSpPr txBox="1"/>
            <p:nvPr/>
          </p:nvSpPr>
          <p:spPr>
            <a:xfrm>
              <a:off x="681109" y="3729400"/>
              <a:ext cx="2600876" cy="2374592"/>
            </a:xfrm>
            <a:prstGeom prst="rect">
              <a:avLst/>
            </a:prstGeom>
          </p:spPr>
          <p:txBody>
            <a:bodyPr vert="horz" wrap="square" lIns="66008" tIns="33052" rIns="66008" bIns="33052" rtlCol="0" anchor="ctr" anchorCtr="1">
              <a:norm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1500">
                  <a:solidFill>
                    <a:schemeClr val="dk1">
                      <a:alpha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本软件以C语言为开发工具，针对图书馆的业务范围及工作特点，设计了读者管理、图书管理、借阅管理、系统运行维护等4个子系统。</a:t>
              </a:r>
            </a:p>
          </p:txBody>
        </p:sp>
      </p:grpSp>
      <p:grpSp>
        <p:nvGrpSpPr>
          <p:cNvPr id="41" name="Group 41"/>
          <p:cNvGrpSpPr/>
          <p:nvPr/>
        </p:nvGrpSpPr>
        <p:grpSpPr>
          <a:xfrm>
            <a:off x="3393871" y="3095626"/>
            <a:ext cx="2600876" cy="490334"/>
            <a:chOff x="3393871" y="3095626"/>
            <a:chExt cx="2600876" cy="490334"/>
          </a:xfrm>
        </p:grpSpPr>
        <p:sp>
          <p:nvSpPr>
            <p:cNvPr id="42" name="TextBox 42"/>
            <p:cNvSpPr txBox="1"/>
            <p:nvPr/>
          </p:nvSpPr>
          <p:spPr>
            <a:xfrm>
              <a:off x="3393871" y="3095626"/>
              <a:ext cx="2600876" cy="490334"/>
            </a:xfrm>
            <a:prstGeom prst="rect">
              <a:avLst/>
            </a:prstGeom>
          </p:spPr>
          <p:txBody>
            <a:bodyPr vert="horz" wrap="square" lIns="66008" tIns="33052" rIns="66008" bIns="33052" rtlCol="0" anchor="ctr" anchorCtr="1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2025" b="1">
                  <a:solidFill>
                    <a:srgbClr val="FFFDFD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02</a:t>
              </a:r>
            </a:p>
          </p:txBody>
        </p:sp>
      </p:grpSp>
      <p:grpSp>
        <p:nvGrpSpPr>
          <p:cNvPr id="43" name="Group 43"/>
          <p:cNvGrpSpPr/>
          <p:nvPr/>
        </p:nvGrpSpPr>
        <p:grpSpPr>
          <a:xfrm>
            <a:off x="3393871" y="3729400"/>
            <a:ext cx="2600876" cy="2374592"/>
            <a:chOff x="3393871" y="3729400"/>
            <a:chExt cx="2600876" cy="2374592"/>
          </a:xfrm>
        </p:grpSpPr>
        <p:sp>
          <p:nvSpPr>
            <p:cNvPr id="44" name="TextBox 44"/>
            <p:cNvSpPr txBox="1"/>
            <p:nvPr/>
          </p:nvSpPr>
          <p:spPr>
            <a:xfrm>
              <a:off x="3393871" y="3729400"/>
              <a:ext cx="2600876" cy="2374592"/>
            </a:xfrm>
            <a:prstGeom prst="rect">
              <a:avLst/>
            </a:prstGeom>
          </p:spPr>
          <p:txBody>
            <a:bodyPr vert="horz" wrap="square" lIns="66008" tIns="33052" rIns="66008" bIns="33052" rtlCol="0" anchor="ctr" anchorCtr="1">
              <a:norm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1500">
                  <a:solidFill>
                    <a:schemeClr val="dk1">
                      <a:alpha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可以全面实现对图书馆采购、编目、检索、统计和流通等业务的计算机管理，使图书馆管理水平和业务水平跃上一个新的台阶。</a:t>
              </a:r>
            </a:p>
          </p:txBody>
        </p:sp>
      </p:grpSp>
      <p:grpSp>
        <p:nvGrpSpPr>
          <p:cNvPr id="45" name="Group 45"/>
          <p:cNvGrpSpPr/>
          <p:nvPr/>
        </p:nvGrpSpPr>
        <p:grpSpPr>
          <a:xfrm>
            <a:off x="6168567" y="3095626"/>
            <a:ext cx="2600876" cy="490334"/>
            <a:chOff x="6168567" y="3095626"/>
            <a:chExt cx="2600876" cy="490334"/>
          </a:xfrm>
        </p:grpSpPr>
        <p:sp>
          <p:nvSpPr>
            <p:cNvPr id="46" name="TextBox 46"/>
            <p:cNvSpPr txBox="1"/>
            <p:nvPr/>
          </p:nvSpPr>
          <p:spPr>
            <a:xfrm>
              <a:off x="6168567" y="3095626"/>
              <a:ext cx="2600876" cy="490334"/>
            </a:xfrm>
            <a:prstGeom prst="rect">
              <a:avLst/>
            </a:prstGeom>
          </p:spPr>
          <p:txBody>
            <a:bodyPr vert="horz" wrap="square" lIns="66008" tIns="33052" rIns="66008" bIns="33052" rtlCol="0" anchor="ctr" anchorCtr="1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2025" b="1">
                  <a:solidFill>
                    <a:srgbClr val="FFFDFD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03</a:t>
              </a:r>
            </a:p>
          </p:txBody>
        </p:sp>
      </p:grpSp>
      <p:grpSp>
        <p:nvGrpSpPr>
          <p:cNvPr id="47" name="Group 47"/>
          <p:cNvGrpSpPr/>
          <p:nvPr/>
        </p:nvGrpSpPr>
        <p:grpSpPr>
          <a:xfrm>
            <a:off x="6168567" y="3729400"/>
            <a:ext cx="2600876" cy="2374592"/>
            <a:chOff x="6168567" y="3729400"/>
            <a:chExt cx="2600876" cy="2374592"/>
          </a:xfrm>
        </p:grpSpPr>
        <p:sp>
          <p:nvSpPr>
            <p:cNvPr id="48" name="TextBox 48"/>
            <p:cNvSpPr txBox="1"/>
            <p:nvPr/>
          </p:nvSpPr>
          <p:spPr>
            <a:xfrm>
              <a:off x="6168567" y="3729400"/>
              <a:ext cx="2600876" cy="2374592"/>
            </a:xfrm>
            <a:prstGeom prst="rect">
              <a:avLst/>
            </a:prstGeom>
          </p:spPr>
          <p:txBody>
            <a:bodyPr vert="horz" wrap="square" lIns="66008" tIns="33052" rIns="66008" bIns="33052" rtlCol="0" anchor="ctr" anchorCtr="1">
              <a:norm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1500">
                  <a:solidFill>
                    <a:schemeClr val="dk1">
                      <a:alpha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本系统是根据实际情况和具体内容，按照一定的要求，科学、合理地进行系统分析、设计，具体包括菜单设计、数据输入、查询、删除、修改等设计。</a:t>
              </a:r>
            </a:p>
          </p:txBody>
        </p:sp>
      </p:grpSp>
      <p:grpSp>
        <p:nvGrpSpPr>
          <p:cNvPr id="49" name="Group 49"/>
          <p:cNvGrpSpPr/>
          <p:nvPr/>
        </p:nvGrpSpPr>
        <p:grpSpPr>
          <a:xfrm>
            <a:off x="8931875" y="3095626"/>
            <a:ext cx="2600876" cy="490334"/>
            <a:chOff x="8931875" y="3095626"/>
            <a:chExt cx="2600876" cy="490334"/>
          </a:xfrm>
        </p:grpSpPr>
        <p:sp>
          <p:nvSpPr>
            <p:cNvPr id="50" name="TextBox 50"/>
            <p:cNvSpPr txBox="1"/>
            <p:nvPr/>
          </p:nvSpPr>
          <p:spPr>
            <a:xfrm>
              <a:off x="8931875" y="3095626"/>
              <a:ext cx="2600876" cy="490334"/>
            </a:xfrm>
            <a:prstGeom prst="rect">
              <a:avLst/>
            </a:prstGeom>
          </p:spPr>
          <p:txBody>
            <a:bodyPr vert="horz" wrap="square" lIns="66008" tIns="33052" rIns="66008" bIns="33052" rtlCol="0" anchor="ctr" anchorCtr="1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2025" b="1">
                  <a:solidFill>
                    <a:srgbClr val="FFFDFD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04</a:t>
              </a:r>
            </a:p>
          </p:txBody>
        </p:sp>
      </p:grpSp>
      <p:grpSp>
        <p:nvGrpSpPr>
          <p:cNvPr id="51" name="Group 51"/>
          <p:cNvGrpSpPr/>
          <p:nvPr/>
        </p:nvGrpSpPr>
        <p:grpSpPr>
          <a:xfrm>
            <a:off x="8931875" y="3729400"/>
            <a:ext cx="2600876" cy="2374592"/>
            <a:chOff x="8931875" y="3729400"/>
            <a:chExt cx="2600876" cy="2374592"/>
          </a:xfrm>
        </p:grpSpPr>
        <p:sp>
          <p:nvSpPr>
            <p:cNvPr id="52" name="TextBox 52"/>
            <p:cNvSpPr txBox="1"/>
            <p:nvPr/>
          </p:nvSpPr>
          <p:spPr>
            <a:xfrm>
              <a:off x="8931875" y="3729400"/>
              <a:ext cx="2600876" cy="2374592"/>
            </a:xfrm>
            <a:prstGeom prst="rect">
              <a:avLst/>
            </a:prstGeom>
          </p:spPr>
          <p:txBody>
            <a:bodyPr vert="horz" wrap="square" lIns="66008" tIns="33052" rIns="66008" bIns="33052" rtlCol="0" anchor="t" anchorCtr="1">
              <a:norm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1500">
                  <a:solidFill>
                    <a:schemeClr val="dk1">
                      <a:alpha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满足经济性、灵活性、系统性及可靠性的要求。</a:t>
              </a:r>
            </a:p>
          </p:txBody>
        </p:sp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Connector 2"/>
          <p:cNvCxnSpPr/>
          <p:nvPr/>
        </p:nvCxnSpPr>
        <p:spPr>
          <a:xfrm>
            <a:off x="1209188" y="1216578"/>
            <a:ext cx="0" cy="5645486"/>
          </a:xfrm>
          <a:prstGeom prst="line">
            <a:avLst/>
          </a:prstGeom>
          <a:ln w="19050">
            <a:solidFill>
              <a:schemeClr val="accent2"/>
            </a:solidFill>
            <a:prstDash val="solid"/>
          </a:ln>
        </p:spPr>
        <p:style>
          <a:lnRef idx="0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</p:cxnSp>
      <p:sp>
        <p:nvSpPr>
          <p:cNvPr id="3" name="AutoShape 3"/>
          <p:cNvSpPr/>
          <p:nvPr/>
        </p:nvSpPr>
        <p:spPr>
          <a:xfrm>
            <a:off x="873196" y="1466458"/>
            <a:ext cx="669478" cy="669478"/>
          </a:xfrm>
          <a:prstGeom prst="ellipse">
            <a:avLst/>
          </a:prstGeom>
          <a:solidFill>
            <a:schemeClr val="accent2">
              <a:alpha val="30000"/>
            </a:schemeClr>
          </a:solidFill>
        </p:spPr>
      </p:sp>
      <p:sp>
        <p:nvSpPr>
          <p:cNvPr id="4" name="AutoShape 4"/>
          <p:cNvSpPr/>
          <p:nvPr/>
        </p:nvSpPr>
        <p:spPr>
          <a:xfrm>
            <a:off x="988282" y="1581544"/>
            <a:ext cx="439305" cy="439305"/>
          </a:xfrm>
          <a:prstGeom prst="ellipse">
            <a:avLst/>
          </a:prstGeom>
          <a:solidFill>
            <a:schemeClr val="accent2">
              <a:alpha val="100000"/>
            </a:schemeClr>
          </a:solidFill>
        </p:spPr>
      </p:sp>
      <p:sp>
        <p:nvSpPr>
          <p:cNvPr id="5" name="AutoShape 5"/>
          <p:cNvSpPr/>
          <p:nvPr/>
        </p:nvSpPr>
        <p:spPr>
          <a:xfrm>
            <a:off x="2152036" y="1443018"/>
            <a:ext cx="9189734" cy="1219200"/>
          </a:xfrm>
          <a:prstGeom prst="roundRect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6" name="AutoShape 6"/>
          <p:cNvSpPr/>
          <p:nvPr/>
        </p:nvSpPr>
        <p:spPr>
          <a:xfrm rot="-5400000">
            <a:off x="1919801" y="1608012"/>
            <a:ext cx="276816" cy="314563"/>
          </a:xfrm>
          <a:prstGeom prst="triangle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7" name="AutoShape 7"/>
          <p:cNvSpPr/>
          <p:nvPr/>
        </p:nvSpPr>
        <p:spPr>
          <a:xfrm>
            <a:off x="2152036" y="3201439"/>
            <a:ext cx="9189734" cy="1219200"/>
          </a:xfrm>
          <a:prstGeom prst="roundRect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8" name="AutoShape 8"/>
          <p:cNvSpPr/>
          <p:nvPr/>
        </p:nvSpPr>
        <p:spPr>
          <a:xfrm rot="-5400000">
            <a:off x="1919801" y="3366432"/>
            <a:ext cx="276816" cy="314563"/>
          </a:xfrm>
          <a:prstGeom prst="triangle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9" name="AutoShape 9"/>
          <p:cNvSpPr/>
          <p:nvPr/>
        </p:nvSpPr>
        <p:spPr>
          <a:xfrm>
            <a:off x="2152036" y="4959859"/>
            <a:ext cx="9189734" cy="1219200"/>
          </a:xfrm>
          <a:prstGeom prst="roundRect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10" name="AutoShape 10"/>
          <p:cNvSpPr/>
          <p:nvPr/>
        </p:nvSpPr>
        <p:spPr>
          <a:xfrm rot="-5400000">
            <a:off x="1919801" y="5124852"/>
            <a:ext cx="276816" cy="314563"/>
          </a:xfrm>
          <a:prstGeom prst="triangle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11" name="TextBox 11"/>
          <p:cNvSpPr txBox="1"/>
          <p:nvPr/>
        </p:nvSpPr>
        <p:spPr>
          <a:xfrm>
            <a:off x="2392658" y="1638090"/>
            <a:ext cx="8708491" cy="829056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500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模块分析是一种重要的软件开发方法，它通过将软件系统划分为多个模块，实现了软件的模块化、解耦和扩展性。</a:t>
            </a:r>
          </a:p>
        </p:txBody>
      </p:sp>
      <p:sp>
        <p:nvSpPr>
          <p:cNvPr id="12" name="AutoShape 12"/>
          <p:cNvSpPr/>
          <p:nvPr/>
        </p:nvSpPr>
        <p:spPr>
          <a:xfrm>
            <a:off x="873196" y="3201439"/>
            <a:ext cx="669478" cy="669478"/>
          </a:xfrm>
          <a:prstGeom prst="ellipse">
            <a:avLst/>
          </a:prstGeom>
          <a:solidFill>
            <a:schemeClr val="accent2">
              <a:alpha val="30000"/>
            </a:schemeClr>
          </a:solidFill>
        </p:spPr>
      </p:sp>
      <p:sp>
        <p:nvSpPr>
          <p:cNvPr id="13" name="AutoShape 13"/>
          <p:cNvSpPr/>
          <p:nvPr/>
        </p:nvSpPr>
        <p:spPr>
          <a:xfrm>
            <a:off x="988282" y="3316525"/>
            <a:ext cx="439305" cy="439305"/>
          </a:xfrm>
          <a:prstGeom prst="ellipse">
            <a:avLst/>
          </a:prstGeom>
          <a:solidFill>
            <a:schemeClr val="accent2">
              <a:alpha val="100000"/>
            </a:schemeClr>
          </a:solidFill>
        </p:spPr>
      </p:sp>
      <p:sp>
        <p:nvSpPr>
          <p:cNvPr id="14" name="AutoShape 14"/>
          <p:cNvSpPr/>
          <p:nvPr/>
        </p:nvSpPr>
        <p:spPr>
          <a:xfrm>
            <a:off x="873196" y="4959859"/>
            <a:ext cx="669478" cy="669478"/>
          </a:xfrm>
          <a:prstGeom prst="ellipse">
            <a:avLst/>
          </a:prstGeom>
          <a:solidFill>
            <a:schemeClr val="accent2">
              <a:alpha val="30000"/>
            </a:schemeClr>
          </a:solidFill>
        </p:spPr>
      </p:sp>
      <p:sp>
        <p:nvSpPr>
          <p:cNvPr id="15" name="AutoShape 15"/>
          <p:cNvSpPr/>
          <p:nvPr/>
        </p:nvSpPr>
        <p:spPr>
          <a:xfrm>
            <a:off x="988282" y="5074945"/>
            <a:ext cx="439305" cy="439305"/>
          </a:xfrm>
          <a:prstGeom prst="ellipse">
            <a:avLst/>
          </a:prstGeom>
          <a:solidFill>
            <a:schemeClr val="accent2">
              <a:alpha val="100000"/>
            </a:schemeClr>
          </a:solidFill>
        </p:spPr>
      </p:sp>
      <p:sp>
        <p:nvSpPr>
          <p:cNvPr id="16" name="TextBox 16"/>
          <p:cNvSpPr txBox="1"/>
          <p:nvPr/>
        </p:nvSpPr>
        <p:spPr>
          <a:xfrm>
            <a:off x="2322285" y="5154931"/>
            <a:ext cx="8849237" cy="829056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500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模块分析方法包括模块定义、模块划分、模块组合等步骤，需要遵循一定的规则和标准，确保软件系统的质量和稳定性。</a:t>
            </a:r>
          </a:p>
        </p:txBody>
      </p:sp>
      <p:sp>
        <p:nvSpPr>
          <p:cNvPr id="17" name="TextBox 17"/>
          <p:cNvSpPr txBox="1"/>
          <p:nvPr/>
        </p:nvSpPr>
        <p:spPr>
          <a:xfrm>
            <a:off x="2332022" y="3396511"/>
            <a:ext cx="8829763" cy="829056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500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模块分析方法使得软件系统的开发和维护变得更加简单和高效，同时也有利于提高软件系统的可读性和可维护性。</a:t>
            </a:r>
          </a:p>
        </p:txBody>
      </p:sp>
      <p:grpSp>
        <p:nvGrpSpPr>
          <p:cNvPr id="18" name="Group 18"/>
          <p:cNvGrpSpPr/>
          <p:nvPr/>
        </p:nvGrpSpPr>
        <p:grpSpPr>
          <a:xfrm>
            <a:off x="454963" y="93878"/>
            <a:ext cx="10641129" cy="914400"/>
            <a:chOff x="454963" y="93878"/>
            <a:chExt cx="10641129" cy="914400"/>
          </a:xfrm>
        </p:grpSpPr>
        <p:sp>
          <p:nvSpPr>
            <p:cNvPr id="19" name="AutoShape 19"/>
            <p:cNvSpPr/>
            <p:nvPr/>
          </p:nvSpPr>
          <p:spPr>
            <a:xfrm>
              <a:off x="454963" y="331168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20" name="AutoShape 20"/>
            <p:cNvSpPr/>
            <p:nvPr/>
          </p:nvSpPr>
          <p:spPr>
            <a:xfrm>
              <a:off x="575049" y="337743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21" name="AutoShape 21"/>
            <p:cNvSpPr/>
            <p:nvPr/>
          </p:nvSpPr>
          <p:spPr>
            <a:xfrm>
              <a:off x="689125" y="339460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22" name="AutoShape 22"/>
            <p:cNvSpPr/>
            <p:nvPr/>
          </p:nvSpPr>
          <p:spPr>
            <a:xfrm>
              <a:off x="799768" y="348430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23" name="AutoShape 23"/>
            <p:cNvSpPr/>
            <p:nvPr/>
          </p:nvSpPr>
          <p:spPr>
            <a:xfrm>
              <a:off x="904945" y="344297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24" name="AutoShape 24"/>
            <p:cNvSpPr/>
            <p:nvPr/>
          </p:nvSpPr>
          <p:spPr>
            <a:xfrm>
              <a:off x="454963" y="448942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25" name="AutoShape 25"/>
            <p:cNvSpPr/>
            <p:nvPr/>
          </p:nvSpPr>
          <p:spPr>
            <a:xfrm>
              <a:off x="575049" y="455517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26" name="AutoShape 26"/>
            <p:cNvSpPr/>
            <p:nvPr/>
          </p:nvSpPr>
          <p:spPr>
            <a:xfrm>
              <a:off x="689125" y="457233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27" name="AutoShape 27"/>
            <p:cNvSpPr/>
            <p:nvPr/>
          </p:nvSpPr>
          <p:spPr>
            <a:xfrm>
              <a:off x="799768" y="466203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28" name="AutoShape 28"/>
            <p:cNvSpPr/>
            <p:nvPr/>
          </p:nvSpPr>
          <p:spPr>
            <a:xfrm>
              <a:off x="904945" y="462070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29" name="AutoShape 29"/>
            <p:cNvSpPr/>
            <p:nvPr/>
          </p:nvSpPr>
          <p:spPr>
            <a:xfrm>
              <a:off x="454963" y="566715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30" name="AutoShape 30"/>
            <p:cNvSpPr/>
            <p:nvPr/>
          </p:nvSpPr>
          <p:spPr>
            <a:xfrm>
              <a:off x="575049" y="573291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31" name="AutoShape 31"/>
            <p:cNvSpPr/>
            <p:nvPr/>
          </p:nvSpPr>
          <p:spPr>
            <a:xfrm>
              <a:off x="689125" y="575007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32" name="AutoShape 32"/>
            <p:cNvSpPr/>
            <p:nvPr/>
          </p:nvSpPr>
          <p:spPr>
            <a:xfrm>
              <a:off x="799768" y="583977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33" name="AutoShape 33"/>
            <p:cNvSpPr/>
            <p:nvPr/>
          </p:nvSpPr>
          <p:spPr>
            <a:xfrm>
              <a:off x="904945" y="579844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34" name="AutoShape 34"/>
            <p:cNvSpPr/>
            <p:nvPr/>
          </p:nvSpPr>
          <p:spPr>
            <a:xfrm>
              <a:off x="454963" y="684489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35" name="AutoShape 35"/>
            <p:cNvSpPr/>
            <p:nvPr/>
          </p:nvSpPr>
          <p:spPr>
            <a:xfrm>
              <a:off x="575049" y="691064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36" name="AutoShape 36"/>
            <p:cNvSpPr/>
            <p:nvPr/>
          </p:nvSpPr>
          <p:spPr>
            <a:xfrm>
              <a:off x="689125" y="692781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37" name="AutoShape 37"/>
            <p:cNvSpPr/>
            <p:nvPr/>
          </p:nvSpPr>
          <p:spPr>
            <a:xfrm>
              <a:off x="799768" y="701751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38" name="AutoShape 38"/>
            <p:cNvSpPr/>
            <p:nvPr/>
          </p:nvSpPr>
          <p:spPr>
            <a:xfrm>
              <a:off x="904945" y="697618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39" name="TextBox 39"/>
            <p:cNvSpPr txBox="1"/>
            <p:nvPr/>
          </p:nvSpPr>
          <p:spPr>
            <a:xfrm>
              <a:off x="1094842" y="93878"/>
              <a:ext cx="10001250" cy="914400"/>
            </a:xfrm>
            <a:prstGeom prst="rect">
              <a:avLst/>
            </a:prstGeom>
          </p:spPr>
          <p:txBody>
            <a:bodyPr vert="horz" wrap="square" lIns="123825" tIns="123825" rIns="57150" bIns="123825" rtlCol="0" anchor="t" anchorCtr="0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en-US" sz="3000" b="1">
                  <a:solidFill>
                    <a:schemeClr val="accent1">
                      <a:alpha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模块分析</a:t>
              </a:r>
            </a:p>
          </p:txBody>
        </p:sp>
      </p:grp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378798" y="3644837"/>
            <a:ext cx="9429750" cy="1069975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5175" b="1">
                <a:solidFill>
                  <a:schemeClr val="accent2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规划系统函数</a:t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2060858" y="2108645"/>
            <a:ext cx="7677150" cy="1571625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spAutoFit/>
          </a:bodyPr>
          <a:lstStyle/>
          <a:p>
            <a:pPr algn="ctr">
              <a:lnSpc>
                <a:spcPct val="120000"/>
              </a:lnSpc>
              <a:spcBef>
                <a:spcPts val="450"/>
              </a:spcBef>
            </a:pPr>
            <a:r>
              <a:rPr lang="en-US" sz="7650" b="1">
                <a:solidFill>
                  <a:schemeClr val="accent2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03</a:t>
            </a:r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PP_MARK_KEY" val="6d7c960c-de13-4389-95e0-262a44f76ca2"/>
  <p:tag name="COMMONDATA" val="eyJoZGlkIjoiYjEzODRkZWViM2QzYWI0YjllZTNhMWE5YzM0MGNmNWYifQ==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5555,&quot;width&quot;:4329}"/>
</p:tagLst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EFFBFF"/>
      </a:lt1>
      <a:dk2>
        <a:srgbClr val="002F40"/>
      </a:dk2>
      <a:lt2>
        <a:srgbClr val="FFFFFF"/>
      </a:lt2>
      <a:accent1>
        <a:srgbClr val="3045FD"/>
      </a:accent1>
      <a:accent2>
        <a:srgbClr val="0085FF"/>
      </a:accent2>
      <a:accent3>
        <a:srgbClr val="2947E8"/>
      </a:accent3>
      <a:accent4>
        <a:srgbClr val="3CD6DF"/>
      </a:accent4>
      <a:accent5>
        <a:srgbClr val="73DDE3"/>
      </a:accent5>
      <a:accent6>
        <a:srgbClr val="FFC67C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633</Words>
  <Application>Microsoft Office PowerPoint</Application>
  <PresentationFormat>宽屏</PresentationFormat>
  <Paragraphs>187</Paragraphs>
  <Slides>33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38" baseType="lpstr">
      <vt:lpstr>宋体</vt:lpstr>
      <vt:lpstr>微软雅黑</vt:lpstr>
      <vt:lpstr>Arial</vt:lpstr>
      <vt:lpstr>Calibri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weiying</cp:lastModifiedBy>
  <cp:revision>7</cp:revision>
  <dcterms:created xsi:type="dcterms:W3CDTF">2006-08-16T00:00:00Z</dcterms:created>
  <dcterms:modified xsi:type="dcterms:W3CDTF">2025-03-27T09:32:06Z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D0E2E67F216440C0AF4F40798E49EA8A</vt:lpwstr>
  </property>
  <property fmtid="{D5CDD505-2E9C-101B-9397-08002B2CF9AE}" pid="3" name="KSOProductBuildVer">
    <vt:lpwstr>2052-11.1.0.12165</vt:lpwstr>
  </property>
</Properties>
</file>