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 id="2147483673" r:id="rId4"/>
  </p:sldMasterIdLst>
  <p:notesMasterIdLst>
    <p:notesMasterId r:id="rId24"/>
  </p:notesMasterIdLst>
  <p:sldIdLst>
    <p:sldId id="258" r:id="rId5"/>
    <p:sldId id="529" r:id="rId6"/>
    <p:sldId id="283" r:id="rId7"/>
    <p:sldId id="530" r:id="rId8"/>
    <p:sldId id="532" r:id="rId9"/>
    <p:sldId id="531" r:id="rId10"/>
    <p:sldId id="533" r:id="rId11"/>
    <p:sldId id="534" r:id="rId12"/>
    <p:sldId id="535" r:id="rId13"/>
    <p:sldId id="536" r:id="rId14"/>
    <p:sldId id="537" r:id="rId15"/>
    <p:sldId id="538" r:id="rId16"/>
    <p:sldId id="539" r:id="rId17"/>
    <p:sldId id="540" r:id="rId18"/>
    <p:sldId id="541" r:id="rId19"/>
    <p:sldId id="542" r:id="rId20"/>
    <p:sldId id="543" r:id="rId21"/>
    <p:sldId id="544" r:id="rId22"/>
    <p:sldId id="545" r:id="rId23"/>
  </p:sldIdLst>
  <p:sldSz cx="12192000" cy="685800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等线" panose="02010600030101010101" charset="-122"/>
        <a:cs typeface="等线" panose="02010600030101010101" charset="-122"/>
      </a:defRPr>
    </a:lvl1pPr>
    <a:lvl2pPr marL="457200" algn="l" rtl="0" fontAlgn="base">
      <a:spcBef>
        <a:spcPct val="0"/>
      </a:spcBef>
      <a:spcAft>
        <a:spcPct val="0"/>
      </a:spcAft>
      <a:defRPr kern="1200">
        <a:solidFill>
          <a:schemeClr val="tx1"/>
        </a:solidFill>
        <a:latin typeface="Arial" panose="020B0604020202020204" pitchFamily="34" charset="0"/>
        <a:ea typeface="等线" panose="02010600030101010101" charset="-122"/>
        <a:cs typeface="等线" panose="02010600030101010101" charset="-122"/>
      </a:defRPr>
    </a:lvl2pPr>
    <a:lvl3pPr marL="914400" algn="l" rtl="0" fontAlgn="base">
      <a:spcBef>
        <a:spcPct val="0"/>
      </a:spcBef>
      <a:spcAft>
        <a:spcPct val="0"/>
      </a:spcAft>
      <a:defRPr kern="1200">
        <a:solidFill>
          <a:schemeClr val="tx1"/>
        </a:solidFill>
        <a:latin typeface="Arial" panose="020B0604020202020204" pitchFamily="34" charset="0"/>
        <a:ea typeface="等线" panose="02010600030101010101" charset="-122"/>
        <a:cs typeface="等线" panose="02010600030101010101" charset="-122"/>
      </a:defRPr>
    </a:lvl3pPr>
    <a:lvl4pPr marL="1371600" algn="l" rtl="0" fontAlgn="base">
      <a:spcBef>
        <a:spcPct val="0"/>
      </a:spcBef>
      <a:spcAft>
        <a:spcPct val="0"/>
      </a:spcAft>
      <a:defRPr kern="1200">
        <a:solidFill>
          <a:schemeClr val="tx1"/>
        </a:solidFill>
        <a:latin typeface="Arial" panose="020B0604020202020204" pitchFamily="34" charset="0"/>
        <a:ea typeface="等线" panose="02010600030101010101" charset="-122"/>
        <a:cs typeface="等线" panose="02010600030101010101" charset="-122"/>
      </a:defRPr>
    </a:lvl4pPr>
    <a:lvl5pPr marL="1828800" algn="l" rtl="0" fontAlgn="base">
      <a:spcBef>
        <a:spcPct val="0"/>
      </a:spcBef>
      <a:spcAft>
        <a:spcPct val="0"/>
      </a:spcAft>
      <a:defRPr kern="1200">
        <a:solidFill>
          <a:schemeClr val="tx1"/>
        </a:solidFill>
        <a:latin typeface="Arial" panose="020B0604020202020204" pitchFamily="34" charset="0"/>
        <a:ea typeface="等线" panose="02010600030101010101" charset="-122"/>
        <a:cs typeface="等线" panose="02010600030101010101" charset="-122"/>
      </a:defRPr>
    </a:lvl5pPr>
    <a:lvl6pPr marL="2286000" algn="l" defTabSz="914400" rtl="0" eaLnBrk="1" latinLnBrk="0" hangingPunct="1">
      <a:defRPr kern="1200">
        <a:solidFill>
          <a:schemeClr val="tx1"/>
        </a:solidFill>
        <a:latin typeface="Arial" panose="020B0604020202020204" pitchFamily="34" charset="0"/>
        <a:ea typeface="等线" panose="02010600030101010101" charset="-122"/>
        <a:cs typeface="等线" panose="02010600030101010101" charset="-122"/>
      </a:defRPr>
    </a:lvl6pPr>
    <a:lvl7pPr marL="2743200" algn="l" defTabSz="914400" rtl="0" eaLnBrk="1" latinLnBrk="0" hangingPunct="1">
      <a:defRPr kern="1200">
        <a:solidFill>
          <a:schemeClr val="tx1"/>
        </a:solidFill>
        <a:latin typeface="Arial" panose="020B0604020202020204" pitchFamily="34" charset="0"/>
        <a:ea typeface="等线" panose="02010600030101010101" charset="-122"/>
        <a:cs typeface="等线" panose="02010600030101010101" charset="-122"/>
      </a:defRPr>
    </a:lvl7pPr>
    <a:lvl8pPr marL="3200400" algn="l" defTabSz="914400" rtl="0" eaLnBrk="1" latinLnBrk="0" hangingPunct="1">
      <a:defRPr kern="1200">
        <a:solidFill>
          <a:schemeClr val="tx1"/>
        </a:solidFill>
        <a:latin typeface="Arial" panose="020B0604020202020204" pitchFamily="34" charset="0"/>
        <a:ea typeface="等线" panose="02010600030101010101" charset="-122"/>
        <a:cs typeface="等线" panose="02010600030101010101" charset="-122"/>
      </a:defRPr>
    </a:lvl8pPr>
    <a:lvl9pPr marL="3657600" algn="l" defTabSz="914400" rtl="0" eaLnBrk="1" latinLnBrk="0" hangingPunct="1">
      <a:defRPr kern="1200">
        <a:solidFill>
          <a:schemeClr val="tx1"/>
        </a:solidFill>
        <a:latin typeface="Arial" panose="020B0604020202020204" pitchFamily="34" charset="0"/>
        <a:ea typeface="等线" panose="02010600030101010101" charset="-122"/>
        <a:cs typeface="等线" panose="02010600030101010101" charset="-122"/>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814"/>
    <a:srgbClr val="DC6B0E"/>
    <a:srgbClr val="E07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0" autoAdjust="0"/>
    <p:restoredTop sz="95461" autoAdjust="0"/>
  </p:normalViewPr>
  <p:slideViewPr>
    <p:cSldViewPr snapToGrid="0" showGuides="1">
      <p:cViewPr varScale="1">
        <p:scale>
          <a:sx n="105" d="100"/>
          <a:sy n="105" d="100"/>
        </p:scale>
        <p:origin x="834"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gs" Target="tags/tag14.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等线" panose="02010600030101010101" charset="-122"/>
                <a:cs typeface="等线" panose="02010600030101010101"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等线" panose="02010600030101010101" charset="-122"/>
                <a:cs typeface="等线" panose="02010600030101010101" charset="-122"/>
              </a:defRPr>
            </a:lvl1pPr>
          </a:lstStyle>
          <a:p>
            <a:pPr>
              <a:defRPr/>
            </a:pPr>
            <a:fld id="{0F8809C6-6787-4F76-B8E9-0267164A12D1}"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等线" panose="02010600030101010101" charset="-122"/>
                <a:cs typeface="等线" panose="02010600030101010101"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等线" panose="02010600030101010101" charset="-122"/>
                <a:cs typeface="等线" panose="02010600030101010101" charset="-122"/>
              </a:defRPr>
            </a:lvl1pPr>
          </a:lstStyle>
          <a:p>
            <a:pPr>
              <a:defRPr/>
            </a:pPr>
            <a:fld id="{823B3601-9713-443D-BC75-8C4CE7E2A45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3000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3000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3000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3000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B3B94D5-50BB-4637-99BF-D11D87E9406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19CEC1-4B5A-4B65-BEB3-05D4186E0092}"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D246A6-B374-4010-886E-106D5636E4D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D88BCC3-4832-482F-86CB-B4073F74E5B3}"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8733F11-E6A7-47AE-A512-CDC16696FAE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521F9C-4AD4-4FF2-9895-A66F67B58FAA}"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
        <p:nvSpPr>
          <p:cNvPr id="3" name="椭圆 11"/>
          <p:cNvSpPr/>
          <p:nvPr userDrawn="1"/>
        </p:nvSpPr>
        <p:spPr>
          <a:xfrm>
            <a:off x="5857594" y="6359245"/>
            <a:ext cx="476810" cy="476810"/>
          </a:xfrm>
          <a:prstGeom prst="ellipse">
            <a:avLst/>
          </a:prstGeom>
          <a:solidFill>
            <a:schemeClr val="tx1">
              <a:lumMod val="65000"/>
              <a:lumOff val="3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15"/>
          <p:cNvSpPr>
            <a:spLocks noChangeArrowheads="1"/>
          </p:cNvSpPr>
          <p:nvPr userDrawn="1"/>
        </p:nvSpPr>
        <p:spPr bwMode="auto">
          <a:xfrm>
            <a:off x="5699918" y="6414294"/>
            <a:ext cx="792163" cy="366713"/>
          </a:xfrm>
          <a:prstGeom prst="rect">
            <a:avLst/>
          </a:prstGeom>
          <a:noFill/>
          <a:ln>
            <a:noFill/>
          </a:ln>
        </p:spPr>
        <p:txBody>
          <a:bodyPr>
            <a:spAutoFit/>
          </a:bodyPr>
          <a:lstStyle/>
          <a:p>
            <a:pPr algn="ctr" fontAlgn="auto">
              <a:spcBef>
                <a:spcPts val="0"/>
              </a:spcBef>
              <a:spcAft>
                <a:spcPts val="0"/>
              </a:spcAft>
              <a:defRPr/>
            </a:pPr>
            <a:fld id="{3178470B-834F-4BEB-B7A2-81ED5C5E077E}" type="slidenum">
              <a:rPr lang="zh-CN" altLang="en-US"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fld>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endParaRPr>
          </a:p>
        </p:txBody>
      </p:sp>
      <p:sp>
        <p:nvSpPr>
          <p:cNvPr id="7" name="直接箭头连接符 25"/>
          <p:cNvSpPr>
            <a:spLocks noChangeShapeType="1"/>
          </p:cNvSpPr>
          <p:nvPr userDrawn="1"/>
        </p:nvSpPr>
        <p:spPr bwMode="auto">
          <a:xfrm>
            <a:off x="409575" y="6597650"/>
            <a:ext cx="5254625" cy="0"/>
          </a:xfrm>
          <a:prstGeom prst="straightConnector1">
            <a:avLst/>
          </a:prstGeom>
          <a:noFill/>
          <a:ln w="9525" cap="flat" cmpd="sng">
            <a:solidFill>
              <a:schemeClr val="tx1">
                <a:lumMod val="65000"/>
                <a:lumOff val="35000"/>
              </a:schemeClr>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8" name="直接箭头连接符 27"/>
          <p:cNvSpPr>
            <a:spLocks noChangeShapeType="1"/>
          </p:cNvSpPr>
          <p:nvPr userDrawn="1"/>
        </p:nvSpPr>
        <p:spPr bwMode="auto">
          <a:xfrm flipH="1">
            <a:off x="6527800" y="6597650"/>
            <a:ext cx="5254625" cy="0"/>
          </a:xfrm>
          <a:prstGeom prst="straightConnector1">
            <a:avLst/>
          </a:prstGeom>
          <a:noFill/>
          <a:ln w="9525" cap="flat" cmpd="sng">
            <a:solidFill>
              <a:schemeClr val="tx1">
                <a:lumMod val="65000"/>
                <a:lumOff val="35000"/>
              </a:schemeClr>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2" name="标题 1"/>
          <p:cNvSpPr>
            <a:spLocks noGrp="1"/>
          </p:cNvSpPr>
          <p:nvPr userDrawn="1">
            <p:ph type="title"/>
          </p:nvPr>
        </p:nvSpPr>
        <p:spPr>
          <a:xfrm>
            <a:off x="838200" y="365125"/>
            <a:ext cx="10515600" cy="1325563"/>
          </a:xfrm>
          <a:prstGeom prst="rect">
            <a:avLst/>
          </a:prstGeom>
        </p:spPr>
        <p:txBody>
          <a:body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71DE4B9-E66B-4A6E-9801-2A576895371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CA1C369-419B-4289-A31E-08E7919D417D}"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A240B40-771F-4B5B-905E-8D0AC6FC867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BBB6C3-5E95-4448-B2C4-B638F51EDD0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75B9581-29C8-4556-A8DF-F43591733D4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9DD12E-129D-4053-8E1A-FE57F4BF5D8B}"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969493B-D33E-4DC0-BE40-09747D333324}"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3E5805B-AD7B-407F-973F-EFDF77C3BB1C}"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CD1157D-AF7A-4484-BB5F-D704F46804B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6955EA0-8727-49A9-AC23-91738BB30B43}"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2F38F7C-7C01-4C87-BC25-8FDD2A5D0910}"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12E3303-2AA3-434C-8A4E-5A0FF3699E22}"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0937F63-F0AE-43AB-8CB8-23FB9477A071}"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71AEAEF-A05A-43BE-AA16-BF89CEDC0B40}"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椭圆 6"/>
          <p:cNvSpPr/>
          <p:nvPr userDrawn="1"/>
        </p:nvSpPr>
        <p:spPr>
          <a:xfrm>
            <a:off x="5762625" y="6211888"/>
            <a:ext cx="650875" cy="6508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圆角矩形 3"/>
          <p:cNvSpPr>
            <a:spLocks noChangeArrowheads="1"/>
          </p:cNvSpPr>
          <p:nvPr userDrawn="1"/>
        </p:nvSpPr>
        <p:spPr bwMode="auto">
          <a:xfrm>
            <a:off x="10128250" y="422275"/>
            <a:ext cx="1644650" cy="1206500"/>
          </a:xfrm>
          <a:prstGeom prst="roundRect">
            <a:avLst>
              <a:gd name="adj" fmla="val 5810"/>
            </a:avLst>
          </a:prstGeom>
          <a:solidFill>
            <a:srgbClr val="E67819"/>
          </a:solidFill>
          <a:ln>
            <a:noFill/>
          </a:ln>
        </p:spPr>
        <p:txBody>
          <a:bodyPr anchor="ctr"/>
          <a:lstStyle/>
          <a:p>
            <a:pPr algn="ctr" fontAlgn="auto">
              <a:spcBef>
                <a:spcPts val="0"/>
              </a:spcBef>
              <a:spcAft>
                <a:spcPts val="0"/>
              </a:spcAft>
              <a:defRPr/>
            </a:pPr>
            <a:endParaRPr lang="zh-CN" altLang="zh-CN">
              <a:solidFill>
                <a:srgbClr val="FFFFFF"/>
              </a:solidFill>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直接箭头连接符 25"/>
          <p:cNvSpPr>
            <a:spLocks noChangeShapeType="1"/>
          </p:cNvSpPr>
          <p:nvPr userDrawn="1"/>
        </p:nvSpPr>
        <p:spPr bwMode="auto">
          <a:xfrm>
            <a:off x="409575" y="6597650"/>
            <a:ext cx="5254625" cy="0"/>
          </a:xfrm>
          <a:prstGeom prst="straightConnector1">
            <a:avLst/>
          </a:prstGeom>
          <a:noFill/>
          <a:ln w="9525" cap="flat" cmpd="sng">
            <a:solidFill>
              <a:srgbClr val="E67819"/>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7" name="直接箭头连接符 27"/>
          <p:cNvSpPr>
            <a:spLocks noChangeShapeType="1"/>
          </p:cNvSpPr>
          <p:nvPr userDrawn="1"/>
        </p:nvSpPr>
        <p:spPr bwMode="auto">
          <a:xfrm flipH="1">
            <a:off x="6527800" y="6597650"/>
            <a:ext cx="5254625" cy="0"/>
          </a:xfrm>
          <a:prstGeom prst="straightConnector1">
            <a:avLst/>
          </a:prstGeom>
          <a:noFill/>
          <a:ln w="9525" cap="flat" cmpd="sng">
            <a:solidFill>
              <a:srgbClr val="E67819"/>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日期占位符 3"/>
          <p:cNvSpPr>
            <a:spLocks noGrp="1"/>
          </p:cNvSpPr>
          <p:nvPr>
            <p:ph type="dt" sz="half" idx="10"/>
          </p:nvPr>
        </p:nvSpPr>
        <p:spPr/>
        <p:txBody>
          <a:bodyPr/>
          <a:lstStyle>
            <a:lvl1pPr>
              <a:defRPr/>
            </a:lvl1pPr>
          </a:lstStyle>
          <a:p>
            <a:pPr>
              <a:defRPr/>
            </a:pPr>
            <a:fld id="{30F5A4BD-FC7D-4CEF-8D5E-D3D28AE7F803}" type="datetimeFigureOut">
              <a:rPr lang="zh-CN" altLang="en-US"/>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76DE3DCD-BBA9-4060-A658-47B6045B1738}"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3306E8A8-887C-4022-B3D7-2C12B5306B2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8056C84-6A0F-4EFE-B5DF-7C74F9776458}"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C6536FB-5B20-42FA-B7F2-B7E65A8754D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89F7E64-298C-4B89-BA84-AB6262C21DBD}"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1ABC372-264E-4C02-B70A-82BF16E370E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274CD7-4010-4FEB-9606-02C9D03FF33B}"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850E93-F2FD-49F5-9682-8D3AFB03BC9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ED898B8-CB02-44BD-8606-D30B00EAE8F2}"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B3B94D5-50BB-4637-99BF-D11D87E9406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19CEC1-4B5A-4B65-BEB3-05D4186E0092}"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椭圆 6"/>
          <p:cNvSpPr/>
          <p:nvPr userDrawn="1"/>
        </p:nvSpPr>
        <p:spPr>
          <a:xfrm>
            <a:off x="5762625" y="6211888"/>
            <a:ext cx="650875" cy="6508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圆角矩形 3"/>
          <p:cNvSpPr>
            <a:spLocks noChangeArrowheads="1"/>
          </p:cNvSpPr>
          <p:nvPr userDrawn="1"/>
        </p:nvSpPr>
        <p:spPr bwMode="auto">
          <a:xfrm>
            <a:off x="10128250" y="422275"/>
            <a:ext cx="1644650" cy="1206500"/>
          </a:xfrm>
          <a:prstGeom prst="roundRect">
            <a:avLst>
              <a:gd name="adj" fmla="val 5810"/>
            </a:avLst>
          </a:prstGeom>
          <a:solidFill>
            <a:srgbClr val="E67819"/>
          </a:solidFill>
          <a:ln>
            <a:noFill/>
          </a:ln>
        </p:spPr>
        <p:txBody>
          <a:bodyPr anchor="ctr"/>
          <a:lstStyle/>
          <a:p>
            <a:pPr algn="ctr" fontAlgn="auto">
              <a:spcBef>
                <a:spcPts val="0"/>
              </a:spcBef>
              <a:spcAft>
                <a:spcPts val="0"/>
              </a:spcAft>
              <a:defRPr/>
            </a:pPr>
            <a:endParaRPr lang="zh-CN" altLang="zh-CN">
              <a:solidFill>
                <a:srgbClr val="FFFFFF"/>
              </a:solidFill>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直接箭头连接符 25"/>
          <p:cNvSpPr>
            <a:spLocks noChangeShapeType="1"/>
          </p:cNvSpPr>
          <p:nvPr userDrawn="1"/>
        </p:nvSpPr>
        <p:spPr bwMode="auto">
          <a:xfrm>
            <a:off x="409575" y="6597650"/>
            <a:ext cx="5254625" cy="0"/>
          </a:xfrm>
          <a:prstGeom prst="straightConnector1">
            <a:avLst/>
          </a:prstGeom>
          <a:noFill/>
          <a:ln w="9525" cap="flat" cmpd="sng">
            <a:solidFill>
              <a:srgbClr val="E67819"/>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7" name="直接箭头连接符 27"/>
          <p:cNvSpPr>
            <a:spLocks noChangeShapeType="1"/>
          </p:cNvSpPr>
          <p:nvPr userDrawn="1"/>
        </p:nvSpPr>
        <p:spPr bwMode="auto">
          <a:xfrm flipH="1">
            <a:off x="6527800" y="6597650"/>
            <a:ext cx="5254625" cy="0"/>
          </a:xfrm>
          <a:prstGeom prst="straightConnector1">
            <a:avLst/>
          </a:prstGeom>
          <a:noFill/>
          <a:ln w="9525" cap="flat" cmpd="sng">
            <a:solidFill>
              <a:srgbClr val="E67819"/>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日期占位符 3"/>
          <p:cNvSpPr>
            <a:spLocks noGrp="1"/>
          </p:cNvSpPr>
          <p:nvPr>
            <p:ph type="dt" sz="half" idx="10"/>
          </p:nvPr>
        </p:nvSpPr>
        <p:spPr/>
        <p:txBody>
          <a:bodyPr/>
          <a:lstStyle>
            <a:lvl1pPr>
              <a:defRPr/>
            </a:lvl1pPr>
          </a:lstStyle>
          <a:p>
            <a:pPr>
              <a:defRPr/>
            </a:pPr>
            <a:fld id="{30F5A4BD-FC7D-4CEF-8D5E-D3D28AE7F803}" type="datetimeFigureOut">
              <a:rPr lang="zh-CN" altLang="en-US"/>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76DE3DCD-BBA9-4060-A658-47B6045B1738}"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0B0F753-467C-4A25-A51D-C34CD212E5A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07105C-0A98-4AD3-BC21-83848320CD35}"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767081D-9DDE-4703-A828-1ADA589182D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27F6672-ED29-4095-A5C5-D0484FB479F3}"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A0456B5-46B2-4BAD-9944-782BFC58C6F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6C82BF4-7C15-4761-8E16-939982C6FF90}"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963CF97-6321-49CC-9E82-0DC4133FDAD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781BBB3-94CF-494D-8B2D-2568097B636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0B0F753-467C-4A25-A51D-C34CD212E5A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07105C-0A98-4AD3-BC21-83848320CD35}"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DE0959F-14A5-453B-934A-884745A11946}"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69D55FE-7AD3-44F1-8C27-3A3923FA0CC7}"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C69E2E87-3EDA-4903-A795-F72A9C94FE3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133430-EC9E-4CBE-A38D-43736EC76D27}"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F1E64F0-9F53-4D69-813A-87EAB0F0E69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8DFFF15-4CD9-46E9-9E18-6A43129879F5}"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D246A6-B374-4010-886E-106D5636E4D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D88BCC3-4832-482F-86CB-B4073F74E5B3}"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8733F11-E6A7-47AE-A512-CDC16696FAE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521F9C-4AD4-4FF2-9895-A66F67B58FAA}"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
        <p:nvSpPr>
          <p:cNvPr id="3" name="椭圆 11"/>
          <p:cNvSpPr/>
          <p:nvPr userDrawn="1"/>
        </p:nvSpPr>
        <p:spPr>
          <a:xfrm>
            <a:off x="5857594" y="6359245"/>
            <a:ext cx="476810" cy="476810"/>
          </a:xfrm>
          <a:prstGeom prst="ellipse">
            <a:avLst/>
          </a:prstGeom>
          <a:solidFill>
            <a:schemeClr val="tx1">
              <a:lumMod val="65000"/>
              <a:lumOff val="3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15"/>
          <p:cNvSpPr>
            <a:spLocks noChangeArrowheads="1"/>
          </p:cNvSpPr>
          <p:nvPr userDrawn="1"/>
        </p:nvSpPr>
        <p:spPr bwMode="auto">
          <a:xfrm>
            <a:off x="5699918" y="6414294"/>
            <a:ext cx="792163" cy="366713"/>
          </a:xfrm>
          <a:prstGeom prst="rect">
            <a:avLst/>
          </a:prstGeom>
          <a:noFill/>
          <a:ln>
            <a:noFill/>
          </a:ln>
        </p:spPr>
        <p:txBody>
          <a:bodyPr>
            <a:spAutoFit/>
          </a:bodyPr>
          <a:lstStyle/>
          <a:p>
            <a:pPr algn="ctr" fontAlgn="auto">
              <a:spcBef>
                <a:spcPts val="0"/>
              </a:spcBef>
              <a:spcAft>
                <a:spcPts val="0"/>
              </a:spcAft>
              <a:defRPr/>
            </a:pPr>
            <a:fld id="{3178470B-834F-4BEB-B7A2-81ED5C5E077E}" type="slidenum">
              <a:rPr lang="zh-CN" altLang="en-US"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fld>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endParaRPr>
          </a:p>
        </p:txBody>
      </p:sp>
      <p:sp>
        <p:nvSpPr>
          <p:cNvPr id="7" name="直接箭头连接符 25"/>
          <p:cNvSpPr>
            <a:spLocks noChangeShapeType="1"/>
          </p:cNvSpPr>
          <p:nvPr userDrawn="1"/>
        </p:nvSpPr>
        <p:spPr bwMode="auto">
          <a:xfrm>
            <a:off x="409575" y="6597650"/>
            <a:ext cx="5254625" cy="0"/>
          </a:xfrm>
          <a:prstGeom prst="straightConnector1">
            <a:avLst/>
          </a:prstGeom>
          <a:noFill/>
          <a:ln w="9525" cap="flat" cmpd="sng">
            <a:solidFill>
              <a:schemeClr val="tx1">
                <a:lumMod val="65000"/>
                <a:lumOff val="35000"/>
              </a:schemeClr>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8" name="直接箭头连接符 27"/>
          <p:cNvSpPr>
            <a:spLocks noChangeShapeType="1"/>
          </p:cNvSpPr>
          <p:nvPr userDrawn="1"/>
        </p:nvSpPr>
        <p:spPr bwMode="auto">
          <a:xfrm flipH="1">
            <a:off x="6527800" y="6597650"/>
            <a:ext cx="5254625" cy="0"/>
          </a:xfrm>
          <a:prstGeom prst="straightConnector1">
            <a:avLst/>
          </a:prstGeom>
          <a:noFill/>
          <a:ln w="9525" cap="flat" cmpd="sng">
            <a:solidFill>
              <a:schemeClr val="tx1">
                <a:lumMod val="65000"/>
                <a:lumOff val="35000"/>
              </a:schemeClr>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2" name="标题 1"/>
          <p:cNvSpPr>
            <a:spLocks noGrp="1"/>
          </p:cNvSpPr>
          <p:nvPr userDrawn="1">
            <p:ph type="title"/>
          </p:nvPr>
        </p:nvSpPr>
        <p:spPr>
          <a:xfrm>
            <a:off x="838200" y="365125"/>
            <a:ext cx="10515600" cy="1325563"/>
          </a:xfrm>
          <a:prstGeom prst="rect">
            <a:avLst/>
          </a:prstGeom>
        </p:spPr>
        <p:txBody>
          <a:bodyPr/>
          <a:lstStyle/>
          <a:p>
            <a:r>
              <a:rPr lang="zh-CN" altLang="en-US" dirty="0"/>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767081D-9DDE-4703-A828-1ADA589182D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27F6672-ED29-4095-A5C5-D0484FB479F3}"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A0456B5-46B2-4BAD-9944-782BFC58C6F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6C82BF4-7C15-4761-8E16-939982C6FF90}"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963CF97-6321-49CC-9E82-0DC4133FDAD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781BBB3-94CF-494D-8B2D-2568097B636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DE0959F-14A5-453B-934A-884745A11946}"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69D55FE-7AD3-44F1-8C27-3A3923FA0CC7}"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C69E2E87-3EDA-4903-A795-F72A9C94FE3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133430-EC9E-4CBE-A38D-43736EC76D2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F1E64F0-9F53-4D69-813A-87EAB0F0E69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8DFFF15-4CD9-46E9-9E18-6A43129879F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fld id="{E118900A-AF52-4B6D-A55C-1112B3D5F94C}"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fld id="{8E83DDD4-D0EC-4814-A99D-6F9B02D51055}" type="slidenum">
              <a:rPr lang="zh-CN" altLang="en-US"/>
            </a:fld>
            <a:endParaRPr lang="zh-CN" altLang="en-US"/>
          </a:p>
        </p:txBody>
      </p:sp>
      <p:sp>
        <p:nvSpPr>
          <p:cNvPr id="8" name="直接连接符 8"/>
          <p:cNvSpPr>
            <a:spLocks noChangeShapeType="1"/>
          </p:cNvSpPr>
          <p:nvPr userDrawn="1"/>
        </p:nvSpPr>
        <p:spPr bwMode="auto">
          <a:xfrm>
            <a:off x="409575" y="333375"/>
            <a:ext cx="11361738" cy="0"/>
          </a:xfrm>
          <a:prstGeom prst="line">
            <a:avLst/>
          </a:prstGeom>
          <a:noFill/>
          <a:ln w="19050" cap="flat" cmpd="sng">
            <a:solidFill>
              <a:srgbClr val="C8C8C8"/>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9" name="TextBox 15"/>
          <p:cNvSpPr>
            <a:spLocks noChangeArrowheads="1"/>
          </p:cNvSpPr>
          <p:nvPr userDrawn="1"/>
        </p:nvSpPr>
        <p:spPr bwMode="auto">
          <a:xfrm>
            <a:off x="5708650" y="6372225"/>
            <a:ext cx="792163" cy="366713"/>
          </a:xfrm>
          <a:prstGeom prst="rect">
            <a:avLst/>
          </a:prstGeom>
          <a:noFill/>
          <a:ln>
            <a:noFill/>
          </a:ln>
        </p:spPr>
        <p:txBody>
          <a:bodyPr>
            <a:spAutoFit/>
          </a:bodyPr>
          <a:lstStyle/>
          <a:p>
            <a:pPr algn="ctr" fontAlgn="auto">
              <a:spcBef>
                <a:spcPts val="0"/>
              </a:spcBef>
              <a:spcAft>
                <a:spcPts val="0"/>
              </a:spcAft>
              <a:defRPr/>
            </a:pPr>
            <a:fld id="{9930F535-8BB9-4E93-ABE6-ADDB8AAF0B3A}" type="slidenum">
              <a:rPr lang="zh-CN" altLang="en-US">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fld>
            <a:r>
              <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4339"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863BF9F6-EFA2-40C1-B267-B826F3486741}"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EA81D53E-EB3A-4E5A-A8E3-6743A5F7250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charset="-122"/>
        </a:defRPr>
      </a:lvl1pPr>
      <a:lvl2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5pPr>
      <a:lvl6pPr marL="4572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6pPr>
      <a:lvl7pPr marL="9144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7pPr>
      <a:lvl8pPr marL="13716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8pPr>
      <a:lvl9pPr marL="18288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cs typeface="等线 Light" panose="0201060003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fld id="{E118900A-AF52-4B6D-A55C-1112B3D5F94C}"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微软雅黑" panose="020B0503020204020204" pitchFamily="34" charset="-122"/>
                <a:ea typeface="微软雅黑" panose="020B0503020204020204" pitchFamily="34" charset="-122"/>
                <a:cs typeface="+mn-cs"/>
              </a:defRPr>
            </a:lvl1pPr>
          </a:lstStyle>
          <a:p>
            <a:pPr>
              <a:defRPr/>
            </a:pPr>
            <a:fld id="{8E83DDD4-D0EC-4814-A99D-6F9B02D51055}" type="slidenum">
              <a:rPr lang="zh-CN" altLang="en-US"/>
            </a:fld>
            <a:endParaRPr lang="zh-CN" altLang="en-US"/>
          </a:p>
        </p:txBody>
      </p:sp>
      <p:sp>
        <p:nvSpPr>
          <p:cNvPr id="8" name="直接连接符 8"/>
          <p:cNvSpPr>
            <a:spLocks noChangeShapeType="1"/>
          </p:cNvSpPr>
          <p:nvPr userDrawn="1"/>
        </p:nvSpPr>
        <p:spPr bwMode="auto">
          <a:xfrm>
            <a:off x="409575" y="333375"/>
            <a:ext cx="11361738" cy="0"/>
          </a:xfrm>
          <a:prstGeom prst="line">
            <a:avLst/>
          </a:prstGeom>
          <a:noFill/>
          <a:ln w="19050" cap="flat" cmpd="sng">
            <a:solidFill>
              <a:srgbClr val="C8C8C8"/>
            </a:solidFill>
            <a:bevel/>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mn-cs"/>
            </a:endParaRPr>
          </a:p>
        </p:txBody>
      </p:sp>
      <p:sp>
        <p:nvSpPr>
          <p:cNvPr id="9" name="TextBox 15"/>
          <p:cNvSpPr>
            <a:spLocks noChangeArrowheads="1"/>
          </p:cNvSpPr>
          <p:nvPr userDrawn="1"/>
        </p:nvSpPr>
        <p:spPr bwMode="auto">
          <a:xfrm>
            <a:off x="5708650" y="6372225"/>
            <a:ext cx="792163" cy="366713"/>
          </a:xfrm>
          <a:prstGeom prst="rect">
            <a:avLst/>
          </a:prstGeom>
          <a:noFill/>
          <a:ln>
            <a:noFill/>
          </a:ln>
        </p:spPr>
        <p:txBody>
          <a:bodyPr>
            <a:spAutoFit/>
          </a:bodyPr>
          <a:lstStyle/>
          <a:p>
            <a:pPr algn="ctr" fontAlgn="auto">
              <a:spcBef>
                <a:spcPts val="0"/>
              </a:spcBef>
              <a:spcAft>
                <a:spcPts val="0"/>
              </a:spcAft>
              <a:defRPr/>
            </a:pPr>
            <a:fld id="{9930F535-8BB9-4E93-ABE6-ADDB8AAF0B3A}" type="slidenum">
              <a:rPr lang="zh-CN" altLang="en-US">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fld>
            <a:r>
              <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Arial Unicode MS" panose="020B0604020202020204" pitchFamily="34" charset="-122"/>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第13章  制作直播类文案</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2567940" cy="222440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13.1  脚本文案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13.2  标题文案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13.3  封面文案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13.4  预热文案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13.5  直播金句</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13.3.1  设置背景，提出要求</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767080" y="1118235"/>
            <a:ext cx="10739755" cy="123698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对话背景，如输入“封面文案主要是指在直播海报宣传图或直播封面预告图上显示的文字内容，有着文字简短、凝练主题、点明受众利益的特点。请提供5个直播封面文案示例”提示词，让AI对直播封面文案有一定的了解。</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2580640" y="2769235"/>
            <a:ext cx="7112000" cy="326517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13.3.2  参考写法，生成文案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767080" y="1118235"/>
            <a:ext cx="10739755" cy="77597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输入具体的需求，如输入“用直播封面文案的写法，提供电商直播的封面文案”提示词。</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1879600" y="1962785"/>
            <a:ext cx="8515350" cy="401002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13.3.3  提出建议，优化答案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767080" y="1118235"/>
            <a:ext cx="10739755" cy="77597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优化AI生成的答案，如输入“请做出以下修改：1、用词更具新颖、独特性；2、适当加入隐喻、拟人等修辞手法”提示词，便可以得到AI生成的、更有特色的直播封面文案。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2140585" y="2385060"/>
            <a:ext cx="7910830" cy="375031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13.4  预热文案</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3585845" cy="106108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13.4.1  输入提示，设置背景</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13.4.2  参考写法，生成文案</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13.4.1  输入提示，设置背景</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1177290" y="1691640"/>
            <a:ext cx="2865120" cy="3027045"/>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在文心一言的输入框中输入对话前提，如输入“提供5个适合在微博上宣传直播活动的文案”提示词，AI会生成符合微博语言调性的文案。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4701540" y="964565"/>
            <a:ext cx="6834505" cy="5309235"/>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13.4.2  参考写法，生成文案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618490" y="1939925"/>
            <a:ext cx="3454400" cy="270256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在文心一言的输入框中输入具体需求，如输入“参考上述宣传文案的写法，提供5个主题为美妆产品带货的直播活动宣传文案”提示词，让AI生成正式的直播预热文案。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4308475" y="980440"/>
            <a:ext cx="7204075" cy="529336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13.5  直播金句</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3585845" cy="142049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13.5.1  设置背景，提出要求</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13.5.2  输入主题，生成文案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13.5.3  引用名句，优化文案</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13.5.1  设置背景，提出要求</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618490" y="1031240"/>
            <a:ext cx="10876280" cy="1163955"/>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在文心一言的输入框中输入对话前提，如输入“直播金句是指简洁精练、具有表现力和能引起人共鸣的文字。请提供7个直播金句示例”提示词，确保AI对直播金句有所了解。</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1657350" y="2246630"/>
            <a:ext cx="8877300" cy="367665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13.5.2  输入主题，生成文案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618490" y="1031240"/>
            <a:ext cx="10876280" cy="82169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输入具体的主题，如输入“提供关于亲情的直播金句，要能够引起人共鸣的”提示词。</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1997075" y="1775460"/>
            <a:ext cx="8119745" cy="443738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13.5.3  引用名句，优化文案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618490" y="1031240"/>
            <a:ext cx="10876280" cy="82169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优化AI的回复，如输入“请优化上述句子，使其更能引起别人的兴趣”提示词，</a:t>
            </a:r>
            <a:r>
              <a:rPr lang="en-US" altLang="zh-CN" sz="1600" dirty="0">
                <a:solidFill>
                  <a:srgbClr val="5F5E5C"/>
                </a:solidFill>
                <a:latin typeface="微软雅黑" panose="020B0503020204020204" pitchFamily="34" charset="-122"/>
                <a:ea typeface="微软雅黑" panose="020B0503020204020204" pitchFamily="34" charset="-122"/>
                <a:cs typeface="+mn-cs"/>
              </a:rPr>
              <a:t>AI</a:t>
            </a:r>
            <a:r>
              <a:rPr lang="zh-CN" altLang="en-US" sz="1600" dirty="0">
                <a:solidFill>
                  <a:srgbClr val="5F5E5C"/>
                </a:solidFill>
                <a:latin typeface="微软雅黑" panose="020B0503020204020204" pitchFamily="34" charset="-122"/>
                <a:ea typeface="微软雅黑" panose="020B0503020204020204" pitchFamily="34" charset="-122"/>
                <a:cs typeface="+mn-cs"/>
              </a:rPr>
              <a:t>会生成回复。</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2078355" y="1852930"/>
            <a:ext cx="7956550" cy="419544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13.1  脚本文案</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3585845" cy="103568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13.1.1  设置背景，询问信息</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13.1.2  提出需求，生成文案</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13.1.1  设置背景，询问信息</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415925" y="1087120"/>
            <a:ext cx="11029950" cy="158877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在文心一言的输入框中输入对话背景，如输入“游戏直播一般有哪些流程”提示词，确保AI了解游戏直播。</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2911475" y="1851025"/>
            <a:ext cx="6231890" cy="44196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13.1.2  提出需求，生成文案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681355" y="1694180"/>
            <a:ext cx="3249295" cy="3033395"/>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在文心一言的输入框中输入具体的需求，如输入“结合游戏直播的流程，策划一场主题为数独通关的游戏直播活动，要有具体的流程安排和教学信息”提示词，便可以得到AI生成的直播脚本文案。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4135755" y="1356360"/>
            <a:ext cx="7618730" cy="449516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13.2  标题文案</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3585845" cy="145478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13.2.1  输入提示，设置背景</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13.2.2  提出需求，生成文案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13.2.3  提出建议，优化答案</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13.2.1  输入提示，设置背景</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989330" y="2241550"/>
            <a:ext cx="3856355" cy="205867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在文心一言的输入框中输入对话背景，如输入“宣告直播活动的标题文案有哪些类型，请举例说明”提示词，确认AI是否了解直播标题文案。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5398770" y="1019175"/>
            <a:ext cx="5998845" cy="5215255"/>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13.2.2  提出需求，生成文案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767080" y="1118235"/>
            <a:ext cx="10739755" cy="123698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输入具体需求，如输入“用预告揭秘型的标题形式，为一场手机新品直播发布会提供标题文案，要有吸引力、突出主题”提示词，便可以得到AI生成的直播标题文案。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1788795" y="2604135"/>
            <a:ext cx="8696325" cy="19431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7"/>
          <p:cNvSpPr>
            <a:spLocks noChangeArrowheads="1"/>
          </p:cNvSpPr>
          <p:nvPr/>
        </p:nvSpPr>
        <p:spPr bwMode="auto">
          <a:xfrm>
            <a:off x="0" y="0"/>
            <a:ext cx="12191999" cy="887506"/>
          </a:xfrm>
          <a:prstGeom prst="rect">
            <a:avLst/>
          </a:prstGeom>
          <a:solidFill>
            <a:schemeClr val="tx1">
              <a:lumMod val="65000"/>
              <a:lumOff val="35000"/>
            </a:schemeClr>
          </a:solidFill>
          <a:ln w="9525">
            <a:noFill/>
            <a:miter lim="800000"/>
          </a:ln>
        </p:spPr>
        <p:txBody>
          <a:bodyPr wrap="none" anchor="ctr"/>
          <a:lstStyle/>
          <a:p>
            <a:endParaRPr lang="zh-CN" altLang="en-US"/>
          </a:p>
        </p:txBody>
      </p:sp>
      <p:sp>
        <p:nvSpPr>
          <p:cNvPr id="28676" name="TextBox 8"/>
          <p:cNvSpPr>
            <a:spLocks noChangeArrowheads="1"/>
          </p:cNvSpPr>
          <p:nvPr/>
        </p:nvSpPr>
        <p:spPr bwMode="auto">
          <a:xfrm>
            <a:off x="295647" y="182143"/>
            <a:ext cx="7476128" cy="521970"/>
          </a:xfrm>
          <a:prstGeom prst="rect">
            <a:avLst/>
          </a:prstGeom>
          <a:noFill/>
          <a:ln w="9525">
            <a:noFill/>
            <a:miter lim="800000"/>
          </a:ln>
        </p:spPr>
        <p:txBody>
          <a:bodyPr wrap="square">
            <a:spAutoFit/>
          </a:bodyPr>
          <a:lstStyle/>
          <a:p>
            <a:r>
              <a:rPr sz="2800" b="1" dirty="0">
                <a:solidFill>
                  <a:schemeClr val="bg1"/>
                </a:solidFill>
                <a:latin typeface="等线" panose="02010600030101010101" charset="-122"/>
                <a:ea typeface="微软雅黑" panose="020B0503020204020204" pitchFamily="34" charset="-122"/>
                <a:sym typeface="微软雅黑" panose="020B0503020204020204" pitchFamily="34" charset="-122"/>
              </a:rPr>
              <a:t>13.2.3  提出建议，优化答案</a:t>
            </a:r>
            <a:endParaRPr sz="2800" b="1" dirty="0">
              <a:solidFill>
                <a:schemeClr val="bg1"/>
              </a:solidFill>
              <a:latin typeface="等线" panose="02010600030101010101" charset="-122"/>
              <a:ea typeface="微软雅黑" panose="020B0503020204020204" pitchFamily="34" charset="-122"/>
              <a:sym typeface="微软雅黑" panose="020B0503020204020204" pitchFamily="34" charset="-122"/>
            </a:endParaRPr>
          </a:p>
        </p:txBody>
      </p:sp>
      <p:sp>
        <p:nvSpPr>
          <p:cNvPr id="7" name="矩形 6"/>
          <p:cNvSpPr/>
          <p:nvPr/>
        </p:nvSpPr>
        <p:spPr>
          <a:xfrm>
            <a:off x="767080" y="1118235"/>
            <a:ext cx="10739755" cy="1236980"/>
          </a:xfrm>
          <a:prstGeom prst="rect">
            <a:avLst/>
          </a:prstGeom>
        </p:spPr>
        <p:txBody>
          <a:bodyPr wrap="square">
            <a:noAutofit/>
          </a:bodyPr>
          <a:lstStyle/>
          <a:p>
            <a:pPr indent="457200">
              <a:lnSpc>
                <a:spcPct val="200000"/>
              </a:lnSpc>
            </a:pPr>
            <a:r>
              <a:rPr lang="zh-CN" altLang="en-US" sz="1600" dirty="0">
                <a:solidFill>
                  <a:srgbClr val="5F5E5C"/>
                </a:solidFill>
                <a:latin typeface="微软雅黑" panose="020B0503020204020204" pitchFamily="34" charset="-122"/>
                <a:ea typeface="微软雅黑" panose="020B0503020204020204" pitchFamily="34" charset="-122"/>
                <a:cs typeface="+mn-cs"/>
              </a:rPr>
              <a:t>优化AI生成的答案，如输入“请优化该标题，并为其添加具体的直播时间，使其更有吸引力”提示词，让AI生成带有互联网特性的直播标题文案。</a:t>
            </a:r>
            <a:endParaRPr lang="zh-CN" altLang="en-US" sz="1600" dirty="0">
              <a:solidFill>
                <a:srgbClr val="5F5E5C"/>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1869440" y="2625725"/>
            <a:ext cx="8534400" cy="165735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bg bwMode="auto">
      <p:bgPr>
        <a:gradFill rotWithShape="0">
          <a:gsLst>
            <a:gs pos="0">
              <a:schemeClr val="tx1">
                <a:lumMod val="50000"/>
                <a:lumOff val="50000"/>
              </a:schemeClr>
            </a:gs>
            <a:gs pos="73999">
              <a:schemeClr val="tx1">
                <a:lumMod val="75000"/>
                <a:lumOff val="25000"/>
              </a:schemeClr>
            </a:gs>
            <a:gs pos="100000">
              <a:schemeClr val="tx2">
                <a:lumMod val="50000"/>
              </a:schemeClr>
            </a:gs>
          </a:gsLst>
          <a:lin ang="5400000" scaled="1"/>
        </a:gradFill>
        <a:effectLst/>
      </p:bgPr>
    </p:bg>
    <p:spTree>
      <p:nvGrpSpPr>
        <p:cNvPr id="1" name=""/>
        <p:cNvGrpSpPr/>
        <p:nvPr/>
      </p:nvGrpSpPr>
      <p:grpSpPr>
        <a:xfrm>
          <a:off x="0" y="0"/>
          <a:ext cx="0" cy="0"/>
          <a:chOff x="0" y="0"/>
          <a:chExt cx="0" cy="0"/>
        </a:xfrm>
      </p:grpSpPr>
      <p:sp>
        <p:nvSpPr>
          <p:cNvPr id="27655" name="TextBox 8"/>
          <p:cNvSpPr>
            <a:spLocks noChangeArrowheads="1"/>
          </p:cNvSpPr>
          <p:nvPr/>
        </p:nvSpPr>
        <p:spPr bwMode="auto">
          <a:xfrm>
            <a:off x="1463114" y="650218"/>
            <a:ext cx="9402110" cy="706755"/>
          </a:xfrm>
          <a:prstGeom prst="rect">
            <a:avLst/>
          </a:prstGeom>
          <a:noFill/>
          <a:ln w="9525">
            <a:noFill/>
            <a:miter lim="800000"/>
          </a:ln>
        </p:spPr>
        <p:txBody>
          <a:bodyPr wrap="square" anchor="ctr">
            <a:spAutoFit/>
          </a:bodyPr>
          <a:lstStyle/>
          <a:p>
            <a:pPr algn="ctr"/>
            <a:r>
              <a:rPr sz="4000" dirty="0">
                <a:solidFill>
                  <a:schemeClr val="bg1"/>
                </a:solidFill>
                <a:latin typeface="Impact" panose="020B0806030902050204" pitchFamily="34" charset="0"/>
                <a:ea typeface="微软雅黑" panose="020B0503020204020204" pitchFamily="34" charset="-122"/>
                <a:sym typeface="Impact" panose="020B0806030902050204" pitchFamily="34" charset="0"/>
              </a:rPr>
              <a:t>13.3  封面文案</a:t>
            </a:r>
            <a:endParaRPr sz="4000" dirty="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6" name="矩形 6"/>
          <p:cNvSpPr>
            <a:spLocks noChangeArrowheads="1"/>
          </p:cNvSpPr>
          <p:nvPr/>
        </p:nvSpPr>
        <p:spPr bwMode="auto">
          <a:xfrm>
            <a:off x="1335405" y="2998470"/>
            <a:ext cx="3585845" cy="1454785"/>
          </a:xfrm>
          <a:prstGeom prst="rect">
            <a:avLst/>
          </a:prstGeom>
          <a:noFill/>
          <a:ln w="9525">
            <a:noFill/>
            <a:miter lim="800000"/>
          </a:ln>
        </p:spPr>
        <p:txBody>
          <a:bodyPr wrap="square">
            <a:noAutofit/>
          </a:bodyPr>
          <a:lstStyle/>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13.3.1  设置背景，提出要求</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13.3.2  参考写法，生成文案</a:t>
            </a:r>
            <a:endParaRPr dirty="0">
              <a:solidFill>
                <a:schemeClr val="bg1"/>
              </a:solidFill>
              <a:sym typeface="微软雅黑" panose="020B0503020204020204" pitchFamily="34" charset="-122"/>
            </a:endParaRPr>
          </a:p>
          <a:p>
            <a:pPr marL="285750" indent="-285750">
              <a:lnSpc>
                <a:spcPct val="150000"/>
              </a:lnSpc>
              <a:buFont typeface="Wingdings" panose="05000000000000000000" charset="0"/>
              <a:buChar char="n"/>
            </a:pPr>
            <a:r>
              <a:rPr dirty="0">
                <a:solidFill>
                  <a:schemeClr val="bg1"/>
                </a:solidFill>
                <a:sym typeface="微软雅黑" panose="020B0503020204020204" pitchFamily="34" charset="-122"/>
              </a:rPr>
              <a:t>13.3.3  提出建议，优化答案</a:t>
            </a:r>
            <a:endParaRPr dirty="0">
              <a:solidFill>
                <a:schemeClr val="bg1"/>
              </a:solidFill>
              <a:sym typeface="微软雅黑" panose="020B0503020204020204" pitchFamily="34" charset="-122"/>
            </a:endParaRPr>
          </a:p>
        </p:txBody>
      </p:sp>
      <p:sp>
        <p:nvSpPr>
          <p:cNvPr id="8" name="直接连接符 10"/>
          <p:cNvSpPr>
            <a:spLocks noChangeShapeType="1"/>
          </p:cNvSpPr>
          <p:nvPr/>
        </p:nvSpPr>
        <p:spPr bwMode="auto">
          <a:xfrm>
            <a:off x="0" y="1805342"/>
            <a:ext cx="12192000" cy="0"/>
          </a:xfrm>
          <a:prstGeom prst="line">
            <a:avLst/>
          </a:prstGeom>
          <a:noFill/>
          <a:ln w="9525">
            <a:solidFill>
              <a:schemeClr val="bg1">
                <a:lumMod val="75000"/>
              </a:schemeClr>
            </a:solidFill>
            <a:bevel/>
          </a:ln>
        </p:spPr>
        <p:txBody>
          <a:bodyPr/>
          <a:lstStyle/>
          <a:p>
            <a:endParaRPr lang="zh-CN" altLang="en-US"/>
          </a:p>
        </p:txBody>
      </p:sp>
      <p:sp>
        <p:nvSpPr>
          <p:cNvPr id="9" name="矩形 6"/>
          <p:cNvSpPr>
            <a:spLocks noChangeArrowheads="1"/>
          </p:cNvSpPr>
          <p:nvPr/>
        </p:nvSpPr>
        <p:spPr bwMode="auto">
          <a:xfrm>
            <a:off x="726141" y="2234042"/>
            <a:ext cx="4194854" cy="587405"/>
          </a:xfrm>
          <a:prstGeom prst="rect">
            <a:avLst/>
          </a:prstGeom>
          <a:noFill/>
          <a:ln w="9525">
            <a:noFill/>
            <a:miter lim="800000"/>
          </a:ln>
        </p:spPr>
        <p:txBody>
          <a:bodyPr wrap="square">
            <a:spAutoFit/>
          </a:bodyPr>
          <a:lstStyle/>
          <a:p>
            <a:pPr>
              <a:lnSpc>
                <a:spcPct val="150000"/>
              </a:lnSpc>
            </a:pPr>
            <a:r>
              <a:rPr lang="zh-CN" altLang="en-US" sz="2400">
                <a:solidFill>
                  <a:srgbClr val="FFFFFF"/>
                </a:solidFill>
                <a:effectLst/>
                <a:latin typeface="方正兰亭黑_GBK"/>
              </a:rPr>
              <a:t>学习目标</a:t>
            </a:r>
            <a:endParaRPr lang="zh-CN" altLang="en-US" sz="2400" dirty="0">
              <a:solidFill>
                <a:schemeClr val="bg1"/>
              </a:solidFill>
              <a:sym typeface="微软雅黑" panose="020B0503020204020204" pitchFamily="34" charset="-122"/>
            </a:endParaRPr>
          </a:p>
        </p:txBody>
      </p:sp>
      <p:grpSp>
        <p:nvGrpSpPr>
          <p:cNvPr id="2" name="组合 1"/>
          <p:cNvGrpSpPr/>
          <p:nvPr/>
        </p:nvGrpSpPr>
        <p:grpSpPr>
          <a:xfrm>
            <a:off x="0" y="616788"/>
            <a:ext cx="1445560" cy="759855"/>
            <a:chOff x="0" y="831941"/>
            <a:chExt cx="1445560" cy="759855"/>
          </a:xfrm>
        </p:grpSpPr>
        <p:sp>
          <p:nvSpPr>
            <p:cNvPr id="27659"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0"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1" name="直接连接符 10"/>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2" name="直接连接符 11"/>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grpSp>
        <p:nvGrpSpPr>
          <p:cNvPr id="14" name="组合 13"/>
          <p:cNvGrpSpPr/>
          <p:nvPr/>
        </p:nvGrpSpPr>
        <p:grpSpPr>
          <a:xfrm>
            <a:off x="10746440" y="616788"/>
            <a:ext cx="1445560" cy="759855"/>
            <a:chOff x="0" y="831941"/>
            <a:chExt cx="1445560" cy="759855"/>
          </a:xfrm>
        </p:grpSpPr>
        <p:sp>
          <p:nvSpPr>
            <p:cNvPr id="15" name="直接连接符 10"/>
            <p:cNvSpPr>
              <a:spLocks noChangeShapeType="1"/>
            </p:cNvSpPr>
            <p:nvPr/>
          </p:nvSpPr>
          <p:spPr bwMode="auto">
            <a:xfrm flipH="1">
              <a:off x="0" y="831941"/>
              <a:ext cx="578224" cy="759855"/>
            </a:xfrm>
            <a:prstGeom prst="line">
              <a:avLst/>
            </a:prstGeom>
            <a:noFill/>
            <a:ln w="9525">
              <a:solidFill>
                <a:schemeClr val="bg1">
                  <a:lumMod val="75000"/>
                </a:schemeClr>
              </a:solidFill>
              <a:bevel/>
            </a:ln>
          </p:spPr>
          <p:txBody>
            <a:bodyPr/>
            <a:lstStyle/>
            <a:p>
              <a:endParaRPr lang="zh-CN" altLang="en-US"/>
            </a:p>
          </p:txBody>
        </p:sp>
        <p:sp>
          <p:nvSpPr>
            <p:cNvPr id="16" name="直接连接符 10"/>
            <p:cNvSpPr>
              <a:spLocks noChangeShapeType="1"/>
            </p:cNvSpPr>
            <p:nvPr/>
          </p:nvSpPr>
          <p:spPr bwMode="auto">
            <a:xfrm flipH="1">
              <a:off x="289112" y="831941"/>
              <a:ext cx="578224" cy="759855"/>
            </a:xfrm>
            <a:prstGeom prst="line">
              <a:avLst/>
            </a:prstGeom>
            <a:noFill/>
            <a:ln w="9525">
              <a:solidFill>
                <a:schemeClr val="bg1">
                  <a:lumMod val="75000"/>
                </a:schemeClr>
              </a:solidFill>
              <a:bevel/>
            </a:ln>
          </p:spPr>
          <p:txBody>
            <a:bodyPr/>
            <a:lstStyle/>
            <a:p>
              <a:endParaRPr lang="zh-CN" altLang="en-US"/>
            </a:p>
          </p:txBody>
        </p:sp>
        <p:sp>
          <p:nvSpPr>
            <p:cNvPr id="17" name="直接连接符 16"/>
            <p:cNvSpPr>
              <a:spLocks noChangeShapeType="1"/>
            </p:cNvSpPr>
            <p:nvPr/>
          </p:nvSpPr>
          <p:spPr bwMode="auto">
            <a:xfrm flipH="1">
              <a:off x="578224" y="831941"/>
              <a:ext cx="578224" cy="759855"/>
            </a:xfrm>
            <a:prstGeom prst="line">
              <a:avLst/>
            </a:prstGeom>
            <a:noFill/>
            <a:ln w="9525">
              <a:solidFill>
                <a:schemeClr val="bg1">
                  <a:lumMod val="75000"/>
                </a:schemeClr>
              </a:solidFill>
              <a:bevel/>
            </a:ln>
          </p:spPr>
          <p:txBody>
            <a:bodyPr/>
            <a:lstStyle/>
            <a:p>
              <a:endParaRPr lang="zh-CN" altLang="en-US"/>
            </a:p>
          </p:txBody>
        </p:sp>
        <p:sp>
          <p:nvSpPr>
            <p:cNvPr id="18" name="直接连接符 17"/>
            <p:cNvSpPr>
              <a:spLocks noChangeShapeType="1"/>
            </p:cNvSpPr>
            <p:nvPr/>
          </p:nvSpPr>
          <p:spPr bwMode="auto">
            <a:xfrm flipH="1">
              <a:off x="867336" y="831941"/>
              <a:ext cx="578224" cy="759855"/>
            </a:xfrm>
            <a:prstGeom prst="line">
              <a:avLst/>
            </a:prstGeom>
            <a:noFill/>
            <a:ln w="9525">
              <a:solidFill>
                <a:schemeClr val="bg1">
                  <a:lumMod val="75000"/>
                </a:schemeClr>
              </a:solidFill>
              <a:bevel/>
            </a:ln>
          </p:spPr>
          <p:txBody>
            <a:bodyPr/>
            <a:lstStyle/>
            <a:p>
              <a:endParaRPr lang="zh-CN" altLang="en-US"/>
            </a:p>
          </p:txBody>
        </p:sp>
      </p:grpSp>
      <p:sp>
        <p:nvSpPr>
          <p:cNvPr id="19" name="直接连接符 10"/>
          <p:cNvSpPr>
            <a:spLocks noChangeShapeType="1"/>
          </p:cNvSpPr>
          <p:nvPr/>
        </p:nvSpPr>
        <p:spPr bwMode="auto">
          <a:xfrm>
            <a:off x="0" y="272376"/>
            <a:ext cx="12192000" cy="0"/>
          </a:xfrm>
          <a:prstGeom prst="line">
            <a:avLst/>
          </a:prstGeom>
          <a:noFill/>
          <a:ln w="9525">
            <a:solidFill>
              <a:schemeClr val="bg1">
                <a:lumMod val="75000"/>
              </a:schemeClr>
            </a:solidFill>
            <a:bevel/>
          </a:ln>
        </p:spPr>
        <p:txBody>
          <a:bodyPr/>
          <a:lstStyle/>
          <a:p>
            <a:endParaRPr lang="zh-CN" altLang="en-US"/>
          </a:p>
        </p:txBody>
      </p:sp>
    </p:spTree>
  </p:cSld>
  <p:clrMapOvr>
    <a:masterClrMapping/>
  </p:clrMapOv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PP_MARK_KEY" val="a2f2893a-b8ed-4b3e-a743-156500f54570"/>
  <p:tag name="COMMONDATA" val="eyJoZGlkIjoiYmI1NDUwMzAwZmI4ZDQyNDMyMWY4ZDBlODkzNGNmMDMifQ=="/>
  <p:tag name="commondata" val="eyJoZGlkIjoiNjFkZTIzMDg5ODA0OTQ2YTMxZjk2ZGJmMTdhZTY4NTU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1443</Words>
  <Application>WPS 演示</Application>
  <PresentationFormat>宽屏</PresentationFormat>
  <Paragraphs>100</Paragraphs>
  <Slides>19</Slides>
  <Notes>11</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19</vt:i4>
      </vt:variant>
    </vt:vector>
  </HeadingPairs>
  <TitlesOfParts>
    <vt:vector size="34" baseType="lpstr">
      <vt:lpstr>Arial</vt:lpstr>
      <vt:lpstr>宋体</vt:lpstr>
      <vt:lpstr>Wingdings</vt:lpstr>
      <vt:lpstr>等线</vt:lpstr>
      <vt:lpstr>微软雅黑</vt:lpstr>
      <vt:lpstr>Arial Unicode MS</vt:lpstr>
      <vt:lpstr>等线 Light</vt:lpstr>
      <vt:lpstr>Impact</vt:lpstr>
      <vt:lpstr>Wingdings</vt:lpstr>
      <vt:lpstr>方正兰亭黑_GBK</vt:lpstr>
      <vt:lpstr>黑体</vt:lpstr>
      <vt:lpstr>Arial Unicode MS</vt:lpstr>
      <vt:lpstr>自定义设计方案</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741</cp:revision>
  <dcterms:created xsi:type="dcterms:W3CDTF">2016-10-02T03:17:00Z</dcterms:created>
  <dcterms:modified xsi:type="dcterms:W3CDTF">2023-11-15T06:53:34Z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8D39EB32A47A46C6B9681188193A40BF</vt:lpwstr>
  </property>
  <property fmtid="{D5CDD505-2E9C-101B-9397-08002B2CF9AE}" pid="3" name="KSOProductBuildVer">
    <vt:lpwstr>2052-12.1.0.15712</vt:lpwstr>
  </property>
</Properties>
</file>