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21"/>
  </p:notesMasterIdLst>
  <p:sldIdLst>
    <p:sldId id="258" r:id="rId5"/>
    <p:sldId id="536" r:id="rId6"/>
    <p:sldId id="283" r:id="rId7"/>
    <p:sldId id="522" r:id="rId8"/>
    <p:sldId id="538" r:id="rId9"/>
    <p:sldId id="539" r:id="rId10"/>
    <p:sldId id="541" r:id="rId11"/>
    <p:sldId id="537" r:id="rId12"/>
    <p:sldId id="542" r:id="rId13"/>
    <p:sldId id="543" r:id="rId14"/>
    <p:sldId id="545" r:id="rId15"/>
    <p:sldId id="546" r:id="rId16"/>
    <p:sldId id="549" r:id="rId17"/>
    <p:sldId id="547" r:id="rId18"/>
    <p:sldId id="548" r:id="rId19"/>
    <p:sldId id="550" r:id="rId20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第8章  制作学术类文案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40125" cy="2267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8.1  论文大纲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8.2  学习笔记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8.3  专业解惑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8.4  个人简历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8.5  商业计划书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8.3.2  提出需求，解答问题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755" y="2233295"/>
            <a:ext cx="3564255" cy="21882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进一步了解沉没成本的相关知识，如输入“详细说明沉没成本在生活中的应用”提示词，ChatGPT会对沉没成本的应用展开介绍。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87620" y="979170"/>
            <a:ext cx="6064885" cy="53111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8.4  个人简历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138930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8.4.1  引导AI，评价简历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8.4.2  提出建议，修改简历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8.4.1  引导AI，评价简历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755" y="1746250"/>
            <a:ext cx="3914775" cy="32308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提供给ChatGPT履历，在输入框中输入“这份美工编辑的履历，有哪些地方可以写得更好？请以专业面试官的角度，提出具体的改进建议。（附上履历）”提示词，ChatGPT会从面试官的角度给出中肯的修改建议。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34280" y="945515"/>
            <a:ext cx="6045200" cy="5352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8.4.2  提出建议，修改简历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755" y="1680210"/>
            <a:ext cx="3914775" cy="36582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让ChatGPT改写履历，在输入框中输入“根据你提出的建议来改写这份履历，以列点的形式列出”提示词，ChatGPT会根据建议对简历进行修改。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可以看出，ChatGPT修改好的简历与求职意向相匹配，更突出专业水平和实战能力，能够增加求职成功的几率。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97525" y="957580"/>
            <a:ext cx="5186680" cy="53454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8.5  商业计划书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138930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8.5.1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8.5.2  提出需求，生成商业计划书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8.5.1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755" y="2113280"/>
            <a:ext cx="3564255" cy="21882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在ChatGPT的输入框中输入对话前提，如输入“什么是商业计划书？一份完整的商业计划书包含哪些要素”提示词，ChatGPT会进行回复。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42535" y="959485"/>
            <a:ext cx="6419850" cy="53428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8.5.2  提出需求，生成商业计划书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490" y="1755140"/>
            <a:ext cx="2435225" cy="22307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输入具体的需求，如输入“提供一份关于中文学习App研发的商业计划书，用于融资”提示词。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5480" y="1237615"/>
            <a:ext cx="8649970" cy="5024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8.1  论文大纲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138930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8.1.1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8.1.2  提出需求，生成论文大纲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925" y="1087120"/>
            <a:ext cx="11029950" cy="10826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在ChatGPT的输入框中输入对话提示，如输入“论文大纲主要包括哪些要素”提示词，确认ChatGPT对论文大纲是否了解。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7520" y="2059940"/>
            <a:ext cx="6156960" cy="4251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8.1.2  提出需求，生成论文大纲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965" y="1028065"/>
            <a:ext cx="11259820" cy="16071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在ChatGPT的输入框中输入具体的需求，如输入“提供选题为秘书职能的论文大纲”提示词，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ChatGPT会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需要注意的是，为保证论文的原创度和尊重个人的知识成果，运用ChatGPT生成的论文大纲仅适合作为灵感参考，不建议直接采用。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6115" y="2635250"/>
            <a:ext cx="8319770" cy="3637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8.2  学习笔记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138930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8.2.1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8.2.2  提出需求，生成学习笔记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4230" y="2353310"/>
            <a:ext cx="3948430" cy="16071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在ChatGPT的输入框中输入对话前提，如输入“读书笔记的要素有哪些”提示词，确认ChatGPT是否了解学习笔记的写法。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11750" y="1010285"/>
            <a:ext cx="5994400" cy="52914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8.2.2  提出需求，生成学习笔记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4230" y="2353310"/>
            <a:ext cx="3948430" cy="21882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在ChatGPT的输入框中输入具体需求，如输入“假设你正在阅读《百年孤独》这本书，请写下关于这本书的读书笔记”提示词，ChatGPT会根据要求生成学习笔记。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15635" y="1036320"/>
            <a:ext cx="5301615" cy="5281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8.3  专业解惑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138930" cy="110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8.3.1  引入问题，设置背景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8.3.2  提出需求，解答问题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8.3.1  引入问题，设置背景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755" y="2233295"/>
            <a:ext cx="3564255" cy="21882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在ChatGPT的输入框中输入问题，如输入“什么是沉没成本？”提示词，ChatGPT会简要地介绍它的概念、特点和应用。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34585" y="1003300"/>
            <a:ext cx="7003415" cy="533908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WPS 演示</Application>
  <PresentationFormat>宽屏</PresentationFormat>
  <Paragraphs>87</Paragraphs>
  <Slides>16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745</cp:revision>
  <dcterms:created xsi:type="dcterms:W3CDTF">2016-10-02T03:17:00Z</dcterms:created>
  <dcterms:modified xsi:type="dcterms:W3CDTF">2023-11-15T03:20:37Z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