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7"/>
  </p:notesMasterIdLst>
  <p:sldIdLst>
    <p:sldId id="258" r:id="rId5"/>
    <p:sldId id="448" r:id="rId6"/>
    <p:sldId id="283" r:id="rId7"/>
    <p:sldId id="502" r:id="rId8"/>
    <p:sldId id="449" r:id="rId9"/>
    <p:sldId id="443" r:id="rId10"/>
    <p:sldId id="516" r:id="rId11"/>
    <p:sldId id="517" r:id="rId12"/>
    <p:sldId id="518" r:id="rId13"/>
    <p:sldId id="519" r:id="rId14"/>
    <p:sldId id="458" r:id="rId15"/>
    <p:sldId id="459" r:id="rId16"/>
    <p:sldId id="503" r:id="rId18"/>
    <p:sldId id="504" r:id="rId19"/>
    <p:sldId id="520" r:id="rId20"/>
    <p:sldId id="521" r:id="rId21"/>
    <p:sldId id="522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第5章  制作新媒体文案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93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5.1  公众号文案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5.2  小红书文案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5.3  头条号文案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5.4  微博文案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5.2.5  修改内容，优化文案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6780" y="1899285"/>
            <a:ext cx="39166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用户可以对不合适的内容进行修改，提出修改要求后ChatGPT会生成回复。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可以看出，ChatGPT按照要求生成了接近小红书文案风格的内容，增加小红书文案的参考价值。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44490" y="968375"/>
            <a:ext cx="5904230" cy="53384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5.3  头条号文案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73505" y="3017520"/>
            <a:ext cx="3693795" cy="1365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5.3.1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5.3.2  提出需求，确认风格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5.3.3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5.3.1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610" y="1056005"/>
            <a:ext cx="113201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在ChatGPT的输入框中输入对话前提，如输入“你了解今日头条吗”提示词，ChatGPT会生成回复。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18945" y="1809115"/>
            <a:ext cx="8753475" cy="37814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5.3.2  提出需求，确认风格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610" y="1056005"/>
            <a:ext cx="113201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在输入框中输入“用今日头条的文案风格写一篇150字的文章”提示词，确保ChatGPT了解今日头条的内容风格。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1015" y="1807845"/>
            <a:ext cx="8648700" cy="43243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5.3.3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0" y="1905635"/>
            <a:ext cx="41116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ChatGPT生成正式的今日头条文章，如输入“请以今日头条的文案风格写一篇200～300字的文章，主题为：‘视频剪辑干货分享’，内容包括：吸引人的标题和开头、剪辑技巧、结尾与受众互动”提示词，ChatGPT会生成头条号文案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62600" y="948055"/>
            <a:ext cx="5432425" cy="53574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5.4  微博文案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73505" y="3017520"/>
            <a:ext cx="3693795" cy="105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5.4.1  输入提示，确认风格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5.4.2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5.4.1  输入提示，确认风格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0" y="1905635"/>
            <a:ext cx="35134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在ChatGPT的输入框中输入对话前提，如输入“微博文案有哪些类型”提示词，会生成的回复，确保ChatGPT了解微博的文案风格。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64785" y="946150"/>
            <a:ext cx="5760085" cy="5374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5.4.2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070" y="2076450"/>
            <a:ext cx="35134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让ChatGPT生成正式的微博文案，如输入“提供5个产品推广文案，用来推销鼠标”提示词，</a:t>
            </a: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ChatGPT</a:t>
            </a: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会生成的回复。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73675" y="981075"/>
            <a:ext cx="6057900" cy="52685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5.1  公众号文案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112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5.1.1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5.1.2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5.1.1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5480" y="1186180"/>
            <a:ext cx="10825480" cy="12846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在ChatGPT的输入框中输入对话前提，如输入“一篇完整的公众号文案需要具备哪些要素？”提示词，让ChatGPT建立关于公众号文案的知识背景。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1395" y="2470785"/>
            <a:ext cx="10153650" cy="33337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5.1.2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9745" y="899160"/>
            <a:ext cx="11447145" cy="12763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提供给ChatGPT种子词，如输入“根据种子词生成一篇实用类公众号文案，use a temperature of 1，种子词有吹风机、棉签、水杯和充电线”提示词，让ChatGPT根据我们所给的提示词生成相应的文案。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79855" y="2026920"/>
            <a:ext cx="9431655" cy="4236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5.2  小红书文案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693795" cy="2318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5.2.1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5.2.2  验证AI，确定风格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5.2.3  提出需求，矫正风格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5.2.4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5.2.5  修改内容，优化文案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355" y="1101725"/>
            <a:ext cx="10989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在ChatGPT的输入框中输入对话前提，如输入“你了解小红书吗”提示词，ChatGPT会生成回复。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47265" y="1899285"/>
            <a:ext cx="7593965" cy="42881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5.2.2  验证AI，确定风格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355" y="1101725"/>
            <a:ext cx="111944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在输入框中继续输入“用小红书的文案风格写一篇150字的文章”提示词，验证ChatGPT对小红书的内容风格是否了解。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1890" y="1797050"/>
            <a:ext cx="7348220" cy="4381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5.2.3  提出需求，矫正风格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4220" y="1905635"/>
            <a:ext cx="366014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对ChatGPT生成的文章进行矫正，让其更符合小红书的文案风格，如输入“需要有一个极具吸引力的标题，文案要用更活泼可爱的语气，并为每个段落都添加合适的emoji，最后再添加tag标签”提示词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，ChatGPT会生成回复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95850" y="1094740"/>
            <a:ext cx="6352540" cy="51409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5.2.4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1055" y="1659890"/>
            <a:ext cx="366014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ChatGPT生成正式的小红书文案，如输入“请以小红书的风格写一篇200～300字的文章，主题为：‘本地人做好的成都旅游攻略’，内容包括：开篇介绍、推荐的成都打卡景点和推荐原因，结尾要与用户进行互动”提示词，ChatGPT会生成回复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95265" y="1018540"/>
            <a:ext cx="5815965" cy="524129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1425</Words>
  <Application>WPS 演示</Application>
  <PresentationFormat>宽屏</PresentationFormat>
  <Paragraphs>90</Paragraphs>
  <Slides>17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733</cp:revision>
  <dcterms:created xsi:type="dcterms:W3CDTF">2016-10-02T03:17:00Z</dcterms:created>
  <dcterms:modified xsi:type="dcterms:W3CDTF">2023-11-15T02:26:49Z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