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3"/>
  </p:notesMasterIdLst>
  <p:sldIdLst>
    <p:sldId id="258" r:id="rId5"/>
    <p:sldId id="448" r:id="rId6"/>
    <p:sldId id="283" r:id="rId7"/>
    <p:sldId id="402" r:id="rId8"/>
    <p:sldId id="485" r:id="rId9"/>
    <p:sldId id="449" r:id="rId10"/>
    <p:sldId id="443" r:id="rId11"/>
    <p:sldId id="445" r:id="rId12"/>
    <p:sldId id="496" r:id="rId14"/>
    <p:sldId id="497" r:id="rId15"/>
    <p:sldId id="498" r:id="rId16"/>
    <p:sldId id="458" r:id="rId17"/>
    <p:sldId id="459" r:id="rId18"/>
    <p:sldId id="499" r:id="rId19"/>
    <p:sldId id="500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7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29"/>
        <p:guide pos="37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第2章  学会高效的提问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45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2.1  挖掘方法：有效运用ChatGPT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2.2  优化技巧：生成满意回复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2.3  实用指令：提高使用效率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2.2.4  赋予具体身份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38785" y="892175"/>
            <a:ext cx="11309350" cy="25882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赋予ChatGPT以身份，相当于给了ChatGPT一定的语言风格和话题内容方面的提示，让ChatGPT能够对接下来的对话做足准备。这一技巧不仅适用于咨询ChatGPT信息，也适用于与ChatGPT进行深度的情感沟通。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假设我们让ChatGPT充当一个数学老师，让它生成一份数学知识点的教案，那么可以在ChatGPT中输入“你现在是一位数学老师，请生成一份面向初中生的数学知识点教案，包括教学重难点、课前导入、教学设计和课后小结。”，</a:t>
            </a:r>
            <a:r>
              <a:rPr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</a:t>
            </a:r>
            <a:r>
              <a:rPr 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会进行回复。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38145" y="3429000"/>
            <a:ext cx="6315710" cy="28270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2.2.5  进行调优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29590" y="1024255"/>
            <a:ext cx="11173460" cy="1647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由于ChatGPT对提示词的响应与回复都是连续性的，即ChatGPT具备理解上下文的功能，因此若是用户对ChatGPT的回复不是很满意或是发现了其错误，可以对ChatGPT进行调优，针对某个问题给出正确的提示。首先向ChatGPT提出一个问题，如“你知道《红楼梦》中林黛玉和薛宝钗的关系吗”，输入“不对，薛宝钗是王夫人的外甥女”提示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0380" y="2882900"/>
            <a:ext cx="8650605" cy="27495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2.3  实用指令：提高使用效率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489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2.3.1  解决文字中断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2.3.2  调试风格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2.3.3  生成专业答案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2.3.1  解决文字中断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6910" y="1854200"/>
            <a:ext cx="4010660" cy="3150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由于ChatGPT的研发者对ChatGPT连续性生成回复进行了字数限制，因此用户在使用ChatGPT时，可能都会遇到文字中断的情况。此时，用户只需要在ChatGPT的输入框中输入“继续”的提示词指令，即可解决这一问题。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9045" y="1015365"/>
            <a:ext cx="6546850" cy="52317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2.3.2  调试风格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8320" y="805815"/>
            <a:ext cx="11107420" cy="25761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当用户需要指定ChatGPT的语言风格、内容属性时，可以套用“你的角色【专业领域】＋你的能力【成果期待】＋我希望你【任务需求】”这一固定指令模板，让其生成我们想要的回复。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，在ChatGPT的输入框中输入“你的角色是诗人，你的能力是善于想象，且能从虚幻的内容中揭露现实的社会问题，并以诗歌的形式呈现出来，让人深思现实。现在我希望你以批判世界上没有绝对的公平为目的，写一篇讽刺意味深远且具有启发性的诗歌。”的提示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4130" y="3288030"/>
            <a:ext cx="7063740" cy="30264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2.3.3  生成专业答案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595" y="946150"/>
            <a:ext cx="4010025" cy="5473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ChatGPT的应用场景不断扩大，使用人群不断增多，人们对ChatGPT生成更加专业性的答案的需求也不断增多。而掌握“问题背景＋任务需求＋行业专家模版或方法论”这一指令模板，能够帮助我们提高使用ChatGPT的效率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在ChatGPT的输入框中输入“根据《金字塔原理》书中的内容，生成20个关于围巾的广告宣传语”，ChatGPT会生成更为专业的答案。后续还可以继续提问，让ChatGPT对所生成的答案进行原理解释。</a:t>
            </a:r>
            <a:endParaRPr lang="zh-CN" alt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97120" y="1602740"/>
            <a:ext cx="6757035" cy="38811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</a:rPr>
              <a:t>2.1  挖掘方法：有效运用ChatGPT</a:t>
            </a:r>
            <a:endParaRPr sz="4000" dirty="0">
              <a:solidFill>
                <a:schemeClr val="bg1"/>
              </a:solidFill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6976110" cy="1466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2.1.1  细化提示词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2.1.2  明确主题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2.1.3  细化描述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2.1.1  细化提示词</a:t>
            </a:r>
            <a:endParaRPr lang="zh-CN" altLang="en-US"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5345" y="1523365"/>
            <a:ext cx="4486275" cy="38119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掘提示词的第一步是细化提示词，即选择更为精准、贴切的提示词。提示词大致可以分为两类，一是较为宽泛的提示词，如在ChatGPT中输入“请写出20个短视频标题”；二是较为具体的提示词，如在ChatGPT中输入“请写出20个风景类的短视频标题”，ChatGPT会给用户提供不一样的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76620" y="964565"/>
            <a:ext cx="5344160" cy="5336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2.1.2  明确主题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4195" y="965200"/>
            <a:ext cx="10941685" cy="21653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首先要明确提示的主题是什么，且在确定具体的提示词的基础上，用户明确提示的主题也应该是具体的。例如，用户想通过ChatGPT生成两则宣传语，是关于呼吁保护野生动物的，那么“呼吁保护野生动物”便是提示的主题，而“两则宣传语”则是用户的需求，组织一下语言，便可以在ChatGPT中输入“提供两则关于呼吁保护野生动物的宣传语”提示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0175" y="3208020"/>
            <a:ext cx="9229725" cy="26289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2.1.3  细化描述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725" y="1297305"/>
            <a:ext cx="5180330" cy="1764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当用户在给ChatGPT的提示词中说明了主题的情形下，仍旧没有得到理想的回复时，可以进一步细化主题描述，多加入一些限定语言或条件。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79730" y="3223895"/>
            <a:ext cx="2962910" cy="1368425"/>
          </a:xfrm>
          <a:prstGeom prst="rect">
            <a:avLst/>
          </a:prstGeom>
        </p:spPr>
        <p:txBody>
          <a:bodyPr wrap="square">
            <a:noAutofit/>
          </a:bodyPr>
          <a:p>
            <a:pPr indent="457200">
              <a:lnSpc>
                <a:spcPct val="200000"/>
              </a:lnSpc>
            </a:pPr>
            <a:r>
              <a:rPr sz="18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1．加入限定语言</a:t>
            </a:r>
            <a:endParaRPr sz="18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sz="18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2．设置限定条件</a:t>
            </a:r>
            <a:endParaRPr sz="18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endParaRPr lang="zh-CN" altLang="en-US" sz="18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96000" y="948055"/>
            <a:ext cx="5568950" cy="53854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9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2.2  优化技巧：生成满意回复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693795" cy="2252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2.2.1  模仿语言风格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2.2.2  提供参考实例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2.2.3  指定表格回复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2.2.4  赋予具体身份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2.2.5  进行调优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 模仿语言风格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2465" y="1271905"/>
            <a:ext cx="37331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>
              <a:lnSpc>
                <a:spcPct val="200000"/>
              </a:lnSpc>
              <a:buClrTx/>
              <a:buSzTx/>
              <a:buNone/>
            </a:pPr>
            <a:r>
              <a:rPr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当用户不知道如何拟写提示词才能够获得满意的回复时，可以模仿语言风格，从用户自身出发，包括自己喜欢的影视人物、动漫人物、作家等语言风格，都可以让ChatGPT进行模仿。</a:t>
            </a:r>
            <a:endParaRPr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>
              <a:lnSpc>
                <a:spcPct val="200000"/>
              </a:lnSpc>
              <a:buClrTx/>
              <a:buSzTx/>
              <a:buNone/>
            </a:pPr>
            <a:r>
              <a:rPr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例如，在ChatGPT的输入框中输入“以阿里斯托芬的语言风格，写一则关于菜市场的搞笑类脚本”</a:t>
            </a:r>
            <a:r>
              <a:rPr 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</a:t>
            </a:r>
            <a:r>
              <a:rPr 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会进行回复</a:t>
            </a:r>
            <a:r>
              <a:rPr 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6445" y="1435100"/>
            <a:ext cx="6891020" cy="41967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2.2.2  提供参考实例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51840" y="1290320"/>
            <a:ext cx="3814445" cy="4657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用户在对ChatGPT进行提问时，可以提供一个具体的实例让其参考，等ChatGPT识别之后便可以生成更为满意的答案。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例如，在ChatGPT的输入框中输入“模仿‘来到长沙之后，我终于吃到了心心念念的麻辣小龙虾’的写法，提供20个探店类vlog的标题文案”，</a:t>
            </a:r>
            <a:r>
              <a:rPr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</a:t>
            </a:r>
            <a:r>
              <a:rPr 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会进行回复。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8520" y="1479550"/>
            <a:ext cx="7117715" cy="42786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2.2.3  指定表格回复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06425" y="1823085"/>
            <a:ext cx="4300220" cy="3212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用户在与ChatGPT对话时，可以要求其以表格的形式给出回复，对于要点提炼、数据分析和短视频脚本创作等工作有很大的帮助。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例如，在ChatGPT的输入框中输入“提供一个饼干制作的教学类短视频脚本，以表格的形式”提示词，</a:t>
            </a:r>
            <a:r>
              <a:rPr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ChatGPT</a:t>
            </a:r>
            <a:r>
              <a:rPr lang="zh-CN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会进行回复。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52060" y="1109980"/>
            <a:ext cx="6481445" cy="513524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2112</Words>
  <Application>WPS 演示</Application>
  <PresentationFormat>宽屏</PresentationFormat>
  <Paragraphs>88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739</cp:revision>
  <dcterms:created xsi:type="dcterms:W3CDTF">2016-10-02T03:17:00Z</dcterms:created>
  <dcterms:modified xsi:type="dcterms:W3CDTF">2023-11-15T01:21:43Z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