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61" r:id="rId3"/>
    <p:sldMasterId id="2147483673" r:id="rId4"/>
  </p:sldMasterIdLst>
  <p:notesMasterIdLst>
    <p:notesMasterId r:id="rId19"/>
  </p:notesMasterIdLst>
  <p:sldIdLst>
    <p:sldId id="258" r:id="rId5"/>
    <p:sldId id="448" r:id="rId6"/>
    <p:sldId id="283" r:id="rId7"/>
    <p:sldId id="501" r:id="rId8"/>
    <p:sldId id="502" r:id="rId9"/>
    <p:sldId id="503" r:id="rId10"/>
    <p:sldId id="504" r:id="rId11"/>
    <p:sldId id="505" r:id="rId12"/>
    <p:sldId id="506" r:id="rId13"/>
    <p:sldId id="449" r:id="rId14"/>
    <p:sldId id="443" r:id="rId15"/>
    <p:sldId id="507" r:id="rId16"/>
    <p:sldId id="458" r:id="rId17"/>
    <p:sldId id="459" r:id="rId18"/>
    <p:sldId id="512" r:id="rId20"/>
    <p:sldId id="513" r:id="rId21"/>
  </p:sldIdLst>
  <p:sldSz cx="12192000" cy="6858000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2166" userDrawn="1">
          <p15:clr>
            <a:srgbClr val="A4A3A4"/>
          </p15:clr>
        </p15:guide>
        <p15:guide id="2" pos="380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7814"/>
    <a:srgbClr val="DC6B0E"/>
    <a:srgbClr val="E07A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70" autoAdjust="0"/>
    <p:restoredTop sz="95461" autoAdjust="0"/>
  </p:normalViewPr>
  <p:slideViewPr>
    <p:cSldViewPr snapToGrid="0" showGuides="1">
      <p:cViewPr varScale="1">
        <p:scale>
          <a:sx n="105" d="100"/>
          <a:sy n="105" d="100"/>
        </p:scale>
        <p:origin x="834" y="114"/>
      </p:cViewPr>
      <p:guideLst>
        <p:guide orient="horz" pos="2166"/>
        <p:guide pos="38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3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等线" panose="02010600030101010101" charset="-122"/>
                <a:cs typeface="等线" panose="02010600030101010101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等线" panose="02010600030101010101" charset="-122"/>
                <a:cs typeface="等线" panose="02010600030101010101" charset="-122"/>
              </a:defRPr>
            </a:lvl1pPr>
          </a:lstStyle>
          <a:p>
            <a:pPr>
              <a:defRPr/>
            </a:pPr>
            <a:fld id="{0F8809C6-6787-4F76-B8E9-0267164A12D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等线" panose="02010600030101010101" charset="-122"/>
                <a:cs typeface="等线" panose="02010600030101010101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等线" panose="02010600030101010101" charset="-122"/>
                <a:cs typeface="等线" panose="02010600030101010101" charset="-122"/>
              </a:defRPr>
            </a:lvl1pPr>
          </a:lstStyle>
          <a:p>
            <a:pPr>
              <a:defRPr/>
            </a:pPr>
            <a:fld id="{823B3601-9713-443D-BC75-8C4CE7E2A45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3B94D5-50BB-4637-99BF-D11D87E9406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9CEC1-4B5A-4B65-BEB3-05D4186E009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246A6-B374-4010-886E-106D5636E4D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8BCC3-4832-482F-86CB-B4073F74E5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33F11-E6A7-47AE-A512-CDC16696FAE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21F9C-4AD4-4FF2-9895-A66F67B58FA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11"/>
          <p:cNvSpPr/>
          <p:nvPr userDrawn="1"/>
        </p:nvSpPr>
        <p:spPr>
          <a:xfrm>
            <a:off x="5857594" y="6359245"/>
            <a:ext cx="476810" cy="47681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TextBox 15"/>
          <p:cNvSpPr>
            <a:spLocks noChangeArrowheads="1"/>
          </p:cNvSpPr>
          <p:nvPr userDrawn="1"/>
        </p:nvSpPr>
        <p:spPr bwMode="auto">
          <a:xfrm>
            <a:off x="5699918" y="6414294"/>
            <a:ext cx="792163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3178470B-834F-4BEB-B7A2-81ED5C5E077E}" type="slidenum"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</a:fld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7" name="直接箭头连接符 25"/>
          <p:cNvSpPr>
            <a:spLocks noChangeShapeType="1"/>
          </p:cNvSpPr>
          <p:nvPr userDrawn="1"/>
        </p:nvSpPr>
        <p:spPr bwMode="auto">
          <a:xfrm>
            <a:off x="409575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直接箭头连接符 27"/>
          <p:cNvSpPr>
            <a:spLocks noChangeShapeType="1"/>
          </p:cNvSpPr>
          <p:nvPr userDrawn="1"/>
        </p:nvSpPr>
        <p:spPr bwMode="auto">
          <a:xfrm flipH="1">
            <a:off x="6527800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DE4B9-E66B-4A6E-9801-2A576895371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1C369-419B-4289-A31E-08E7919D417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240B40-771F-4B5B-905E-8D0AC6FC867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BB6C3-5E95-4448-B2C4-B638F51EDD0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5B9581-29C8-4556-A8DF-F43591733D4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DD12E-129D-4053-8E1A-FE57F4BF5D8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9493B-D33E-4DC0-BE40-09747D333324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E5805B-AD7B-407F-973F-EFDF77C3BB1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D1157D-AF7A-4484-BB5F-D704F46804B3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955EA0-8727-49A9-AC23-91738BB30B4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38F7C-7C01-4C87-BC25-8FDD2A5D091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E3303-2AA3-434C-8A4E-5A0FF3699E2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37F63-F0AE-43AB-8CB8-23FB9477A071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1AEAEF-A05A-43BE-AA16-BF89CEDC0B4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6"/>
          <p:cNvSpPr/>
          <p:nvPr userDrawn="1"/>
        </p:nvSpPr>
        <p:spPr>
          <a:xfrm>
            <a:off x="5762625" y="6211888"/>
            <a:ext cx="650875" cy="650875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圆角矩形 3"/>
          <p:cNvSpPr>
            <a:spLocks noChangeArrowheads="1"/>
          </p:cNvSpPr>
          <p:nvPr userDrawn="1"/>
        </p:nvSpPr>
        <p:spPr bwMode="auto">
          <a:xfrm>
            <a:off x="10128250" y="422275"/>
            <a:ext cx="1644650" cy="1206500"/>
          </a:xfrm>
          <a:prstGeom prst="roundRect">
            <a:avLst>
              <a:gd name="adj" fmla="val 5810"/>
            </a:avLst>
          </a:prstGeom>
          <a:solidFill>
            <a:srgbClr val="E67819"/>
          </a:solidFill>
          <a:ln>
            <a:noFill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6" name="直接箭头连接符 25"/>
          <p:cNvSpPr>
            <a:spLocks noChangeShapeType="1"/>
          </p:cNvSpPr>
          <p:nvPr userDrawn="1"/>
        </p:nvSpPr>
        <p:spPr bwMode="auto">
          <a:xfrm>
            <a:off x="409575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rgbClr val="E67819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直接箭头连接符 27"/>
          <p:cNvSpPr>
            <a:spLocks noChangeShapeType="1"/>
          </p:cNvSpPr>
          <p:nvPr userDrawn="1"/>
        </p:nvSpPr>
        <p:spPr bwMode="auto">
          <a:xfrm flipH="1">
            <a:off x="6527800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rgbClr val="E67819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F5A4BD-FC7D-4CEF-8D5E-D3D28AE7F803}" type="datetimeFigureOut">
              <a:rPr lang="zh-CN" altLang="en-US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E3DCD-BBA9-4060-A658-47B6045B173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6E8A8-887C-4022-B3D7-2C12B5306B2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056C84-6A0F-4EFE-B5DF-7C74F977645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6536FB-5B20-42FA-B7F2-B7E65A8754D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F7E64-298C-4B89-BA84-AB6262C21DB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BC372-264E-4C02-B70A-82BF16E370E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274CD7-4010-4FEB-9606-02C9D03FF33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50E93-F2FD-49F5-9682-8D3AFB03BC9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898B8-CB02-44BD-8606-D30B00EAE8F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3B94D5-50BB-4637-99BF-D11D87E9406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9CEC1-4B5A-4B65-BEB3-05D4186E009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6"/>
          <p:cNvSpPr/>
          <p:nvPr userDrawn="1"/>
        </p:nvSpPr>
        <p:spPr>
          <a:xfrm>
            <a:off x="5762625" y="6211888"/>
            <a:ext cx="650875" cy="650875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圆角矩形 3"/>
          <p:cNvSpPr>
            <a:spLocks noChangeArrowheads="1"/>
          </p:cNvSpPr>
          <p:nvPr userDrawn="1"/>
        </p:nvSpPr>
        <p:spPr bwMode="auto">
          <a:xfrm>
            <a:off x="10128250" y="422275"/>
            <a:ext cx="1644650" cy="1206500"/>
          </a:xfrm>
          <a:prstGeom prst="roundRect">
            <a:avLst>
              <a:gd name="adj" fmla="val 5810"/>
            </a:avLst>
          </a:prstGeom>
          <a:solidFill>
            <a:srgbClr val="E67819"/>
          </a:solidFill>
          <a:ln>
            <a:noFill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6" name="直接箭头连接符 25"/>
          <p:cNvSpPr>
            <a:spLocks noChangeShapeType="1"/>
          </p:cNvSpPr>
          <p:nvPr userDrawn="1"/>
        </p:nvSpPr>
        <p:spPr bwMode="auto">
          <a:xfrm>
            <a:off x="409575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rgbClr val="E67819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直接箭头连接符 27"/>
          <p:cNvSpPr>
            <a:spLocks noChangeShapeType="1"/>
          </p:cNvSpPr>
          <p:nvPr userDrawn="1"/>
        </p:nvSpPr>
        <p:spPr bwMode="auto">
          <a:xfrm flipH="1">
            <a:off x="6527800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rgbClr val="E67819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F5A4BD-FC7D-4CEF-8D5E-D3D28AE7F803}" type="datetimeFigureOut">
              <a:rPr lang="zh-CN" altLang="en-US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E3DCD-BBA9-4060-A658-47B6045B173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0F753-467C-4A25-A51D-C34CD212E5A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7105C-0A98-4AD3-BC21-83848320CD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7081D-9DDE-4703-A828-1ADA589182D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F6672-ED29-4095-A5C5-D0484FB479F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456B5-46B2-4BAD-9944-782BFC58C6F2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82BF4-7C15-4761-8E16-939982C6FF9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63CF97-6321-49CC-9E82-0DC4133FDAD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1BBB3-94CF-494D-8B2D-2568097B636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0F753-467C-4A25-A51D-C34CD212E5A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7105C-0A98-4AD3-BC21-83848320CD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0959F-14A5-453B-934A-884745A11946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D55FE-7AD3-44F1-8C27-3A3923FA0CC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E2E87-3EDA-4903-A795-F72A9C94FE3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33430-EC9E-4CBE-A38D-43736EC76D2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E64F0-9F53-4D69-813A-87EAB0F0E69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FFF15-4CD9-46E9-9E18-6A43129879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246A6-B374-4010-886E-106D5636E4D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8BCC3-4832-482F-86CB-B4073F74E5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33F11-E6A7-47AE-A512-CDC16696FAE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21F9C-4AD4-4FF2-9895-A66F67B58FA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11"/>
          <p:cNvSpPr/>
          <p:nvPr userDrawn="1"/>
        </p:nvSpPr>
        <p:spPr>
          <a:xfrm>
            <a:off x="5857594" y="6359245"/>
            <a:ext cx="476810" cy="47681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TextBox 15"/>
          <p:cNvSpPr>
            <a:spLocks noChangeArrowheads="1"/>
          </p:cNvSpPr>
          <p:nvPr userDrawn="1"/>
        </p:nvSpPr>
        <p:spPr bwMode="auto">
          <a:xfrm>
            <a:off x="5699918" y="6414294"/>
            <a:ext cx="792163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3178470B-834F-4BEB-B7A2-81ED5C5E077E}" type="slidenum"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</a:fld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7" name="直接箭头连接符 25"/>
          <p:cNvSpPr>
            <a:spLocks noChangeShapeType="1"/>
          </p:cNvSpPr>
          <p:nvPr userDrawn="1"/>
        </p:nvSpPr>
        <p:spPr bwMode="auto">
          <a:xfrm>
            <a:off x="409575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直接箭头连接符 27"/>
          <p:cNvSpPr>
            <a:spLocks noChangeShapeType="1"/>
          </p:cNvSpPr>
          <p:nvPr userDrawn="1"/>
        </p:nvSpPr>
        <p:spPr bwMode="auto">
          <a:xfrm flipH="1">
            <a:off x="6527800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7081D-9DDE-4703-A828-1ADA589182D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F6672-ED29-4095-A5C5-D0484FB479F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456B5-46B2-4BAD-9944-782BFC58C6F2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82BF4-7C15-4761-8E16-939982C6FF9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63CF97-6321-49CC-9E82-0DC4133FDAD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1BBB3-94CF-494D-8B2D-2568097B636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0959F-14A5-453B-934A-884745A11946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D55FE-7AD3-44F1-8C27-3A3923FA0CC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E2E87-3EDA-4903-A795-F72A9C94FE3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33430-EC9E-4CBE-A38D-43736EC76D2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E64F0-9F53-4D69-813A-87EAB0F0E69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FFF15-4CD9-46E9-9E18-6A43129879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fld id="{E118900A-AF52-4B6D-A55C-1112B3D5F94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fld id="{8E83DDD4-D0EC-4814-A99D-6F9B02D51055}" type="slidenum">
              <a:rPr lang="zh-CN" altLang="en-US"/>
            </a:fld>
            <a:endParaRPr lang="zh-CN" altLang="en-US"/>
          </a:p>
        </p:txBody>
      </p:sp>
      <p:sp>
        <p:nvSpPr>
          <p:cNvPr id="8" name="直接连接符 8"/>
          <p:cNvSpPr>
            <a:spLocks noChangeShapeType="1"/>
          </p:cNvSpPr>
          <p:nvPr userDrawn="1"/>
        </p:nvSpPr>
        <p:spPr bwMode="auto">
          <a:xfrm>
            <a:off x="409575" y="333375"/>
            <a:ext cx="11361738" cy="0"/>
          </a:xfrm>
          <a:prstGeom prst="line">
            <a:avLst/>
          </a:prstGeom>
          <a:noFill/>
          <a:ln w="19050" cap="flat" cmpd="sng">
            <a:solidFill>
              <a:srgbClr val="C8C8C8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TextBox 15"/>
          <p:cNvSpPr>
            <a:spLocks noChangeArrowheads="1"/>
          </p:cNvSpPr>
          <p:nvPr userDrawn="1"/>
        </p:nvSpPr>
        <p:spPr bwMode="auto">
          <a:xfrm>
            <a:off x="5708650" y="6372225"/>
            <a:ext cx="792163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9930F535-8BB9-4E93-ABE6-ADDB8AAF0B3A}" type="slidenum"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</a:fld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 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433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863BF9F6-EFA2-40C1-B267-B826F348674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A81D53E-EB3A-4E5A-A8E3-6743A5F7250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等线 Light" panose="02010600030101010101" charset="-122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fld id="{E118900A-AF52-4B6D-A55C-1112B3D5F94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fld id="{8E83DDD4-D0EC-4814-A99D-6F9B02D51055}" type="slidenum">
              <a:rPr lang="zh-CN" altLang="en-US"/>
            </a:fld>
            <a:endParaRPr lang="zh-CN" altLang="en-US"/>
          </a:p>
        </p:txBody>
      </p:sp>
      <p:sp>
        <p:nvSpPr>
          <p:cNvPr id="8" name="直接连接符 8"/>
          <p:cNvSpPr>
            <a:spLocks noChangeShapeType="1"/>
          </p:cNvSpPr>
          <p:nvPr userDrawn="1"/>
        </p:nvSpPr>
        <p:spPr bwMode="auto">
          <a:xfrm>
            <a:off x="409575" y="333375"/>
            <a:ext cx="11361738" cy="0"/>
          </a:xfrm>
          <a:prstGeom prst="line">
            <a:avLst/>
          </a:prstGeom>
          <a:noFill/>
          <a:ln w="19050" cap="flat" cmpd="sng">
            <a:solidFill>
              <a:srgbClr val="C8C8C8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TextBox 15"/>
          <p:cNvSpPr>
            <a:spLocks noChangeArrowheads="1"/>
          </p:cNvSpPr>
          <p:nvPr userDrawn="1"/>
        </p:nvSpPr>
        <p:spPr bwMode="auto">
          <a:xfrm>
            <a:off x="5708650" y="6372225"/>
            <a:ext cx="792163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9930F535-8BB9-4E93-ABE6-ADDB8AAF0B3A}" type="slidenum"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</a:fld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 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1" Type="http://schemas.openxmlformats.org/officeDocument/2006/relationships/tags" Target="../tags/tag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png"/><Relationship Id="rId1" Type="http://schemas.openxmlformats.org/officeDocument/2006/relationships/tags" Target="../tags/tag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0.png"/><Relationship Id="rId1" Type="http://schemas.openxmlformats.org/officeDocument/2006/relationships/tags" Target="../tags/tag10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.png"/><Relationship Id="rId1" Type="http://schemas.openxmlformats.org/officeDocument/2006/relationships/tags" Target="../tags/tag11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2.png"/><Relationship Id="rId1" Type="http://schemas.openxmlformats.org/officeDocument/2006/relationships/tags" Target="../tags/tag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pn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.png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8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第1章  认识ChatGPT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6976110" cy="14566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1.1  基本操作：入门ChatGPT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1.2  进阶用法：掌握更多操作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1.3  管理窗口：方便后续操作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9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1.2  进阶用法：掌握更多操作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4699000" cy="1079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1.2.1  制作图表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1.2.2  生成思维导图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1.2.1  制作图表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0725" y="1631315"/>
            <a:ext cx="3415665" cy="31680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在ChatGPT中输入“用Mermaid.js语言生成《三国演义》的人物关系图”关键词，可以获得代码，复制粘贴至Mermaid.live线上编辑器中，即可查看《三国演义》的人物关系简图。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137025" y="1304925"/>
            <a:ext cx="7475220" cy="424751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1.2.2  生成思维导图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9125" y="1026795"/>
            <a:ext cx="10916285" cy="21405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思维导图是一种帮助我们理清思路、表达思想的思维工具。它具有图文并茂、简单实用、突出重点的特点，能帮助我们在日常生活和工作学习中做出高效的决策。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用户可以运用ChatGPT生成制作思维导图的代码，然后将代码复制到可以生成思维导图的网站中，便能够得到我们所需的思维导图。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88895" y="3076575"/>
            <a:ext cx="7014210" cy="302704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9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1.3  管理窗口：方便后续操作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6976110" cy="15913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1.3.1  新建聊天窗口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1.3.2  重命名聊天窗口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1.3.3  删除聊天窗口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1.3.1  新建聊天窗口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9225" y="1161415"/>
            <a:ext cx="115385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打开ChatGPT并进入一个使用过的聊天窗口，在左上角单击New Chat（新建聊天窗口）按钮，即可新建一个聊天窗口。</a:t>
            </a:r>
            <a:endParaRPr lang="zh-CN" altLang="zh-CN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05255" y="2018665"/>
            <a:ext cx="9382125" cy="408622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1.3.2  重命名聊天窗口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72795" y="930275"/>
            <a:ext cx="1065022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选择聊天窗口，单击相应按钮，即可呈现名称编辑文本框，在文本框中可以修改名称，单击相应按钮，即可完成聊天窗口的重命名操作。</a:t>
            </a:r>
            <a:endParaRPr lang="zh-CN" altLang="zh-CN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59990" y="2232660"/>
            <a:ext cx="7272020" cy="387223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1.3.3  删除聊天窗口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8325" y="963295"/>
            <a:ext cx="1116203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选择一个聊天窗口，单击相应按钮，弹出Delete chat？（删除聊天记录）对话框，如果确认删除聊天窗口，则单击Delete（删除）按钮；如果不想删除聊天窗口，则单击Cancel（取消）按钮。</a:t>
            </a:r>
            <a:endParaRPr lang="zh-CN" altLang="zh-CN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75205" y="2265680"/>
            <a:ext cx="7641590" cy="372872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9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1.1  基本操作：入门ChatGPT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3421380" cy="31680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1.1.1  生成文案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1.1.2  停止生成文案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1.1.3  重新生成文案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1.1.4  移动鼠标复制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1.1.5  单击复制按钮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1.1.6  进行换行操作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1.1.7  改写发送信息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1.1.1  生成文案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38200" y="1835785"/>
            <a:ext cx="2822575" cy="329882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登录ChatGPT后，将会打开ChatGPT的聊天窗口，即可开始进行对话，用户可以输入任何问题或话题，ChatGPT将尝试回答并提供与主题有关的信息。</a:t>
            </a:r>
            <a:endParaRPr lang="en-US" altLang="zh-CN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26205" y="1320165"/>
            <a:ext cx="7725410" cy="467868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1.1.2  停止生成文案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3095" y="1779270"/>
            <a:ext cx="2985135" cy="329882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用户在ChatGPT中发送消息后，ChatGPT一般都是以逐字输出的方式生成文案，当用户对当前所生成的文案表示存疑时，可以让ChatGPT停止生成文案。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18585" y="1409700"/>
            <a:ext cx="7819390" cy="473519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1.1.3  重新生成文案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3095" y="1193165"/>
            <a:ext cx="10911205" cy="136588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当用户对ChatGPT生成的回复不满意时，可以通过Regenerate（重新生成）按钮让它重新生成回复，ChatGPT会响应提示词更换表达方式、改变内容来重新给出回复。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21410" y="2600325"/>
            <a:ext cx="9934575" cy="254317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1.1.4  移动鼠标复制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63600" y="1893570"/>
            <a:ext cx="2326640" cy="270637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当用户需要复制ChatGPT生成的文案时，可以通过选择内容的方式将需要的内容复制到Word文档中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80460" y="1274445"/>
            <a:ext cx="7549515" cy="485203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1.1.5  单击复制按钮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3095" y="1706245"/>
            <a:ext cx="2831465" cy="280987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除了通过选择内容的方式复制ChatGPT回复的内容外，ChatGPT还自带复制按钮，可以让用户直接复制ChatGPT回复的完整内容。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64560" y="1418590"/>
            <a:ext cx="7907655" cy="402145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1.1.6  进行换行操作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3095" y="1962785"/>
            <a:ext cx="2831465" cy="193802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在ChatGPT的输入框中输入内容时，可以对其进行分段、分行处理。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59810" y="1245870"/>
            <a:ext cx="8166100" cy="473265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1.1.7  改写发送信息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3095" y="1172845"/>
            <a:ext cx="10800715" cy="163004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当给ChatGPT发送的指令或提示词有误或者不够精准时，可以对已发送的信息进行改写。在ChatGPT的聊天窗口中，单击相应按钮，对提示词内容进行改写，然后单击Save &amp; Submit（保存并提交）按钮，ChatGPT即可根据内容重新生成回复。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00175" y="3014345"/>
            <a:ext cx="9266555" cy="2810510"/>
          </a:xfrm>
          <a:prstGeom prst="rect">
            <a:avLst/>
          </a:prstGeom>
        </p:spPr>
      </p:pic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PP_MARK_KEY" val="a2f2893a-b8ed-4b3e-a743-156500f54570"/>
  <p:tag name="COMMONDATA" val="eyJoZGlkIjoiYmI1NDUwMzAwZmI4ZDQyNDMyMWY4ZDBlODkzNGNmMDMifQ=="/>
  <p:tag name="commondata" val="eyJoZGlkIjoiNjFkZTIzMDg5ODA0OTQ2YTMxZjk2ZGJmMTdhZTY4NT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1382</Words>
  <Application>WPS 演示</Application>
  <PresentationFormat>宽屏</PresentationFormat>
  <Paragraphs>84</Paragraphs>
  <Slides>16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16</vt:i4>
      </vt:variant>
    </vt:vector>
  </HeadingPairs>
  <TitlesOfParts>
    <vt:vector size="31" baseType="lpstr">
      <vt:lpstr>Arial</vt:lpstr>
      <vt:lpstr>宋体</vt:lpstr>
      <vt:lpstr>Wingdings</vt:lpstr>
      <vt:lpstr>等线</vt:lpstr>
      <vt:lpstr>微软雅黑</vt:lpstr>
      <vt:lpstr>Arial Unicode MS</vt:lpstr>
      <vt:lpstr>等线 Light</vt:lpstr>
      <vt:lpstr>Impact</vt:lpstr>
      <vt:lpstr>Wingdings</vt:lpstr>
      <vt:lpstr>方正兰亭黑_GBK</vt:lpstr>
      <vt:lpstr>黑体</vt:lpstr>
      <vt:lpstr>Arial Unicode MS</vt:lpstr>
      <vt:lpstr>自定义设计方案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Administrator</cp:lastModifiedBy>
  <cp:revision>747</cp:revision>
  <dcterms:created xsi:type="dcterms:W3CDTF">2016-10-02T03:17:00Z</dcterms:created>
  <dcterms:modified xsi:type="dcterms:W3CDTF">2023-11-15T03:33:53Z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28AF9E4B9C4744FD8DD89D39E29B7C7C_13</vt:lpwstr>
  </property>
  <property fmtid="{D5CDD505-2E9C-101B-9397-08002B2CF9AE}" pid="3" name="KSOProductBuildVer">
    <vt:lpwstr>2052-12.1.0.15712</vt:lpwstr>
  </property>
</Properties>
</file>