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3"/>
    <p:sldMasterId id="2147483673" r:id="rId4"/>
  </p:sldMasterIdLst>
  <p:notesMasterIdLst>
    <p:notesMasterId r:id="rId13"/>
  </p:notesMasterIdLst>
  <p:sldIdLst>
    <p:sldId id="258" r:id="rId5"/>
    <p:sldId id="448" r:id="rId6"/>
    <p:sldId id="283" r:id="rId7"/>
    <p:sldId id="522" r:id="rId8"/>
    <p:sldId id="523" r:id="rId9"/>
    <p:sldId id="449" r:id="rId10"/>
    <p:sldId id="443" r:id="rId11"/>
    <p:sldId id="517" r:id="rId12"/>
    <p:sldId id="458" r:id="rId14"/>
    <p:sldId id="459" r:id="rId15"/>
    <p:sldId id="524" r:id="rId16"/>
    <p:sldId id="525" r:id="rId17"/>
    <p:sldId id="526" r:id="rId18"/>
    <p:sldId id="527" r:id="rId19"/>
    <p:sldId id="530" r:id="rId20"/>
    <p:sldId id="528" r:id="rId21"/>
    <p:sldId id="529" r:id="rId22"/>
    <p:sldId id="531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814"/>
    <a:srgbClr val="DC6B0E"/>
    <a:srgbClr val="E07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95461" autoAdjust="0"/>
  </p:normalViewPr>
  <p:slideViewPr>
    <p:cSldViewPr snapToGrid="0" showGuides="1">
      <p:cViewPr varScale="1">
        <p:scale>
          <a:sx n="105" d="100"/>
          <a:sy n="105" d="100"/>
        </p:scale>
        <p:origin x="83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7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0F8809C6-6787-4F76-B8E9-0267164A12D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823B3601-9713-443D-BC75-8C4CE7E2A4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E4B9-E66B-4A6E-9801-2A57689537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C369-419B-4289-A31E-08E7919D41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0B40-771F-4B5B-905E-8D0AC6FC86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B6C3-5E95-4448-B2C4-B638F51ED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9581-29C8-4556-A8DF-F43591733D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DD12E-129D-4053-8E1A-FE57F4BF5D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493B-D33E-4DC0-BE40-09747D33332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5805B-AD7B-407F-973F-EFDF77C3B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157D-AF7A-4484-BB5F-D704F46804B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55EA0-8727-49A9-AC23-91738BB30B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F7C-7C01-4C87-BC25-8FDD2A5D09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3303-2AA3-434C-8A4E-5A0FF3699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7F63-F0AE-43AB-8CB8-23FB9477A0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EAEF-A05A-43BE-AA16-BF89CEDC0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E8A8-887C-4022-B3D7-2C12B5306B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56C84-6A0F-4EFE-B5DF-7C74F9776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536FB-5B20-42FA-B7F2-B7E65A8754D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F7E64-298C-4B89-BA84-AB6262C21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C372-264E-4C02-B70A-82BF16E370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4CD7-4010-4FEB-9606-02C9D03FF3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E93-F2FD-49F5-9682-8D3AFB03BC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8B8-CB02-44BD-8606-D30B00EAE8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3BF9F6-EFA2-40C1-B267-B826F34867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81D53E-EB3A-4E5A-A8E3-6743A5F725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第6章  制作短视频文案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2320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6.1  短视频标题文案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6.2  分镜头脚本文案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6.3  情感共鸣类视频文案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6.4  互动体验类视频文案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6.5  影视解说类视频文案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6.3.1  根据概念，提出需求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8490" y="1172845"/>
            <a:ext cx="109531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在ChatGPT的输入框中输入对话前提，如输入“情感共鸣类视频文案主要是指描述情感类视频内容的文字，旨在引起受众共鸣。提供3个情感共鸣类视频文案示例”提示词，确认ChatGPT是否了解情感共鸣类视频文案。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14195" y="2534285"/>
            <a:ext cx="8562975" cy="3581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6.3.2  提出需求，矫正风格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8490" y="1172845"/>
            <a:ext cx="109531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矫正ChatGPT的语言风格，如输入“使用更温馨、给人治愈感的语气，字数控制在10～20字以内，再添加tag标签”提示词，ChatGPT会生成更有参考价值的文案。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57375" y="2469515"/>
            <a:ext cx="8477250" cy="24955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6.3.3  根据风格，生成文案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8490" y="1172845"/>
            <a:ext cx="109531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让ChatGPT生成正式的情感共鸣类视频文案，如输入“用上述文案风格，提供主题为保护环境的鼓舞类文案，要积极向上、振奋人心的”提示词，ChatGPT会生成回复。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56410" y="2534285"/>
            <a:ext cx="8677275" cy="25336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6.4  互动体验类视频文案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73505" y="3017520"/>
            <a:ext cx="3693795" cy="1050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6.4.1  输入提示，设置背景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6.4.2  提出需求，生成文案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6.4.1  输入提示，设置背景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3905" y="1967865"/>
            <a:ext cx="329946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在ChatGPT的输入框中输入对话前提，如输入“举例3个互动体验类视频文案”提示词，确认ChatGPT是否了解互动体验类视频文案。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83710" y="1103630"/>
            <a:ext cx="7310120" cy="49720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6.4.2  提出需求，生成文案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8715" y="1813560"/>
            <a:ext cx="353949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在ChatGPT的输入框中输入具体需求，如输入“用互动体验类视频文案的写法，为主题是宣传新开业的游乐园，提供一篇完整的视频文案，字数在200～400字”提示词，ChatGPT会生成回复。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48910" y="960120"/>
            <a:ext cx="6106160" cy="53714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6.5  影视解说类视频文案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73505" y="3017520"/>
            <a:ext cx="3693795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6.5.1  输入提示，设置背景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6.5.2  提出需求，生成文案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6.5.1  输入提示，设置背景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8490" y="1032510"/>
            <a:ext cx="109531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在ChatGPT的输入框中输入对话前提，如输入“什么是影视解说类视频文案”提示词，确认ChatGPT了解影视解说类视频文案。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2765" y="2125980"/>
            <a:ext cx="6044565" cy="41027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6.5.2  提出需求，生成文案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8490" y="1032510"/>
            <a:ext cx="109531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让ChatGPT生成正式的影视解说类视频文案，在输入框中输入“提供影视解说类视频文案，主题为简要概括《罗马假日》的情节，要用吸引人、幽默的语言来概括，字数在200字以内”提示词，</a:t>
            </a: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ChatGPT会生成回复</a:t>
            </a: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04035" y="2253615"/>
            <a:ext cx="8582025" cy="37814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6.1  短视频标题文案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1510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6.1.1  输入提示，提供参考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6.1.2  提出需求，修改文案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6.1.3  确定方向，优化文案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6.1.1  输入提示，提供参考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2460" y="956310"/>
            <a:ext cx="10922635" cy="12547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直接在ChatGPT的输入框中输入需求，如输入“提供主题为摄影技巧分享的短视频标题文案，并添加tag标签”提示词，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ChatGPT会按照要求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生成的回复。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08225" y="2134235"/>
            <a:ext cx="7570470" cy="41344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6.1.2  提出需求，修改文案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2460" y="1564005"/>
            <a:ext cx="3954145" cy="33401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对ChatGPT生成的标题文案提出修改要求，在输入框中输入“短视频标题文案的要求：1、突出受众痛点和自身优势；2、能够快速吸引人眼球，并使受众产生观看视频内容的兴趣。根据要求重新提供标题文案”提示词，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ChatGPT会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生成回复。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67885" y="1209040"/>
            <a:ext cx="6946900" cy="46291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6.1.3  确定方向，优化文案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3865" y="1435735"/>
            <a:ext cx="3954145" cy="33401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还可以让ChatGPT根据某一个短视频平台的特性和受众需求，生成对应的标题文案，如输入“抖音上的短视频标题文案通常是‘不会拍照？这些技巧让你成为摄影达人’‘如何用手机拍出专业的大片’等语言风格。请按照抖音上的文案写法，重新提供标题文案”提示词，使ChatGPT的答案更加优化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00880" y="1435735"/>
            <a:ext cx="7183120" cy="43249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6.2  分镜头脚本文案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693795" cy="975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6.2.1  输入提示，设置背景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6.2.2  设定身份，生成文案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6.2.1  输入提示，设置背景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2950" y="2084705"/>
            <a:ext cx="355790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在ChatGPT的输入框中输入对话前提，如输入“什么是分镜头脚本文案”提示词，确认ChatGPT是否了解分镜头脚本文案。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08500" y="1233805"/>
            <a:ext cx="7081520" cy="49098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6.2.2  设定身份，生成文案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82600" y="1096010"/>
            <a:ext cx="4879340" cy="50647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为ChatGPT设定身份，让其根据身份属性完成任务，如输入“你是一名专业的搞笑类短剧博主，正在写一个关于校园趣事的脚本，场景发生在大学教室里面，脚本中需包括当下短视频热门元素，开篇5s迅速吸引人的眼球，中间有反转，结尾有惊喜，文案侧重于情绪表达。脚本用表格的形式呈现以下内容：分镜序号、景别（中近远特写等镜头）、画面描述、对话台词（包括人物对话时动作、语言、神态等，越详细越好）、背景音乐（给出具体的歌曲名称）”提示词，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ChatGPT会生成回复。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83860" y="1578610"/>
            <a:ext cx="6162040" cy="40989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6.3  情感共鸣类视频文案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73505" y="3017520"/>
            <a:ext cx="3693795" cy="1435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6.3.1  根据概念，提出需求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6.3.2  提出需求，矫正风格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6.3.3  根据风格，生成文案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PP_MARK_KEY" val="a2f2893a-b8ed-4b3e-a743-156500f54570"/>
  <p:tag name="COMMONDATA" val="eyJoZGlkIjoiYmI1NDUwMzAwZmI4ZDQyNDMyMWY4ZDBlODkzNGNmMDMifQ=="/>
  <p:tag name="commondata" val="eyJoZGlkIjoiNjFkZTIzMDg5ODA0OTQ2YTMxZjk2ZGJmMTdhZTY4N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1746</Words>
  <Application>WPS 演示</Application>
  <PresentationFormat>宽屏</PresentationFormat>
  <Paragraphs>95</Paragraphs>
  <Slides>18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Impact</vt:lpstr>
      <vt:lpstr>Wingdings</vt:lpstr>
      <vt:lpstr>方正兰亭黑_GBK</vt:lpstr>
      <vt:lpstr>黑体</vt:lpstr>
      <vt:lpstr>Arial Unicode MS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739</cp:revision>
  <dcterms:created xsi:type="dcterms:W3CDTF">2016-10-02T03:17:00Z</dcterms:created>
  <dcterms:modified xsi:type="dcterms:W3CDTF">2023-11-15T02:43:31Z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8D39EB32A47A46C6B9681188193A40BF</vt:lpwstr>
  </property>
  <property fmtid="{D5CDD505-2E9C-101B-9397-08002B2CF9AE}" pid="3" name="KSOProductBuildVer">
    <vt:lpwstr>2052-12.1.0.15712</vt:lpwstr>
  </property>
</Properties>
</file>