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1" r:id="rId3"/>
    <p:sldMasterId id="2147483673" r:id="rId4"/>
  </p:sldMasterIdLst>
  <p:notesMasterIdLst>
    <p:notesMasterId r:id="rId17"/>
  </p:notesMasterIdLst>
  <p:sldIdLst>
    <p:sldId id="258" r:id="rId5"/>
    <p:sldId id="532" r:id="rId6"/>
    <p:sldId id="283" r:id="rId7"/>
    <p:sldId id="533" r:id="rId8"/>
    <p:sldId id="536" r:id="rId9"/>
    <p:sldId id="534" r:id="rId10"/>
    <p:sldId id="537" r:id="rId11"/>
    <p:sldId id="538" r:id="rId12"/>
    <p:sldId id="539" r:id="rId13"/>
    <p:sldId id="540" r:id="rId14"/>
    <p:sldId id="541" r:id="rId15"/>
    <p:sldId id="542" r:id="rId16"/>
  </p:sldIdLst>
  <p:sldSz cx="12192000" cy="6858000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7814"/>
    <a:srgbClr val="DC6B0E"/>
    <a:srgbClr val="E07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0" autoAdjust="0"/>
    <p:restoredTop sz="95461" autoAdjust="0"/>
  </p:normalViewPr>
  <p:slideViewPr>
    <p:cSldViewPr snapToGrid="0" showGuides="1">
      <p:cViewPr varScale="1">
        <p:scale>
          <a:sx n="105" d="100"/>
          <a:sy n="105" d="100"/>
        </p:scale>
        <p:origin x="834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0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fld id="{0F8809C6-6787-4F76-B8E9-0267164A12D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fld id="{823B3601-9713-443D-BC75-8C4CE7E2A45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B94D5-50BB-4637-99BF-D11D87E9406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9CEC1-4B5A-4B65-BEB3-05D4186E00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246A6-B374-4010-886E-106D5636E4D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8BCC3-4832-482F-86CB-B4073F74E5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33F11-E6A7-47AE-A512-CDC16696FAE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21F9C-4AD4-4FF2-9895-A66F67B58F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11"/>
          <p:cNvSpPr/>
          <p:nvPr userDrawn="1"/>
        </p:nvSpPr>
        <p:spPr>
          <a:xfrm>
            <a:off x="5857594" y="6359245"/>
            <a:ext cx="476810" cy="47681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15"/>
          <p:cNvSpPr>
            <a:spLocks noChangeArrowheads="1"/>
          </p:cNvSpPr>
          <p:nvPr userDrawn="1"/>
        </p:nvSpPr>
        <p:spPr bwMode="auto">
          <a:xfrm>
            <a:off x="5699918" y="6414294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3178470B-834F-4BEB-B7A2-81ED5C5E077E}" type="slidenum"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7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DE4B9-E66B-4A6E-9801-2A576895371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1C369-419B-4289-A31E-08E7919D41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40B40-771F-4B5B-905E-8D0AC6FC867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BB6C3-5E95-4448-B2C4-B638F51EDD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B9581-29C8-4556-A8DF-F43591733D4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DD12E-129D-4053-8E1A-FE57F4BF5D8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9493B-D33E-4DC0-BE40-09747D33332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5805B-AD7B-407F-973F-EFDF77C3BB1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1157D-AF7A-4484-BB5F-D704F46804B3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955EA0-8727-49A9-AC23-91738BB30B4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38F7C-7C01-4C87-BC25-8FDD2A5D091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E3303-2AA3-434C-8A4E-5A0FF3699E2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37F63-F0AE-43AB-8CB8-23FB9477A071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AEAEF-A05A-43BE-AA16-BF89CEDC0B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6"/>
          <p:cNvSpPr/>
          <p:nvPr userDrawn="1"/>
        </p:nvSpPr>
        <p:spPr>
          <a:xfrm>
            <a:off x="5762625" y="6211888"/>
            <a:ext cx="650875" cy="650875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3"/>
          <p:cNvSpPr>
            <a:spLocks noChangeArrowheads="1"/>
          </p:cNvSpPr>
          <p:nvPr userDrawn="1"/>
        </p:nvSpPr>
        <p:spPr bwMode="auto">
          <a:xfrm>
            <a:off x="10128250" y="422275"/>
            <a:ext cx="1644650" cy="1206500"/>
          </a:xfrm>
          <a:prstGeom prst="roundRect">
            <a:avLst>
              <a:gd name="adj" fmla="val 5810"/>
            </a:avLst>
          </a:prstGeom>
          <a:solidFill>
            <a:srgbClr val="E67819"/>
          </a:solidFill>
          <a:ln>
            <a:noFill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5A4BD-FC7D-4CEF-8D5E-D3D28AE7F803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E3DCD-BBA9-4060-A658-47B6045B17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6E8A8-887C-4022-B3D7-2C12B5306B2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56C84-6A0F-4EFE-B5DF-7C74F977645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536FB-5B20-42FA-B7F2-B7E65A8754D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F7E64-298C-4B89-BA84-AB6262C21D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BC372-264E-4C02-B70A-82BF16E370E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74CD7-4010-4FEB-9606-02C9D03FF33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50E93-F2FD-49F5-9682-8D3AFB03BC9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98B8-CB02-44BD-8606-D30B00EAE8F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B94D5-50BB-4637-99BF-D11D87E9406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9CEC1-4B5A-4B65-BEB3-05D4186E00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6"/>
          <p:cNvSpPr/>
          <p:nvPr userDrawn="1"/>
        </p:nvSpPr>
        <p:spPr>
          <a:xfrm>
            <a:off x="5762625" y="6211888"/>
            <a:ext cx="650875" cy="650875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3"/>
          <p:cNvSpPr>
            <a:spLocks noChangeArrowheads="1"/>
          </p:cNvSpPr>
          <p:nvPr userDrawn="1"/>
        </p:nvSpPr>
        <p:spPr bwMode="auto">
          <a:xfrm>
            <a:off x="10128250" y="422275"/>
            <a:ext cx="1644650" cy="1206500"/>
          </a:xfrm>
          <a:prstGeom prst="roundRect">
            <a:avLst>
              <a:gd name="adj" fmla="val 5810"/>
            </a:avLst>
          </a:prstGeom>
          <a:solidFill>
            <a:srgbClr val="E67819"/>
          </a:solidFill>
          <a:ln>
            <a:noFill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5A4BD-FC7D-4CEF-8D5E-D3D28AE7F803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E3DCD-BBA9-4060-A658-47B6045B17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0F753-467C-4A25-A51D-C34CD212E5A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7105C-0A98-4AD3-BC21-83848320CD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7081D-9DDE-4703-A828-1ADA589182D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F6672-ED29-4095-A5C5-D0484FB479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456B5-46B2-4BAD-9944-782BFC58C6F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82BF4-7C15-4761-8E16-939982C6FF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3CF97-6321-49CC-9E82-0DC4133FDAD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1BBB3-94CF-494D-8B2D-2568097B63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0F753-467C-4A25-A51D-C34CD212E5A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7105C-0A98-4AD3-BC21-83848320CD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0959F-14A5-453B-934A-884745A11946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D55FE-7AD3-44F1-8C27-3A3923FA0C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E2E87-3EDA-4903-A795-F72A9C94FE3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33430-EC9E-4CBE-A38D-43736EC76D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E64F0-9F53-4D69-813A-87EAB0F0E69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FFF15-4CD9-46E9-9E18-6A43129879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246A6-B374-4010-886E-106D5636E4D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8BCC3-4832-482F-86CB-B4073F74E5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33F11-E6A7-47AE-A512-CDC16696FAE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21F9C-4AD4-4FF2-9895-A66F67B58F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11"/>
          <p:cNvSpPr/>
          <p:nvPr userDrawn="1"/>
        </p:nvSpPr>
        <p:spPr>
          <a:xfrm>
            <a:off x="5857594" y="6359245"/>
            <a:ext cx="476810" cy="47681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15"/>
          <p:cNvSpPr>
            <a:spLocks noChangeArrowheads="1"/>
          </p:cNvSpPr>
          <p:nvPr userDrawn="1"/>
        </p:nvSpPr>
        <p:spPr bwMode="auto">
          <a:xfrm>
            <a:off x="5699918" y="6414294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3178470B-834F-4BEB-B7A2-81ED5C5E077E}" type="slidenum"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7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7081D-9DDE-4703-A828-1ADA589182D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F6672-ED29-4095-A5C5-D0484FB479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456B5-46B2-4BAD-9944-782BFC58C6F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82BF4-7C15-4761-8E16-939982C6FF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3CF97-6321-49CC-9E82-0DC4133FDAD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1BBB3-94CF-494D-8B2D-2568097B63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0959F-14A5-453B-934A-884745A11946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D55FE-7AD3-44F1-8C27-3A3923FA0C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E2E87-3EDA-4903-A795-F72A9C94FE3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33430-EC9E-4CBE-A38D-43736EC76D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E64F0-9F53-4D69-813A-87EAB0F0E69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FFF15-4CD9-46E9-9E18-6A43129879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E118900A-AF52-4B6D-A55C-1112B3D5F94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8E83DDD4-D0EC-4814-A99D-6F9B02D51055}" type="slidenum">
              <a:rPr lang="zh-CN" altLang="en-US"/>
            </a:fld>
            <a:endParaRPr lang="zh-CN" altLang="en-US"/>
          </a:p>
        </p:txBody>
      </p:sp>
      <p:sp>
        <p:nvSpPr>
          <p:cNvPr id="8" name="直接连接符 8"/>
          <p:cNvSpPr>
            <a:spLocks noChangeShapeType="1"/>
          </p:cNvSpPr>
          <p:nvPr userDrawn="1"/>
        </p:nvSpPr>
        <p:spPr bwMode="auto">
          <a:xfrm>
            <a:off x="409575" y="333375"/>
            <a:ext cx="11361738" cy="0"/>
          </a:xfrm>
          <a:prstGeom prst="line">
            <a:avLst/>
          </a:prstGeom>
          <a:noFill/>
          <a:ln w="19050" cap="flat" cmpd="sng">
            <a:solidFill>
              <a:srgbClr val="C8C8C8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TextBox 15"/>
          <p:cNvSpPr>
            <a:spLocks noChangeArrowheads="1"/>
          </p:cNvSpPr>
          <p:nvPr userDrawn="1"/>
        </p:nvSpPr>
        <p:spPr bwMode="auto">
          <a:xfrm>
            <a:off x="5708650" y="6372225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9930F535-8BB9-4E93-ABE6-ADDB8AAF0B3A}" type="slidenum"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 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63BF9F6-EFA2-40C1-B267-B826F348674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A81D53E-EB3A-4E5A-A8E3-6743A5F7250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 panose="02010600030101010101" charset="-122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E118900A-AF52-4B6D-A55C-1112B3D5F94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8E83DDD4-D0EC-4814-A99D-6F9B02D51055}" type="slidenum">
              <a:rPr lang="zh-CN" altLang="en-US"/>
            </a:fld>
            <a:endParaRPr lang="zh-CN" altLang="en-US"/>
          </a:p>
        </p:txBody>
      </p:sp>
      <p:sp>
        <p:nvSpPr>
          <p:cNvPr id="8" name="直接连接符 8"/>
          <p:cNvSpPr>
            <a:spLocks noChangeShapeType="1"/>
          </p:cNvSpPr>
          <p:nvPr userDrawn="1"/>
        </p:nvSpPr>
        <p:spPr bwMode="auto">
          <a:xfrm>
            <a:off x="409575" y="333375"/>
            <a:ext cx="11361738" cy="0"/>
          </a:xfrm>
          <a:prstGeom prst="line">
            <a:avLst/>
          </a:prstGeom>
          <a:noFill/>
          <a:ln w="19050" cap="flat" cmpd="sng">
            <a:solidFill>
              <a:srgbClr val="C8C8C8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TextBox 15"/>
          <p:cNvSpPr>
            <a:spLocks noChangeArrowheads="1"/>
          </p:cNvSpPr>
          <p:nvPr userDrawn="1"/>
        </p:nvSpPr>
        <p:spPr bwMode="auto">
          <a:xfrm>
            <a:off x="5708650" y="6372225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9930F535-8BB9-4E93-ABE6-ADDB8AAF0B3A}" type="slidenum"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 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tags" Target="../tags/tag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第11章  写出高质量提示词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4010025" cy="1054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11.1  找准需求：明确目标和内容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11.2  写作技巧：高效借助AI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11.2.5  指定输出格式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2275" y="1628775"/>
            <a:ext cx="4214495" cy="359981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用户可以指定文心一言输出的格式要求，可以要求以列表形式回答、限定字数长度等，以便得到更易于消化的回答。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在文心一言的输入框中，输入相应的提示词，要求AI以表格的形式对答案进行展示，按【Enter】键确认，AI即可从文本中抽取相应的名词列表。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55515" y="1040130"/>
            <a:ext cx="7018655" cy="522351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11.2.6  提供上下文信息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1020" y="1104265"/>
            <a:ext cx="11004550" cy="21031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用户可以在提示词中提供足够的上下文信息，以便AI能够理解你的意图并生成准确的内容。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文心一言的输入框中，输入相应的提示词，通过明确指出文章主题，并预先提供各段落的要点提示，可以让AI更好地把握我们的写作意图，以及文章的逻辑结构和内容重点，按【Enter】键确认，AI即可生成连贯且结构清晰的短文，同时也能够避免AI漫无边际地胡言乱语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33575" y="3387725"/>
            <a:ext cx="8458200" cy="27622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11.2.7  使用肯定的语言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1020" y="1104265"/>
            <a:ext cx="11004550" cy="169354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在提示词中使用肯定的语言，可以给文心一言一个积极的开始，从而让AI生成更符合要求的结果。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假设我们想要文心一言推荐几部优质的喜剧电影，可以输入肯定语言的提示词，按【Enter】键确认，这种肯定的语气可以让AI给出较为主动积极的回复。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76400" y="3014345"/>
            <a:ext cx="8839200" cy="18478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11.1  找准需求：明确目标和内容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4010025" cy="1054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11.1.1  明确目标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11.1.2  设计内容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11.1.1  明确目标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5925" y="1153160"/>
            <a:ext cx="11029950" cy="223075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用户在输入提示词之前，首先要明确提示词的目标，即你想要得到什么样的结果。例如，想要让文心一言生成一篇关于某个主题的文章，就要明确文章的主题、字数、写作风格等要求。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在文心一言的对话窗口中，输入相应的提示词，按【Enter】键确认，AI即可根据用户输入的主题、字数、写作风格等要求生成相应的文章。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06550" y="3511550"/>
            <a:ext cx="8648700" cy="164782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11.1.2  设计内容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5925" y="1153160"/>
            <a:ext cx="11029950" cy="111125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让文心一言根据主题“辩证思维”生成一篇文章，在设计和提供提示词内容时，可以在文心一言的对话窗口中，输入相应的提示词，按【Enter】键确认，AI即可根据用户输入的主题、结构、关键词等要求生成相应的文章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49730" y="2620645"/>
            <a:ext cx="8562975" cy="19240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11.2  写作技巧：高效借助AI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4010025" cy="30714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11.2.1  使用自然语言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11.2.2  提供示例和引导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11.2.3  采用问题的形式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11.2.4  使用具体的信息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11.2.5  指定输出格式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11.2.6  提供上下文信息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11.2.7  使用肯定的语言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11.2.1  使用自然语言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0220" y="1037590"/>
            <a:ext cx="4453890" cy="51219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文心一言中，用户要尽量使用自然语言来写提示词，避免使用过于复杂或专业的语言。文心一言是基于自然语言处理的模型，使用自然语言写的提示词可以让AI更好地理解用户的需求，并生成自然、流畅的回答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文心一言的输入框中，输入提示词“如何撰写爆款小红书文案？”，这种提示词就像是我们与普通人进行对话一样，按【Enter】键确认，AI可以很好地理解问题的意图，从而产生更准确、更符合用户期望的回答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205095" y="2099310"/>
            <a:ext cx="6416040" cy="323024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11.2.2  提供示例和引导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0220" y="1078865"/>
            <a:ext cx="11106785" cy="21805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在提示词中可以给AI提供一些示例和引导，从而帮助AI更好地理解我们的需求。例如，用户可以提供一些相关的话题、关键词或短语，或者描述一个场景或故事。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文心一言的输入框中，输入相应的提示词，提示词的具体要求是将一段文本扩写为一篇故事，并在后面给出了部分故事内容，按【Enter】键确认，AI即可根据提示词中给出的部分故事内容进行扩写，从而得到一篇完整的故事内容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71650" y="3512820"/>
            <a:ext cx="8543925" cy="160972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11.2.3  采用问题的形式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0220" y="1078865"/>
            <a:ext cx="11106785" cy="261620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用户可以采用问题的形式提出你希望AI回答或讨论的内容，如“什么是机器学习及其应用领域”。注意，问题要明确具体，不要太宽泛，避免像“告诉我关于机器学习的全部知识是什么”这样过于开放式的问题。另外，用户可以使用“如何”“为什么”“什么”等提问词来构建提示词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在文心一言的输入框中，输入相应的提示词，其中用到了“为什么”这个提问词来引导AI进行解释或探讨，按【Enter】键确认，即可通过问题的形式与AI进行更流畅、高效的交互，并得到优质的回答。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24355" y="3886200"/>
            <a:ext cx="8543925" cy="160972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11.2.4  使用具体的信息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0220" y="1153160"/>
            <a:ext cx="11106785" cy="170116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文心一言的输入框中，输入相应的提示词，对于这种要求解释或描述某个知识点的提示词，可以先让AI扮演某个专业身份，然后再简要说明这个知识点的具体来源等背景信息，按【Enter】键确认，通过在提示词中提供充足的细节和背景信息，可以帮助AI生成更准确和令人满意的回答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38300" y="3020695"/>
            <a:ext cx="8915400" cy="2000250"/>
          </a:xfrm>
          <a:prstGeom prst="rect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PP_MARK_KEY" val="a2f2893a-b8ed-4b3e-a743-156500f54570"/>
  <p:tag name="COMMONDATA" val="eyJoZGlkIjoiYmI1NDUwMzAwZmI4ZDQyNDMyMWY4ZDBlODkzNGNmMDMifQ=="/>
  <p:tag name="commondata" val="eyJoZGlkIjoiNjFkZTIzMDg5ODA0OTQ2YTMxZjk2ZGJmMTdhZTY4N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1721</Words>
  <Application>WPS 演示</Application>
  <PresentationFormat>宽屏</PresentationFormat>
  <Paragraphs>69</Paragraphs>
  <Slides>12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Arial</vt:lpstr>
      <vt:lpstr>宋体</vt:lpstr>
      <vt:lpstr>Wingdings</vt:lpstr>
      <vt:lpstr>等线</vt:lpstr>
      <vt:lpstr>微软雅黑</vt:lpstr>
      <vt:lpstr>Arial Unicode MS</vt:lpstr>
      <vt:lpstr>等线 Light</vt:lpstr>
      <vt:lpstr>Impact</vt:lpstr>
      <vt:lpstr>Wingdings</vt:lpstr>
      <vt:lpstr>方正兰亭黑_GBK</vt:lpstr>
      <vt:lpstr>黑体</vt:lpstr>
      <vt:lpstr>Arial Unicode MS</vt:lpstr>
      <vt:lpstr>自定义设计方案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744</cp:revision>
  <dcterms:created xsi:type="dcterms:W3CDTF">2016-10-02T03:17:00Z</dcterms:created>
  <dcterms:modified xsi:type="dcterms:W3CDTF">2023-11-15T06:19:41Z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8D39EB32A47A46C6B9681188193A40BF</vt:lpwstr>
  </property>
  <property fmtid="{D5CDD505-2E9C-101B-9397-08002B2CF9AE}" pid="3" name="KSOProductBuildVer">
    <vt:lpwstr>2052-12.1.0.15712</vt:lpwstr>
  </property>
</Properties>
</file>