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3"/>
    <p:sldMasterId id="2147483673" r:id="rId4"/>
  </p:sldMasterIdLst>
  <p:notesMasterIdLst>
    <p:notesMasterId r:id="rId17"/>
  </p:notesMasterIdLst>
  <p:sldIdLst>
    <p:sldId id="258" r:id="rId5"/>
    <p:sldId id="532" r:id="rId6"/>
    <p:sldId id="283" r:id="rId7"/>
    <p:sldId id="533" r:id="rId8"/>
    <p:sldId id="534" r:id="rId9"/>
    <p:sldId id="535" r:id="rId10"/>
    <p:sldId id="536" r:id="rId11"/>
    <p:sldId id="537" r:id="rId12"/>
    <p:sldId id="538" r:id="rId13"/>
    <p:sldId id="539" r:id="rId14"/>
    <p:sldId id="540" r:id="rId15"/>
    <p:sldId id="541" r:id="rId16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4"/>
    <a:srgbClr val="DC6B0E"/>
    <a:srgbClr val="E07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5461" autoAdjust="0"/>
  </p:normalViewPr>
  <p:slideViewPr>
    <p:cSldViewPr snapToGrid="0" showGuides="1">
      <p:cViewPr varScale="1">
        <p:scale>
          <a:sx n="105" d="100"/>
          <a:sy n="105" d="100"/>
        </p:scale>
        <p:origin x="834" y="114"/>
      </p:cViewPr>
      <p:guideLst>
        <p:guide orient="horz" pos="213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0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0F8809C6-6787-4F76-B8E9-0267164A12D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charset="-122"/>
                <a:cs typeface="等线" panose="02010600030101010101" charset="-122"/>
              </a:defRPr>
            </a:lvl1pPr>
          </a:lstStyle>
          <a:p>
            <a:pPr>
              <a:defRPr/>
            </a:pPr>
            <a:fld id="{823B3601-9713-443D-BC75-8C4CE7E2A4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4B9-E66B-4A6E-9801-2A57689537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C369-419B-4289-A31E-08E7919D41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0B40-771F-4B5B-905E-8D0AC6FC86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B6C3-5E95-4448-B2C4-B638F51ED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581-29C8-4556-A8DF-F43591733D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D12E-129D-4053-8E1A-FE57F4BF5D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493B-D33E-4DC0-BE40-09747D3333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805B-AD7B-407F-973F-EFDF77C3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157D-AF7A-4484-BB5F-D704F46804B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5EA0-8727-49A9-AC23-91738BB3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F7C-7C01-4C87-BC25-8FDD2A5D09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3303-2AA3-434C-8A4E-5A0FF3699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7F63-F0AE-43AB-8CB8-23FB9477A0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EAEF-A05A-43BE-AA16-BF89CEDC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E8A8-887C-4022-B3D7-2C12B5306B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56C84-6A0F-4EFE-B5DF-7C74F9776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36FB-5B20-42FA-B7F2-B7E65A8754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7E64-298C-4B89-BA84-AB6262C21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C372-264E-4C02-B70A-82BF16E370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4CD7-4010-4FEB-9606-02C9D03FF3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E93-F2FD-49F5-9682-8D3AFB03BC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8B8-CB02-44BD-8606-D30B00EAE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B94D5-50BB-4637-99BF-D11D87E940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EC1-4B5A-4B65-BEB3-05D4186E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6"/>
          <p:cNvSpPr/>
          <p:nvPr userDrawn="1"/>
        </p:nvSpPr>
        <p:spPr>
          <a:xfrm>
            <a:off x="5762625" y="6211888"/>
            <a:ext cx="650875" cy="6508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3"/>
          <p:cNvSpPr>
            <a:spLocks noChangeArrowheads="1"/>
          </p:cNvSpPr>
          <p:nvPr userDrawn="1"/>
        </p:nvSpPr>
        <p:spPr bwMode="auto">
          <a:xfrm>
            <a:off x="10128250" y="422275"/>
            <a:ext cx="1644650" cy="1206500"/>
          </a:xfrm>
          <a:prstGeom prst="roundRect">
            <a:avLst>
              <a:gd name="adj" fmla="val 5810"/>
            </a:avLst>
          </a:prstGeom>
          <a:solidFill>
            <a:srgbClr val="E67819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rgbClr val="E67819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A4BD-FC7D-4CEF-8D5E-D3D28AE7F80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3DCD-BBA9-4060-A658-47B6045B1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F753-467C-4A25-A51D-C34CD212E5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105C-0A98-4AD3-BC21-83848320C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46A6-B374-4010-886E-106D5636E4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BCC3-4832-482F-86CB-B4073F74E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F11-E6A7-47AE-A512-CDC16696F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1F9C-4AD4-4FF2-9895-A66F67B5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1"/>
          <p:cNvSpPr/>
          <p:nvPr userDrawn="1"/>
        </p:nvSpPr>
        <p:spPr>
          <a:xfrm>
            <a:off x="5857594" y="6359245"/>
            <a:ext cx="476810" cy="4768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5"/>
          <p:cNvSpPr>
            <a:spLocks noChangeArrowheads="1"/>
          </p:cNvSpPr>
          <p:nvPr userDrawn="1"/>
        </p:nvSpPr>
        <p:spPr bwMode="auto">
          <a:xfrm>
            <a:off x="5699918" y="6414294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178470B-834F-4BEB-B7A2-81ED5C5E077E}" type="slidenum"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" name="直接箭头连接符 25"/>
          <p:cNvSpPr>
            <a:spLocks noChangeShapeType="1"/>
          </p:cNvSpPr>
          <p:nvPr userDrawn="1"/>
        </p:nvSpPr>
        <p:spPr bwMode="auto">
          <a:xfrm>
            <a:off x="409575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接箭头连接符 27"/>
          <p:cNvSpPr>
            <a:spLocks noChangeShapeType="1"/>
          </p:cNvSpPr>
          <p:nvPr userDrawn="1"/>
        </p:nvSpPr>
        <p:spPr bwMode="auto">
          <a:xfrm flipH="1">
            <a:off x="6527800" y="6597650"/>
            <a:ext cx="5254625" cy="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081D-9DDE-4703-A828-1ADA589182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6672-ED29-4095-A5C5-D0484FB47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56B5-46B2-4BAD-9944-782BFC58C6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82BF4-7C15-4761-8E16-939982C6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CF97-6321-49CC-9E82-0DC4133FDA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BB3-94CF-494D-8B2D-2568097B6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959F-14A5-453B-934A-884745A1194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D55FE-7AD3-44F1-8C27-3A3923FA0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E2E87-3EDA-4903-A795-F72A9C94FE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3430-EC9E-4CBE-A38D-43736EC76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64F0-9F53-4D69-813A-87EAB0F0E6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FF15-4CD9-46E9-9E18-6A4312987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3BF9F6-EFA2-40C1-B267-B826F34867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1D53E-EB3A-4E5A-A8E3-6743A5F725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E118900A-AF52-4B6D-A55C-1112B3D5F9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fld id="{8E83DDD4-D0EC-4814-A99D-6F9B02D51055}" type="slidenum">
              <a:rPr lang="zh-CN" altLang="en-US"/>
            </a:fld>
            <a:endParaRPr lang="zh-CN" altLang="en-US"/>
          </a:p>
        </p:txBody>
      </p:sp>
      <p:sp>
        <p:nvSpPr>
          <p:cNvPr id="8" name="直接连接符 8"/>
          <p:cNvSpPr>
            <a:spLocks noChangeShapeType="1"/>
          </p:cNvSpPr>
          <p:nvPr userDrawn="1"/>
        </p:nvSpPr>
        <p:spPr bwMode="auto">
          <a:xfrm>
            <a:off x="409575" y="333375"/>
            <a:ext cx="11361738" cy="0"/>
          </a:xfrm>
          <a:prstGeom prst="line">
            <a:avLst/>
          </a:prstGeom>
          <a:noFill/>
          <a:ln w="19050" cap="flat" cmpd="sng">
            <a:solidFill>
              <a:srgbClr val="C8C8C8"/>
            </a:solidFill>
            <a:beve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15"/>
          <p:cNvSpPr>
            <a:spLocks noChangeArrowheads="1"/>
          </p:cNvSpPr>
          <p:nvPr userDrawn="1"/>
        </p:nvSpPr>
        <p:spPr bwMode="auto">
          <a:xfrm>
            <a:off x="5708650" y="6372225"/>
            <a:ext cx="792163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30F535-8BB9-4E93-ABE6-ADDB8AAF0B3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第10章  掌握App使用技巧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078605" cy="10102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10.1  与AI交流：多种对话方式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10.2  更多功能：玩转文心一言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10.2.2  用AI以文生图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9625" y="1665605"/>
            <a:ext cx="5121910" cy="32105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入文心一言App的“发现”界面，切换至“绘画”选项卡，选择相应的提示词模板，进入“水墨风格绘画”对话界面，选择相应的绘画示例，系统会自动发送指令，并生成相应的水墨风格绘画效果，用户如果对于绘画效果不满意，可以输入并发送“重画”指令，让AI重新绘制水墨风格的画。具体操作详见书稿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09055" y="1066800"/>
            <a:ext cx="4827905" cy="51974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10.2.3  用AI优化简历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9625" y="1665605"/>
            <a:ext cx="5121910" cy="36633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进入文心一言App的“发现”界面，切换至“职场”选项卡，选择相应的提示词模板，即可进入“简历优化”对话界面，输入相应的提示词，点击发送按钮 ，AI会根据用户输入的职位生成相应的简历内容，用户可以尝试更换其他的提示词，查看AI生成的简历内容。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注意，重新生成简历内容时，需要返回“发现”界面重新选择“简历优化”提示词模板。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44615" y="1013460"/>
            <a:ext cx="4975860" cy="53498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10.2.4  生成PPT大纲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2955" y="1442720"/>
            <a:ext cx="5113655" cy="4124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入文心一言App的“发现”界面，切换至“职场”选项卡，选择相应的提示词模板，进入“PPT大纲生成”对话界面，选择相应的PPT主题，AI会根据用户选择的主题生成相应的PPT大纲，用户可以尝试更换其他的PPT主题，在输入框中输入自定义的PPT主题提示词，点击发送按钮 ，即可用AI生成不同的PPT大纲内容。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注意，重新生成PPT大纲时，需要返回“发现”界面，重新选择“PPT大纲生成”提示词模板。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18885" y="1149985"/>
            <a:ext cx="5607685" cy="51473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10.1  与AI交流：多种对话方式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078605" cy="242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10.1.1  发送文字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10.1.2  语音播报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10.1.3  使用提示词工具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10.1.4  上传图片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10.1.5  发布AI历史对话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10.1.1  发送文字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7585" y="1557655"/>
            <a:ext cx="4933315" cy="31534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在文心一言App上面，用户可以通过文字与AI进行对话，获得即时的信息、答案和建议，无需等待或浏览大量文档。这种对话方式不仅提高了效率，还为用户提供了与人工智能合作的机会，以解决各种问题和任务。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打开文心一言App，默认进入“对话”界面，在输入框中输入相应提示词，点击发送按钮 ，即可获取AI的回答。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10680" y="967105"/>
            <a:ext cx="4936490" cy="53581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10.1.2  语音播报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9905" y="1216025"/>
            <a:ext cx="5462905" cy="45300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用文心一言App时，用户可以开启“语音播报”功能，这样就可以通过语音来与AI进行对话，方便用户在各种场景下使用。比如，用户可以在不方便看屏幕的情况下，如开车、做家务等，听文心一言App播报新闻、小说、天气预报等文字信息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心一言App的“对话”界面中，点击右上角的图标进入相应界面，点击图标进入“设置”界面，在其中开启“语音播报”功能，返回“对话”界面，点击右下角的语音图标，即可开始进行语音对话。具体操作详见书稿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62675" y="1216025"/>
            <a:ext cx="5621020" cy="46748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10.1.3  使用提示词工具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9525" y="2053590"/>
            <a:ext cx="4368165" cy="22821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在“对话”界面中，点击输入框左边的图标，在弹出的“提示词工具”列表框中选择相应的提示词模板，根据提示信息输入相应的提示词，点击发送按钮 ，即可获取AI的回答。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02400" y="1060450"/>
            <a:ext cx="4961255" cy="52705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10.1.4  上传图片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9525" y="2053590"/>
            <a:ext cx="4119880" cy="26746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在“对话”界面中，点击图标，在弹出的面板中选择一张图片，输入相应的提示词，点击发送按钮 ，将图片和文字等提示信息发送给AI，稍等片刻，AI即可根据图片内容创作朋友圈文案。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81470" y="1076960"/>
            <a:ext cx="4860925" cy="52698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10.1.5  发布AI历史对话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8190" y="1412240"/>
            <a:ext cx="5154295" cy="35629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用户可以将AI生成的内容发布到文心一言App的“社区”界面中，与其他用户分享和交流经验。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入文心一言App的“社区”界面，点击右下角的图标，在弹出的列表框中选择智能助手，选中相应对话内容上方的复选框，点击“下一步”按钮，进入发布界面，根据AI内容输入相应的标题和正文信息，在该界面顶部点击“立即生成”按钮。具体操作详见书稿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82715" y="944245"/>
            <a:ext cx="5013325" cy="54622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gradFill rotWithShape="0">
          <a:gsLst>
            <a:gs pos="0">
              <a:schemeClr val="tx1">
                <a:lumMod val="50000"/>
                <a:lumOff val="50000"/>
              </a:schemeClr>
            </a:gs>
            <a:gs pos="73999">
              <a:schemeClr val="tx1">
                <a:lumMod val="75000"/>
                <a:lumOff val="25000"/>
              </a:schemeClr>
            </a:gs>
            <a:gs pos="100000">
              <a:schemeClr val="tx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Box 8"/>
          <p:cNvSpPr>
            <a:spLocks noChangeArrowheads="1"/>
          </p:cNvSpPr>
          <p:nvPr/>
        </p:nvSpPr>
        <p:spPr bwMode="auto">
          <a:xfrm>
            <a:off x="1463114" y="650218"/>
            <a:ext cx="94021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10.2  更多功能：玩转文心一言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7656" name="矩形 6"/>
          <p:cNvSpPr>
            <a:spLocks noChangeArrowheads="1"/>
          </p:cNvSpPr>
          <p:nvPr/>
        </p:nvSpPr>
        <p:spPr bwMode="auto">
          <a:xfrm>
            <a:off x="1335405" y="2998470"/>
            <a:ext cx="4078605" cy="1873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10.2.1  扮演虚拟角色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10.2.2  用AI以文生图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10.2.3  用AI优化简历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dirty="0">
                <a:solidFill>
                  <a:schemeClr val="bg1"/>
                </a:solidFill>
                <a:sym typeface="微软雅黑" panose="020B0503020204020204" pitchFamily="34" charset="-122"/>
              </a:rPr>
              <a:t>10.2.4  生成PPT大纲</a:t>
            </a:r>
            <a:endParaRPr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0" y="1805342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726141" y="2234042"/>
            <a:ext cx="4194854" cy="587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方正兰亭黑_GBK"/>
              </a:rPr>
              <a:t>学习目标</a:t>
            </a:r>
            <a:endParaRPr lang="zh-CN" altLang="en-US" sz="2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6788"/>
            <a:ext cx="1445560" cy="759855"/>
            <a:chOff x="0" y="831941"/>
            <a:chExt cx="1445560" cy="759855"/>
          </a:xfrm>
        </p:grpSpPr>
        <p:sp>
          <p:nvSpPr>
            <p:cNvPr id="27659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11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46440" y="616788"/>
            <a:ext cx="1445560" cy="759855"/>
            <a:chOff x="0" y="831941"/>
            <a:chExt cx="1445560" cy="759855"/>
          </a:xfrm>
        </p:grpSpPr>
        <p:sp>
          <p:nvSpPr>
            <p:cNvPr id="15" name="直接连接符 10"/>
            <p:cNvSpPr>
              <a:spLocks noChangeShapeType="1"/>
            </p:cNvSpPr>
            <p:nvPr/>
          </p:nvSpPr>
          <p:spPr bwMode="auto">
            <a:xfrm flipH="1">
              <a:off x="0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0"/>
            <p:cNvSpPr>
              <a:spLocks noChangeShapeType="1"/>
            </p:cNvSpPr>
            <p:nvPr/>
          </p:nvSpPr>
          <p:spPr bwMode="auto">
            <a:xfrm flipH="1">
              <a:off x="289112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78224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867336" y="831941"/>
              <a:ext cx="578224" cy="759855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直接连接符 10"/>
          <p:cNvSpPr>
            <a:spLocks noChangeShapeType="1"/>
          </p:cNvSpPr>
          <p:nvPr/>
        </p:nvSpPr>
        <p:spPr bwMode="auto">
          <a:xfrm>
            <a:off x="0" y="272376"/>
            <a:ext cx="12192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0" y="0"/>
            <a:ext cx="12191999" cy="887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Box 8"/>
          <p:cNvSpPr>
            <a:spLocks noChangeArrowheads="1"/>
          </p:cNvSpPr>
          <p:nvPr/>
        </p:nvSpPr>
        <p:spPr bwMode="auto">
          <a:xfrm>
            <a:off x="295647" y="182143"/>
            <a:ext cx="7476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10.2.1  扮演虚拟角色</a:t>
            </a:r>
            <a:endParaRPr sz="28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6150" y="1891030"/>
            <a:ext cx="4839970" cy="26320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进入文心一言App的“发现”界面，切换至“角色”选项卡，选择需要让AI扮演的虚拟角色，如“诸葛亮”，进入与“诸葛亮”对话的界面，输入相应的提示词，点击发送按钮 ，AI会以“诸葛亮”的身份来回答用户提出的问题。</a:t>
            </a:r>
            <a:endParaRPr lang="zh-CN" altLang="en-US" sz="16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96000" y="984885"/>
            <a:ext cx="5788660" cy="532955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PP_MARK_KEY" val="a2f2893a-b8ed-4b3e-a743-156500f54570"/>
  <p:tag name="COMMONDATA" val="eyJoZGlkIjoiYmI1NDUwMzAwZmI4ZDQyNDMyMWY4ZDBlODkzNGNmMDMifQ=="/>
  <p:tag name="commondata" val="eyJoZGlkIjoiNjFkZTIzMDg5ODA0OTQ2YTMxZjk2ZGJmMTdhZTY4N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1632</Words>
  <Application>WPS 演示</Application>
  <PresentationFormat>宽屏</PresentationFormat>
  <Paragraphs>68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Impact</vt:lpstr>
      <vt:lpstr>Wingdings</vt:lpstr>
      <vt:lpstr>方正兰亭黑_GBK</vt:lpstr>
      <vt:lpstr>黑体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737</cp:revision>
  <dcterms:created xsi:type="dcterms:W3CDTF">2016-10-02T03:17:00Z</dcterms:created>
  <dcterms:modified xsi:type="dcterms:W3CDTF">2023-11-15T06:00:28Z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8D39EB32A47A46C6B9681188193A40BF</vt:lpwstr>
  </property>
  <property fmtid="{D5CDD505-2E9C-101B-9397-08002B2CF9AE}" pid="3" name="KSOProductBuildVer">
    <vt:lpwstr>2052-12.1.0.15712</vt:lpwstr>
  </property>
</Properties>
</file>