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8"/>
  </p:notesMasterIdLst>
  <p:sldIdLst>
    <p:sldId id="258" r:id="rId5"/>
    <p:sldId id="448" r:id="rId6"/>
    <p:sldId id="283" r:id="rId7"/>
    <p:sldId id="501" r:id="rId8"/>
    <p:sldId id="502" r:id="rId9"/>
    <p:sldId id="503" r:id="rId10"/>
    <p:sldId id="504" r:id="rId11"/>
    <p:sldId id="505" r:id="rId12"/>
    <p:sldId id="449" r:id="rId13"/>
    <p:sldId id="443" r:id="rId14"/>
    <p:sldId id="507" r:id="rId15"/>
    <p:sldId id="514" r:id="rId16"/>
    <p:sldId id="515" r:id="rId17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6"/>
        <p:guide pos="3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第9章  入门文心一言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76700" cy="1047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  基本用法：认识文心一言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9.2  管理窗口：上手文心一言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 新建对话窗口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455" y="2178685"/>
            <a:ext cx="2724785" cy="2253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进入文心一言主页，在左侧的窗口中，单击上方的“新建对话”按钮，即可重新创建一个对话窗口。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8690" y="1010920"/>
            <a:ext cx="8311515" cy="53003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9.2.2  管理历史记录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125" y="1026795"/>
            <a:ext cx="3913505" cy="5047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文心一言主页，在左侧的窗口中选择相应的历史对话记录，单击置顶按钮，即可将该历史对话记录置顶；单击重命名按钮，在弹出的文本框中输入相应的名称，单击按钮确认，即可修改该历史对话记录的名称；单击删除按钮，即可删除该历史对话记录；单击“批量删除”按钮，在页面左侧的“删除对话”窗口中同时选中多个历史对话记录前的复选框，单击“删除”按钮即可批量删除历史对话记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84090" y="1426845"/>
            <a:ext cx="7154545" cy="4004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9.2.3  隐藏左侧窗口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470" y="1651000"/>
            <a:ext cx="2572385" cy="3079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进入文心一言主页，在左侧窗口的底部单击相应按钮，即可隐藏左侧窗口，并全屏显示对话窗口，能够更好地与AI进行对话交流。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9310" y="1196975"/>
            <a:ext cx="8320405" cy="5022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9.2.4  搜索历史记录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905" y="2138680"/>
            <a:ext cx="2999740" cy="22320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进入文心一言主页，在左侧的搜索框中输入历史对话记录的相关字词，下方即可出现相关历史记录。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36645" y="1297940"/>
            <a:ext cx="8027035" cy="48272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9.1  基本用法：认识文心一言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421380" cy="271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9.1.1  注册与登录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9.1.2  使用系统提示词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9.1.3  输入提示词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9.1.4  获取提示词模板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9.1.5  重新生成内容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9.1.6  使用插件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 注册与登录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5625" y="1134745"/>
            <a:ext cx="3753485" cy="46748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官网，在首页单击“开始体验”按钮，弹出登录对话框，百度账号用户一共有3种登录方式，第1种是直接输入账号（手机号/用户名/邮箱）和密码进行登录；第2种是通过短信验证码登录；第3种就是进行扫码登录，成功后即可直接进入文心一言的主页。如果用户还没有百度账号，则可以单击“立即注册”按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94835" y="1511300"/>
            <a:ext cx="7042785" cy="4064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9.1.2  使用系统提示词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095" y="1377315"/>
            <a:ext cx="2985135" cy="35979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进入文心一言主页，可以看到AI推荐了一些提示词模板，选择相应的提示词模板，AI会针对模板中的提示词给出相应的回答，反应速度非常快，而且回复的内容也比较贴合提示词的要求。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77285" y="1215390"/>
            <a:ext cx="8077200" cy="50787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9.1.3  输入提示词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1660" y="1356360"/>
            <a:ext cx="2001520" cy="4298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进入文心一言主页，在下方的输入框中输入相应的提示词，即你要AI帮你解决的问题或相关要求，或者按【Enter】键确认，即可获得AI的回复。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195" y="1247140"/>
            <a:ext cx="9184640" cy="4886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9.1.4  获取提示词模板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3600" y="946785"/>
            <a:ext cx="10577195" cy="11239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进入文心一言主页，在下方的输入框中输入/符号，在上方弹出的列表框中选择一个提示词模板，执行操作后，即可自动填入所选的提示词模板，对括号中的内容进行适当修改，单击发送按钮，即可获得AI的回复。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0080" y="2129790"/>
            <a:ext cx="8371840" cy="4018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9.1.5  重新生成内容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1660" y="980440"/>
            <a:ext cx="10963275" cy="16814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进入文心一言主页，输入相应的提示词，单击发送按钮，即可获得AI的回复，单击“重新生成”按钮，系统会再次向AI发送相同的指令，同时AI也会重新生成相关的回复内容。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另外，用户还可以在AI回复内容的下方单击“更好”“更差”“差不多”按钮，对两次回答的内容进行对比评价。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6305" y="2661920"/>
            <a:ext cx="7819390" cy="36283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9.1.6  使用插件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880" y="1116330"/>
            <a:ext cx="3977640" cy="50927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主页，单击提示词输入框左上角的“选择插件”按钮，即可弹出插件列表框。“百度搜索”插件目前是默认启用的，而且暂时不支持关闭，用户可以直接在输入框中输入“百度一下”或者“百度搜索”等提示词激活插件功能，然后再输入其他辅助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例如，输入“百度搜索 岳阳今日天气”，文心一言会将这些提示词发送到百度搜索引擎，并返回相关的天气信息。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96130" y="1586230"/>
            <a:ext cx="7186930" cy="41535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9.2  管理窗口：上手文心一言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69900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9.2.1  新建对话窗口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9.2.2  管理历史记录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9.2.3  隐藏左侧窗口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9.2.4  搜索历史记录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1360</Words>
  <Application>WPS 演示</Application>
  <PresentationFormat>宽屏</PresentationFormat>
  <Paragraphs>69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765</cp:revision>
  <dcterms:created xsi:type="dcterms:W3CDTF">2016-10-02T03:17:00Z</dcterms:created>
  <dcterms:modified xsi:type="dcterms:W3CDTF">2023-11-15T03:40:59Z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28AF9E4B9C4744FD8DD89D39E29B7C7C_13</vt:lpwstr>
  </property>
  <property fmtid="{D5CDD505-2E9C-101B-9397-08002B2CF9AE}" pid="3" name="KSOProductBuildVer">
    <vt:lpwstr>2052-12.1.0.15712</vt:lpwstr>
  </property>
</Properties>
</file>