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3"/>
    <p:sldMasterId id="2147483673" r:id="rId4"/>
  </p:sldMasterIdLst>
  <p:notesMasterIdLst>
    <p:notesMasterId r:id="rId21"/>
  </p:notesMasterIdLst>
  <p:sldIdLst>
    <p:sldId id="258" r:id="rId5"/>
    <p:sldId id="529" r:id="rId6"/>
    <p:sldId id="283" r:id="rId7"/>
    <p:sldId id="530" r:id="rId8"/>
    <p:sldId id="532" r:id="rId9"/>
    <p:sldId id="531" r:id="rId10"/>
    <p:sldId id="533" r:id="rId11"/>
    <p:sldId id="535" r:id="rId12"/>
    <p:sldId id="536" r:id="rId13"/>
    <p:sldId id="537" r:id="rId14"/>
    <p:sldId id="539" r:id="rId15"/>
    <p:sldId id="540" r:id="rId16"/>
    <p:sldId id="541" r:id="rId17"/>
    <p:sldId id="542" r:id="rId18"/>
    <p:sldId id="543" r:id="rId19"/>
    <p:sldId id="544" r:id="rId20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7814"/>
    <a:srgbClr val="DC6B0E"/>
    <a:srgbClr val="E07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0" autoAdjust="0"/>
    <p:restoredTop sz="95461" autoAdjust="0"/>
  </p:normalViewPr>
  <p:slideViewPr>
    <p:cSldViewPr snapToGrid="0" showGuides="1">
      <p:cViewPr varScale="1">
        <p:scale>
          <a:sx n="105" d="100"/>
          <a:sy n="105" d="100"/>
        </p:scale>
        <p:origin x="83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0F8809C6-6787-4F76-B8E9-0267164A12D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823B3601-9713-443D-BC75-8C4CE7E2A45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DE4B9-E66B-4A6E-9801-2A576895371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1C369-419B-4289-A31E-08E7919D41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40B40-771F-4B5B-905E-8D0AC6FC867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BB6C3-5E95-4448-B2C4-B638F51EDD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B9581-29C8-4556-A8DF-F43591733D4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DD12E-129D-4053-8E1A-FE57F4BF5D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9493B-D33E-4DC0-BE40-09747D33332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5805B-AD7B-407F-973F-EFDF77C3BB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157D-AF7A-4484-BB5F-D704F46804B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55EA0-8727-49A9-AC23-91738BB30B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38F7C-7C01-4C87-BC25-8FDD2A5D091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E3303-2AA3-434C-8A4E-5A0FF3699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37F63-F0AE-43AB-8CB8-23FB9477A07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AEAEF-A05A-43BE-AA16-BF89CEDC0B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6E8A8-887C-4022-B3D7-2C12B5306B2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56C84-6A0F-4EFE-B5DF-7C74F97764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536FB-5B20-42FA-B7F2-B7E65A8754D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F7E64-298C-4B89-BA84-AB6262C21D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BC372-264E-4C02-B70A-82BF16E370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74CD7-4010-4FEB-9606-02C9D03FF3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E93-F2FD-49F5-9682-8D3AFB03BC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8B8-CB02-44BD-8606-D30B00EAE8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63BF9F6-EFA2-40C1-B267-B826F348674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81D53E-EB3A-4E5A-A8E3-6743A5F7250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第15章  制作小说类文案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2567940" cy="2224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15.1  言情小说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15.2  科幻小说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15.3  推理小说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15.4  历史小说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15.5  现实小说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15.3.2  模仿风格，提出需求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7390" y="1485900"/>
            <a:ext cx="3479800" cy="323913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让AI模仿著名推理小说家的写作风格，在输入框中输入“请模仿阿加莎•克里斯蒂（Agatha Christie）的写作风格，虚构一篇推理小说，字数在1000字以内”提示词，AI会按要求生成推理小说。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47540" y="1073785"/>
            <a:ext cx="7166610" cy="51904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15.4  历史小说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585845" cy="1061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15.4.1  询问信息，设置背景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15.4.2  提出需求，创作小说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15.4.1  询问信息，设置背景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64870" y="948690"/>
            <a:ext cx="10466070" cy="8636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在输入框中输入对话背景，如输入“你知道赤壁之战这个历史故事吗”提示词，确认AI是否了解某一历史事件。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92605" y="1812290"/>
            <a:ext cx="8610600" cy="42291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15.4.2  提出需求，创作小说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3905" y="1539240"/>
            <a:ext cx="3454400" cy="37795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让AI根据这一历史事件来创作历史小说，输入“根据赤壁之战这一历史事件，进行合理地虚构或改编，创作一篇300字的历史小说”提示词，AI会按照要求生成历史小说。用户可以参考AI生成的历史小说，借鉴其叙事角度、虚构方式等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05630" y="1665605"/>
            <a:ext cx="7493635" cy="37426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15.5  现实小说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585845" cy="14204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15.5.1  提出需求，虚构故事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15.5.2  提出建议，优化故事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15.5.1  提出需求，虚构故事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8490" y="965200"/>
            <a:ext cx="10876280" cy="11639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让AI根据种子词来虚构故事，如在输入框中输入“请根据以下种子词生成一篇300字的现实小说。种子词：雪天、卖报纸的小女孩、馒头、火柴”提示词，AI会生成回复。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41270" y="2195195"/>
            <a:ext cx="7030085" cy="40424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15.5.2  提出建议，优化故事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8490" y="965200"/>
            <a:ext cx="10876280" cy="12153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在输入框中输入“请做出以下修改：1、让‘报纸’在故事中发挥一定的作用；2、确保小说中的所有逻辑是自洽的”提示词，AI会对所生成的故事进行优化。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77160" y="2179955"/>
            <a:ext cx="6758940" cy="41224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15.1  言情小说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585845" cy="10356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15.1.1  确定书名，输入提示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15.1.2  续写章节，优化小说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15.1.1  确定书名，输入提示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5925" y="1087120"/>
            <a:ext cx="11029950" cy="122110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让文心一言生成言情小说的目录，在输入框中输入“请提供一本言情小说的目录，书名为《久别重逢》”提示词，</a:t>
            </a:r>
            <a:r>
              <a:rPr lang="en-US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AI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会生成回复。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3540" y="2233295"/>
            <a:ext cx="6345555" cy="39846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15.1.2  续写章节，优化小说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30045" y="1771650"/>
            <a:ext cx="3249295" cy="303339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让文心一言续写言情小说的其中一节或一章，在输入框中输入“续写第一章，要求为：1、网文的写作风格；2、故事情节有新意；3、语言通俗易懂”提示词，</a:t>
            </a:r>
            <a:r>
              <a:rPr lang="en-US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AI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会生成回复。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768340" y="1028700"/>
            <a:ext cx="5510530" cy="52736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15.2  科幻小说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585845" cy="1061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15.2.1  扮演角色，设置背景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15.2.2  提出需求，创作小说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15.2.1  扮演角色，设置背景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5350" y="1591310"/>
            <a:ext cx="3856355" cy="33839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让AI扮演特定的角色，在文心一言的输入框中输入“你是一名科幻小说家，对科学事实有一定的知识储备，擅长创作脑洞大开且引人入胜的故事，你觉得一个成功的科幻小说应该包括哪些要素？”提示词，AI会生成科幻小说包含的要素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393055" y="1034415"/>
            <a:ext cx="5765800" cy="51949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15.2.2  提出需求，创作小说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2775" y="1527810"/>
            <a:ext cx="3745230" cy="36652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让AI完成写作科幻小说的任务，在输入框中继续输入“现在需要你虚构一篇700字的科幻小说，主题为‘人类与人工智能的关系’，语言风格不限，但需要遵循以下规则：1、逻辑自洽；2、带有科学元素；3、有一定的人文思考”提示词，AI会按照要求创作科幻小说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29760" y="1460500"/>
            <a:ext cx="7223125" cy="42716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15.3  推理小说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585845" cy="10102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15.3.1  分析风格，设置背景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15.3.2  模仿风格，提出需求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15.3.1  分析风格，设置背景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0230" y="1759585"/>
            <a:ext cx="3386455" cy="32296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让AI分析著名推理小说家的写作风格，在输入框中输入“请分析阿加莎•克里斯蒂（Agatha Christie）写作推理小说的风格”提示词，确保AI对这位推理小说家有所了解。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53535" y="1025525"/>
            <a:ext cx="7803515" cy="5243195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PP_MARK_KEY" val="a2f2893a-b8ed-4b3e-a743-156500f54570"/>
  <p:tag name="COMMONDATA" val="eyJoZGlkIjoiYmI1NDUwMzAwZmI4ZDQyNDMyMWY4ZDBlODkzNGNmMDMifQ=="/>
  <p:tag name="commondata" val="eyJoZGlkIjoiNjFkZTIzMDg5ODA0OTQ2YTMxZjk2ZGJmMTdhZTY4N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1331</Words>
  <Application>WPS 演示</Application>
  <PresentationFormat>宽屏</PresentationFormat>
  <Paragraphs>85</Paragraphs>
  <Slides>16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等线</vt:lpstr>
      <vt:lpstr>微软雅黑</vt:lpstr>
      <vt:lpstr>Arial Unicode MS</vt:lpstr>
      <vt:lpstr>等线 Light</vt:lpstr>
      <vt:lpstr>Impact</vt:lpstr>
      <vt:lpstr>Wingdings</vt:lpstr>
      <vt:lpstr>方正兰亭黑_GBK</vt:lpstr>
      <vt:lpstr>黑体</vt:lpstr>
      <vt:lpstr>Arial Unicode MS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759</cp:revision>
  <dcterms:created xsi:type="dcterms:W3CDTF">2016-10-02T03:17:00Z</dcterms:created>
  <dcterms:modified xsi:type="dcterms:W3CDTF">2023-11-15T07:29:48Z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8D39EB32A47A46C6B9681188193A40BF</vt:lpwstr>
  </property>
  <property fmtid="{D5CDD505-2E9C-101B-9397-08002B2CF9AE}" pid="3" name="KSOProductBuildVer">
    <vt:lpwstr>2052-12.1.0.15712</vt:lpwstr>
  </property>
</Properties>
</file>