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3"/>
    <p:sldMasterId id="2147483673" r:id="rId4"/>
  </p:sldMasterIdLst>
  <p:notesMasterIdLst>
    <p:notesMasterId r:id="rId13"/>
  </p:notesMasterIdLst>
  <p:sldIdLst>
    <p:sldId id="258" r:id="rId5"/>
    <p:sldId id="448" r:id="rId6"/>
    <p:sldId id="283" r:id="rId7"/>
    <p:sldId id="402" r:id="rId8"/>
    <p:sldId id="487" r:id="rId9"/>
    <p:sldId id="449" r:id="rId10"/>
    <p:sldId id="443" r:id="rId11"/>
    <p:sldId id="445" r:id="rId12"/>
    <p:sldId id="458" r:id="rId14"/>
    <p:sldId id="459" r:id="rId15"/>
    <p:sldId id="501" r:id="rId16"/>
    <p:sldId id="502" r:id="rId17"/>
    <p:sldId id="503" r:id="rId18"/>
    <p:sldId id="506" r:id="rId19"/>
    <p:sldId id="504" r:id="rId20"/>
    <p:sldId id="505" r:id="rId21"/>
    <p:sldId id="507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7814"/>
    <a:srgbClr val="DC6B0E"/>
    <a:srgbClr val="E07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0" autoAdjust="0"/>
    <p:restoredTop sz="95461" autoAdjust="0"/>
  </p:normalViewPr>
  <p:slideViewPr>
    <p:cSldViewPr snapToGrid="0" showGuides="1">
      <p:cViewPr varScale="1">
        <p:scale>
          <a:sx n="105" d="100"/>
          <a:sy n="105" d="100"/>
        </p:scale>
        <p:origin x="834" y="114"/>
      </p:cViewPr>
      <p:guideLst>
        <p:guide orient="horz" pos="2160"/>
        <p:guide pos="38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3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0F8809C6-6787-4F76-B8E9-0267164A12D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823B3601-9713-443D-BC75-8C4CE7E2A45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DE4B9-E66B-4A6E-9801-2A576895371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1C369-419B-4289-A31E-08E7919D41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40B40-771F-4B5B-905E-8D0AC6FC867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BB6C3-5E95-4448-B2C4-B638F51EDD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B9581-29C8-4556-A8DF-F43591733D4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DD12E-129D-4053-8E1A-FE57F4BF5D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9493B-D33E-4DC0-BE40-09747D33332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5805B-AD7B-407F-973F-EFDF77C3BB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157D-AF7A-4484-BB5F-D704F46804B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55EA0-8727-49A9-AC23-91738BB30B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38F7C-7C01-4C87-BC25-8FDD2A5D091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E3303-2AA3-434C-8A4E-5A0FF3699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37F63-F0AE-43AB-8CB8-23FB9477A07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AEAEF-A05A-43BE-AA16-BF89CEDC0B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6E8A8-887C-4022-B3D7-2C12B5306B2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56C84-6A0F-4EFE-B5DF-7C74F97764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536FB-5B20-42FA-B7F2-B7E65A8754D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F7E64-298C-4B89-BA84-AB6262C21D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BC372-264E-4C02-B70A-82BF16E370E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74CD7-4010-4FEB-9606-02C9D03FF3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E93-F2FD-49F5-9682-8D3AFB03BC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8B8-CB02-44BD-8606-D30B00EAE8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63BF9F6-EFA2-40C1-B267-B826F348674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A81D53E-EB3A-4E5A-A8E3-6743A5F7250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第4章  制作电商类文案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6976110" cy="2320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4.1  主图文案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4.2  详情页文案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4.3  品牌文案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4.4  销售文案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4.5  商品海报文案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4.3.1  赋予身份，提出需求</a:t>
            </a:r>
            <a:endParaRPr sz="2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0095" y="1791335"/>
            <a:ext cx="381317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赋予ChatGPT一定的身份，让其自创一个品牌，如输入“你是创业者，打算创建一个专门销售美妆产品的品牌，生成你的品牌信息”提示词，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ChatGPT会生成回复。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56785" y="1132840"/>
            <a:ext cx="6917690" cy="51187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4.3.2  提出需求，生成文案</a:t>
            </a:r>
            <a:endParaRPr sz="2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0095" y="948055"/>
            <a:ext cx="1067943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让ChatGPT根据所生成的品牌信息，提供品牌文案，如输入“为你的品牌生成品牌文案进行推广，要求语言简洁、有吸引力”提示词，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ChatGPT会生成回复。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33220" y="2268220"/>
            <a:ext cx="8924925" cy="30003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4.4  销售文案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6976110" cy="11106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dirty="0">
                <a:solidFill>
                  <a:schemeClr val="bg1"/>
                </a:solidFill>
                <a:sym typeface="微软雅黑" panose="020B0503020204020204" pitchFamily="34" charset="-122"/>
              </a:rPr>
              <a:t>4.4.1  提供实例，分析特点</a:t>
            </a:r>
            <a:endParaRPr lang="zh-CN"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dirty="0">
                <a:solidFill>
                  <a:schemeClr val="bg1"/>
                </a:solidFill>
                <a:sym typeface="微软雅黑" panose="020B0503020204020204" pitchFamily="34" charset="-122"/>
              </a:rPr>
              <a:t>4.4.2  模仿实例，生成文案</a:t>
            </a:r>
            <a:endParaRPr lang="zh-CN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4.4.1  提供实例，分析特点</a:t>
            </a:r>
            <a:endParaRPr sz="2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3235" y="948055"/>
            <a:ext cx="113106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ChatGPT提供具体实例，如输入“小红书平台中的销售文案通常是‘我试用了这款眼霜，简直是太神奇了！’‘如果你也是一个喜欢整洁的人，这个收纳箱绝对是你的理想之选。’，请分析这类文案的特点”提示词，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ChatGPT会生成回复。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40280" y="2144395"/>
            <a:ext cx="7796530" cy="40411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4.4.2  模仿实例，生成文案</a:t>
            </a:r>
            <a:endParaRPr sz="2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3235" y="948055"/>
            <a:ext cx="113106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让ChatGPT模仿实例，生成所需的销售文案，如输入“模仿上述销售文案的写法，生成宣传烧水壶的销售文案”提示词，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ChatGPT会生成回复。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28470" y="2268220"/>
            <a:ext cx="8820150" cy="31813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4.5  商品海报文案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6976110" cy="11106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dirty="0">
                <a:solidFill>
                  <a:schemeClr val="bg1"/>
                </a:solidFill>
                <a:sym typeface="微软雅黑" panose="020B0503020204020204" pitchFamily="34" charset="-122"/>
              </a:rPr>
              <a:t>4.5.1  赋予身份，设置背景</a:t>
            </a:r>
            <a:endParaRPr lang="zh-CN"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dirty="0">
                <a:solidFill>
                  <a:schemeClr val="bg1"/>
                </a:solidFill>
                <a:sym typeface="微软雅黑" panose="020B0503020204020204" pitchFamily="34" charset="-122"/>
              </a:rPr>
              <a:t>4.5.2  提出需求，生成文案</a:t>
            </a:r>
            <a:endParaRPr lang="zh-CN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4.5.1  赋予身份，设置背景</a:t>
            </a:r>
            <a:endParaRPr sz="2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9265" y="1659890"/>
            <a:ext cx="268478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让ChatGPT生成一份商品促销活动计划，如输入“你现在是一位专业的活动企划，请生成蓝牙耳机促销活动计划清单，包括重要任务和截止日期。”提示词，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ChatGPT会生成回复。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53740" y="1223010"/>
            <a:ext cx="8528050" cy="49885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4.5.2  提出需求，生成文案</a:t>
            </a:r>
            <a:endParaRPr sz="2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9265" y="916940"/>
            <a:ext cx="112522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让ChatGPT根据活动计划生成商品海报文案，如输入“根据上述活动计划，生成用于宣传海报中的文案”提示词，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ChatGPT会生成回复。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07185" y="2063750"/>
            <a:ext cx="8975725" cy="40017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4.1  主图文案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6976110" cy="1443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4.1.1  输入提示，分析需求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4.1.2  结合需求，提炼亮点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4.1.3  提出需求，撰写文案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4.1.1  输入提示，分析需求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5480" y="1004570"/>
            <a:ext cx="10762615" cy="123380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在ChatGPT输入框中输入提示词，如“请帮我分析一下年轻人对洗发水产品的需求和喜好”，按【Enter】键确认，ChatGPT会提供特定产品的受众需求。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14650" y="2238375"/>
            <a:ext cx="6401435" cy="39839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4.1.2  结合需求，提炼亮点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5785" y="923925"/>
            <a:ext cx="11089005" cy="11684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在同一个输入框中继续输入提示词，如“请结合受众需求，提炼出修护型洗发水的亮点和优势”，按【Enter】键确认，ChatGPT会提炼出特定产品的亮点。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44140" y="2032000"/>
            <a:ext cx="6932295" cy="4191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4.1.3  提出需求，撰写文案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6925" y="899160"/>
            <a:ext cx="10789920" cy="11684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在同一个输入框中继续输入提示词，如“请根据以上信息，撰写修护型洗发水的电商主图文案，要求语言精简、突出产品亮点”，按【Enter】键确认，ChatGPT会生成电商主图文案。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24025" y="2200910"/>
            <a:ext cx="8743950" cy="37719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4.2  详情页文案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693795" cy="1078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4.2.1  建立前提，设置背景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4.2.2  提出需求，生成文案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4.2.1  建立前提，设置背景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7355" y="1101725"/>
            <a:ext cx="109899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在ChatGPT输入框中输入带有详情页文案的提示词，如“提供详情页文案示例”，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ChatGPT会生成回复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48510" y="1744345"/>
            <a:ext cx="8095615" cy="44659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4.2.2  提出需求，生成文案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01725" y="1997075"/>
            <a:ext cx="3110865" cy="26517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在同一个输入框中继续输入提示词，如“模仿上述示例，提供《摄影构图从入门到精通》这本书的详情页文案”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，ChatGPT会生成回复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65395" y="1069340"/>
            <a:ext cx="6029325" cy="51714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4.3  品牌文案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6976110" cy="11106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dirty="0">
                <a:solidFill>
                  <a:schemeClr val="bg1"/>
                </a:solidFill>
                <a:sym typeface="微软雅黑" panose="020B0503020204020204" pitchFamily="34" charset="-122"/>
              </a:rPr>
              <a:t>4.3.1  赋予身份，提出需求</a:t>
            </a:r>
            <a:endParaRPr lang="zh-CN"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dirty="0">
                <a:solidFill>
                  <a:schemeClr val="bg1"/>
                </a:solidFill>
                <a:sym typeface="微软雅黑" panose="020B0503020204020204" pitchFamily="34" charset="-122"/>
              </a:rPr>
              <a:t>4.3.2  提出需求，生成文案</a:t>
            </a:r>
            <a:endParaRPr lang="zh-CN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PP_MARK_KEY" val="a2f2893a-b8ed-4b3e-a743-156500f54570"/>
  <p:tag name="COMMONDATA" val="eyJoZGlkIjoiYmI1NDUwMzAwZmI4ZDQyNDMyMWY4ZDBlODkzNGNmMDMifQ=="/>
  <p:tag name="commondata" val="eyJoZGlkIjoiNjFkZTIzMDg5ODA0OTQ2YTMxZjk2ZGJmMTdhZTY4N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1320</Words>
  <Application>WPS 演示</Application>
  <PresentationFormat>宽屏</PresentationFormat>
  <Paragraphs>90</Paragraphs>
  <Slides>17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等线</vt:lpstr>
      <vt:lpstr>微软雅黑</vt:lpstr>
      <vt:lpstr>Arial Unicode MS</vt:lpstr>
      <vt:lpstr>等线 Light</vt:lpstr>
      <vt:lpstr>Impact</vt:lpstr>
      <vt:lpstr>Wingdings</vt:lpstr>
      <vt:lpstr>方正兰亭黑_GBK</vt:lpstr>
      <vt:lpstr>黑体</vt:lpstr>
      <vt:lpstr>Arial Unicode MS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739</cp:revision>
  <dcterms:created xsi:type="dcterms:W3CDTF">2016-10-02T03:17:00Z</dcterms:created>
  <dcterms:modified xsi:type="dcterms:W3CDTF">2023-11-15T02:05:23Z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8D39EB32A47A46C6B9681188193A40BF</vt:lpwstr>
  </property>
  <property fmtid="{D5CDD505-2E9C-101B-9397-08002B2CF9AE}" pid="3" name="KSOProductBuildVer">
    <vt:lpwstr>2052-12.1.0.15712</vt:lpwstr>
  </property>
</Properties>
</file>