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18"/>
  </p:notesMasterIdLst>
  <p:sldIdLst>
    <p:sldId id="258" r:id="rId5"/>
    <p:sldId id="448" r:id="rId6"/>
    <p:sldId id="283" r:id="rId7"/>
    <p:sldId id="502" r:id="rId8"/>
    <p:sldId id="527" r:id="rId9"/>
    <p:sldId id="449" r:id="rId10"/>
    <p:sldId id="443" r:id="rId11"/>
    <p:sldId id="516" r:id="rId12"/>
    <p:sldId id="517" r:id="rId13"/>
    <p:sldId id="528" r:id="rId14"/>
    <p:sldId id="529" r:id="rId15"/>
    <p:sldId id="458" r:id="rId16"/>
    <p:sldId id="503" r:id="rId17"/>
    <p:sldId id="504" r:id="rId19"/>
    <p:sldId id="520" r:id="rId20"/>
    <p:sldId id="521" r:id="rId21"/>
    <p:sldId id="522" r:id="rId22"/>
    <p:sldId id="530" r:id="rId23"/>
    <p:sldId id="531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7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第7章  制作艺术类文案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93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7.1  诗歌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7.2  剧本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7.3  故事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7.4  散文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7.2.4  输入提示，生成内容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345" y="1905635"/>
            <a:ext cx="366014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在同一个输入框中继续输入提示词，如“请按照大纲，写出剧本的第一幕”，按【Enter】键确认，ChatGPT会按照提示词生成剧本的第一幕内容。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88230" y="998220"/>
            <a:ext cx="6320155" cy="52787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7.2.5  提出需求，优化剧本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345" y="1905635"/>
            <a:ext cx="366014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在同一个输入框中继续输入提示词，如“请优化第一幕内容，多一些人物外貌和周边环境的描述，给观众留下印象”，按【Enter】键确认，ChatGPT会按照提示词优化剧本的第一幕内容。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15485" y="1574165"/>
            <a:ext cx="7131050" cy="43929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7.3  故事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73505" y="3017520"/>
            <a:ext cx="3693795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7.3.1  赋予身份，提出需求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7.3.2  输入提示词和需求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7.3.1  赋予身份，提出需求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570" y="1659890"/>
            <a:ext cx="388048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ChatGPT输入框中输入提示词，如“请根据关键词编写一个童话故事，要求适合8岁小朋友阅读，且比较新奇有趣（另起一行）关键词：兔子、大海、寻宝”，让ChatGPT根据需求编写故事，按【Enter】键确认，ChatGPT会生成童话故事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35500" y="1089660"/>
            <a:ext cx="7116445" cy="50457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7.3.2  输入提示词和需求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0" y="1905635"/>
            <a:ext cx="41116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ChatGPT生成正式的今日头条文章，如输入“请以今日头条的文案风格写一篇200～300字的文章，主题为：‘视频剪辑干货分享’，内容包括：吸引人的标题和开头、剪辑技巧、结尾与受众互动”提示词，ChatGPT会生成头条号文案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62600" y="948055"/>
            <a:ext cx="5432425" cy="53574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7.4  散文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73505" y="3017520"/>
            <a:ext cx="3693795" cy="1785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7.4.1  引入散文，设置背景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7.4.2  输入提示，生成散文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7.4.3  引导AI，评价散文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7.4.4  提出要求，优化散文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7.4.1  引入散文，设置背景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440" y="1905635"/>
            <a:ext cx="351345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在ChatGPT输入框中输入提示词，如“请总结出朱自清的《背影》这篇散文的特点”，让ChatGPT了解优秀散文的写法，按【Enter】键确认，ChatGPT会总结出散文的特点。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89120" y="1097915"/>
            <a:ext cx="7173595" cy="51415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7.4.2  输入提示，生成散文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3455" y="2025015"/>
            <a:ext cx="351345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在同一个输入框中输入提示词，如“请根据上述特征，写一篇关于荷花的散文，字数在500字左右”，按【Enter】键确认，ChatGPT会生成散文。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39310" y="1075055"/>
            <a:ext cx="6977380" cy="52197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7.4.3  引导AI，评价散文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8025" y="1964690"/>
            <a:ext cx="351345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在同一个输入框中继续输入提示词，如“请评价一下这篇散文”，让ChatGPT对自己生成的散文进行评价，按【Enter】键确认，ChatGPT会对散文进行评价。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10405" y="1229360"/>
            <a:ext cx="6973570" cy="46310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7.4.4  提出要求，优化散文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175" y="1964690"/>
            <a:ext cx="363283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在同一个输入框中输入提示词，如“请优化散文，让读者更有记忆点”，按【Enter】键确认，ChatGPT会对散文进行优化。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44010" y="1560830"/>
            <a:ext cx="7584440" cy="42754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7.1  诗歌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436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7.1.1  引入诗歌，设置背景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7.1.2  输入提示，提出需求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7.1.3  提出需求，优化诗歌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 引入诗歌，设置背景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5480" y="1648460"/>
            <a:ext cx="3882390" cy="29438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在ChatGPT输入框中输入提示词，如“你认识戴望舒吗？你读过戴望舒的诗吗？请你总结一下他诗歌的特点”，确认ChatGPT是否了解诗歌的写法，按【Enter】键确认，ChatGPT会给出对话背景的回复。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47870" y="1250315"/>
            <a:ext cx="7105650" cy="49472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7.1.2  输入提示，提出需求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9745" y="899160"/>
            <a:ext cx="11447145" cy="12763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在同一个输入框中继续输入提示词，如“请你模仿戴望舒的写作风格，围绕‘断桥’‘做梦’‘分别’‘雨伞’创作一首现代诗歌”，按【Enter】键确认，ChatGPT会生成现代诗歌。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5735" y="2072640"/>
            <a:ext cx="6780530" cy="40944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7.1.3  提出需求，优化诗歌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9745" y="899160"/>
            <a:ext cx="11447145" cy="12763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在同一个输入框中继续输入提示词，如“请融入借景抒情手法修改这首诗歌，使其更有意境和美感，并对修改进行解释”，按【Enter】键确认，ChatGPT会生成优化后的诗歌。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41880" y="2175510"/>
            <a:ext cx="7508240" cy="38855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7.2  剧本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693795" cy="2318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7.2.1  设置背景，确定方向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7.2.2  提供剧本简介示例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7.2.3  输入提示，生成大纲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7.2.4  输入提示，生成内容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7.2.5  提出需求，优化剧本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7.2.1  设置背景，确定方向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3290" y="1939290"/>
            <a:ext cx="385826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在ChatGPT输入框中输入提示词，如“如果创作一个吸引年轻观众的剧本，可以进行哪些选题？”，让ChatGPT提供一些创作剧本的建议，按【Enter】键确认，ChatGPT会给出创作剧本的方向。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81600" y="962025"/>
            <a:ext cx="5541010" cy="53663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7.2.2  提供剧本简介示例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355" y="1060450"/>
            <a:ext cx="111944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选择其中一个选题，让ChatGPT提供剧本简介示例，在同一个输入框中继续输入提示词，如“请根据青春成长这个选题，提供几个剧本简介示例”，按【Enter】键确认，ChatGPT会生成剧本简介示例。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77185" y="2330450"/>
            <a:ext cx="6294120" cy="38671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7.2.3  输入提示，生成大纲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4220" y="1905635"/>
            <a:ext cx="36601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在同一个输入框中继续输入提示词，如“请生成第一个剧本的大纲”，按【Enter】键确认，ChatGPT会按照提示词生成剧本的大纲，ChatGPT会生成回复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63185" y="968375"/>
            <a:ext cx="6035040" cy="536829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1759</Words>
  <Application>WPS 演示</Application>
  <PresentationFormat>宽屏</PresentationFormat>
  <Paragraphs>99</Paragraphs>
  <Slides>19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755</cp:revision>
  <dcterms:created xsi:type="dcterms:W3CDTF">2016-10-02T03:17:00Z</dcterms:created>
  <dcterms:modified xsi:type="dcterms:W3CDTF">2023-11-15T03:00:42Z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