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23"/>
  </p:notesMasterIdLst>
  <p:sldIdLst>
    <p:sldId id="258" r:id="rId5"/>
    <p:sldId id="529" r:id="rId6"/>
    <p:sldId id="283" r:id="rId7"/>
    <p:sldId id="530" r:id="rId8"/>
    <p:sldId id="532" r:id="rId9"/>
    <p:sldId id="531" r:id="rId10"/>
    <p:sldId id="533" r:id="rId11"/>
    <p:sldId id="534" r:id="rId12"/>
    <p:sldId id="535" r:id="rId13"/>
    <p:sldId id="536" r:id="rId14"/>
    <p:sldId id="538" r:id="rId15"/>
    <p:sldId id="537" r:id="rId16"/>
    <p:sldId id="539" r:id="rId17"/>
    <p:sldId id="540" r:id="rId18"/>
    <p:sldId id="541" r:id="rId19"/>
    <p:sldId id="542" r:id="rId20"/>
    <p:sldId id="543" r:id="rId21"/>
    <p:sldId id="544" r:id="rId22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第12章  制作办公类文案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2567940" cy="225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12.1  创意策划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12.2  图书框架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12.3  会议发言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12.4  通知内容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12.5  演讲稿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12.3.2  赋予身份，提出需求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995" y="2031365"/>
            <a:ext cx="3796665" cy="26454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在同一个输入框中继续输入提示词，如“我是人事部门的主管，我需要在周一早上的公司内部主管会议上进行发言，请帮我生成一份发言稿”，按【Enter】键确认，AI会生成发言稿。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57090" y="1026160"/>
            <a:ext cx="7235825" cy="52654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12.4  通知内容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364355" cy="102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12.4.1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12.4.2  提出需求，生成通知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12.4.1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995" y="941705"/>
            <a:ext cx="11038840" cy="12941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在文心一言的输入框中输入提示词，如“一份完整的通知包含哪些要素？”，确认AI是否了解通知的写作模式，按【Enter】键确认，AI会给出写作通知的包含要素。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1115" y="2103755"/>
            <a:ext cx="7049770" cy="4115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12.4.2  提出需求，生成通知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5840" y="1850390"/>
            <a:ext cx="3719830" cy="31578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在同一个输入框中继续输入提示词，如“请提供一份关于因管道维修需停水两天的通知，停水时间为20××年7月2日—5日，上午9:00至11:30，下午14:00至18:00”，按【Enter】键确认，AI会生成相应的通知。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38495" y="1062355"/>
            <a:ext cx="5530850" cy="52203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12.5  演讲稿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364355" cy="185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12.5.1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12.5.2  提出需求，生成演讲稿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12.5.3  引导AI，评价演讲稿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12.5.4  根据问题，优化演讲稿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12.5.1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285" y="1910080"/>
            <a:ext cx="3719830" cy="31578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在文心一言的输入框中输入提示词，如“一份完整的演讲稿需要包括哪些内容？”，确认AI是否了解演讲稿的写作模式，按【Enter】键确认，AI会给出写作演讲稿的信息。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94530" y="1123315"/>
            <a:ext cx="7333615" cy="50018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12.5.2  提出需求，生成演讲稿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225" y="1961515"/>
            <a:ext cx="3719830" cy="22523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在同一个输入框中继续输入提示词，如“请提供一份关于优秀员工在年会上的演讲稿，要求振奋人心”，按【Enter】键确认，AI会生成演讲稿。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15230" y="965200"/>
            <a:ext cx="6275705" cy="52768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12.5.3  引导AI，评价演讲稿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7555" y="2055495"/>
            <a:ext cx="3480435" cy="22523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在同一个输入框中继续输入提示词，如“请评价一下这篇演讲稿，并指出其存在的不足之处”，按【Enter】键确认，AI会给出评价。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31995" y="1051560"/>
            <a:ext cx="7267575" cy="5213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12.5.4  根据问题，优化演讲稿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620" y="2260600"/>
            <a:ext cx="3890010" cy="2141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在同一个输入框中继续输入提示词，如“请根据演讲稿存在的问题，对这篇演讲稿进行优化”，按【Enter】键确认，AI会重新生成演讲稿。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28870" y="1003300"/>
            <a:ext cx="6835140" cy="52285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12.1  创意策划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3585845" cy="102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12.1.1  输入提示，建立认知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12.1.2  提出需求，生成策划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12.1.1  输入提示，建立认知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195" y="2122170"/>
            <a:ext cx="4070350" cy="21215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在文心一言的输入框中输入提示词，如“进行创意策划的方法有哪些？”，按【Enter】键确认，AI会建立创意策划的认知，并给出相应的方法。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87900" y="1097280"/>
            <a:ext cx="6663690" cy="51168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12.1.2  提出需求，生成策划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445" y="2062480"/>
            <a:ext cx="4317365" cy="26943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根据以上方法，帮我策划一个以春节为主题的短视频创意脚本，要求：符合年轻人的审美、有一定的趣味性”，按【Enter】键确认，AI会给出特定主题的短视频脚本策划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50255" y="981710"/>
            <a:ext cx="5212080" cy="53066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12.2  图书框架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364355" cy="102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12.2.1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12.2.2  提出需求，生成图书框架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12.2.1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4390" y="1748155"/>
            <a:ext cx="2856230" cy="32581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在文心一言的输入框中输入提示词，如“一个完整的图书框架包含哪些内容？”，确认AI是否了解图书框架的相关知识，按【Enter】键确认，AI会给出图书框架包含的内容。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2395" y="1278890"/>
            <a:ext cx="7726680" cy="4641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12.2.2  提出需求，生成图书框架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720" y="996950"/>
            <a:ext cx="10850880" cy="11982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在同一个输入框中继续输入提示词，如“请帮我生成一份图书框架，主题为：手机摄影构图”，按【Enter】键确认，AI会给出相应的图书框架。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0935" y="2246630"/>
            <a:ext cx="7411085" cy="3948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12.3  会议发言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364355" cy="102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12.3.1  输入提示，设置背景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12.3.2  赋予身份，提出需求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12.3.1  输入提示，设置背景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995" y="2031365"/>
            <a:ext cx="4061460" cy="24320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在文心一言的输入框中输入提示词，如“会议发言的要素有哪些？”，确认AI是否了解会议发言的相关知识，按【Enter】键确认，AI会给出会议发言的包含要素。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50435" y="1327150"/>
            <a:ext cx="6882130" cy="470027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1485</Words>
  <Application>WPS 演示</Application>
  <PresentationFormat>宽屏</PresentationFormat>
  <Paragraphs>95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739</cp:revision>
  <dcterms:created xsi:type="dcterms:W3CDTF">2016-10-02T03:17:00Z</dcterms:created>
  <dcterms:modified xsi:type="dcterms:W3CDTF">2023-11-15T06:36:54Z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