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28"/>
  </p:notesMasterIdLst>
  <p:sldIdLst>
    <p:sldId id="258" r:id="rId5"/>
    <p:sldId id="528" r:id="rId6"/>
    <p:sldId id="283" r:id="rId7"/>
    <p:sldId id="529" r:id="rId8"/>
    <p:sldId id="530" r:id="rId9"/>
    <p:sldId id="532" r:id="rId10"/>
    <p:sldId id="531" r:id="rId11"/>
    <p:sldId id="533" r:id="rId12"/>
    <p:sldId id="535" r:id="rId13"/>
    <p:sldId id="534" r:id="rId14"/>
    <p:sldId id="536" r:id="rId15"/>
    <p:sldId id="538" r:id="rId16"/>
    <p:sldId id="537" r:id="rId17"/>
    <p:sldId id="539" r:id="rId18"/>
    <p:sldId id="540" r:id="rId19"/>
    <p:sldId id="542" r:id="rId20"/>
    <p:sldId id="541" r:id="rId21"/>
    <p:sldId id="543" r:id="rId22"/>
    <p:sldId id="544" r:id="rId23"/>
    <p:sldId id="545" r:id="rId24"/>
    <p:sldId id="546" r:id="rId25"/>
    <p:sldId id="547" r:id="rId26"/>
    <p:sldId id="548" r:id="rId27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第14章  制作社交类文案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270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14.1  社交媒体动态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14.2  贺词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14.3  节日祝福语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14.4  沟通话语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14.5  高情商回复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14.6  辩论素材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14.3.1  设置背景，询问建议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245" y="1753235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在文心一言的输入框中输入提示词，如“怎样写中秋祝福语更能够传达心意和表现诚意？”，按【Enter】键确认，AI会给出写中秋祝福语的建议。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87800" y="1330325"/>
            <a:ext cx="7838440" cy="43764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14.3.2  提出需求，写作祝福语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440" y="1753235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在同一个输入框中继续输入提示词，如“请加入创意元素，生成10条发送给朋友的中秋祝福语”，按【Enter】键确认，AI会生成中秋祝福语。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87800" y="1259205"/>
            <a:ext cx="7760970" cy="45707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14.4  沟通话语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668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14.4.1  输入提示，获取信息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14.4.2  提出问题，获得模板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14.4.3  补充细节，优化模板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14.4.1  输入提示，获取信息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5555" y="1898650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在文心一言的输入框中输入提示词，如“良好的沟通话语有什么特点？”，按【Enter】键确认，AI会给出沟通话语的特点。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20285" y="1005205"/>
            <a:ext cx="6790055" cy="52755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14.4.2  提出问题，获得模板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695" y="1898650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在同一个输入框中继续输入提示词，如“请提供10条能与父母有效沟通的话语模板”，按【Enter】键确认，AI会生成有效的家庭沟通话语模板。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0665" y="1176020"/>
            <a:ext cx="7633335" cy="4943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14.4.3  补充细节，优化模板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0255" y="1779270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在同一个输入框中继续输入提示词，如“请再提供一些沟通话语模板，能够用于向父母交代成绩”，按【Enter】键确认，AI会针对需求生成更多的沟通话语。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31335" y="1179830"/>
            <a:ext cx="7420610" cy="4750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14.5  高情商回复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01770" cy="1718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14.5.1  引入话题，获取建议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14.5.2  设置情景，提出问题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14.5.3  提出要求，优化回复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14.5.4  提出需求，获得更多建议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14.5.1  引入话题，获取建议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0255" y="1779270"/>
            <a:ext cx="3375660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在文心一言的输入框中输入提示词，如“在面对领导的关心时，应该如何给出高情商回复？”，按【Enter】键确认，AI会根据提问给出高情商回复的建议。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1935" y="1127125"/>
            <a:ext cx="7517765" cy="4733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14.5.2  设置情景，提出问题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935" y="1551305"/>
            <a:ext cx="3375660" cy="37553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根据以上建议，对以下情境进行回复（另起一行）情境为：领导问刚生完孩子的我，应该如何平衡家庭和事业？我不知应该如何回复”，按【Enter】键确认，AI会针对这一情境给出高情商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5915" y="1223010"/>
            <a:ext cx="7685405" cy="4987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14.5.3  提出要求，优化回复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935" y="1551305"/>
            <a:ext cx="3375660" cy="37553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在同一个输入框中继续输入提示词，如“请用幽默的方式对以上情境进行回复，要求表现出尊重和礼貌”，按【Enter】键确认，AI会按照要求优化回复。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8595" y="1370965"/>
            <a:ext cx="7739380" cy="4379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14.1  社交媒体动态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506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14.1.1  确定主题，寻求建议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14.1.2  提出需求，撰写文案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14.1.3  提出要求，优化文案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14.5.4  提出需求，获得更多建议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8040" y="1970405"/>
            <a:ext cx="3375660" cy="22332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在同一个输入框中继续输入提示词，如“请给我提供更多高情商回复领导关心的建议”，按【Enter】键确认，AI会给出更多的回复建议。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91990" y="1053465"/>
            <a:ext cx="7238365" cy="52330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14.6  辩论素材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47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14.6.1  提供辩题，询问建议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14.6.2  提出要求，获得素材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14.6.1  提供辩题，询问建议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1725" y="1521460"/>
            <a:ext cx="3375660" cy="3815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在文心一言的输入框中输入提示词，如“针对‘人工智能没有达到取代人类工作的程度’这一论点，可以从哪些方面进行论证？”，让AI针对辩题给出论证思路，按【Enter】键确认，AI会根据提问给出辩论的建议。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00650" y="1056005"/>
            <a:ext cx="6137910" cy="51555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14.6.2  提出要求，获得素材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8560" y="1880870"/>
            <a:ext cx="3375660" cy="22421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在同一个输入框中继续输入提示词，如“请为每个论据提供具体的实例”，按【Enter】键确认，AI会按照要求提供辩论素材。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68290" y="991870"/>
            <a:ext cx="6053455" cy="52501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14.1.1  确定主题，寻求建议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50" y="1985010"/>
            <a:ext cx="4001135" cy="24472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在文心一言的输入框中输入提示词，如“在微博平台中，发布什么样的文案才能够吸引人？”，按【Enter】键确认，AI会给出适合特定平台发布的文案建议。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26685" y="1151890"/>
            <a:ext cx="6152515" cy="50533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14.1.2  提出需求，撰写文案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50" y="1113155"/>
            <a:ext cx="10252075" cy="13100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在同一个输入框中继续输入提示词，如“请从幽默诙谐的角度，帮我写一条关于《对牛弹琴》这个成语故事的文案”，按【Enter】键确认，AI会生成相应的社媒文案。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6415" y="2648585"/>
            <a:ext cx="8496300" cy="32670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14.1.3  提出要求，优化文案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50" y="1113155"/>
            <a:ext cx="10252075" cy="13100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在同一个输入框中继续输入提示词，如“请用创造性的表达方式优化这个文案”，按【Enter】键确认，AI会对社媒文案进行优化。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4200" y="2493010"/>
            <a:ext cx="8486775" cy="36004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14.2  贺词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14.2.1  设置背景，询问信息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14.2.2  提出需求，拟写贺词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14.2.1  设置背景，询问信息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245" y="2257425"/>
            <a:ext cx="3170555" cy="21564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在文心一言的输入框中输入提示词，如“一篇完整的贺词包含哪些要素？”，按【Enter】键确认，AI会给出贺词的包含要素。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30700" y="1184910"/>
            <a:ext cx="7160895" cy="4968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14.2.2  提出需求，拟写贺词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245" y="1753235"/>
            <a:ext cx="3170555" cy="2600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在同一个输入框中继续输入提示词，如“请拟写一份格式规范的完整贺词，事件为祝贺妈妈生日”，按【Enter】键确认，AI会根据需求拟写贺词。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4980" y="1278890"/>
            <a:ext cx="7308850" cy="4826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14.3  节日祝福语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14.3.1  设置背景，询问建议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14.3.2  提出需求，写作祝福语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1860</Words>
  <Application>WPS 演示</Application>
  <PresentationFormat>宽屏</PresentationFormat>
  <Paragraphs>121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752</cp:revision>
  <dcterms:created xsi:type="dcterms:W3CDTF">2016-10-02T03:17:00Z</dcterms:created>
  <dcterms:modified xsi:type="dcterms:W3CDTF">2023-11-15T07:16:25Z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