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25"/>
  </p:notesMasterIdLst>
  <p:sldIdLst>
    <p:sldId id="258" r:id="rId5"/>
    <p:sldId id="528" r:id="rId6"/>
    <p:sldId id="283" r:id="rId7"/>
    <p:sldId id="529" r:id="rId8"/>
    <p:sldId id="532" r:id="rId9"/>
    <p:sldId id="531" r:id="rId10"/>
    <p:sldId id="533" r:id="rId11"/>
    <p:sldId id="535" r:id="rId12"/>
    <p:sldId id="534" r:id="rId13"/>
    <p:sldId id="536" r:id="rId14"/>
    <p:sldId id="538" r:id="rId15"/>
    <p:sldId id="537" r:id="rId16"/>
    <p:sldId id="539" r:id="rId17"/>
    <p:sldId id="540" r:id="rId18"/>
    <p:sldId id="542" r:id="rId19"/>
    <p:sldId id="541" r:id="rId20"/>
    <p:sldId id="543" r:id="rId21"/>
    <p:sldId id="546" r:id="rId22"/>
    <p:sldId id="547" r:id="rId23"/>
    <p:sldId id="548" r:id="rId24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第16章  制作广告类文案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270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16.1  报纸广告文案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16.2  广播广告文案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16.3  电视广告文案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16.4  网络广告文案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16.5  户外广告文案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16.6  杂志广告文案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16.3.2  选择广告语，生成文案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440" y="1329055"/>
            <a:ext cx="3170555" cy="41998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其中一则比较满意的广告语来编写提示词，如输入“以‘寒冷冬日，热饮不断——保温杯，让你享受四季如春的温暖’这则广告语，来策划一个创意广告，要带有情境和生活画面，对受众有感染力”提示词，AI会生成中秋祝福语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6995" y="1136015"/>
            <a:ext cx="8018145" cy="50717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16.4  网络广告文案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668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16.4.1  提供示例，输入需求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16.4.2  提出需求，优化回复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16.4.3  融入实例，生成文案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16.4.1  提供示例，输入需求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950" y="1231265"/>
            <a:ext cx="10918190" cy="12763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提供给AI相应的网络热词和需求，如输入“‘栓Q’是一个网络热梗，用来描述某种情况或言论的无语和不满。请融入‘栓Q’的含义，提供一则广告语”提示词，AI会生成回复。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2507615"/>
            <a:ext cx="8858250" cy="3114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16.4.2  提出需求，优化回复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695" y="1046480"/>
            <a:ext cx="10925810" cy="6940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优化AI的回复，如输入“请优化该则广告语，使其语句更为通顺、意思更为简洁”提示词，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4825" y="1899285"/>
            <a:ext cx="8591550" cy="2486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16.4.3  融入实例，生成文案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6485" y="1830070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输入真正的需求，如输入“请把‘栓Q’融入广告词中，提供10个宣传拳击手套产品的广告语”提示词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52365" y="1001395"/>
            <a:ext cx="6349365" cy="52673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16.5  户外广告文案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01770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16.5.1  提供示例，了解写法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16.5.2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16.5.1  提供示例，了解写法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0775" y="1812925"/>
            <a:ext cx="3375660" cy="21824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让AI提供公益广告文案示例，输入“请提供20个公益广告文案示例”提示词，确保AI了解公益广告文案的写法。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14950" y="1036955"/>
            <a:ext cx="5819775" cy="52368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16.5.2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935" y="1713865"/>
            <a:ext cx="3187700" cy="31826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让AI提供正式的公益广告文案，如输入“提供主题为提倡节约用水的公益广告文案，要结合节约用水的好处，有一定的创意和深意”提示词，得到适合于户外的公益广告文案。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8595" y="1451610"/>
            <a:ext cx="7945755" cy="44081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16.6  杂志广告文案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47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16.6.1  输入提示，提供示例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16.6.2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16.6.1  输入提示，提供示例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9995" y="1940560"/>
            <a:ext cx="3375660" cy="22085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确保AI了解杂志广告文案的语言风格，在输入框中输入“请提供适合用于杂志宣传的广告文案”提示词，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AI会生成杂志广告文案示例。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55260" y="946785"/>
            <a:ext cx="5950585" cy="5385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16.1  报纸广告文案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30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16.1.1  输入提示，提供示例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16.1.2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16.6.2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8560" y="1880870"/>
            <a:ext cx="3375660" cy="27209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输入真正的需求，如输入“请用上述语言风格，提供护肤品品牌推广的广告文案，要求为：1、内容新颖独特；2、产品的亮点突出”提示词，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55590" y="1016000"/>
            <a:ext cx="6146800" cy="52812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16.1.1  输入提示，提供示例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320" y="1754505"/>
            <a:ext cx="4001135" cy="24472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对话前提，如输入“报纸广告文案是指印刷于报纸上，用于宣传产品或推广品牌的文字内容，一般语言简洁、生动活泼，有一定的美感。请提供5个报纸广告文案示例”提示词，确保AI了解报纸广告文案的写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21250" y="1092835"/>
            <a:ext cx="6892290" cy="5149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16.1.2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50" y="1113155"/>
            <a:ext cx="10252075" cy="13100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继续输入具体的需求，如输入“请提供5个报纸广告文案，主题为宣传洗衣液这一产品，要用对偶手法和朗朗上口的语言来写作”提示词，让AI生成正式的报纸广告文案。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4030" y="2423160"/>
            <a:ext cx="8667750" cy="3419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16.2  广播广告文案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16.2.1  分析实例，了解写法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16.2.2  模仿写法，生成文案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16.2.1  分析实例，了解写法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6920" y="1744345"/>
            <a:ext cx="3272790" cy="3498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提供给AI广播广告文案的实例，在输入框中输入“舒适入眠，一夜好梦——全新记忆棉床垫！请结合广告词的特征，来分析这则广告文案”提示词，让AI通过分析实例来了解广播广告文案的写法。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00855" y="1095375"/>
            <a:ext cx="7455535" cy="5070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16.2.2  模仿写法，生成文案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085" y="1753235"/>
            <a:ext cx="3170555" cy="22752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输入具体的需求，如“请模仿上述广告文案的写法，提供键盘产品的广告文案”提示词，AI会根据实例生成广播广告文案。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10965" y="1066800"/>
            <a:ext cx="7979410" cy="50755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16.3  电视广告文案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16.3.1  模仿写法，生成广告语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16.3.2  选择广告语，生成文案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16.3.1  模仿写法，生成广告语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775" y="1038225"/>
            <a:ext cx="10661650" cy="7708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让AI生成产品的广告语，如输入“请提供适合于保温杯产品的广告语”提示词，AI会生成回复。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2285" y="1741170"/>
            <a:ext cx="8341995" cy="4432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1551</Words>
  <Application>WPS 演示</Application>
  <PresentationFormat>宽屏</PresentationFormat>
  <Paragraphs>106</Paragraphs>
  <Slides>20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775</cp:revision>
  <dcterms:created xsi:type="dcterms:W3CDTF">2016-10-02T03:17:00Z</dcterms:created>
  <dcterms:modified xsi:type="dcterms:W3CDTF">2023-11-15T07:46:28Z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