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18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436" autoAdjust="0"/>
  </p:normalViewPr>
  <p:slideViewPr>
    <p:cSldViewPr snapToGrid="0">
      <p:cViewPr varScale="1">
        <p:scale>
          <a:sx n="58" d="100"/>
          <a:sy n="58" d="100"/>
        </p:scale>
        <p:origin x="68" y="40"/>
      </p:cViewPr>
      <p:guideLst/>
    </p:cSldViewPr>
  </p:slideViewPr>
  <p:outlineViewPr>
    <p:cViewPr>
      <p:scale>
        <a:sx n="33" d="100"/>
        <a:sy n="33" d="100"/>
      </p:scale>
      <p:origin x="0" y="-36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F259-6669-4CD2-BC10-14650C1A19A7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4BD2C-0E3D-4770-A752-2C1190C63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1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64BD2C-0E3D-4770-A752-2C1190C63C5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59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84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60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7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4163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2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7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0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3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6EE560A-E2A6-47D9-AEA0-0304CCB783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E528A06-8BB5-4E55-8429-4F0DD5FC4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9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b="0" i="0" kern="1200">
          <a:solidFill>
            <a:schemeClr val="tx1">
              <a:lumMod val="75000"/>
              <a:lumOff val="2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子查询习</a:t>
            </a:r>
            <a:r>
              <a:rPr lang="zh-CN" altLang="en-US" dirty="0" smtClean="0"/>
              <a:t>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8</a:t>
            </a:r>
            <a:r>
              <a:rPr lang="zh-CN" altLang="en-US" dirty="0"/>
              <a:t>、查询选修了“丁秋宜”老师课程的学生基本信息。</a:t>
            </a:r>
          </a:p>
          <a:p>
            <a:r>
              <a:rPr lang="en-US" altLang="zh-CN" dirty="0"/>
              <a:t>select * from </a:t>
            </a:r>
            <a:r>
              <a:rPr lang="en-US" altLang="zh-CN" dirty="0" smtClean="0"/>
              <a:t>students </a:t>
            </a:r>
            <a:r>
              <a:rPr lang="en-US" altLang="zh-CN" dirty="0"/>
              <a:t>where s_no in (</a:t>
            </a:r>
          </a:p>
          <a:p>
            <a:r>
              <a:rPr lang="en-US" altLang="zh-CN" dirty="0"/>
              <a:t>select s_no from score where c_no in(</a:t>
            </a:r>
          </a:p>
          <a:p>
            <a:r>
              <a:rPr lang="en-US" altLang="zh-CN" dirty="0"/>
              <a:t>select c_no from teach where t_no in(</a:t>
            </a:r>
          </a:p>
          <a:p>
            <a:r>
              <a:rPr lang="en-US" altLang="zh-CN" dirty="0"/>
              <a:t>select t_no from teachers where t_name='</a:t>
            </a:r>
            <a:r>
              <a:rPr lang="zh-CN" altLang="en-US" dirty="0"/>
              <a:t>丁秋宜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)) 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7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</a:t>
            </a:r>
            <a:r>
              <a:rPr lang="zh-CN" altLang="en-US" dirty="0"/>
              <a:t>、查询选修了“操作系统”的学生的学号。</a:t>
            </a:r>
          </a:p>
          <a:p>
            <a:r>
              <a:rPr lang="en-US" altLang="zh-CN" dirty="0"/>
              <a:t>select s_no from </a:t>
            </a:r>
            <a:r>
              <a:rPr lang="en-US" altLang="zh-CN" dirty="0" smtClean="0"/>
              <a:t>score </a:t>
            </a:r>
            <a:r>
              <a:rPr lang="en-US" altLang="zh-CN" dirty="0"/>
              <a:t>where c_no=(</a:t>
            </a:r>
          </a:p>
          <a:p>
            <a:r>
              <a:rPr lang="en-US" altLang="zh-CN" dirty="0"/>
              <a:t>select c_no from course where c_name='</a:t>
            </a:r>
            <a:r>
              <a:rPr lang="zh-CN" altLang="en-US" dirty="0"/>
              <a:t>操作系统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1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188" y="2461847"/>
            <a:ext cx="11228213" cy="439615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10</a:t>
            </a:r>
            <a:r>
              <a:rPr lang="zh-CN" altLang="en-US" dirty="0"/>
              <a:t>、查找信息学院的老师所上课程的课程编码、课程名称、学分。</a:t>
            </a:r>
          </a:p>
          <a:p>
            <a:r>
              <a:rPr lang="en-US" altLang="zh-CN" dirty="0"/>
              <a:t>select c_no,c_name,credit from </a:t>
            </a:r>
            <a:r>
              <a:rPr lang="en-US" altLang="zh-CN" dirty="0" smtClean="0"/>
              <a:t>course </a:t>
            </a:r>
            <a:r>
              <a:rPr lang="en-US" altLang="zh-CN" dirty="0"/>
              <a:t>where c_no in(</a:t>
            </a:r>
          </a:p>
          <a:p>
            <a:r>
              <a:rPr lang="en-US" altLang="zh-CN" dirty="0"/>
              <a:t>select c_no from teach where t_no in(</a:t>
            </a:r>
          </a:p>
          <a:p>
            <a:r>
              <a:rPr lang="en-US" altLang="zh-CN" dirty="0"/>
              <a:t>select t_no from teachers where d_no=(</a:t>
            </a:r>
          </a:p>
          <a:p>
            <a:r>
              <a:rPr lang="en-US" altLang="zh-CN" dirty="0"/>
              <a:t>select d_no from departments where d_name='</a:t>
            </a:r>
            <a:r>
              <a:rPr lang="zh-CN" altLang="en-US" dirty="0"/>
              <a:t>信息学院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)));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808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11</a:t>
            </a:r>
            <a:r>
              <a:rPr lang="zh-CN" altLang="en-US" dirty="0"/>
              <a:t>、查询所有学生的姓名，以及所学课程的名称与成绩。</a:t>
            </a:r>
          </a:p>
          <a:p>
            <a:r>
              <a:rPr lang="en-US" altLang="zh-CN" dirty="0"/>
              <a:t>select s_name,c_name,report from </a:t>
            </a:r>
          </a:p>
          <a:p>
            <a:r>
              <a:rPr lang="en-US" altLang="zh-CN" dirty="0"/>
              <a:t>students join score using(s_no)</a:t>
            </a:r>
          </a:p>
          <a:p>
            <a:r>
              <a:rPr lang="en-US" altLang="zh-CN" dirty="0"/>
              <a:t>join course using(c_no);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7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select s_name,c_name,report from </a:t>
            </a:r>
          </a:p>
          <a:p>
            <a:r>
              <a:rPr lang="en-US" altLang="zh-CN" dirty="0"/>
              <a:t>(select * from </a:t>
            </a:r>
          </a:p>
          <a:p>
            <a:r>
              <a:rPr lang="en-US" altLang="zh-CN" dirty="0"/>
              <a:t>students join score using(s_no)</a:t>
            </a:r>
          </a:p>
          <a:p>
            <a:r>
              <a:rPr lang="en-US" altLang="zh-CN" dirty="0"/>
              <a:t>join course using(c_no)) as snew;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845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</a:t>
            </a:r>
            <a:r>
              <a:rPr lang="zh-CN" altLang="en-US" dirty="0"/>
              <a:t>、查找上课老师姓名，及其所教课程名称。</a:t>
            </a:r>
          </a:p>
          <a:p>
            <a:r>
              <a:rPr lang="en-US" altLang="zh-CN" dirty="0"/>
              <a:t>select t_name,c_name from </a:t>
            </a:r>
          </a:p>
          <a:p>
            <a:r>
              <a:rPr lang="en-US" altLang="zh-CN" dirty="0"/>
              <a:t>teachers join teach using(t_no)</a:t>
            </a:r>
          </a:p>
          <a:p>
            <a:r>
              <a:rPr lang="en-US" altLang="zh-CN" dirty="0"/>
              <a:t>join course using(c_no);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88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select t_name,c_name from </a:t>
            </a:r>
          </a:p>
          <a:p>
            <a:r>
              <a:rPr lang="en-US" altLang="zh-CN" dirty="0"/>
              <a:t>(select t_name,c_name from </a:t>
            </a:r>
          </a:p>
          <a:p>
            <a:r>
              <a:rPr lang="en-US" altLang="zh-CN" dirty="0"/>
              <a:t>teachers join teach using(t_no)</a:t>
            </a:r>
          </a:p>
          <a:p>
            <a:r>
              <a:rPr lang="en-US" altLang="zh-CN" dirty="0"/>
              <a:t>join course using(c_no)) as tnew;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18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849" y="2286977"/>
            <a:ext cx="11228213" cy="441276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、查询考试成绩在</a:t>
            </a:r>
            <a:r>
              <a:rPr lang="en-US" altLang="zh-CN" dirty="0"/>
              <a:t>80</a:t>
            </a:r>
            <a:r>
              <a:rPr lang="zh-CN" altLang="en-US" dirty="0"/>
              <a:t>分以上的学生的姓名。</a:t>
            </a:r>
          </a:p>
          <a:p>
            <a:r>
              <a:rPr lang="en-US" altLang="zh-CN" dirty="0"/>
              <a:t>select s_name from </a:t>
            </a:r>
          </a:p>
          <a:p>
            <a:r>
              <a:rPr lang="en-US" altLang="zh-CN" dirty="0"/>
              <a:t>(</a:t>
            </a:r>
          </a:p>
          <a:p>
            <a:r>
              <a:rPr lang="en-US" altLang="zh-CN" dirty="0"/>
              <a:t>select * from </a:t>
            </a:r>
            <a:endParaRPr lang="en-US" altLang="zh-CN" dirty="0" smtClean="0"/>
          </a:p>
          <a:p>
            <a:r>
              <a:rPr lang="en-US" altLang="zh-CN" dirty="0" smtClean="0"/>
              <a:t>students join score using(s_no) </a:t>
            </a:r>
          </a:p>
          <a:p>
            <a:r>
              <a:rPr lang="en-US" altLang="zh-CN" dirty="0" smtClean="0"/>
              <a:t>where </a:t>
            </a:r>
            <a:r>
              <a:rPr lang="en-US" altLang="zh-CN" dirty="0"/>
              <a:t>report&gt;80</a:t>
            </a:r>
          </a:p>
          <a:p>
            <a:r>
              <a:rPr lang="en-US" altLang="zh-CN" dirty="0"/>
              <a:t>) as stre;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9893" y="615462"/>
            <a:ext cx="4009291" cy="624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select s_name from students </a:t>
            </a:r>
            <a:endParaRPr lang="en-US" altLang="zh-CN" dirty="0" smtClean="0"/>
          </a:p>
          <a:p>
            <a:r>
              <a:rPr lang="en-US" altLang="zh-CN" dirty="0" smtClean="0"/>
              <a:t>where</a:t>
            </a:r>
            <a:r>
              <a:rPr lang="en-US" altLang="zh-CN" dirty="0"/>
              <a:t> s_no in</a:t>
            </a:r>
          </a:p>
          <a:p>
            <a:r>
              <a:rPr lang="en-US" altLang="zh-CN" dirty="0"/>
              <a:t>(select s_no from score </a:t>
            </a:r>
            <a:endParaRPr lang="en-US" altLang="zh-CN" dirty="0" smtClean="0"/>
          </a:p>
          <a:p>
            <a:r>
              <a:rPr lang="en-US" altLang="zh-CN" dirty="0" smtClean="0"/>
              <a:t>where</a:t>
            </a:r>
            <a:r>
              <a:rPr lang="en-US" altLang="zh-CN" dirty="0"/>
              <a:t> report&gt;80);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692" y="683860"/>
            <a:ext cx="3087348" cy="533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7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019" y="2304561"/>
            <a:ext cx="11228213" cy="4553439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、查找与陈静老师在同一个系的所有教师的基本信息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select </a:t>
            </a:r>
            <a:r>
              <a:rPr lang="en-US" altLang="zh-CN" dirty="0"/>
              <a:t>teachers.* from </a:t>
            </a:r>
            <a:r>
              <a:rPr lang="en-US" altLang="zh-CN" dirty="0" smtClean="0"/>
              <a:t>teachers </a:t>
            </a:r>
            <a:r>
              <a:rPr lang="en-US" altLang="zh-CN" dirty="0"/>
              <a:t>where d_no in (</a:t>
            </a:r>
          </a:p>
          <a:p>
            <a:r>
              <a:rPr lang="en-US" altLang="zh-CN" dirty="0"/>
              <a:t>select distinct d_no from </a:t>
            </a:r>
            <a:r>
              <a:rPr lang="en-US" altLang="zh-CN" dirty="0" smtClean="0"/>
              <a:t>teachers </a:t>
            </a:r>
            <a:r>
              <a:rPr lang="en-US" altLang="zh-CN" dirty="0"/>
              <a:t>join departments using(d_no) </a:t>
            </a:r>
            <a:r>
              <a:rPr lang="en-US" altLang="zh-CN" dirty="0" smtClean="0"/>
              <a:t>where </a:t>
            </a:r>
            <a:r>
              <a:rPr lang="en-US" altLang="zh-CN" dirty="0"/>
              <a:t>t_name='</a:t>
            </a:r>
            <a:r>
              <a:rPr lang="zh-CN" altLang="en-US" dirty="0"/>
              <a:t>陈静</a:t>
            </a:r>
            <a:r>
              <a:rPr lang="en-US" altLang="zh-CN" dirty="0"/>
              <a:t>'</a:t>
            </a:r>
          </a:p>
          <a:p>
            <a:r>
              <a:rPr lang="en-US" altLang="zh-CN" dirty="0" smtClean="0"/>
              <a:t>);</a:t>
            </a:r>
          </a:p>
          <a:p>
            <a:r>
              <a:rPr lang="zh-CN" altLang="en-US" dirty="0"/>
              <a:t>注：此处的陈静有</a:t>
            </a:r>
            <a:r>
              <a:rPr lang="en-US" altLang="zh-CN" dirty="0"/>
              <a:t>2</a:t>
            </a:r>
            <a:r>
              <a:rPr lang="zh-CN" altLang="en-US" dirty="0"/>
              <a:t>人，所以不可用</a:t>
            </a:r>
            <a:r>
              <a:rPr lang="en-US" altLang="zh-CN" dirty="0"/>
              <a:t>=</a:t>
            </a:r>
            <a:r>
              <a:rPr lang="zh-CN" altLang="en-US" dirty="0"/>
              <a:t>，用</a:t>
            </a:r>
            <a:r>
              <a:rPr lang="en-US" altLang="zh-CN" dirty="0"/>
              <a:t>in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67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en-US" dirty="0"/>
              <a:t>、查询学生叶明所学的课程的名称。</a:t>
            </a:r>
          </a:p>
          <a:p>
            <a:r>
              <a:rPr lang="en-US" altLang="zh-CN" dirty="0"/>
              <a:t>select c_name from </a:t>
            </a:r>
            <a:r>
              <a:rPr lang="en-US" altLang="zh-CN" dirty="0" smtClean="0"/>
              <a:t>course </a:t>
            </a:r>
            <a:r>
              <a:rPr lang="en-US" altLang="zh-CN" dirty="0"/>
              <a:t>where c_no in (</a:t>
            </a:r>
          </a:p>
          <a:p>
            <a:r>
              <a:rPr lang="en-US" altLang="zh-CN" dirty="0"/>
              <a:t>select c_no from </a:t>
            </a:r>
            <a:r>
              <a:rPr lang="en-US" altLang="zh-CN" dirty="0" smtClean="0"/>
              <a:t>score </a:t>
            </a:r>
            <a:r>
              <a:rPr lang="en-US" altLang="zh-CN" dirty="0"/>
              <a:t>where s_no in (</a:t>
            </a:r>
          </a:p>
          <a:p>
            <a:r>
              <a:rPr lang="en-US" altLang="zh-CN" dirty="0"/>
              <a:t>select s_no from students where s_name='</a:t>
            </a:r>
            <a:r>
              <a:rPr lang="zh-CN" altLang="en-US" dirty="0"/>
              <a:t>叶明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));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6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55562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、查找上了选修课的学生的学号和姓名。</a:t>
            </a:r>
          </a:p>
          <a:p>
            <a:r>
              <a:rPr lang="en-US" altLang="zh-CN" dirty="0"/>
              <a:t>select s_no,s_name from </a:t>
            </a:r>
            <a:r>
              <a:rPr lang="en-US" altLang="zh-CN" dirty="0" smtClean="0"/>
              <a:t>students </a:t>
            </a:r>
            <a:r>
              <a:rPr lang="en-US" altLang="zh-CN" dirty="0"/>
              <a:t>where s_no in (</a:t>
            </a:r>
          </a:p>
          <a:p>
            <a:r>
              <a:rPr lang="en-US" altLang="zh-CN" dirty="0"/>
              <a:t>select s_no from </a:t>
            </a:r>
            <a:r>
              <a:rPr lang="en-US" altLang="zh-CN" dirty="0" smtClean="0"/>
              <a:t>score </a:t>
            </a:r>
            <a:r>
              <a:rPr lang="en-US" altLang="zh-CN" dirty="0"/>
              <a:t>where c_no in (</a:t>
            </a:r>
          </a:p>
          <a:p>
            <a:r>
              <a:rPr lang="en-US" altLang="zh-CN" dirty="0"/>
              <a:t>select c_no from course where type='</a:t>
            </a:r>
            <a:r>
              <a:rPr lang="zh-CN" altLang="en-US" dirty="0"/>
              <a:t>选修课</a:t>
            </a:r>
            <a:r>
              <a:rPr lang="en-US" altLang="zh-CN" dirty="0"/>
              <a:t>'</a:t>
            </a:r>
          </a:p>
          <a:p>
            <a:r>
              <a:rPr lang="en-US" altLang="zh-CN" dirty="0"/>
              <a:t>));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3973146"/>
          </a:xfrm>
        </p:spPr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en-US" dirty="0"/>
              <a:t>、查询没有授课任务的教师的基本信息。</a:t>
            </a:r>
          </a:p>
          <a:p>
            <a:r>
              <a:rPr lang="en-US" altLang="zh-CN" dirty="0"/>
              <a:t>select </a:t>
            </a:r>
            <a:r>
              <a:rPr lang="en-US" altLang="zh-CN" dirty="0" smtClean="0"/>
              <a:t>* </a:t>
            </a:r>
            <a:r>
              <a:rPr lang="en-US" altLang="zh-CN" dirty="0"/>
              <a:t>from </a:t>
            </a:r>
            <a:r>
              <a:rPr lang="en-US" altLang="zh-CN" dirty="0" smtClean="0"/>
              <a:t>teachers </a:t>
            </a:r>
            <a:r>
              <a:rPr lang="en-US" altLang="zh-CN" dirty="0"/>
              <a:t>where t_no not in (</a:t>
            </a:r>
          </a:p>
          <a:p>
            <a:r>
              <a:rPr lang="en-US" altLang="zh-CN" dirty="0"/>
              <a:t>select distinct t_no from </a:t>
            </a:r>
            <a:r>
              <a:rPr lang="en-US" altLang="zh-CN" dirty="0" smtClean="0"/>
              <a:t>teach </a:t>
            </a:r>
            <a:endParaRPr lang="en-US" altLang="zh-CN" dirty="0"/>
          </a:p>
          <a:p>
            <a:r>
              <a:rPr lang="en-US" altLang="zh-CN" dirty="0"/>
              <a:t>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3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254500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6</a:t>
            </a:r>
            <a:r>
              <a:rPr lang="zh-CN" altLang="en-US" dirty="0"/>
              <a:t>、查找讲授“计算机文化基础”的老师姓名，系部编号。</a:t>
            </a:r>
          </a:p>
          <a:p>
            <a:r>
              <a:rPr lang="en-US" altLang="zh-CN" dirty="0"/>
              <a:t>select t_name,d_no from </a:t>
            </a:r>
            <a:r>
              <a:rPr lang="en-US" altLang="zh-CN" dirty="0" smtClean="0"/>
              <a:t>teachers </a:t>
            </a:r>
            <a:r>
              <a:rPr lang="en-US" altLang="zh-CN" dirty="0"/>
              <a:t>where t_no in (</a:t>
            </a:r>
          </a:p>
          <a:p>
            <a:r>
              <a:rPr lang="en-US" altLang="zh-CN" dirty="0"/>
              <a:t>select t_no from </a:t>
            </a:r>
            <a:r>
              <a:rPr lang="en-US" altLang="zh-CN" dirty="0" smtClean="0"/>
              <a:t>teach </a:t>
            </a:r>
            <a:r>
              <a:rPr lang="en-US" altLang="zh-CN" dirty="0"/>
              <a:t>where c_no in(</a:t>
            </a:r>
          </a:p>
          <a:p>
            <a:r>
              <a:rPr lang="en-US" altLang="zh-CN" dirty="0"/>
              <a:t>select c_no from course where c_name='</a:t>
            </a:r>
            <a:r>
              <a:rPr lang="zh-CN" altLang="en-US" dirty="0"/>
              <a:t>计算机文化基础</a:t>
            </a:r>
            <a:r>
              <a:rPr lang="en-US" altLang="zh-CN" dirty="0"/>
              <a:t>' </a:t>
            </a:r>
          </a:p>
          <a:p>
            <a:r>
              <a:rPr lang="en-US" altLang="zh-CN" dirty="0"/>
              <a:t>) 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7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57" y="2603500"/>
            <a:ext cx="11228213" cy="402590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7</a:t>
            </a:r>
            <a:r>
              <a:rPr lang="zh-CN" altLang="en-US" dirty="0"/>
              <a:t>、查找不属于信息学院所有女同学的学号、姓名、出生时间。</a:t>
            </a:r>
          </a:p>
          <a:p>
            <a:r>
              <a:rPr lang="en-US" altLang="zh-CN" dirty="0"/>
              <a:t>select s_no,s_name,birthday from </a:t>
            </a:r>
            <a:r>
              <a:rPr lang="en-US" altLang="zh-CN" dirty="0" smtClean="0"/>
              <a:t>students </a:t>
            </a:r>
            <a:r>
              <a:rPr lang="en-US" altLang="zh-CN" dirty="0"/>
              <a:t>where d_no not in (</a:t>
            </a:r>
          </a:p>
          <a:p>
            <a:r>
              <a:rPr lang="en-US" altLang="zh-CN" dirty="0"/>
              <a:t>select d_no from </a:t>
            </a:r>
            <a:r>
              <a:rPr lang="en-US" altLang="zh-CN" dirty="0" smtClean="0"/>
              <a:t>departments </a:t>
            </a:r>
            <a:r>
              <a:rPr lang="en-US" altLang="zh-CN" dirty="0"/>
              <a:t>where d_name='</a:t>
            </a:r>
            <a:r>
              <a:rPr lang="zh-CN" altLang="en-US" dirty="0"/>
              <a:t>信息学院</a:t>
            </a:r>
            <a:r>
              <a:rPr lang="en-US" altLang="zh-CN" dirty="0"/>
              <a:t>' </a:t>
            </a:r>
          </a:p>
          <a:p>
            <a:r>
              <a:rPr lang="en-US" altLang="zh-CN" dirty="0"/>
              <a:t>) and sex='</a:t>
            </a:r>
            <a:r>
              <a:rPr lang="zh-CN" altLang="en-US" dirty="0"/>
              <a:t>女</a:t>
            </a:r>
            <a:r>
              <a:rPr lang="en-US" altLang="zh-CN" dirty="0"/>
              <a:t>';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313</TotalTime>
  <Words>627</Words>
  <Application>Microsoft Office PowerPoint</Application>
  <PresentationFormat>宽屏</PresentationFormat>
  <Paragraphs>73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Century Gothic</vt:lpstr>
      <vt:lpstr>黑体</vt:lpstr>
      <vt:lpstr>宋体</vt:lpstr>
      <vt:lpstr>Arial</vt:lpstr>
      <vt:lpstr>Calibri</vt:lpstr>
      <vt:lpstr>Wingdings 3</vt:lpstr>
      <vt:lpstr>离子会议室</vt:lpstr>
      <vt:lpstr>子查询习题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全连接习题</dc:title>
  <dc:creator>微软用户</dc:creator>
  <cp:lastModifiedBy>微软用户</cp:lastModifiedBy>
  <cp:revision>11</cp:revision>
  <dcterms:created xsi:type="dcterms:W3CDTF">2017-11-07T07:16:42Z</dcterms:created>
  <dcterms:modified xsi:type="dcterms:W3CDTF">2017-11-14T01:38:38Z</dcterms:modified>
</cp:coreProperties>
</file>