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2" r:id="rId1"/>
  </p:sldMasterIdLst>
  <p:notesMasterIdLst>
    <p:notesMasterId r:id="rId17"/>
  </p:notesMasterIdLst>
  <p:sldIdLst>
    <p:sldId id="256" r:id="rId2"/>
    <p:sldId id="257" r:id="rId3"/>
    <p:sldId id="26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1" r:id="rId15"/>
    <p:sldId id="26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3" autoAdjust="0"/>
    <p:restoredTop sz="86436" autoAdjust="0"/>
  </p:normalViewPr>
  <p:slideViewPr>
    <p:cSldViewPr snapToGrid="0">
      <p:cViewPr varScale="1">
        <p:scale>
          <a:sx n="58" d="100"/>
          <a:sy n="58" d="100"/>
        </p:scale>
        <p:origin x="68" y="40"/>
      </p:cViewPr>
      <p:guideLst/>
    </p:cSldViewPr>
  </p:slideViewPr>
  <p:outlineViewPr>
    <p:cViewPr>
      <p:scale>
        <a:sx n="33" d="100"/>
        <a:sy n="33" d="100"/>
      </p:scale>
      <p:origin x="0" y="-366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EBF259-6669-4CD2-BC10-14650C1A19A7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4BD2C-0E3D-4770-A752-2C1190C63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641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64BD2C-0E3D-4770-A752-2C1190C63C5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76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64BD2C-0E3D-4770-A752-2C1190C63C5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99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557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685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73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584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572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60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274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78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37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3416300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3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227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373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10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038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561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27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4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F6EE560A-E2A6-47D9-AEA0-0304CCB783EA}" type="datetimeFigureOut">
              <a:rPr lang="zh-CN" altLang="en-US" smtClean="0"/>
              <a:t>2017/11/27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496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  <p:sldLayoutId id="2147483759" r:id="rId1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视图习题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02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4254500"/>
          </a:xfrm>
        </p:spPr>
        <p:txBody>
          <a:bodyPr>
            <a:normAutofit/>
          </a:bodyPr>
          <a:lstStyle/>
          <a:p>
            <a:r>
              <a:rPr lang="en-US" altLang="zh-CN" dirty="0"/>
              <a:t>9</a:t>
            </a:r>
            <a:r>
              <a:rPr lang="zh-CN" altLang="en-US" dirty="0"/>
              <a:t>、删除视图</a:t>
            </a:r>
            <a:r>
              <a:rPr lang="en-US" altLang="zh-CN" dirty="0"/>
              <a:t>v_sexcount</a:t>
            </a:r>
            <a:r>
              <a:rPr lang="zh-CN" altLang="en-US" dirty="0"/>
              <a:t>。</a:t>
            </a:r>
          </a:p>
          <a:p>
            <a:r>
              <a:rPr lang="en-US" altLang="zh-CN" dirty="0"/>
              <a:t>drop view v_sexcount;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077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/>
              <a:t>10</a:t>
            </a:r>
            <a:r>
              <a:rPr lang="zh-CN" altLang="en-US" dirty="0"/>
              <a:t>、在</a:t>
            </a:r>
            <a:r>
              <a:rPr lang="en-US" altLang="zh-CN" dirty="0"/>
              <a:t>JXGL</a:t>
            </a:r>
            <a:r>
              <a:rPr lang="zh-CN" altLang="en-US" dirty="0"/>
              <a:t>数据库中，进行如下操作。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）创建视图</a:t>
            </a:r>
            <a:r>
              <a:rPr lang="en-US" altLang="zh-CN" dirty="0"/>
              <a:t>VIEW_BK</a:t>
            </a:r>
            <a:r>
              <a:rPr lang="zh-CN" altLang="en-US" dirty="0"/>
              <a:t>，通过视图筛选出补考学生名单。</a:t>
            </a:r>
          </a:p>
          <a:p>
            <a:r>
              <a:rPr lang="en-US" altLang="zh-CN" dirty="0"/>
              <a:t>create view view_bk(</a:t>
            </a:r>
            <a:r>
              <a:rPr lang="zh-CN" altLang="en-US" dirty="0"/>
              <a:t>学号</a:t>
            </a:r>
            <a:r>
              <a:rPr lang="en-US" altLang="zh-CN" dirty="0"/>
              <a:t>,</a:t>
            </a:r>
            <a:r>
              <a:rPr lang="zh-CN" altLang="en-US" dirty="0"/>
              <a:t>姓名</a:t>
            </a:r>
            <a:r>
              <a:rPr lang="en-US" altLang="zh-CN" dirty="0"/>
              <a:t>,</a:t>
            </a:r>
            <a:r>
              <a:rPr lang="zh-CN" altLang="en-US" dirty="0"/>
              <a:t>课程名</a:t>
            </a:r>
            <a:r>
              <a:rPr lang="en-US" altLang="zh-CN" dirty="0"/>
              <a:t>,</a:t>
            </a:r>
            <a:r>
              <a:rPr lang="zh-CN" altLang="en-US" dirty="0"/>
              <a:t>成绩</a:t>
            </a:r>
            <a:r>
              <a:rPr lang="en-US" altLang="zh-CN" dirty="0"/>
              <a:t>) </a:t>
            </a:r>
          </a:p>
          <a:p>
            <a:r>
              <a:rPr lang="en-US" altLang="zh-CN" dirty="0"/>
              <a:t>as </a:t>
            </a:r>
          </a:p>
          <a:p>
            <a:r>
              <a:rPr lang="en-US" altLang="zh-CN" dirty="0"/>
              <a:t>select s_no,s_name,c_name,report from </a:t>
            </a:r>
          </a:p>
          <a:p>
            <a:r>
              <a:rPr lang="en-US" altLang="zh-CN" dirty="0"/>
              <a:t>students join score using(s_no) </a:t>
            </a:r>
          </a:p>
          <a:p>
            <a:r>
              <a:rPr lang="en-US" altLang="zh-CN" dirty="0"/>
              <a:t>join course using(c_no) where report&lt;60;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13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3188" y="2461847"/>
            <a:ext cx="11228213" cy="4396153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）分别创建</a:t>
            </a:r>
            <a:r>
              <a:rPr lang="en-US" altLang="zh-CN" dirty="0"/>
              <a:t>3</a:t>
            </a:r>
            <a:r>
              <a:rPr lang="zh-CN" altLang="en-US" dirty="0"/>
              <a:t>个视图</a:t>
            </a:r>
            <a:r>
              <a:rPr lang="en-US" altLang="zh-CN" dirty="0"/>
              <a:t>VIEW_STU</a:t>
            </a:r>
            <a:r>
              <a:rPr lang="zh-CN" altLang="en-US" dirty="0"/>
              <a:t>、</a:t>
            </a:r>
            <a:r>
              <a:rPr lang="en-US" altLang="zh-CN" dirty="0"/>
              <a:t>VIEW_COURSE</a:t>
            </a:r>
            <a:r>
              <a:rPr lang="zh-CN" altLang="en-US" dirty="0"/>
              <a:t>和</a:t>
            </a:r>
            <a:r>
              <a:rPr lang="en-US" altLang="zh-CN" dirty="0"/>
              <a:t>VIEW_SCORE</a:t>
            </a:r>
            <a:r>
              <a:rPr lang="zh-CN" altLang="en-US" dirty="0"/>
              <a:t>，分别基于</a:t>
            </a:r>
            <a:r>
              <a:rPr lang="en-US" altLang="zh-CN" dirty="0"/>
              <a:t>STUDENTS</a:t>
            </a:r>
            <a:r>
              <a:rPr lang="zh-CN" altLang="en-US" dirty="0"/>
              <a:t>、</a:t>
            </a:r>
            <a:r>
              <a:rPr lang="en-US" altLang="zh-CN" dirty="0"/>
              <a:t>COURSE</a:t>
            </a:r>
            <a:r>
              <a:rPr lang="zh-CN" altLang="en-US" dirty="0"/>
              <a:t>、</a:t>
            </a:r>
            <a:r>
              <a:rPr lang="en-US" altLang="zh-CN" dirty="0"/>
              <a:t>SCORE</a:t>
            </a:r>
            <a:r>
              <a:rPr lang="zh-CN" altLang="en-US" dirty="0"/>
              <a:t>表，并通过视图，查看、修改数据，供相关部门使用。</a:t>
            </a:r>
          </a:p>
          <a:p>
            <a:r>
              <a:rPr lang="en-US" altLang="zh-CN" dirty="0"/>
              <a:t>create or replace view(</a:t>
            </a:r>
            <a:r>
              <a:rPr lang="zh-CN" altLang="en-US" dirty="0"/>
              <a:t>学号</a:t>
            </a:r>
            <a:r>
              <a:rPr lang="en-US" altLang="zh-CN" dirty="0"/>
              <a:t>,</a:t>
            </a:r>
            <a:r>
              <a:rPr lang="zh-CN" altLang="en-US" dirty="0"/>
              <a:t>姓名</a:t>
            </a:r>
            <a:r>
              <a:rPr lang="en-US" altLang="zh-CN" dirty="0"/>
              <a:t>,</a:t>
            </a:r>
            <a:r>
              <a:rPr lang="zh-CN" altLang="en-US" dirty="0"/>
              <a:t>系别</a:t>
            </a:r>
            <a:r>
              <a:rPr lang="en-US" altLang="zh-CN" dirty="0"/>
              <a:t>) view_stu as select s_no,s_name,d_no from students;</a:t>
            </a:r>
          </a:p>
          <a:p>
            <a:r>
              <a:rPr lang="en-US" altLang="zh-CN" dirty="0"/>
              <a:t>create or replace view view_course as select c_no as '</a:t>
            </a:r>
            <a:r>
              <a:rPr lang="zh-CN" altLang="en-US" dirty="0"/>
              <a:t>课程编号</a:t>
            </a:r>
            <a:r>
              <a:rPr lang="en-US" altLang="zh-CN" dirty="0"/>
              <a:t>',c_name as '</a:t>
            </a:r>
            <a:r>
              <a:rPr lang="zh-CN" altLang="en-US" dirty="0"/>
              <a:t>课程名</a:t>
            </a:r>
            <a:r>
              <a:rPr lang="en-US" altLang="zh-CN" dirty="0"/>
              <a:t>' from course;</a:t>
            </a:r>
          </a:p>
          <a:p>
            <a:r>
              <a:rPr lang="en-US" altLang="zh-CN" dirty="0"/>
              <a:t>create or replace view view_score as select s_no,c_no,report from score;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808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）创建视图，计算每门课的平均成绩</a:t>
            </a:r>
            <a:r>
              <a:rPr lang="en-US" altLang="zh-CN" dirty="0"/>
              <a:t>VIEW_AVG</a:t>
            </a:r>
            <a:r>
              <a:rPr lang="zh-CN" altLang="en-US" dirty="0"/>
              <a:t>。</a:t>
            </a:r>
          </a:p>
          <a:p>
            <a:r>
              <a:rPr lang="en-US" altLang="zh-CN" dirty="0"/>
              <a:t>create or replace view view_avg as select c_name,avg(report) from score join course using(c_no</a:t>
            </a:r>
            <a:r>
              <a:rPr lang="en-US" altLang="zh-CN" dirty="0" smtClean="0"/>
              <a:t>) group by c_no;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27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）创建视图</a:t>
            </a:r>
            <a:r>
              <a:rPr lang="en-US" altLang="zh-CN" dirty="0"/>
              <a:t>VIEW_MYSQL</a:t>
            </a:r>
            <a:r>
              <a:rPr lang="zh-CN" altLang="en-US" dirty="0"/>
              <a:t>，查询选修了</a:t>
            </a:r>
            <a:r>
              <a:rPr lang="en-US" altLang="zh-CN" dirty="0"/>
              <a:t>MYSQL</a:t>
            </a:r>
            <a:r>
              <a:rPr lang="zh-CN" altLang="en-US" dirty="0"/>
              <a:t>课程的学生的学号和专业名。</a:t>
            </a:r>
          </a:p>
          <a:p>
            <a:r>
              <a:rPr lang="en-US" altLang="zh-CN" dirty="0"/>
              <a:t>create or replace view view_mysql </a:t>
            </a:r>
            <a:endParaRPr lang="en-US" altLang="zh-CN" dirty="0" smtClean="0"/>
          </a:p>
          <a:p>
            <a:r>
              <a:rPr lang="en-US" altLang="zh-CN" dirty="0" smtClean="0"/>
              <a:t>As</a:t>
            </a:r>
          </a:p>
          <a:p>
            <a:r>
              <a:rPr lang="en-US" altLang="zh-CN" dirty="0" smtClean="0"/>
              <a:t> </a:t>
            </a:r>
            <a:r>
              <a:rPr lang="en-US" altLang="zh-CN" dirty="0"/>
              <a:t>select s_no,d_name from </a:t>
            </a:r>
            <a:endParaRPr lang="en-US" altLang="zh-CN" dirty="0" smtClean="0"/>
          </a:p>
          <a:p>
            <a:r>
              <a:rPr lang="en-US" altLang="zh-CN" dirty="0" smtClean="0"/>
              <a:t>departments </a:t>
            </a:r>
            <a:r>
              <a:rPr lang="en-US" altLang="zh-CN" dirty="0"/>
              <a:t>join students using(d_no) </a:t>
            </a:r>
            <a:endParaRPr lang="en-US" altLang="zh-CN" dirty="0" smtClean="0"/>
          </a:p>
          <a:p>
            <a:r>
              <a:rPr lang="en-US" altLang="zh-CN" dirty="0" smtClean="0"/>
              <a:t>join </a:t>
            </a:r>
            <a:r>
              <a:rPr lang="en-US" altLang="zh-CN" dirty="0"/>
              <a:t>score using(s_no) </a:t>
            </a:r>
            <a:endParaRPr lang="en-US" altLang="zh-CN" dirty="0" smtClean="0"/>
          </a:p>
          <a:p>
            <a:r>
              <a:rPr lang="en-US" altLang="zh-CN" dirty="0" smtClean="0"/>
              <a:t>join </a:t>
            </a:r>
            <a:r>
              <a:rPr lang="en-US" altLang="zh-CN" dirty="0"/>
              <a:t>course using(c_no) </a:t>
            </a:r>
            <a:endParaRPr lang="en-US" altLang="zh-CN" dirty="0" smtClean="0"/>
          </a:p>
          <a:p>
            <a:r>
              <a:rPr lang="en-US" altLang="zh-CN" dirty="0" smtClean="0"/>
              <a:t>where </a:t>
            </a:r>
            <a:r>
              <a:rPr lang="en-US" altLang="zh-CN" dirty="0"/>
              <a:t>c_name='mysql';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5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）删除以上创建的视图。</a:t>
            </a:r>
          </a:p>
          <a:p>
            <a:r>
              <a:rPr lang="en-US" altLang="zh-CN" dirty="0"/>
              <a:t>drop view view_mysql,view_stu;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988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2849" y="2286977"/>
            <a:ext cx="11228213" cy="4412762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、创建包含信息学院的学生基本信息视图</a:t>
            </a:r>
            <a:r>
              <a:rPr lang="en-US" altLang="zh-CN" dirty="0"/>
              <a:t>v_student</a:t>
            </a:r>
            <a:r>
              <a:rPr lang="zh-CN" altLang="en-US" dirty="0"/>
              <a:t>，并用中文显示列名称：学院编号、姓名、学号、性别、家庭地址。</a:t>
            </a:r>
          </a:p>
          <a:p>
            <a:r>
              <a:rPr lang="en-US" altLang="zh-CN" dirty="0"/>
              <a:t>create or replace view v_student(</a:t>
            </a:r>
            <a:r>
              <a:rPr lang="zh-CN" altLang="en-US" dirty="0"/>
              <a:t>学院编号</a:t>
            </a:r>
            <a:r>
              <a:rPr lang="en-US" altLang="zh-CN" dirty="0"/>
              <a:t>,</a:t>
            </a:r>
            <a:r>
              <a:rPr lang="zh-CN" altLang="en-US" dirty="0"/>
              <a:t>姓名</a:t>
            </a:r>
            <a:r>
              <a:rPr lang="en-US" altLang="zh-CN" dirty="0"/>
              <a:t>,</a:t>
            </a:r>
            <a:r>
              <a:rPr lang="zh-CN" altLang="en-US" dirty="0"/>
              <a:t>学号</a:t>
            </a:r>
            <a:r>
              <a:rPr lang="en-US" altLang="zh-CN" dirty="0"/>
              <a:t>,</a:t>
            </a:r>
            <a:r>
              <a:rPr lang="zh-CN" altLang="en-US" dirty="0"/>
              <a:t>性别</a:t>
            </a:r>
            <a:r>
              <a:rPr lang="en-US" altLang="zh-CN" dirty="0"/>
              <a:t>,</a:t>
            </a:r>
            <a:r>
              <a:rPr lang="zh-CN" altLang="en-US" dirty="0"/>
              <a:t>家庭地址</a:t>
            </a:r>
            <a:r>
              <a:rPr lang="en-US" altLang="zh-CN" dirty="0"/>
              <a:t>) as </a:t>
            </a:r>
          </a:p>
          <a:p>
            <a:r>
              <a:rPr lang="en-US" altLang="zh-CN" dirty="0"/>
              <a:t>select d_no,s_name,s_no,sex,address from students join departments using(d_no) where d_name='</a:t>
            </a:r>
            <a:r>
              <a:rPr lang="zh-CN" altLang="en-US" dirty="0"/>
              <a:t>信息学院</a:t>
            </a:r>
            <a:r>
              <a:rPr lang="en-US" altLang="zh-CN" dirty="0"/>
              <a:t>';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0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en-US" dirty="0"/>
              <a:t>、基于前一个视图</a:t>
            </a:r>
            <a:r>
              <a:rPr lang="en-US" altLang="zh-CN" dirty="0"/>
              <a:t>v_student </a:t>
            </a:r>
            <a:r>
              <a:rPr lang="zh-CN" altLang="en-US" dirty="0"/>
              <a:t>，创建一个新的视图</a:t>
            </a:r>
            <a:r>
              <a:rPr lang="en-US" altLang="zh-CN" dirty="0"/>
              <a:t>v_sexcount</a:t>
            </a:r>
            <a:r>
              <a:rPr lang="zh-CN" altLang="en-US" dirty="0"/>
              <a:t>，用于显示男生、女生的人数。</a:t>
            </a:r>
          </a:p>
          <a:p>
            <a:r>
              <a:rPr lang="en-US" altLang="zh-CN" dirty="0"/>
              <a:t>create view v_sexcount(</a:t>
            </a:r>
            <a:r>
              <a:rPr lang="zh-CN" altLang="en-US" dirty="0"/>
              <a:t>性别</a:t>
            </a:r>
            <a:r>
              <a:rPr lang="en-US" altLang="zh-CN" dirty="0"/>
              <a:t>,</a:t>
            </a:r>
            <a:r>
              <a:rPr lang="zh-CN" altLang="en-US" dirty="0"/>
              <a:t>人数</a:t>
            </a:r>
            <a:r>
              <a:rPr lang="en-US" altLang="zh-CN" dirty="0"/>
              <a:t>) as </a:t>
            </a:r>
          </a:p>
          <a:p>
            <a:r>
              <a:rPr lang="en-US" altLang="zh-CN" dirty="0"/>
              <a:t>select </a:t>
            </a:r>
            <a:r>
              <a:rPr lang="zh-CN" altLang="en-US" dirty="0"/>
              <a:t>性别</a:t>
            </a:r>
            <a:r>
              <a:rPr lang="en-US" altLang="zh-CN" dirty="0"/>
              <a:t>,count(</a:t>
            </a:r>
            <a:r>
              <a:rPr lang="zh-CN" altLang="en-US" dirty="0"/>
              <a:t>性别</a:t>
            </a:r>
            <a:r>
              <a:rPr lang="en-US" altLang="zh-CN" dirty="0"/>
              <a:t>) from v_student group by </a:t>
            </a:r>
            <a:r>
              <a:rPr lang="zh-CN" altLang="en-US" dirty="0"/>
              <a:t>性别</a:t>
            </a:r>
            <a:r>
              <a:rPr lang="en-US" altLang="zh-CN" dirty="0"/>
              <a:t>;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477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8019" y="2304561"/>
            <a:ext cx="11228213" cy="4553439"/>
          </a:xfrm>
        </p:spPr>
        <p:txBody>
          <a:bodyPr>
            <a:normAutofit/>
          </a:bodyPr>
          <a:lstStyle/>
          <a:p>
            <a:r>
              <a:rPr lang="en-US" altLang="zh-CN" dirty="0"/>
              <a:t>3</a:t>
            </a:r>
            <a:r>
              <a:rPr lang="zh-CN" altLang="en-US" dirty="0"/>
              <a:t>、将视图</a:t>
            </a:r>
            <a:r>
              <a:rPr lang="en-US" altLang="zh-CN" dirty="0"/>
              <a:t>v_student</a:t>
            </a:r>
            <a:r>
              <a:rPr lang="zh-CN" altLang="en-US" dirty="0"/>
              <a:t>中，学号为</a:t>
            </a:r>
            <a:r>
              <a:rPr lang="en-US" altLang="zh-CN" dirty="0"/>
              <a:t>122004</a:t>
            </a:r>
            <a:r>
              <a:rPr lang="zh-CN" altLang="en-US" dirty="0"/>
              <a:t>的学生的家庭地址改为“南泉镇白鹤村</a:t>
            </a:r>
            <a:r>
              <a:rPr lang="en-US" altLang="zh-CN" dirty="0"/>
              <a:t>16</a:t>
            </a:r>
            <a:r>
              <a:rPr lang="zh-CN" altLang="en-US" dirty="0"/>
              <a:t>号”。</a:t>
            </a:r>
          </a:p>
          <a:p>
            <a:r>
              <a:rPr lang="en-US" altLang="zh-CN" dirty="0"/>
              <a:t>update v_student set </a:t>
            </a:r>
            <a:r>
              <a:rPr lang="zh-CN" altLang="en-US" dirty="0"/>
              <a:t>家庭地址</a:t>
            </a:r>
            <a:r>
              <a:rPr lang="en-US" altLang="zh-CN" dirty="0"/>
              <a:t>='</a:t>
            </a:r>
            <a:r>
              <a:rPr lang="zh-CN" altLang="en-US" dirty="0"/>
              <a:t>南泉镇白鹤村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r>
              <a:rPr lang="en-US" altLang="zh-CN" dirty="0"/>
              <a:t>' where </a:t>
            </a:r>
            <a:r>
              <a:rPr lang="zh-CN" altLang="en-US" dirty="0"/>
              <a:t>学号</a:t>
            </a:r>
            <a:r>
              <a:rPr lang="en-US" altLang="zh-CN" dirty="0"/>
              <a:t>='122004';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671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4025900"/>
          </a:xfrm>
        </p:spPr>
        <p:txBody>
          <a:bodyPr>
            <a:normAutofit/>
          </a:bodyPr>
          <a:lstStyle/>
          <a:p>
            <a:r>
              <a:rPr lang="en-US" altLang="zh-CN" dirty="0"/>
              <a:t>4</a:t>
            </a:r>
            <a:r>
              <a:rPr lang="zh-CN" altLang="en-US" dirty="0"/>
              <a:t>、将视图</a:t>
            </a:r>
            <a:r>
              <a:rPr lang="en-US" altLang="zh-CN" dirty="0"/>
              <a:t>v_student</a:t>
            </a:r>
            <a:r>
              <a:rPr lang="zh-CN" altLang="en-US" dirty="0"/>
              <a:t>中，学号为</a:t>
            </a:r>
            <a:r>
              <a:rPr lang="en-US" altLang="zh-CN" dirty="0"/>
              <a:t>122008</a:t>
            </a:r>
            <a:r>
              <a:rPr lang="zh-CN" altLang="en-US" dirty="0"/>
              <a:t>的学生的学院编号改为</a:t>
            </a:r>
            <a:r>
              <a:rPr lang="en-US" altLang="zh-CN" dirty="0"/>
              <a:t>D003</a:t>
            </a:r>
            <a:r>
              <a:rPr lang="zh-CN" altLang="en-US" dirty="0"/>
              <a:t>。</a:t>
            </a:r>
          </a:p>
          <a:p>
            <a:r>
              <a:rPr lang="en-US" altLang="zh-CN" dirty="0"/>
              <a:t>update v_student set </a:t>
            </a:r>
            <a:r>
              <a:rPr lang="zh-CN" altLang="en-US" dirty="0"/>
              <a:t>学院编号</a:t>
            </a:r>
            <a:r>
              <a:rPr lang="en-US" altLang="zh-CN" dirty="0"/>
              <a:t>='D003' where </a:t>
            </a:r>
            <a:r>
              <a:rPr lang="zh-CN" altLang="en-US" dirty="0"/>
              <a:t>学号</a:t>
            </a:r>
            <a:r>
              <a:rPr lang="en-US" altLang="zh-CN" dirty="0"/>
              <a:t>='122008';</a:t>
            </a:r>
            <a:endParaRPr lang="zh-CN" altLang="en-US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062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3955562"/>
          </a:xfrm>
        </p:spPr>
        <p:txBody>
          <a:bodyPr>
            <a:normAutofit/>
          </a:bodyPr>
          <a:lstStyle/>
          <a:p>
            <a:r>
              <a:rPr lang="en-US" altLang="zh-CN" dirty="0"/>
              <a:t>5</a:t>
            </a:r>
            <a:r>
              <a:rPr lang="zh-CN" altLang="en-US" dirty="0"/>
              <a:t>、修改</a:t>
            </a:r>
            <a:r>
              <a:rPr lang="en-US" altLang="zh-CN" dirty="0"/>
              <a:t>v_student</a:t>
            </a:r>
            <a:r>
              <a:rPr lang="zh-CN" altLang="en-US" dirty="0"/>
              <a:t>定义，为其增加出生年月列。</a:t>
            </a:r>
          </a:p>
          <a:p>
            <a:r>
              <a:rPr lang="en-US" altLang="zh-CN" dirty="0"/>
              <a:t>alter view v_student(</a:t>
            </a:r>
            <a:r>
              <a:rPr lang="zh-CN" altLang="en-US" dirty="0"/>
              <a:t>学院编号</a:t>
            </a:r>
            <a:r>
              <a:rPr lang="en-US" altLang="zh-CN" dirty="0"/>
              <a:t>,</a:t>
            </a:r>
            <a:r>
              <a:rPr lang="zh-CN" altLang="en-US" dirty="0"/>
              <a:t>姓名</a:t>
            </a:r>
            <a:r>
              <a:rPr lang="en-US" altLang="zh-CN" dirty="0"/>
              <a:t>,</a:t>
            </a:r>
            <a:r>
              <a:rPr lang="zh-CN" altLang="en-US" dirty="0"/>
              <a:t>学号</a:t>
            </a:r>
            <a:r>
              <a:rPr lang="en-US" altLang="zh-CN" dirty="0"/>
              <a:t>,</a:t>
            </a:r>
            <a:r>
              <a:rPr lang="zh-CN" altLang="en-US" dirty="0"/>
              <a:t>性别</a:t>
            </a:r>
            <a:r>
              <a:rPr lang="en-US" altLang="zh-CN" dirty="0"/>
              <a:t>,</a:t>
            </a:r>
            <a:r>
              <a:rPr lang="zh-CN" altLang="en-US" dirty="0"/>
              <a:t>家庭地址</a:t>
            </a:r>
            <a:r>
              <a:rPr lang="en-US" altLang="zh-CN" dirty="0"/>
              <a:t>,</a:t>
            </a:r>
            <a:r>
              <a:rPr lang="zh-CN" altLang="en-US" dirty="0"/>
              <a:t>出生年月</a:t>
            </a:r>
            <a:r>
              <a:rPr lang="en-US" altLang="zh-CN" dirty="0"/>
              <a:t>) </a:t>
            </a:r>
          </a:p>
          <a:p>
            <a:r>
              <a:rPr lang="en-US" altLang="zh-CN" dirty="0"/>
              <a:t>as</a:t>
            </a:r>
          </a:p>
          <a:p>
            <a:r>
              <a:rPr lang="en-US" altLang="zh-CN" dirty="0"/>
              <a:t>select d_no,s_name,s_no,sex,address,birthday from students;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13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3973146"/>
          </a:xfrm>
        </p:spPr>
        <p:txBody>
          <a:bodyPr>
            <a:normAutofit/>
          </a:bodyPr>
          <a:lstStyle/>
          <a:p>
            <a:r>
              <a:rPr lang="en-US" altLang="zh-CN" dirty="0"/>
              <a:t>6</a:t>
            </a:r>
            <a:r>
              <a:rPr lang="zh-CN" altLang="en-US" dirty="0"/>
              <a:t>、将视图</a:t>
            </a:r>
            <a:r>
              <a:rPr lang="en-US" altLang="zh-CN" dirty="0"/>
              <a:t>v_student</a:t>
            </a:r>
            <a:r>
              <a:rPr lang="zh-CN" altLang="en-US" dirty="0"/>
              <a:t>中，学号为</a:t>
            </a:r>
            <a:r>
              <a:rPr lang="en-US" altLang="zh-CN" dirty="0"/>
              <a:t>122009</a:t>
            </a:r>
            <a:r>
              <a:rPr lang="zh-CN" altLang="en-US" dirty="0"/>
              <a:t>的学生的学院编号改为</a:t>
            </a:r>
            <a:r>
              <a:rPr lang="en-US" altLang="zh-CN" dirty="0"/>
              <a:t>D003 </a:t>
            </a:r>
            <a:r>
              <a:rPr lang="zh-CN" altLang="en-US" dirty="0"/>
              <a:t>。</a:t>
            </a:r>
          </a:p>
          <a:p>
            <a:r>
              <a:rPr lang="en-US" altLang="zh-CN" dirty="0"/>
              <a:t>update v_student set </a:t>
            </a:r>
            <a:r>
              <a:rPr lang="zh-CN" altLang="en-US" dirty="0"/>
              <a:t>学院编号</a:t>
            </a:r>
            <a:r>
              <a:rPr lang="en-US" altLang="zh-CN" dirty="0"/>
              <a:t>='D003' where </a:t>
            </a:r>
            <a:r>
              <a:rPr lang="zh-CN" altLang="en-US" dirty="0"/>
              <a:t>学号</a:t>
            </a:r>
            <a:r>
              <a:rPr lang="en-US" altLang="zh-CN" dirty="0"/>
              <a:t>='122009';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230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4254500"/>
          </a:xfrm>
        </p:spPr>
        <p:txBody>
          <a:bodyPr>
            <a:normAutofit/>
          </a:bodyPr>
          <a:lstStyle/>
          <a:p>
            <a:r>
              <a:rPr lang="en-US" altLang="zh-CN" dirty="0"/>
              <a:t>7</a:t>
            </a:r>
            <a:r>
              <a:rPr lang="zh-CN" altLang="en-US" dirty="0"/>
              <a:t>、将视图</a:t>
            </a:r>
            <a:r>
              <a:rPr lang="en-US" altLang="zh-CN" dirty="0"/>
              <a:t>v_student</a:t>
            </a:r>
            <a:r>
              <a:rPr lang="zh-CN" altLang="en-US" dirty="0"/>
              <a:t>中，学号为</a:t>
            </a:r>
            <a:r>
              <a:rPr lang="en-US" altLang="zh-CN" dirty="0"/>
              <a:t>122009</a:t>
            </a:r>
            <a:r>
              <a:rPr lang="zh-CN" altLang="en-US" dirty="0"/>
              <a:t>的学生的家庭地址改为“南泉镇白鹤村</a:t>
            </a:r>
            <a:r>
              <a:rPr lang="en-US" altLang="zh-CN" dirty="0"/>
              <a:t>16</a:t>
            </a:r>
            <a:r>
              <a:rPr lang="zh-CN" altLang="en-US" dirty="0"/>
              <a:t>号”。</a:t>
            </a:r>
          </a:p>
          <a:p>
            <a:r>
              <a:rPr lang="en-US" altLang="zh-CN" dirty="0"/>
              <a:t>update v_student set </a:t>
            </a:r>
            <a:r>
              <a:rPr lang="zh-CN" altLang="en-US" dirty="0"/>
              <a:t>家庭地址</a:t>
            </a:r>
            <a:r>
              <a:rPr lang="en-US" altLang="zh-CN" dirty="0"/>
              <a:t>='</a:t>
            </a:r>
            <a:r>
              <a:rPr lang="zh-CN" altLang="en-US" dirty="0"/>
              <a:t>南泉镇白鹤村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r>
              <a:rPr lang="en-US" altLang="zh-CN" dirty="0"/>
              <a:t>' where </a:t>
            </a:r>
            <a:r>
              <a:rPr lang="zh-CN" altLang="en-US" dirty="0"/>
              <a:t>学号</a:t>
            </a:r>
            <a:r>
              <a:rPr lang="en-US" altLang="zh-CN" dirty="0"/>
              <a:t>='122009';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377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4025900"/>
          </a:xfrm>
        </p:spPr>
        <p:txBody>
          <a:bodyPr>
            <a:normAutofit/>
          </a:bodyPr>
          <a:lstStyle/>
          <a:p>
            <a:r>
              <a:rPr lang="en-US" altLang="zh-CN" dirty="0"/>
              <a:t>8</a:t>
            </a:r>
            <a:r>
              <a:rPr lang="zh-CN" altLang="en-US" dirty="0"/>
              <a:t>、查看视图</a:t>
            </a:r>
            <a:r>
              <a:rPr lang="en-US" altLang="zh-CN" dirty="0"/>
              <a:t>v_student</a:t>
            </a:r>
            <a:r>
              <a:rPr lang="zh-CN" altLang="en-US" dirty="0"/>
              <a:t>的定义语句。</a:t>
            </a:r>
          </a:p>
          <a:p>
            <a:r>
              <a:rPr lang="en-US" altLang="zh-CN" dirty="0"/>
              <a:t>show create view v_student;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67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会议室">
  <a:themeElements>
    <a:clrScheme name="离子会议室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离子会议室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会议室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419</TotalTime>
  <Words>722</Words>
  <Application>Microsoft Office PowerPoint</Application>
  <PresentationFormat>宽屏</PresentationFormat>
  <Paragraphs>48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Century Gothic</vt:lpstr>
      <vt:lpstr>黑体</vt:lpstr>
      <vt:lpstr>宋体</vt:lpstr>
      <vt:lpstr>Arial</vt:lpstr>
      <vt:lpstr>Calibri</vt:lpstr>
      <vt:lpstr>Wingdings 3</vt:lpstr>
      <vt:lpstr>离子会议室</vt:lpstr>
      <vt:lpstr>视图习题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全连接习题</dc:title>
  <dc:creator>微软用户</dc:creator>
  <cp:lastModifiedBy>微软用户</cp:lastModifiedBy>
  <cp:revision>22</cp:revision>
  <dcterms:created xsi:type="dcterms:W3CDTF">2017-11-07T07:16:42Z</dcterms:created>
  <dcterms:modified xsi:type="dcterms:W3CDTF">2017-11-27T02:44:33Z</dcterms:modified>
</cp:coreProperties>
</file>