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2" r:id="rId1"/>
  </p:sldMasterIdLst>
  <p:notesMasterIdLst>
    <p:notesMasterId r:id="rId14"/>
  </p:notes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70" r:id="rId10"/>
    <p:sldId id="271" r:id="rId11"/>
    <p:sldId id="272" r:id="rId12"/>
    <p:sldId id="2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3" autoAdjust="0"/>
    <p:restoredTop sz="86436" autoAdjust="0"/>
  </p:normalViewPr>
  <p:slideViewPr>
    <p:cSldViewPr snapToGrid="0">
      <p:cViewPr varScale="1">
        <p:scale>
          <a:sx n="39" d="100"/>
          <a:sy n="39" d="100"/>
        </p:scale>
        <p:origin x="60" y="452"/>
      </p:cViewPr>
      <p:guideLst/>
    </p:cSldViewPr>
  </p:slideViewPr>
  <p:outlineViewPr>
    <p:cViewPr>
      <p:scale>
        <a:sx n="33" d="100"/>
        <a:sy n="33" d="100"/>
      </p:scale>
      <p:origin x="0" y="-36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BF259-6669-4CD2-BC10-14650C1A19A7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4BD2C-0E3D-4770-A752-2C1190C63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1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64BD2C-0E3D-4770-A752-2C1190C63C5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76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872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40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147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025" y="188145"/>
            <a:ext cx="10515600" cy="210062"/>
          </a:xfrm>
        </p:spPr>
        <p:txBody>
          <a:bodyPr/>
          <a:lstStyle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4181" y="398207"/>
            <a:ext cx="11400503" cy="5778756"/>
          </a:xfrm>
        </p:spPr>
        <p:txBody>
          <a:bodyPr>
            <a:normAutofit/>
          </a:bodyPr>
          <a:lstStyle>
            <a:lvl1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09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87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00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11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88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292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716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6411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13 </a:t>
            </a:r>
            <a:r>
              <a:rPr lang="zh-CN" altLang="en-US" dirty="0"/>
              <a:t>实验   存储过程答案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188145"/>
            <a:ext cx="11228213" cy="6669855"/>
          </a:xfrm>
        </p:spPr>
        <p:txBody>
          <a:bodyPr>
            <a:normAutofit/>
          </a:bodyPr>
          <a:lstStyle/>
          <a:p>
            <a:r>
              <a:rPr lang="en-US" altLang="zh-CN" dirty="0"/>
              <a:t>15. </a:t>
            </a:r>
            <a:r>
              <a:rPr lang="zh-CN" altLang="en-US" dirty="0"/>
              <a:t>创建一个存储过程</a:t>
            </a:r>
            <a:r>
              <a:rPr lang="en-US" altLang="zh-CN" dirty="0"/>
              <a:t>add_Education</a:t>
            </a:r>
            <a:r>
              <a:rPr lang="zh-CN" altLang="en-US" dirty="0" smtClean="0"/>
              <a:t>，执</a:t>
            </a:r>
            <a:r>
              <a:rPr lang="zh-CN" altLang="en-US" dirty="0"/>
              <a:t>行该存储过程时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首</a:t>
            </a:r>
            <a:r>
              <a:rPr lang="zh-CN" altLang="en-US" dirty="0"/>
              <a:t>先对输入的参数进行检查</a:t>
            </a:r>
            <a:r>
              <a:rPr lang="en-US" altLang="zh-CN" dirty="0"/>
              <a:t>,</a:t>
            </a:r>
            <a:r>
              <a:rPr lang="zh-CN" altLang="en-US" dirty="0"/>
              <a:t>如果插入的</a:t>
            </a:r>
            <a:r>
              <a:rPr lang="zh-CN" altLang="en-US" dirty="0">
                <a:solidFill>
                  <a:srgbClr val="FF0000"/>
                </a:solidFill>
              </a:rPr>
              <a:t>课程编号</a:t>
            </a:r>
            <a:r>
              <a:rPr lang="zh-CN" altLang="en-US" dirty="0"/>
              <a:t>在课程表中如果不存在，提示</a:t>
            </a:r>
            <a:r>
              <a:rPr lang="zh-CN" altLang="en-US" dirty="0">
                <a:solidFill>
                  <a:srgbClr val="FF0000"/>
                </a:solidFill>
              </a:rPr>
              <a:t>该课程不存在</a:t>
            </a:r>
            <a:r>
              <a:rPr lang="zh-CN" altLang="en-US" dirty="0"/>
              <a:t>，退出存储过程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en-US" dirty="0" smtClean="0"/>
              <a:t>然</a:t>
            </a:r>
            <a:r>
              <a:rPr lang="zh-CN" altLang="en-US" dirty="0"/>
              <a:t>后检查</a:t>
            </a:r>
            <a:r>
              <a:rPr lang="zh-CN" altLang="en-US" dirty="0">
                <a:solidFill>
                  <a:srgbClr val="FF0000"/>
                </a:solidFill>
              </a:rPr>
              <a:t>教师编号</a:t>
            </a:r>
            <a:r>
              <a:rPr lang="zh-CN" altLang="en-US" dirty="0"/>
              <a:t>在教师表中是否存在，如果不存在，提示该</a:t>
            </a:r>
            <a:r>
              <a:rPr lang="zh-CN" altLang="en-US" dirty="0">
                <a:solidFill>
                  <a:srgbClr val="FF0000"/>
                </a:solidFill>
              </a:rPr>
              <a:t>教师编号不存在</a:t>
            </a:r>
            <a:r>
              <a:rPr lang="zh-CN" altLang="en-US" dirty="0"/>
              <a:t>，退出存储过程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en-US" dirty="0" smtClean="0"/>
              <a:t>最</a:t>
            </a:r>
            <a:r>
              <a:rPr lang="zh-CN" altLang="en-US" dirty="0"/>
              <a:t>后检查插入的课程编号、教师编号是否在同时在</a:t>
            </a:r>
            <a:r>
              <a:rPr lang="en-US" altLang="zh-CN" dirty="0"/>
              <a:t>TEACH</a:t>
            </a:r>
            <a:r>
              <a:rPr lang="zh-CN" altLang="en-US" dirty="0"/>
              <a:t>中的记录出现，如果出现，提示该授课已经存在，退出存储过程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如</a:t>
            </a:r>
            <a:r>
              <a:rPr lang="zh-CN" altLang="en-US" dirty="0"/>
              <a:t>果检查都通过，将输入的参数值作为数据添加到</a:t>
            </a:r>
            <a:r>
              <a:rPr lang="en-US" altLang="zh-CN" dirty="0"/>
              <a:t>TEACH</a:t>
            </a:r>
            <a:r>
              <a:rPr lang="zh-CN" altLang="en-US" dirty="0"/>
              <a:t>表中。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462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188145"/>
            <a:ext cx="11228213" cy="6669855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drop procedure if exists add_Education;</a:t>
            </a:r>
          </a:p>
          <a:p>
            <a:r>
              <a:rPr lang="en-US" altLang="zh-CN" dirty="0"/>
              <a:t>CREATE PROCEDURE  add_Education(in kch char(8),in jsh char(8),out info char(40))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if not exists(select * from course where c_no=kch) then set info='c_no not exists!';</a:t>
            </a:r>
          </a:p>
          <a:p>
            <a:r>
              <a:rPr lang="en-US" altLang="zh-CN" dirty="0"/>
              <a:t>elseif not exists(select * from teachers where t_no=jsh) then set info='t_no not exists!'; </a:t>
            </a:r>
          </a:p>
          <a:p>
            <a:r>
              <a:rPr lang="en-US" altLang="zh-CN" dirty="0"/>
              <a:t>elseif exists(select * from teach where c_no=kch and t_no=jsh) then set info='teach table already exists!';</a:t>
            </a:r>
          </a:p>
          <a:p>
            <a:r>
              <a:rPr lang="en-US" altLang="zh-CN" dirty="0"/>
              <a:t>else insert into teach(t_no,c_no) values(jsh,kch);</a:t>
            </a:r>
          </a:p>
          <a:p>
            <a:r>
              <a:rPr lang="en-US" altLang="zh-CN" dirty="0"/>
              <a:t>set info='insert successful!';</a:t>
            </a:r>
          </a:p>
          <a:p>
            <a:r>
              <a:rPr lang="en-US" altLang="zh-CN" dirty="0"/>
              <a:t>end if;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101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接收执行上面存储过程后的输出参数。</a:t>
            </a:r>
          </a:p>
          <a:p>
            <a:r>
              <a:rPr lang="en-US" altLang="zh-CN" dirty="0"/>
              <a:t>call add_Education('A005','123001',@str);</a:t>
            </a:r>
          </a:p>
          <a:p>
            <a:r>
              <a:rPr lang="en-US" altLang="zh-CN" dirty="0"/>
              <a:t>select @str;</a:t>
            </a:r>
          </a:p>
          <a:p>
            <a:r>
              <a:rPr lang="en-US" altLang="zh-CN" dirty="0"/>
              <a:t>call add_Education('A005','100120',@str);</a:t>
            </a:r>
          </a:p>
          <a:p>
            <a:r>
              <a:rPr lang="en-US" altLang="zh-CN" dirty="0"/>
              <a:t>select @str;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2684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0333" y="658058"/>
            <a:ext cx="11228213" cy="5757489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1.   </a:t>
            </a:r>
            <a:r>
              <a:rPr lang="zh-CN" altLang="en-US" dirty="0"/>
              <a:t>创建一个带有查询语句的简单过程</a:t>
            </a:r>
            <a:r>
              <a:rPr lang="en-US" altLang="zh-CN" dirty="0"/>
              <a:t>query_stu_info</a:t>
            </a:r>
            <a:r>
              <a:rPr lang="zh-CN" altLang="en-US" dirty="0"/>
              <a:t>，该存储过程返回所有学生的姓名，性别，系别等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CREATE PROCEDURE  query_stu_info()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select s_name,sex,s_no from students;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</a:p>
          <a:p>
            <a:r>
              <a:rPr lang="en-US" altLang="zh-CN" dirty="0"/>
              <a:t>2.   </a:t>
            </a:r>
            <a:r>
              <a:rPr lang="zh-CN" altLang="en-US" dirty="0"/>
              <a:t>执行上面创建的存储过程</a:t>
            </a:r>
          </a:p>
          <a:p>
            <a:r>
              <a:rPr lang="en-US" altLang="zh-CN" dirty="0"/>
              <a:t>call query_stu_info;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398207"/>
            <a:ext cx="11228213" cy="603209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创建一个存储过程</a:t>
            </a:r>
            <a:r>
              <a:rPr lang="en-US" altLang="zh-CN" dirty="0"/>
              <a:t>insert_tec</a:t>
            </a:r>
            <a:r>
              <a:rPr lang="zh-CN" altLang="en-US" dirty="0"/>
              <a:t>，将姓名为王伟，教师编号为</a:t>
            </a:r>
            <a:r>
              <a:rPr lang="en-US" altLang="zh-CN" dirty="0"/>
              <a:t>100139</a:t>
            </a:r>
            <a:r>
              <a:rPr lang="zh-CN" altLang="en-US" dirty="0"/>
              <a:t>，联系部门编号为</a:t>
            </a:r>
            <a:r>
              <a:rPr lang="en-US" altLang="zh-CN" dirty="0"/>
              <a:t>D008</a:t>
            </a:r>
            <a:r>
              <a:rPr lang="zh-CN" altLang="en-US" dirty="0"/>
              <a:t>的教师数据插入到</a:t>
            </a:r>
            <a:r>
              <a:rPr lang="en-US" altLang="zh-CN" dirty="0"/>
              <a:t>teachers</a:t>
            </a:r>
            <a:r>
              <a:rPr lang="zh-CN" altLang="en-US" dirty="0"/>
              <a:t>表中，并执行这一存储过程。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CREATE PROCEDURE  insert_tec()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insert into teachers values('100139','</a:t>
            </a:r>
            <a:r>
              <a:rPr lang="zh-CN" altLang="en-US" dirty="0"/>
              <a:t>王伟</a:t>
            </a:r>
            <a:r>
              <a:rPr lang="en-US" altLang="zh-CN" dirty="0"/>
              <a:t>','D008');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</a:p>
          <a:p>
            <a:r>
              <a:rPr lang="en-US" altLang="zh-CN" dirty="0"/>
              <a:t> </a:t>
            </a:r>
            <a:r>
              <a:rPr lang="zh-CN" altLang="en-US" dirty="0"/>
              <a:t>执行上面创建的存储过程</a:t>
            </a:r>
          </a:p>
          <a:p>
            <a:r>
              <a:rPr lang="en-US" altLang="zh-CN" dirty="0"/>
              <a:t>call insert_tec;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477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019" y="188145"/>
            <a:ext cx="11228213" cy="6669855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4.   </a:t>
            </a:r>
            <a:r>
              <a:rPr lang="zh-CN" altLang="en-US" dirty="0"/>
              <a:t>创建一个存储过程</a:t>
            </a:r>
            <a:r>
              <a:rPr lang="en-US" altLang="zh-CN" dirty="0"/>
              <a:t>query_stu_tec_info,</a:t>
            </a:r>
            <a:r>
              <a:rPr lang="zh-CN" altLang="en-US" dirty="0"/>
              <a:t>用于查询当提供一个教师姓名的时候，查询该教师所上课的所有学生信息。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CREATE PROCEDURE  query_stu_tec_info(in jsm char(8))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select students.* from students join score using(s_no) join course using(c_no) join teach using(c_no) join teachers using(t_no) where t_name=jsm;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</a:p>
          <a:p>
            <a:endParaRPr lang="en-US" altLang="zh-CN" dirty="0"/>
          </a:p>
          <a:p>
            <a:r>
              <a:rPr lang="en-US" altLang="zh-CN" dirty="0"/>
              <a:t>5.   </a:t>
            </a:r>
            <a:r>
              <a:rPr lang="zh-CN" altLang="en-US" dirty="0"/>
              <a:t>执行上面创建的存储过程。</a:t>
            </a:r>
          </a:p>
          <a:p>
            <a:r>
              <a:rPr lang="en-US" altLang="zh-CN" dirty="0"/>
              <a:t>call query_stu_tec_info('</a:t>
            </a:r>
            <a:r>
              <a:rPr lang="zh-CN" altLang="en-US" dirty="0"/>
              <a:t>陈静</a:t>
            </a:r>
            <a:r>
              <a:rPr lang="en-US" altLang="zh-CN" dirty="0"/>
              <a:t>');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7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589935"/>
            <a:ext cx="11228213" cy="6039465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6.   </a:t>
            </a:r>
            <a:r>
              <a:rPr lang="zh-CN" altLang="en-US" dirty="0"/>
              <a:t>修改第四题所创建的存储过程 </a:t>
            </a:r>
            <a:r>
              <a:rPr lang="en-US" altLang="zh-CN" dirty="0"/>
              <a:t>query_stu_tec_info</a:t>
            </a:r>
            <a:r>
              <a:rPr lang="zh-CN" altLang="en-US" dirty="0"/>
              <a:t>，使其查询的功能变为当提供一个学生姓名时候，查询为该学生上课的所有教师信息。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drop PROCEDURE if exists query_stu_tec_info;</a:t>
            </a:r>
          </a:p>
          <a:p>
            <a:r>
              <a:rPr lang="en-US" altLang="zh-CN" dirty="0"/>
              <a:t>CREATE PROCEDURE  query_stu_tec_info(in xsm char(6))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  select teachers.* from students join score using(s_no) join course using(c_no) join teach using(c_no) join teachers using(t_no) where s_name=xsm;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</a:p>
          <a:p>
            <a:r>
              <a:rPr lang="en-US" altLang="zh-CN" dirty="0"/>
              <a:t>7.   </a:t>
            </a:r>
            <a:r>
              <a:rPr lang="zh-CN" altLang="en-US" dirty="0"/>
              <a:t>执行上题创建的存储过程。</a:t>
            </a:r>
          </a:p>
          <a:p>
            <a:r>
              <a:rPr lang="en-US" altLang="zh-CN" dirty="0"/>
              <a:t>call query_stu_tec_info('</a:t>
            </a:r>
            <a:r>
              <a:rPr lang="zh-CN" altLang="en-US" dirty="0"/>
              <a:t>张平</a:t>
            </a:r>
            <a:r>
              <a:rPr lang="en-US" altLang="zh-CN" dirty="0"/>
              <a:t>');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06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398207"/>
            <a:ext cx="11228213" cy="6160855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8.   </a:t>
            </a:r>
            <a:r>
              <a:rPr lang="zh-CN" altLang="en-US" dirty="0"/>
              <a:t>定义一个存储过程</a:t>
            </a:r>
            <a:r>
              <a:rPr lang="en-US" altLang="zh-CN" dirty="0"/>
              <a:t>up_stu_sco_info,</a:t>
            </a:r>
            <a:r>
              <a:rPr lang="zh-CN" altLang="en-US" dirty="0"/>
              <a:t>该存储过程有三个参数，接收一个学生姓名和一个课程名称，将该同学的该门课程成绩改为第三个输入的参数。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CREATE PROCEDURE  </a:t>
            </a:r>
            <a:r>
              <a:rPr lang="en-US" altLang="zh-CN" dirty="0" smtClean="0"/>
              <a:t>up_stu_sco_info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in xsm char(6),in kcm char(10),in ncj float(5,1))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update score set report=ncj where s_no in (select s_no from students where s_name=xsm) 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and</a:t>
            </a:r>
            <a:r>
              <a:rPr lang="en-US" altLang="zh-CN" dirty="0" smtClean="0"/>
              <a:t> </a:t>
            </a:r>
            <a:r>
              <a:rPr lang="en-US" altLang="zh-CN" dirty="0"/>
              <a:t>c_no in (select c_no from course where c_name=kcm);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</a:p>
          <a:p>
            <a:r>
              <a:rPr lang="en-US" altLang="zh-CN" dirty="0"/>
              <a:t>9.   </a:t>
            </a:r>
            <a:r>
              <a:rPr lang="zh-CN" altLang="en-US" dirty="0"/>
              <a:t>执行上题创建的存储过程。</a:t>
            </a:r>
          </a:p>
          <a:p>
            <a:r>
              <a:rPr lang="en-US" altLang="zh-CN" dirty="0"/>
              <a:t>call up_stu_sco_info('</a:t>
            </a:r>
            <a:r>
              <a:rPr lang="zh-CN" altLang="en-US" dirty="0"/>
              <a:t>张平</a:t>
            </a:r>
            <a:r>
              <a:rPr lang="en-US" altLang="zh-CN" dirty="0"/>
              <a:t>','MYSQL',89);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1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86603"/>
            <a:ext cx="11228213" cy="6571397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10. </a:t>
            </a:r>
            <a:r>
              <a:rPr lang="zh-CN" altLang="en-US" dirty="0"/>
              <a:t>创建一个带输出参数的存储过程</a:t>
            </a:r>
            <a:r>
              <a:rPr lang="en-US" altLang="zh-CN" dirty="0"/>
              <a:t>query_tea_num</a:t>
            </a:r>
            <a:r>
              <a:rPr lang="zh-CN" altLang="en-US" dirty="0"/>
              <a:t>，该输出参数用于输出所有教师的总人数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CREATE PROCEDURE  query_tea_num(out jss int)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select count(*)  into jss from teachers;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</a:p>
          <a:p>
            <a:r>
              <a:rPr lang="en-US" altLang="zh-CN" dirty="0"/>
              <a:t>11. </a:t>
            </a:r>
            <a:r>
              <a:rPr lang="zh-CN" altLang="en-US" dirty="0"/>
              <a:t>定义一个变量，接收执行上面存储过程后的输出参数。</a:t>
            </a:r>
          </a:p>
          <a:p>
            <a:r>
              <a:rPr lang="en-US" altLang="zh-CN" dirty="0"/>
              <a:t>call query_tea_num(@jss);</a:t>
            </a:r>
          </a:p>
          <a:p>
            <a:r>
              <a:rPr lang="en-US" altLang="zh-CN" dirty="0"/>
              <a:t>select @jss;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23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188145"/>
            <a:ext cx="11228213" cy="6669855"/>
          </a:xfrm>
        </p:spPr>
        <p:txBody>
          <a:bodyPr>
            <a:normAutofit/>
          </a:bodyPr>
          <a:lstStyle/>
          <a:p>
            <a:r>
              <a:rPr lang="en-US" altLang="zh-CN" dirty="0"/>
              <a:t>12. </a:t>
            </a:r>
            <a:r>
              <a:rPr lang="zh-CN" altLang="en-US" dirty="0"/>
              <a:t>创建带一个输入参数和一个带输出参数的存储过程</a:t>
            </a:r>
            <a:r>
              <a:rPr lang="en-US" altLang="zh-CN" dirty="0"/>
              <a:t>query_stu_num</a:t>
            </a:r>
            <a:r>
              <a:rPr lang="zh-CN" altLang="en-US" dirty="0"/>
              <a:t>，该输入参数用于提供哪个专业，输出参数用于输出所有教师的总人数</a:t>
            </a:r>
          </a:p>
          <a:p>
            <a:r>
              <a:rPr lang="en-US" altLang="zh-CN" dirty="0"/>
              <a:t>DELIMITER $$</a:t>
            </a:r>
          </a:p>
          <a:p>
            <a:r>
              <a:rPr lang="en-US" altLang="zh-CN" dirty="0"/>
              <a:t>CREATE PROCEDURE  query_stu_num(in zy char(8),out jss int)</a:t>
            </a:r>
          </a:p>
          <a:p>
            <a:r>
              <a:rPr lang="en-US" altLang="zh-CN" dirty="0"/>
              <a:t>BEGIN</a:t>
            </a:r>
          </a:p>
          <a:p>
            <a:r>
              <a:rPr lang="en-US" altLang="zh-CN" dirty="0"/>
              <a:t>select count(*) into jss from teachers join departments using(d_no) where d_name=zy;</a:t>
            </a:r>
          </a:p>
          <a:p>
            <a:r>
              <a:rPr lang="en-US" altLang="zh-CN" dirty="0"/>
              <a:t>END $$</a:t>
            </a:r>
          </a:p>
          <a:p>
            <a:r>
              <a:rPr lang="en-US" altLang="zh-CN" dirty="0"/>
              <a:t>DELIMITER 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377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188145"/>
            <a:ext cx="11228213" cy="6669855"/>
          </a:xfrm>
        </p:spPr>
        <p:txBody>
          <a:bodyPr>
            <a:normAutofit/>
          </a:bodyPr>
          <a:lstStyle/>
          <a:p>
            <a:r>
              <a:rPr lang="en-US" altLang="zh-CN" dirty="0"/>
              <a:t>13. </a:t>
            </a:r>
            <a:r>
              <a:rPr lang="zh-CN" altLang="en-US" dirty="0"/>
              <a:t>定义一个变量，接收执行上面存储过程后的输出参数。</a:t>
            </a:r>
          </a:p>
          <a:p>
            <a:r>
              <a:rPr lang="en-US" altLang="zh-CN" dirty="0"/>
              <a:t>call query_stu_num('</a:t>
            </a:r>
            <a:r>
              <a:rPr lang="zh-CN" altLang="en-US" dirty="0"/>
              <a:t>信息学院</a:t>
            </a:r>
            <a:r>
              <a:rPr lang="en-US" altLang="zh-CN" dirty="0"/>
              <a:t>',@jss);</a:t>
            </a:r>
          </a:p>
          <a:p>
            <a:r>
              <a:rPr lang="en-US" altLang="zh-CN" dirty="0"/>
              <a:t>select @jss;</a:t>
            </a:r>
          </a:p>
          <a:p>
            <a:r>
              <a:rPr lang="en-US" altLang="zh-CN" dirty="0"/>
              <a:t>14. </a:t>
            </a:r>
            <a:r>
              <a:rPr lang="zh-CN" altLang="en-US" dirty="0"/>
              <a:t>删除上面定义的所有存储过程。</a:t>
            </a:r>
          </a:p>
          <a:p>
            <a:r>
              <a:rPr lang="en-US" altLang="zh-CN" dirty="0"/>
              <a:t>drop procedure query_stu_num;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206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</TotalTime>
  <Words>1100</Words>
  <Application>Microsoft Office PowerPoint</Application>
  <PresentationFormat>宽屏</PresentationFormat>
  <Paragraphs>95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黑体</vt:lpstr>
      <vt:lpstr>宋体</vt:lpstr>
      <vt:lpstr>Arial</vt:lpstr>
      <vt:lpstr>Calibri</vt:lpstr>
      <vt:lpstr>Calibri Light</vt:lpstr>
      <vt:lpstr>Office 主题</vt:lpstr>
      <vt:lpstr>13 实验   存储过程答案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全连接习题</dc:title>
  <dc:creator>微软用户</dc:creator>
  <cp:lastModifiedBy>微软用户</cp:lastModifiedBy>
  <cp:revision>25</cp:revision>
  <dcterms:created xsi:type="dcterms:W3CDTF">2017-11-07T07:16:42Z</dcterms:created>
  <dcterms:modified xsi:type="dcterms:W3CDTF">2017-12-01T01:06:45Z</dcterms:modified>
</cp:coreProperties>
</file>