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notesMasterIdLst>
    <p:notesMasterId r:id="rId10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436" autoAdjust="0"/>
  </p:normalViewPr>
  <p:slideViewPr>
    <p:cSldViewPr snapToGrid="0">
      <p:cViewPr varScale="1">
        <p:scale>
          <a:sx n="43" d="100"/>
          <a:sy n="43" d="100"/>
        </p:scale>
        <p:origin x="52" y="364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F259-6669-4CD2-BC10-14650C1A19A7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4BD2C-0E3D-4770-A752-2C1190C63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1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76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72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4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4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025" y="188145"/>
            <a:ext cx="10515600" cy="210062"/>
          </a:xfrm>
        </p:spPr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4181" y="398207"/>
            <a:ext cx="11400503" cy="5778756"/>
          </a:xfrm>
        </p:spPr>
        <p:txBody>
          <a:bodyPr>
            <a:normAutofit/>
          </a:bodyPr>
          <a:lstStyle>
            <a:lvl1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9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87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00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11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88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292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716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411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13 </a:t>
            </a:r>
            <a:r>
              <a:rPr lang="zh-CN" altLang="en-US" dirty="0"/>
              <a:t>建立和使用存储过</a:t>
            </a:r>
            <a:r>
              <a:rPr lang="zh-CN" altLang="en-US" dirty="0" smtClean="0"/>
              <a:t>程课后习</a:t>
            </a:r>
            <a:r>
              <a:rPr lang="zh-CN" altLang="en-US" dirty="0" smtClean="0"/>
              <a:t>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0333" y="658058"/>
            <a:ext cx="11228213" cy="5757489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在</a:t>
            </a:r>
            <a:r>
              <a:rPr lang="en-US" altLang="zh-CN" dirty="0"/>
              <a:t>Humans</a:t>
            </a:r>
            <a:r>
              <a:rPr lang="zh-CN" altLang="en-US" dirty="0"/>
              <a:t>数据库中，进行如下操作。</a:t>
            </a:r>
          </a:p>
          <a:p>
            <a:r>
              <a:rPr lang="en-US" altLang="zh-CN" dirty="0"/>
              <a:t>use humans;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）创建不带参数的存储过程</a:t>
            </a:r>
            <a:r>
              <a:rPr lang="en-US" altLang="zh-CN" dirty="0"/>
              <a:t>count_procedure</a:t>
            </a:r>
            <a:r>
              <a:rPr lang="zh-CN" altLang="en-US" dirty="0"/>
              <a:t>（），统计工作</a:t>
            </a:r>
            <a:r>
              <a:rPr lang="en-US" altLang="zh-CN" dirty="0"/>
              <a:t>10</a:t>
            </a:r>
            <a:r>
              <a:rPr lang="zh-CN" altLang="en-US" dirty="0"/>
              <a:t>年以上的员工人数。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count_procedure()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select count(*) from employees where gz_time&lt;'2007-11-30';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zh-CN" altLang="en-US" dirty="0"/>
              <a:t>调用：</a:t>
            </a:r>
            <a:r>
              <a:rPr lang="en-US" altLang="zh-CN" dirty="0"/>
              <a:t>call count_procedure;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398207"/>
            <a:ext cx="11228213" cy="6032090"/>
          </a:xfrm>
        </p:spPr>
        <p:txBody>
          <a:bodyPr>
            <a:normAutofit fontScale="92500"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）创建带一个输入参数的存储过程</a:t>
            </a:r>
            <a:r>
              <a:rPr lang="en-US" altLang="zh-CN" dirty="0"/>
              <a:t>salary_procedure</a:t>
            </a:r>
            <a:r>
              <a:rPr lang="zh-CN" altLang="en-US" dirty="0"/>
              <a:t>（），根据雇员</a:t>
            </a:r>
            <a:r>
              <a:rPr lang="en-US" altLang="zh-CN" dirty="0"/>
              <a:t>E_ID</a:t>
            </a:r>
            <a:r>
              <a:rPr lang="zh-CN" altLang="en-US" dirty="0"/>
              <a:t>号查询该雇员的实际收入。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salary_procedure(in ygh varchar(8))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select jib_in+jix_in+jint_in-gj_out-tax_out-qt_out from salary join employees using(e_id);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zh-CN" altLang="en-US" dirty="0"/>
              <a:t>调用：</a:t>
            </a:r>
            <a:r>
              <a:rPr lang="en-US" altLang="zh-CN" dirty="0"/>
              <a:t>call salary_procedure('23100</a:t>
            </a:r>
            <a:r>
              <a:rPr lang="en-US" altLang="zh-CN" dirty="0" smtClean="0"/>
              <a:t>');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47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019" y="188145"/>
            <a:ext cx="11228213" cy="6669855"/>
          </a:xfrm>
        </p:spPr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）创建一个存储过程</a:t>
            </a:r>
            <a:r>
              <a:rPr lang="en-US" altLang="zh-CN" dirty="0"/>
              <a:t>zhicheng _procedure</a:t>
            </a:r>
            <a:r>
              <a:rPr lang="zh-CN" altLang="en-US" dirty="0"/>
              <a:t>（），用参数指定的职称的值查询具有该职称的所有老师。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zhicheng_procedure(in zc varchar(6))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select * from employees where professional=zc 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zh-CN" altLang="en-US" dirty="0"/>
              <a:t>调用：</a:t>
            </a:r>
            <a:r>
              <a:rPr lang="en-US" altLang="zh-CN" dirty="0"/>
              <a:t>call zhicheng_procedure('23100');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589935"/>
            <a:ext cx="11228213" cy="6039465"/>
          </a:xfrm>
        </p:spPr>
        <p:txBody>
          <a:bodyPr>
            <a:normAutofit fontScale="92500"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）创建一个存储过程</a:t>
            </a:r>
            <a:r>
              <a:rPr lang="en-US" altLang="zh-CN" dirty="0"/>
              <a:t>salary_avg_procedure</a:t>
            </a:r>
            <a:r>
              <a:rPr lang="zh-CN" altLang="en-US" dirty="0"/>
              <a:t>（），用参数指定的部门名称查询具有该部门老师平均基本工资。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salary_avg_procedure(in bm varchar(5))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select avg(jib_in) from employees join salary using(e_id) where d_id=bm 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zh-CN" altLang="en-US" dirty="0"/>
              <a:t>调用：</a:t>
            </a:r>
            <a:r>
              <a:rPr lang="en-US" altLang="zh-CN" dirty="0"/>
              <a:t>call salary_avg_procedure('23100');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398207"/>
            <a:ext cx="11228213" cy="6160855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EMPLOYEES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表上创建存储过程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EMPLOYEES_info_procedure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（）。该存储过程的输入参数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type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，输出参数是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info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type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的值是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时，计算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EMPLOYEES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表中所有男性雇员的人数，然后通过参数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info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type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的值是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时，计算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EMPLOYEES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表中所有女性雇员的人数，然后通过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info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输出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type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以外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的任何值时，将字符串“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Error Input!”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赋值给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info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86603"/>
            <a:ext cx="11228213" cy="6571397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DELIMITER $$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CREATE PROCEDURE EMPLOYEES_info_procedure(in type int,out info varchar(20))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BEGIN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if type=1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then 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select count(*) into info from employees where sex='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女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' ;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elseif type=2 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then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select count(*) into info from employees where sex='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男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' ;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else  set info='Error Input!';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END IF;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END $$</a:t>
            </a: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DELIMITER ;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23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1061884"/>
            <a:ext cx="11228213" cy="5796116"/>
          </a:xfrm>
        </p:spPr>
        <p:txBody>
          <a:bodyPr>
            <a:normAutofit/>
          </a:bodyPr>
          <a:lstStyle/>
          <a:p>
            <a:r>
              <a:rPr lang="zh-CN" altLang="en-US" dirty="0"/>
              <a:t>调用：</a:t>
            </a:r>
            <a:r>
              <a:rPr lang="en-US" altLang="zh-CN" dirty="0"/>
              <a:t>call EMPLOYEES_info_procedure(1,@str);</a:t>
            </a:r>
          </a:p>
          <a:p>
            <a:r>
              <a:rPr lang="en-US" altLang="zh-CN" dirty="0"/>
              <a:t>select @str;</a:t>
            </a:r>
          </a:p>
          <a:p>
            <a:r>
              <a:rPr lang="en-US" altLang="zh-CN" dirty="0"/>
              <a:t>call EMPLOYEES_info_procedure(3,@str);</a:t>
            </a:r>
          </a:p>
          <a:p>
            <a:r>
              <a:rPr lang="en-US" altLang="zh-CN" dirty="0"/>
              <a:t>select @str;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）删除存储过程</a:t>
            </a:r>
            <a:r>
              <a:rPr lang="en-US" altLang="zh-CN" dirty="0"/>
              <a:t>salary_procedure</a:t>
            </a:r>
            <a:r>
              <a:rPr lang="zh-CN" altLang="en-US" dirty="0"/>
              <a:t>（）。</a:t>
            </a:r>
          </a:p>
          <a:p>
            <a:r>
              <a:rPr lang="en-US" altLang="zh-CN" dirty="0"/>
              <a:t>drop procedure salary_procedure;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7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515</Words>
  <Application>Microsoft Office PowerPoint</Application>
  <PresentationFormat>宽屏</PresentationFormat>
  <Paragraphs>59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黑体</vt:lpstr>
      <vt:lpstr>宋体</vt:lpstr>
      <vt:lpstr>Arial</vt:lpstr>
      <vt:lpstr>Calibri</vt:lpstr>
      <vt:lpstr>Calibri Light</vt:lpstr>
      <vt:lpstr>Office 主题</vt:lpstr>
      <vt:lpstr>13 建立和使用存储过程课后习题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24</cp:revision>
  <dcterms:created xsi:type="dcterms:W3CDTF">2017-11-07T07:16:42Z</dcterms:created>
  <dcterms:modified xsi:type="dcterms:W3CDTF">2017-12-01T01:00:19Z</dcterms:modified>
</cp:coreProperties>
</file>