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3" autoAdjust="0"/>
    <p:restoredTop sz="86436" autoAdjust="0"/>
  </p:normalViewPr>
  <p:slideViewPr>
    <p:cSldViewPr snapToGrid="0">
      <p:cViewPr varScale="1">
        <p:scale>
          <a:sx n="58" d="100"/>
          <a:sy n="58" d="100"/>
        </p:scale>
        <p:origin x="68" y="40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5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84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60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7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8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4163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2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7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0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3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9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索引习</a:t>
            </a:r>
            <a:r>
              <a:rPr lang="zh-CN" altLang="en-US" dirty="0" smtClean="0"/>
              <a:t>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用</a:t>
            </a:r>
            <a:r>
              <a:rPr lang="en-US" altLang="zh-CN" dirty="0"/>
              <a:t>tee</a:t>
            </a:r>
            <a:r>
              <a:rPr lang="zh-CN" altLang="en-US" dirty="0"/>
              <a:t>命令保存记录运行过程</a:t>
            </a:r>
          </a:p>
          <a:p>
            <a:r>
              <a:rPr lang="en-US" altLang="zh-CN" dirty="0"/>
              <a:t>tee e:\123.txt</a:t>
            </a:r>
          </a:p>
          <a:p>
            <a:r>
              <a:rPr lang="en-US" altLang="zh-CN" dirty="0"/>
              <a:t>(1)</a:t>
            </a:r>
            <a:r>
              <a:rPr lang="zh-CN" altLang="en-US" dirty="0"/>
              <a:t>创建数据库</a:t>
            </a:r>
            <a:r>
              <a:rPr lang="en-US" altLang="zh-CN" dirty="0"/>
              <a:t>RSGL,</a:t>
            </a:r>
            <a:r>
              <a:rPr lang="zh-CN" altLang="en-US" dirty="0"/>
              <a:t>字符集为</a:t>
            </a:r>
            <a:r>
              <a:rPr lang="en-US" altLang="zh-CN" dirty="0"/>
              <a:t>gb2312</a:t>
            </a:r>
          </a:p>
          <a:p>
            <a:r>
              <a:rPr lang="en-US" altLang="zh-CN" dirty="0"/>
              <a:t>create database RSGL default character set=gb2312;</a:t>
            </a:r>
          </a:p>
          <a:p>
            <a:r>
              <a:rPr lang="en-US" altLang="zh-CN" dirty="0"/>
              <a:t>use RSGL;</a:t>
            </a:r>
          </a:p>
          <a:p>
            <a:r>
              <a:rPr lang="zh-CN" altLang="en-US" dirty="0"/>
              <a:t>在</a:t>
            </a:r>
            <a:r>
              <a:rPr lang="en-US" altLang="zh-CN" dirty="0"/>
              <a:t>RSGL</a:t>
            </a:r>
            <a:r>
              <a:rPr lang="zh-CN" altLang="en-US" dirty="0"/>
              <a:t>数据库中运行创建表</a:t>
            </a:r>
            <a:r>
              <a:rPr lang="en-US" altLang="zh-CN" dirty="0"/>
              <a:t>Employees</a:t>
            </a:r>
            <a:r>
              <a:rPr lang="zh-CN" altLang="en-US" dirty="0"/>
              <a:t>如下。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）对</a:t>
            </a:r>
            <a:r>
              <a:rPr lang="en-US" altLang="zh-CN" dirty="0"/>
              <a:t>Employees</a:t>
            </a:r>
            <a:r>
              <a:rPr lang="zh-CN" altLang="en-US" dirty="0"/>
              <a:t>完成以下操作。</a:t>
            </a:r>
          </a:p>
          <a:p>
            <a:r>
              <a:rPr lang="zh-CN" altLang="en-US" dirty="0"/>
              <a:t>① 用</a:t>
            </a:r>
            <a:r>
              <a:rPr lang="en-US" altLang="zh-CN" dirty="0"/>
              <a:t>CREATE INDEX</a:t>
            </a:r>
            <a:r>
              <a:rPr lang="zh-CN" altLang="en-US" dirty="0"/>
              <a:t>语句在</a:t>
            </a:r>
            <a:r>
              <a:rPr lang="en-US" altLang="zh-CN" dirty="0"/>
              <a:t>birth</a:t>
            </a:r>
            <a:r>
              <a:rPr lang="zh-CN" altLang="en-US" dirty="0"/>
              <a:t>字段创建名为</a:t>
            </a:r>
            <a:r>
              <a:rPr lang="en-US" altLang="zh-CN" dirty="0"/>
              <a:t>index_birth</a:t>
            </a:r>
            <a:r>
              <a:rPr lang="zh-CN" altLang="en-US" dirty="0"/>
              <a:t>的索引。</a:t>
            </a:r>
          </a:p>
          <a:p>
            <a:r>
              <a:rPr lang="en-US" altLang="zh-CN" dirty="0"/>
              <a:t>create index index_birth on employees(birth);</a:t>
            </a:r>
          </a:p>
          <a:p>
            <a:r>
              <a:rPr lang="en-US" altLang="zh-CN" dirty="0"/>
              <a:t>② </a:t>
            </a:r>
            <a:r>
              <a:rPr lang="zh-CN" altLang="en-US" dirty="0"/>
              <a:t>用</a:t>
            </a:r>
            <a:r>
              <a:rPr lang="en-US" altLang="zh-CN" dirty="0"/>
              <a:t>CREATE INDEX</a:t>
            </a:r>
            <a:r>
              <a:rPr lang="zh-CN" altLang="en-US" dirty="0"/>
              <a:t>语句在</a:t>
            </a:r>
            <a:r>
              <a:rPr lang="en-US" altLang="zh-CN" dirty="0"/>
              <a:t>E_name</a:t>
            </a:r>
            <a:r>
              <a:rPr lang="zh-CN" altLang="en-US" dirty="0"/>
              <a:t>、</a:t>
            </a:r>
            <a:r>
              <a:rPr lang="en-US" altLang="zh-CN" dirty="0"/>
              <a:t>birth</a:t>
            </a:r>
            <a:r>
              <a:rPr lang="zh-CN" altLang="en-US" dirty="0"/>
              <a:t>字段创建名为</a:t>
            </a:r>
            <a:r>
              <a:rPr lang="en-US" altLang="zh-CN" dirty="0"/>
              <a:t>index_bir</a:t>
            </a:r>
            <a:r>
              <a:rPr lang="zh-CN" altLang="en-US" dirty="0"/>
              <a:t>的多列索引。</a:t>
            </a:r>
          </a:p>
          <a:p>
            <a:r>
              <a:rPr lang="en-US" altLang="zh-CN" dirty="0"/>
              <a:t>create index index_bir on employees(e_name,birth);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/>
              <a:t>③ 用</a:t>
            </a:r>
            <a:r>
              <a:rPr lang="en-US" altLang="zh-CN" dirty="0"/>
              <a:t>ALTER TABLE</a:t>
            </a:r>
            <a:r>
              <a:rPr lang="zh-CN" altLang="en-US" dirty="0"/>
              <a:t>语句为表创建主索引</a:t>
            </a:r>
            <a:r>
              <a:rPr lang="en-US" altLang="zh-CN" dirty="0"/>
              <a:t>e_id,</a:t>
            </a:r>
            <a:r>
              <a:rPr lang="zh-CN" altLang="en-US" dirty="0"/>
              <a:t>在</a:t>
            </a:r>
            <a:r>
              <a:rPr lang="en-US" altLang="zh-CN" dirty="0"/>
              <a:t>e_name</a:t>
            </a:r>
            <a:r>
              <a:rPr lang="zh-CN" altLang="en-US" dirty="0"/>
              <a:t>上建立唯一性索引</a:t>
            </a:r>
            <a:r>
              <a:rPr lang="en-US" altLang="zh-CN" dirty="0"/>
              <a:t>index_name</a:t>
            </a:r>
            <a:r>
              <a:rPr lang="zh-CN" altLang="en-US" dirty="0"/>
              <a:t>，并在</a:t>
            </a:r>
            <a:r>
              <a:rPr lang="en-US" altLang="zh-CN" dirty="0"/>
              <a:t>professional</a:t>
            </a:r>
            <a:r>
              <a:rPr lang="zh-CN" altLang="en-US" dirty="0"/>
              <a:t>字段创建名为</a:t>
            </a:r>
            <a:r>
              <a:rPr lang="en-US" altLang="zh-CN" dirty="0"/>
              <a:t>index_pro</a:t>
            </a:r>
            <a:r>
              <a:rPr lang="zh-CN" altLang="en-US" dirty="0"/>
              <a:t>的普通索引。</a:t>
            </a:r>
          </a:p>
          <a:p>
            <a:r>
              <a:rPr lang="en-US" altLang="zh-CN" dirty="0"/>
              <a:t>alter table employees</a:t>
            </a:r>
          </a:p>
          <a:p>
            <a:r>
              <a:rPr lang="en-US" altLang="zh-CN" dirty="0"/>
              <a:t>add primary key(e_id);</a:t>
            </a:r>
          </a:p>
          <a:p>
            <a:r>
              <a:rPr lang="en-US" altLang="zh-CN" dirty="0"/>
              <a:t>alter table employees</a:t>
            </a:r>
          </a:p>
          <a:p>
            <a:r>
              <a:rPr lang="en-US" altLang="zh-CN" dirty="0"/>
              <a:t>add index index_pro(professional);</a:t>
            </a:r>
          </a:p>
          <a:p>
            <a:r>
              <a:rPr lang="en-US" altLang="zh-CN" dirty="0"/>
              <a:t>alter table employees</a:t>
            </a:r>
          </a:p>
          <a:p>
            <a:r>
              <a:rPr lang="en-US" altLang="zh-CN" dirty="0"/>
              <a:t>add unique index index_name(e_name);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④ 删除</a:t>
            </a:r>
            <a:r>
              <a:rPr lang="en-US" altLang="zh-CN" dirty="0"/>
              <a:t>index_birth</a:t>
            </a:r>
            <a:r>
              <a:rPr lang="zh-CN" altLang="en-US" dirty="0"/>
              <a:t>索引。</a:t>
            </a:r>
          </a:p>
          <a:p>
            <a:r>
              <a:rPr lang="en-US" altLang="zh-CN" dirty="0"/>
              <a:t>drop index index_name on employees;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）创建</a:t>
            </a:r>
            <a:r>
              <a:rPr lang="en-US" altLang="zh-CN" dirty="0"/>
              <a:t>USER</a:t>
            </a:r>
            <a:r>
              <a:rPr lang="zh-CN" altLang="en-US" dirty="0"/>
              <a:t>表，在</a:t>
            </a:r>
            <a:r>
              <a:rPr lang="en-US" altLang="zh-CN" dirty="0"/>
              <a:t>User_name</a:t>
            </a:r>
            <a:r>
              <a:rPr lang="zh-CN" altLang="en-US" dirty="0"/>
              <a:t>字段上创建普通索引</a:t>
            </a:r>
            <a:r>
              <a:rPr lang="en-US" altLang="zh-CN" dirty="0"/>
              <a:t>index_username</a:t>
            </a:r>
            <a:r>
              <a:rPr lang="zh-CN" altLang="en-US" dirty="0"/>
              <a:t>，在</a:t>
            </a:r>
            <a:r>
              <a:rPr lang="en-US" altLang="zh-CN" dirty="0"/>
              <a:t>USER_ID</a:t>
            </a:r>
            <a:r>
              <a:rPr lang="zh-CN" altLang="en-US" dirty="0"/>
              <a:t>列创建主索引，并在</a:t>
            </a:r>
            <a:r>
              <a:rPr lang="en-US" altLang="zh-CN" dirty="0"/>
              <a:t>user_name</a:t>
            </a:r>
            <a:r>
              <a:rPr lang="zh-CN" altLang="en-US" dirty="0"/>
              <a:t>唯一性索引。</a:t>
            </a:r>
          </a:p>
          <a:p>
            <a:r>
              <a:rPr lang="zh-CN" altLang="en-US" dirty="0"/>
              <a:t>  </a:t>
            </a:r>
            <a:r>
              <a:rPr lang="en-US" altLang="zh-CN" dirty="0"/>
              <a:t>create table if not exists user</a:t>
            </a:r>
          </a:p>
          <a:p>
            <a:r>
              <a:rPr lang="en-US" altLang="zh-CN" dirty="0"/>
              <a:t>(user_id varchar(8) not null ,</a:t>
            </a:r>
          </a:p>
          <a:p>
            <a:r>
              <a:rPr lang="en-US" altLang="zh-CN" dirty="0"/>
              <a:t>user_name varchar(8) not null ,</a:t>
            </a:r>
          </a:p>
          <a:p>
            <a:r>
              <a:rPr lang="en-US" altLang="zh-CN" dirty="0"/>
              <a:t>password date not null ,</a:t>
            </a:r>
          </a:p>
          <a:p>
            <a:r>
              <a:rPr lang="en-US" altLang="zh-CN" dirty="0"/>
              <a:t>primary key(user_id),</a:t>
            </a:r>
          </a:p>
          <a:p>
            <a:r>
              <a:rPr lang="en-US" altLang="zh-CN" dirty="0"/>
              <a:t>unique index(user_name))</a:t>
            </a:r>
          </a:p>
          <a:p>
            <a:r>
              <a:rPr lang="en-US" altLang="zh-CN" dirty="0"/>
              <a:t>engine=innodb default charset=gb2312;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201</TotalTime>
  <Words>278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Century Gothic</vt:lpstr>
      <vt:lpstr>黑体</vt:lpstr>
      <vt:lpstr>宋体</vt:lpstr>
      <vt:lpstr>Arial</vt:lpstr>
      <vt:lpstr>Wingdings 3</vt:lpstr>
      <vt:lpstr>离子会议室</vt:lpstr>
      <vt:lpstr>索引习题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5</cp:revision>
  <dcterms:created xsi:type="dcterms:W3CDTF">2017-11-07T07:16:42Z</dcterms:created>
  <dcterms:modified xsi:type="dcterms:W3CDTF">2017-11-29T00:25:58Z</dcterms:modified>
</cp:coreProperties>
</file>