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2" r:id="rId1"/>
  </p:sldMasterIdLst>
  <p:notesMasterIdLst>
    <p:notesMasterId r:id="rId9"/>
  </p:notesMasterIdLst>
  <p:sldIdLst>
    <p:sldId id="256" r:id="rId2"/>
    <p:sldId id="257" r:id="rId3"/>
    <p:sldId id="270" r:id="rId4"/>
    <p:sldId id="269" r:id="rId5"/>
    <p:sldId id="258" r:id="rId6"/>
    <p:sldId id="259" r:id="rId7"/>
    <p:sldId id="260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73" autoAdjust="0"/>
    <p:restoredTop sz="86436" autoAdjust="0"/>
  </p:normalViewPr>
  <p:slideViewPr>
    <p:cSldViewPr snapToGrid="0">
      <p:cViewPr varScale="1">
        <p:scale>
          <a:sx n="58" d="100"/>
          <a:sy n="58" d="100"/>
        </p:scale>
        <p:origin x="68" y="40"/>
      </p:cViewPr>
      <p:guideLst/>
    </p:cSldViewPr>
  </p:slideViewPr>
  <p:outlineViewPr>
    <p:cViewPr>
      <p:scale>
        <a:sx n="33" d="100"/>
        <a:sy n="33" d="100"/>
      </p:scale>
      <p:origin x="0" y="-366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EBF259-6669-4CD2-BC10-14650C1A19A7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64BD2C-0E3D-4770-A752-2C1190C63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641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64BD2C-0E3D-4770-A752-2C1190C63C5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4762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64BD2C-0E3D-4770-A752-2C1190C63C5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2735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64BD2C-0E3D-4770-A752-2C1190C63C5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5935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872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3403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147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5025" y="188145"/>
            <a:ext cx="10515600" cy="210062"/>
          </a:xfrm>
        </p:spPr>
        <p:txBody>
          <a:bodyPr/>
          <a:lstStyle>
            <a:lvl1pPr>
              <a:defRPr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4181" y="398207"/>
            <a:ext cx="11400503" cy="5778756"/>
          </a:xfrm>
        </p:spPr>
        <p:txBody>
          <a:bodyPr>
            <a:normAutofit/>
          </a:bodyPr>
          <a:lstStyle>
            <a:lvl1pPr>
              <a:defRPr sz="36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 sz="3600"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>
              <a:defRPr sz="3600"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 sz="3600"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>
              <a:defRPr sz="3600"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2092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879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4003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116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888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2924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716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EE560A-E2A6-47D9-AEA0-0304CCB783EA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64112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63" r:id="rId1"/>
    <p:sldLayoutId id="2147483864" r:id="rId2"/>
    <p:sldLayoutId id="2147483865" r:id="rId3"/>
    <p:sldLayoutId id="2147483866" r:id="rId4"/>
    <p:sldLayoutId id="2147483867" r:id="rId5"/>
    <p:sldLayoutId id="2147483868" r:id="rId6"/>
    <p:sldLayoutId id="2147483869" r:id="rId7"/>
    <p:sldLayoutId id="2147483870" r:id="rId8"/>
    <p:sldLayoutId id="2147483871" r:id="rId9"/>
    <p:sldLayoutId id="2147483872" r:id="rId10"/>
    <p:sldLayoutId id="21474838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9 </a:t>
            </a:r>
            <a:r>
              <a:rPr lang="zh-CN" altLang="en-US" dirty="0"/>
              <a:t>数据约束和参照完整</a:t>
            </a:r>
            <a:r>
              <a:rPr lang="zh-CN" altLang="en-US" dirty="0" smtClean="0"/>
              <a:t>性</a:t>
            </a:r>
            <a:r>
              <a:rPr lang="zh-CN" altLang="en-US" dirty="0"/>
              <a:t>习题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025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0333" y="658058"/>
            <a:ext cx="11228213" cy="5757489"/>
          </a:xfrm>
        </p:spPr>
        <p:txBody>
          <a:bodyPr>
            <a:normAutofit/>
          </a:bodyPr>
          <a:lstStyle/>
          <a:p>
            <a:r>
              <a:rPr lang="zh-CN" altLang="en-US" dirty="0"/>
              <a:t>在</a:t>
            </a:r>
            <a:r>
              <a:rPr lang="en-US" altLang="zh-CN" dirty="0"/>
              <a:t>Humans</a:t>
            </a:r>
            <a:r>
              <a:rPr lang="zh-CN" altLang="en-US" dirty="0"/>
              <a:t>数据库中，进行如下操作。</a:t>
            </a:r>
          </a:p>
          <a:p>
            <a:r>
              <a:rPr lang="zh-CN" altLang="en-US" dirty="0"/>
              <a:t>新建数据库</a:t>
            </a:r>
            <a:r>
              <a:rPr lang="en-US" altLang="zh-CN" dirty="0"/>
              <a:t>humans</a:t>
            </a:r>
            <a:r>
              <a:rPr lang="zh-CN" altLang="en-US" dirty="0"/>
              <a:t>，编码为</a:t>
            </a:r>
            <a:r>
              <a:rPr lang="en-US" altLang="zh-CN" dirty="0"/>
              <a:t>gb2312</a:t>
            </a:r>
          </a:p>
          <a:p>
            <a:r>
              <a:rPr lang="zh-CN" altLang="en-US" dirty="0"/>
              <a:t>导入如下的表</a:t>
            </a:r>
            <a:r>
              <a:rPr lang="en-US" altLang="zh-CN" dirty="0"/>
              <a:t>employees,salary;</a:t>
            </a:r>
            <a:endParaRPr lang="en-US" altLang="zh-CN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532" y="2565514"/>
            <a:ext cx="4060007" cy="454531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0343" y="2565514"/>
            <a:ext cx="3617780" cy="4063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5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0333" y="658058"/>
            <a:ext cx="11228213" cy="5757489"/>
          </a:xfrm>
        </p:spPr>
        <p:txBody>
          <a:bodyPr>
            <a:norm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）通过修改表的方式创建外键，使</a:t>
            </a:r>
            <a:r>
              <a:rPr lang="en-US" altLang="zh-CN" dirty="0"/>
              <a:t>Employees</a:t>
            </a:r>
            <a:r>
              <a:rPr lang="zh-CN" altLang="en-US" dirty="0"/>
              <a:t>表的</a:t>
            </a:r>
            <a:r>
              <a:rPr lang="en-US" altLang="zh-CN" dirty="0"/>
              <a:t>D_ID</a:t>
            </a:r>
            <a:r>
              <a:rPr lang="zh-CN" altLang="en-US" dirty="0"/>
              <a:t>参照</a:t>
            </a:r>
            <a:r>
              <a:rPr lang="en-US" altLang="zh-CN" dirty="0"/>
              <a:t>Departments</a:t>
            </a:r>
            <a:r>
              <a:rPr lang="zh-CN" altLang="en-US" dirty="0"/>
              <a:t>表的</a:t>
            </a:r>
            <a:r>
              <a:rPr lang="en-US" altLang="zh-CN" dirty="0"/>
              <a:t>D_ID</a:t>
            </a:r>
            <a:r>
              <a:rPr lang="zh-CN" altLang="en-US" dirty="0"/>
              <a:t>级联更新、级联删除。</a:t>
            </a:r>
          </a:p>
          <a:p>
            <a:r>
              <a:rPr lang="en-US" altLang="zh-CN" dirty="0"/>
              <a:t>alter table employees </a:t>
            </a:r>
          </a:p>
          <a:p>
            <a:r>
              <a:rPr lang="en-US" altLang="zh-CN" dirty="0"/>
              <a:t>add foreign key(d_id) references departments(d_id) </a:t>
            </a:r>
          </a:p>
          <a:p>
            <a:r>
              <a:rPr lang="en-US" altLang="zh-CN" dirty="0"/>
              <a:t>on update cascade</a:t>
            </a:r>
          </a:p>
          <a:p>
            <a:r>
              <a:rPr lang="en-US" altLang="zh-CN" dirty="0"/>
              <a:t>on delete cascade;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62570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8357" y="398207"/>
            <a:ext cx="11228213" cy="6032090"/>
          </a:xfrm>
        </p:spPr>
        <p:txBody>
          <a:bodyPr>
            <a:norm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）通过修改表的方式创建外键，使</a:t>
            </a:r>
            <a:r>
              <a:rPr lang="en-US" altLang="zh-CN" dirty="0"/>
              <a:t>salary</a:t>
            </a:r>
            <a:r>
              <a:rPr lang="zh-CN" altLang="en-US" dirty="0"/>
              <a:t>表的</a:t>
            </a:r>
            <a:r>
              <a:rPr lang="en-US" altLang="zh-CN" dirty="0"/>
              <a:t>E_ID</a:t>
            </a:r>
            <a:r>
              <a:rPr lang="zh-CN" altLang="en-US" dirty="0"/>
              <a:t>参照</a:t>
            </a:r>
            <a:r>
              <a:rPr lang="en-US" altLang="zh-CN" dirty="0"/>
              <a:t>Employees</a:t>
            </a:r>
            <a:r>
              <a:rPr lang="zh-CN" altLang="en-US" dirty="0"/>
              <a:t>表的</a:t>
            </a:r>
            <a:r>
              <a:rPr lang="en-US" altLang="zh-CN" dirty="0"/>
              <a:t>E_ID</a:t>
            </a:r>
            <a:r>
              <a:rPr lang="zh-CN" altLang="en-US" dirty="0"/>
              <a:t>，级联更新、级联删除。</a:t>
            </a:r>
          </a:p>
          <a:p>
            <a:r>
              <a:rPr lang="en-US" altLang="zh-CN" dirty="0"/>
              <a:t>alter table salary </a:t>
            </a:r>
          </a:p>
          <a:p>
            <a:r>
              <a:rPr lang="en-US" altLang="zh-CN" dirty="0"/>
              <a:t>add foreign key(e_id) references employees(e_id) </a:t>
            </a:r>
          </a:p>
          <a:p>
            <a:r>
              <a:rPr lang="en-US" altLang="zh-CN" dirty="0"/>
              <a:t>on update cascade</a:t>
            </a:r>
          </a:p>
          <a:p>
            <a:r>
              <a:rPr lang="en-US" altLang="zh-CN" dirty="0"/>
              <a:t>on delete cascade;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124776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8019" y="188145"/>
            <a:ext cx="11228213" cy="6669855"/>
          </a:xfrm>
        </p:spPr>
        <p:txBody>
          <a:bodyPr>
            <a:norm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）用</a:t>
            </a:r>
            <a:r>
              <a:rPr lang="en-US" altLang="zh-CN" dirty="0"/>
              <a:t>ALTER</a:t>
            </a:r>
            <a:r>
              <a:rPr lang="zh-CN" altLang="en-US" dirty="0"/>
              <a:t>语句修改表，将</a:t>
            </a:r>
            <a:r>
              <a:rPr lang="en-US" altLang="zh-CN" dirty="0"/>
              <a:t>Departments</a:t>
            </a:r>
            <a:r>
              <a:rPr lang="zh-CN" altLang="en-US" dirty="0"/>
              <a:t>表的</a:t>
            </a:r>
            <a:r>
              <a:rPr lang="en-US" altLang="zh-CN" dirty="0"/>
              <a:t>D_name</a:t>
            </a:r>
            <a:r>
              <a:rPr lang="zh-CN" altLang="en-US" dirty="0"/>
              <a:t>字段设置为</a:t>
            </a:r>
            <a:r>
              <a:rPr lang="en-US" altLang="zh-CN" dirty="0"/>
              <a:t>UNIQUE</a:t>
            </a:r>
            <a:r>
              <a:rPr lang="zh-CN" altLang="en-US" dirty="0"/>
              <a:t>约束。</a:t>
            </a:r>
          </a:p>
          <a:p>
            <a:r>
              <a:rPr lang="en-US" altLang="zh-CN" dirty="0"/>
              <a:t>alter table departments add unique(d_name);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00671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8357" y="589935"/>
            <a:ext cx="11228213" cy="6039465"/>
          </a:xfrm>
        </p:spPr>
        <p:txBody>
          <a:bodyPr>
            <a:norm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）修改</a:t>
            </a:r>
            <a:r>
              <a:rPr lang="en-US" altLang="zh-CN" dirty="0"/>
              <a:t>Employees</a:t>
            </a:r>
            <a:r>
              <a:rPr lang="zh-CN" altLang="en-US" dirty="0"/>
              <a:t>表，将性别的数据类型改为</a:t>
            </a:r>
            <a:r>
              <a:rPr lang="en-US" altLang="zh-CN" dirty="0"/>
              <a:t>char(2)</a:t>
            </a:r>
            <a:r>
              <a:rPr lang="zh-CN" altLang="en-US" dirty="0"/>
              <a:t>，取值必须为“男”或“女”，性别默认为“男”。</a:t>
            </a:r>
          </a:p>
          <a:p>
            <a:r>
              <a:rPr lang="en-US" altLang="zh-CN" dirty="0"/>
              <a:t>alter table employees modify sex char(2);</a:t>
            </a:r>
          </a:p>
          <a:p>
            <a:r>
              <a:rPr lang="en-US" altLang="zh-CN" dirty="0"/>
              <a:t>alter table employees alter sex set default '</a:t>
            </a:r>
            <a:r>
              <a:rPr lang="zh-CN" altLang="en-US" dirty="0"/>
              <a:t>男</a:t>
            </a:r>
            <a:r>
              <a:rPr lang="en-US" altLang="zh-CN" dirty="0"/>
              <a:t>';</a:t>
            </a:r>
          </a:p>
          <a:p>
            <a:r>
              <a:rPr lang="zh-CN" altLang="en-US" dirty="0"/>
              <a:t>或者</a:t>
            </a:r>
            <a:r>
              <a:rPr lang="en-US" altLang="zh-CN" dirty="0"/>
              <a:t>alter table employees modify sex char(2) default '</a:t>
            </a:r>
            <a:r>
              <a:rPr lang="zh-CN" altLang="en-US" dirty="0"/>
              <a:t>男</a:t>
            </a:r>
            <a:r>
              <a:rPr lang="en-US" altLang="zh-CN" dirty="0"/>
              <a:t>';</a:t>
            </a:r>
          </a:p>
          <a:p>
            <a:r>
              <a:rPr lang="en-US" altLang="zh-CN" dirty="0"/>
              <a:t>alter table employees add check(sex in('</a:t>
            </a:r>
            <a:r>
              <a:rPr lang="zh-CN" altLang="en-US" dirty="0"/>
              <a:t>男</a:t>
            </a:r>
            <a:r>
              <a:rPr lang="en-US" altLang="zh-CN" dirty="0"/>
              <a:t>','</a:t>
            </a:r>
            <a:r>
              <a:rPr lang="zh-CN" altLang="en-US" dirty="0"/>
              <a:t>女</a:t>
            </a:r>
            <a:r>
              <a:rPr lang="en-US" altLang="zh-CN" dirty="0"/>
              <a:t>')) ;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0623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8357" y="398207"/>
            <a:ext cx="11228213" cy="6160855"/>
          </a:xfrm>
        </p:spPr>
        <p:txBody>
          <a:bodyPr>
            <a:norm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5</a:t>
            </a:r>
            <a:r>
              <a:rPr lang="zh-CN" altLang="en-US" dirty="0"/>
              <a:t>）修改</a:t>
            </a:r>
            <a:r>
              <a:rPr lang="en-US" altLang="zh-CN" dirty="0"/>
              <a:t>SALARY</a:t>
            </a:r>
            <a:r>
              <a:rPr lang="zh-CN" altLang="en-US" dirty="0"/>
              <a:t>表，使用</a:t>
            </a:r>
            <a:r>
              <a:rPr lang="en-US" altLang="zh-CN" dirty="0"/>
              <a:t>CHECK</a:t>
            </a:r>
            <a:r>
              <a:rPr lang="zh-CN" altLang="en-US" dirty="0"/>
              <a:t>完整性约束，使基本工资取值在</a:t>
            </a:r>
            <a:r>
              <a:rPr lang="en-US" altLang="zh-CN" dirty="0"/>
              <a:t>3000</a:t>
            </a:r>
            <a:r>
              <a:rPr lang="zh-CN" altLang="en-US" dirty="0"/>
              <a:t>～</a:t>
            </a:r>
            <a:r>
              <a:rPr lang="en-US" altLang="zh-CN" dirty="0"/>
              <a:t>4500</a:t>
            </a:r>
            <a:r>
              <a:rPr lang="zh-CN" altLang="en-US" dirty="0"/>
              <a:t>之间。</a:t>
            </a:r>
          </a:p>
          <a:p>
            <a:r>
              <a:rPr lang="en-US" altLang="zh-CN" dirty="0"/>
              <a:t>alter table salary add check(jib_in between 3000 and 4500) ;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513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433</TotalTime>
  <Words>314</Words>
  <Application>Microsoft Office PowerPoint</Application>
  <PresentationFormat>宽屏</PresentationFormat>
  <Paragraphs>26</Paragraphs>
  <Slides>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黑体</vt:lpstr>
      <vt:lpstr>宋体</vt:lpstr>
      <vt:lpstr>Arial</vt:lpstr>
      <vt:lpstr>Calibri</vt:lpstr>
      <vt:lpstr>Calibri Light</vt:lpstr>
      <vt:lpstr>Office 主题</vt:lpstr>
      <vt:lpstr>9 数据约束和参照完整性习题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全连接习题</dc:title>
  <dc:creator>微软用户</dc:creator>
  <cp:lastModifiedBy>微软用户</cp:lastModifiedBy>
  <cp:revision>25</cp:revision>
  <dcterms:created xsi:type="dcterms:W3CDTF">2017-11-07T07:16:42Z</dcterms:created>
  <dcterms:modified xsi:type="dcterms:W3CDTF">2017-12-06T03:25:09Z</dcterms:modified>
</cp:coreProperties>
</file>