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7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3" autoAdjust="0"/>
    <p:restoredTop sz="86436" autoAdjust="0"/>
  </p:normalViewPr>
  <p:slideViewPr>
    <p:cSldViewPr snapToGrid="0">
      <p:cViewPr varScale="1">
        <p:scale>
          <a:sx n="58" d="100"/>
          <a:sy n="58" d="100"/>
        </p:scale>
        <p:origin x="68" y="40"/>
      </p:cViewPr>
      <p:guideLst/>
    </p:cSldViewPr>
  </p:slideViewPr>
  <p:outlineViewPr>
    <p:cViewPr>
      <p:scale>
        <a:sx n="33" d="100"/>
        <a:sy n="33" d="100"/>
      </p:scale>
      <p:origin x="0" y="-366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F6EE560A-E2A6-47D9-AEA0-0304CCB783E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557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685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573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5840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5724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605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274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787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37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3416300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3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227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373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104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038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561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27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4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F6EE560A-E2A6-47D9-AEA0-0304CCB783E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496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  <p:sldLayoutId id="2147483758" r:id="rId16"/>
    <p:sldLayoutId id="2147483759" r:id="rId1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全连接习题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02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8</a:t>
            </a:r>
            <a:r>
              <a:rPr lang="zh-CN" altLang="en-US" dirty="0"/>
              <a:t>、查找上课老师姓名，及其所教课程名称。</a:t>
            </a:r>
          </a:p>
          <a:p>
            <a:r>
              <a:rPr lang="en-US" altLang="zh-CN" dirty="0"/>
              <a:t>select t_name,c_name from </a:t>
            </a:r>
          </a:p>
          <a:p>
            <a:r>
              <a:rPr lang="en-US" altLang="zh-CN" dirty="0"/>
              <a:t>course join teach using(c_no)</a:t>
            </a:r>
          </a:p>
          <a:p>
            <a:r>
              <a:rPr lang="en-US" altLang="zh-CN" dirty="0"/>
              <a:t>join teachers using(t_no);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077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/>
              <a:t>9</a:t>
            </a:r>
            <a:r>
              <a:rPr lang="zh-CN" altLang="en-US" dirty="0"/>
              <a:t>、查找讲授“计算机文化基础”的老师姓名，系部编号。</a:t>
            </a:r>
          </a:p>
          <a:p>
            <a:r>
              <a:rPr lang="en-US" altLang="zh-CN" dirty="0"/>
              <a:t>select t_name,d_no from </a:t>
            </a:r>
          </a:p>
          <a:p>
            <a:r>
              <a:rPr lang="en-US" altLang="zh-CN" dirty="0"/>
              <a:t>course join teach using(c_no)</a:t>
            </a:r>
          </a:p>
          <a:p>
            <a:r>
              <a:rPr lang="en-US" altLang="zh-CN" dirty="0"/>
              <a:t>join teachers using(t_no)</a:t>
            </a:r>
          </a:p>
          <a:p>
            <a:r>
              <a:rPr lang="en-US" altLang="zh-CN" dirty="0"/>
              <a:t>where c_name='</a:t>
            </a:r>
            <a:r>
              <a:rPr lang="zh-CN" altLang="en-US" dirty="0"/>
              <a:t>计算机文化基础</a:t>
            </a:r>
            <a:r>
              <a:rPr lang="en-US" altLang="zh-CN" dirty="0"/>
              <a:t>';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13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</a:t>
            </a:r>
            <a:r>
              <a:rPr lang="zh-CN" altLang="en-US" dirty="0"/>
              <a:t>、查询学生学号、姓名、所学课程名、课程成绩。</a:t>
            </a:r>
          </a:p>
          <a:p>
            <a:r>
              <a:rPr lang="en-US" altLang="zh-CN" dirty="0"/>
              <a:t>select score.s_no,s_name,c_name,report from </a:t>
            </a:r>
          </a:p>
          <a:p>
            <a:r>
              <a:rPr lang="en-US" altLang="zh-CN" dirty="0"/>
              <a:t>course join score using(c_no)</a:t>
            </a:r>
          </a:p>
          <a:p>
            <a:r>
              <a:rPr lang="en-US" altLang="zh-CN" dirty="0"/>
              <a:t>join students using(s_no);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808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/>
              <a:t>11</a:t>
            </a:r>
            <a:r>
              <a:rPr lang="zh-CN" altLang="en-US" dirty="0"/>
              <a:t>、查询建工学院成绩</a:t>
            </a:r>
            <a:r>
              <a:rPr lang="en-US" altLang="zh-CN" dirty="0"/>
              <a:t>80</a:t>
            </a:r>
            <a:r>
              <a:rPr lang="zh-CN" altLang="en-US" dirty="0"/>
              <a:t>以上的学生姓名、课程名、成绩。</a:t>
            </a:r>
          </a:p>
          <a:p>
            <a:r>
              <a:rPr lang="en-US" altLang="zh-CN" dirty="0"/>
              <a:t>select s_name,c_name,report from </a:t>
            </a:r>
          </a:p>
          <a:p>
            <a:r>
              <a:rPr lang="en-US" altLang="zh-CN" dirty="0"/>
              <a:t>course join score using(c_no)</a:t>
            </a:r>
          </a:p>
          <a:p>
            <a:r>
              <a:rPr lang="en-US" altLang="zh-CN" dirty="0"/>
              <a:t>join students using(s_no)</a:t>
            </a:r>
          </a:p>
          <a:p>
            <a:r>
              <a:rPr lang="en-US" altLang="zh-CN" dirty="0"/>
              <a:t>where report&gt;80;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27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12</a:t>
            </a:r>
            <a:r>
              <a:rPr lang="zh-CN" altLang="en-US" dirty="0"/>
              <a:t>、查询选修了“郑成”老师课程的学生基本信息。</a:t>
            </a:r>
          </a:p>
          <a:p>
            <a:r>
              <a:rPr lang="en-US" altLang="zh-CN" dirty="0"/>
              <a:t>select students.* from </a:t>
            </a:r>
          </a:p>
          <a:p>
            <a:r>
              <a:rPr lang="en-US" altLang="zh-CN" dirty="0"/>
              <a:t>students join score using(s_no)</a:t>
            </a:r>
          </a:p>
          <a:p>
            <a:r>
              <a:rPr lang="en-US" altLang="zh-CN" dirty="0"/>
              <a:t>join teach using(c_no)</a:t>
            </a:r>
          </a:p>
          <a:p>
            <a:r>
              <a:rPr lang="en-US" altLang="zh-CN" dirty="0"/>
              <a:t>join teachers using(t_no)</a:t>
            </a:r>
          </a:p>
          <a:p>
            <a:r>
              <a:rPr lang="en-US" altLang="zh-CN" dirty="0"/>
              <a:t>where t_name='</a:t>
            </a:r>
            <a:r>
              <a:rPr lang="zh-CN" altLang="en-US" dirty="0"/>
              <a:t>郑成</a:t>
            </a:r>
            <a:r>
              <a:rPr lang="en-US" altLang="zh-CN" dirty="0"/>
              <a:t>';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988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13</a:t>
            </a:r>
            <a:r>
              <a:rPr lang="zh-CN" altLang="en-US" dirty="0"/>
              <a:t>、查询所有学生的姓名，以及所学课程的名称与成绩。</a:t>
            </a:r>
          </a:p>
          <a:p>
            <a:r>
              <a:rPr lang="en-US" altLang="zh-CN" dirty="0"/>
              <a:t>select s_name,c_name,report from </a:t>
            </a:r>
          </a:p>
          <a:p>
            <a:r>
              <a:rPr lang="en-US" altLang="zh-CN" dirty="0"/>
              <a:t>students left join score using(s_no)</a:t>
            </a:r>
          </a:p>
          <a:p>
            <a:r>
              <a:rPr lang="en-US" altLang="zh-CN" dirty="0"/>
              <a:t>left join course using(c_no);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697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14</a:t>
            </a:r>
            <a:r>
              <a:rPr lang="zh-CN" altLang="en-US" dirty="0"/>
              <a:t>、查询没有授课任务的教师信息。</a:t>
            </a:r>
          </a:p>
          <a:p>
            <a:r>
              <a:rPr lang="en-US" altLang="zh-CN" dirty="0"/>
              <a:t>select distinct teachers.* from </a:t>
            </a:r>
          </a:p>
          <a:p>
            <a:r>
              <a:rPr lang="en-US" altLang="zh-CN" dirty="0"/>
              <a:t>teachers left join teach using(t_no)</a:t>
            </a:r>
          </a:p>
          <a:p>
            <a:r>
              <a:rPr lang="en-US" altLang="zh-CN" dirty="0"/>
              <a:t>where teach.c_no is null;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135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15</a:t>
            </a:r>
            <a:r>
              <a:rPr lang="zh-CN" altLang="en-US" dirty="0"/>
              <a:t>、查询学生姓名、所学课程门数、平均成绩。</a:t>
            </a:r>
          </a:p>
          <a:p>
            <a:r>
              <a:rPr lang="en-US" altLang="zh-CN" dirty="0"/>
              <a:t>select s_name,count(c_no),avg(report) from </a:t>
            </a:r>
          </a:p>
          <a:p>
            <a:r>
              <a:rPr lang="en-US" altLang="zh-CN" dirty="0"/>
              <a:t>students left join score using(s_no)</a:t>
            </a:r>
          </a:p>
          <a:p>
            <a:r>
              <a:rPr lang="en-US" altLang="zh-CN" dirty="0"/>
              <a:t>group by students.s_no;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893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/>
              <a:t>16</a:t>
            </a:r>
            <a:r>
              <a:rPr lang="zh-CN" altLang="en-US" dirty="0"/>
              <a:t>、查询选修</a:t>
            </a:r>
            <a:r>
              <a:rPr lang="en-US" altLang="zh-CN" dirty="0"/>
              <a:t>A001</a:t>
            </a:r>
            <a:r>
              <a:rPr lang="zh-CN" altLang="en-US" dirty="0"/>
              <a:t>课程超过</a:t>
            </a:r>
            <a:r>
              <a:rPr lang="en-US" altLang="zh-CN" dirty="0"/>
              <a:t>1</a:t>
            </a:r>
            <a:r>
              <a:rPr lang="zh-CN" altLang="en-US" dirty="0"/>
              <a:t>人的学院名称、课程平均成绩。</a:t>
            </a:r>
          </a:p>
          <a:p>
            <a:r>
              <a:rPr lang="en-US" altLang="zh-CN" dirty="0"/>
              <a:t>select d_name,avg(report) from </a:t>
            </a:r>
          </a:p>
          <a:p>
            <a:r>
              <a:rPr lang="en-US" altLang="zh-CN" dirty="0"/>
              <a:t>departments left join students using(d_no)</a:t>
            </a:r>
          </a:p>
          <a:p>
            <a:r>
              <a:rPr lang="en-US" altLang="zh-CN" dirty="0"/>
              <a:t>join score using(s_no)</a:t>
            </a:r>
          </a:p>
          <a:p>
            <a:r>
              <a:rPr lang="en-US" altLang="zh-CN" dirty="0"/>
              <a:t>where c_no='A001'</a:t>
            </a:r>
          </a:p>
          <a:p>
            <a:r>
              <a:rPr lang="en-US" altLang="zh-CN" dirty="0"/>
              <a:t>group by departments.d_no</a:t>
            </a:r>
          </a:p>
          <a:p>
            <a:r>
              <a:rPr lang="en-US" altLang="zh-CN" dirty="0"/>
              <a:t>having count(c_no)&gt;1;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747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/>
              <a:t>17</a:t>
            </a:r>
            <a:r>
              <a:rPr lang="zh-CN" altLang="en-US" dirty="0"/>
              <a:t>、查询课程为“数据结构”的成绩在前</a:t>
            </a:r>
            <a:r>
              <a:rPr lang="en-US" altLang="zh-CN" dirty="0"/>
              <a:t>5</a:t>
            </a:r>
            <a:r>
              <a:rPr lang="zh-CN" altLang="en-US" dirty="0"/>
              <a:t>名的学生信息，信息包括学号、姓名、成绩，成绩按降序排列。</a:t>
            </a:r>
          </a:p>
          <a:p>
            <a:r>
              <a:rPr lang="en-US" altLang="zh-CN" dirty="0"/>
              <a:t>select students.s_no,s_name,report from </a:t>
            </a:r>
          </a:p>
          <a:p>
            <a:r>
              <a:rPr lang="en-US" altLang="zh-CN" dirty="0"/>
              <a:t>students join score using(s_no)</a:t>
            </a:r>
          </a:p>
          <a:p>
            <a:r>
              <a:rPr lang="en-US" altLang="zh-CN" dirty="0"/>
              <a:t>join course using(c_no)</a:t>
            </a:r>
          </a:p>
          <a:p>
            <a:r>
              <a:rPr lang="en-US" altLang="zh-CN" dirty="0"/>
              <a:t>where c_name='</a:t>
            </a:r>
            <a:r>
              <a:rPr lang="zh-CN" altLang="en-US" dirty="0"/>
              <a:t>数据结构</a:t>
            </a:r>
            <a:r>
              <a:rPr lang="en-US" altLang="zh-CN" dirty="0"/>
              <a:t>'</a:t>
            </a:r>
            <a:endParaRPr lang="zh-CN" altLang="en-US" dirty="0"/>
          </a:p>
          <a:p>
            <a:r>
              <a:rPr lang="en-US" altLang="zh-CN" dirty="0"/>
              <a:t>order by report desc;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744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、查找数据库中所有学生选过的课程名和课程号</a:t>
            </a:r>
          </a:p>
          <a:p>
            <a:r>
              <a:rPr lang="en-US" altLang="zh-CN" dirty="0"/>
              <a:t>select distinct course.c_no,c_name </a:t>
            </a:r>
          </a:p>
          <a:p>
            <a:r>
              <a:rPr lang="en-US" altLang="zh-CN" dirty="0"/>
              <a:t>from score,course </a:t>
            </a:r>
          </a:p>
          <a:p>
            <a:r>
              <a:rPr lang="en-US" altLang="zh-CN" dirty="0"/>
              <a:t>where course.c_no=score.c_no;</a:t>
            </a:r>
          </a:p>
          <a:p>
            <a:r>
              <a:rPr lang="zh-CN" altLang="en-US" dirty="0"/>
              <a:t>注：可与</a:t>
            </a:r>
            <a:r>
              <a:rPr lang="en-US" altLang="zh-CN" dirty="0"/>
              <a:t>course</a:t>
            </a:r>
            <a:r>
              <a:rPr lang="zh-CN" altLang="en-US" dirty="0"/>
              <a:t>表区别，</a:t>
            </a:r>
            <a:r>
              <a:rPr lang="en-US" altLang="zh-CN" dirty="0"/>
              <a:t>select * from course;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05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18</a:t>
            </a:r>
            <a:r>
              <a:rPr lang="zh-CN" altLang="en-US" dirty="0"/>
              <a:t>、查询所有（包含还没有学习课程的）学生的姓名，以及所学课程的名称与成绩。</a:t>
            </a:r>
          </a:p>
          <a:p>
            <a:r>
              <a:rPr lang="en-US" altLang="zh-CN" dirty="0"/>
              <a:t>select s_name,c_name,report from </a:t>
            </a:r>
          </a:p>
          <a:p>
            <a:r>
              <a:rPr lang="en-US" altLang="zh-CN" dirty="0"/>
              <a:t>students left join score using(s_no)</a:t>
            </a:r>
          </a:p>
          <a:p>
            <a:r>
              <a:rPr lang="en-US" altLang="zh-CN" dirty="0"/>
              <a:t>left join course using(c_no);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721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/>
              <a:t>2</a:t>
            </a:r>
            <a:r>
              <a:rPr lang="zh-CN" altLang="en-US" dirty="0"/>
              <a:t>、查找建工学院学生所选修的课程名和成绩。</a:t>
            </a:r>
          </a:p>
          <a:p>
            <a:r>
              <a:rPr lang="en-US" altLang="zh-CN" dirty="0"/>
              <a:t>select d_name,s_name,c_name,report </a:t>
            </a:r>
          </a:p>
          <a:p>
            <a:r>
              <a:rPr lang="en-US" altLang="zh-CN" dirty="0"/>
              <a:t>from score,course,students,departments </a:t>
            </a:r>
          </a:p>
          <a:p>
            <a:r>
              <a:rPr lang="en-US" altLang="zh-CN" dirty="0"/>
              <a:t>where course.c_no=score.c_no </a:t>
            </a:r>
          </a:p>
          <a:p>
            <a:r>
              <a:rPr lang="en-US" altLang="zh-CN" dirty="0"/>
              <a:t>and score.s_no=students.s_no </a:t>
            </a:r>
          </a:p>
          <a:p>
            <a:r>
              <a:rPr lang="en-US" altLang="zh-CN" dirty="0"/>
              <a:t>and students.d_no=departments.d_no</a:t>
            </a:r>
          </a:p>
          <a:p>
            <a:r>
              <a:rPr lang="en-US" altLang="zh-CN" dirty="0"/>
              <a:t>and d_name='</a:t>
            </a:r>
            <a:r>
              <a:rPr lang="zh-CN" altLang="en-US" dirty="0"/>
              <a:t>建工学院</a:t>
            </a:r>
            <a:r>
              <a:rPr lang="en-US" altLang="zh-CN" dirty="0"/>
              <a:t>';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671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/>
              <a:t>3</a:t>
            </a:r>
            <a:r>
              <a:rPr lang="zh-CN" altLang="en-US" dirty="0"/>
              <a:t>、查询选修了“丁秋宜”老师课程的学生</a:t>
            </a:r>
          </a:p>
          <a:p>
            <a:r>
              <a:rPr lang="en-US" altLang="zh-CN" dirty="0"/>
              <a:t>select s_no,score.c_no,t_name </a:t>
            </a:r>
          </a:p>
          <a:p>
            <a:r>
              <a:rPr lang="en-US" altLang="zh-CN" dirty="0"/>
              <a:t>from score,course,teach,teachers </a:t>
            </a:r>
          </a:p>
          <a:p>
            <a:r>
              <a:rPr lang="en-US" altLang="zh-CN" dirty="0"/>
              <a:t>where course.c_no=score.c_no </a:t>
            </a:r>
          </a:p>
          <a:p>
            <a:r>
              <a:rPr lang="en-US" altLang="zh-CN" dirty="0"/>
              <a:t>and course.c_no=teach.c_no </a:t>
            </a:r>
          </a:p>
          <a:p>
            <a:r>
              <a:rPr lang="en-US" altLang="zh-CN" dirty="0"/>
              <a:t>and teach.t_no=teachers.t_no</a:t>
            </a:r>
          </a:p>
          <a:p>
            <a:r>
              <a:rPr lang="en-US" altLang="zh-CN" dirty="0"/>
              <a:t>and t_name='</a:t>
            </a:r>
            <a:r>
              <a:rPr lang="zh-CN" altLang="en-US" dirty="0"/>
              <a:t>丁秋宜</a:t>
            </a:r>
            <a:r>
              <a:rPr lang="en-US" altLang="zh-CN" dirty="0"/>
              <a:t>';</a:t>
            </a:r>
            <a:endParaRPr lang="zh-CN" altLang="en-US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062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4</a:t>
            </a:r>
            <a:r>
              <a:rPr lang="zh-CN" altLang="en-US" dirty="0"/>
              <a:t>、查找讲授大学英语的老师。</a:t>
            </a:r>
          </a:p>
          <a:p>
            <a:r>
              <a:rPr lang="en-US" altLang="zh-CN" dirty="0"/>
              <a:t>select c_name,teachers.t_name </a:t>
            </a:r>
          </a:p>
          <a:p>
            <a:r>
              <a:rPr lang="en-US" altLang="zh-CN" dirty="0"/>
              <a:t>from course,teach,teachers </a:t>
            </a:r>
          </a:p>
          <a:p>
            <a:r>
              <a:rPr lang="en-US" altLang="zh-CN" dirty="0"/>
              <a:t>where course.c_no=teach.c_no </a:t>
            </a:r>
          </a:p>
          <a:p>
            <a:r>
              <a:rPr lang="en-US" altLang="zh-CN" dirty="0"/>
              <a:t>and teach.t_no=teachers.t_no</a:t>
            </a:r>
          </a:p>
          <a:p>
            <a:r>
              <a:rPr lang="en-US" altLang="zh-CN" dirty="0"/>
              <a:t>and c_name='</a:t>
            </a:r>
            <a:r>
              <a:rPr lang="zh-CN" altLang="en-US" dirty="0"/>
              <a:t>大学英语</a:t>
            </a:r>
            <a:r>
              <a:rPr lang="en-US" altLang="zh-CN" dirty="0"/>
              <a:t>';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13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</a:t>
            </a:r>
            <a:r>
              <a:rPr lang="zh-CN" altLang="en-US" dirty="0"/>
              <a:t>、查询学生学号、姓名、所学课程名、课程成绩。</a:t>
            </a:r>
          </a:p>
          <a:p>
            <a:r>
              <a:rPr lang="en-US" altLang="zh-CN" dirty="0"/>
              <a:t>select score.s_no,s_name,c_name,report</a:t>
            </a:r>
          </a:p>
          <a:p>
            <a:r>
              <a:rPr lang="en-US" altLang="zh-CN" dirty="0"/>
              <a:t>from course,score,students </a:t>
            </a:r>
          </a:p>
          <a:p>
            <a:r>
              <a:rPr lang="en-US" altLang="zh-CN" dirty="0"/>
              <a:t>where course.c_no=score.c_no </a:t>
            </a:r>
          </a:p>
          <a:p>
            <a:r>
              <a:rPr lang="en-US" altLang="zh-CN" dirty="0"/>
              <a:t>and students.s_no=score.s_no;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230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6</a:t>
            </a:r>
            <a:r>
              <a:rPr lang="zh-CN" altLang="en-US" dirty="0"/>
              <a:t>、查询学生姓名、所学课程门数、平均成绩。</a:t>
            </a:r>
          </a:p>
          <a:p>
            <a:r>
              <a:rPr lang="en-US" altLang="zh-CN" dirty="0"/>
              <a:t>select s_name,count(c_no) as '</a:t>
            </a:r>
            <a:r>
              <a:rPr lang="zh-CN" altLang="en-US" dirty="0"/>
              <a:t>课程门数</a:t>
            </a:r>
            <a:r>
              <a:rPr lang="en-US" altLang="zh-CN" dirty="0"/>
              <a:t>',avg(report) as '</a:t>
            </a:r>
            <a:r>
              <a:rPr lang="zh-CN" altLang="en-US" dirty="0"/>
              <a:t>平均成绩</a:t>
            </a:r>
            <a:r>
              <a:rPr lang="en-US" altLang="zh-CN" dirty="0"/>
              <a:t>'</a:t>
            </a:r>
            <a:endParaRPr lang="zh-CN" altLang="en-US" dirty="0"/>
          </a:p>
          <a:p>
            <a:r>
              <a:rPr lang="en-US" altLang="zh-CN" dirty="0"/>
              <a:t>from score,students </a:t>
            </a:r>
          </a:p>
          <a:p>
            <a:r>
              <a:rPr lang="en-US" altLang="zh-CN" dirty="0"/>
              <a:t>where students.s_no=score.s_no</a:t>
            </a:r>
          </a:p>
          <a:p>
            <a:r>
              <a:rPr lang="en-US" altLang="zh-CN" dirty="0"/>
              <a:t>group by score.s_no;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377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zh-CN" dirty="0"/>
              <a:t>7</a:t>
            </a:r>
            <a:r>
              <a:rPr lang="zh-CN" altLang="en-US" dirty="0"/>
              <a:t>、查询选修</a:t>
            </a:r>
            <a:r>
              <a:rPr lang="en-US" altLang="zh-CN" dirty="0"/>
              <a:t>A001</a:t>
            </a:r>
            <a:r>
              <a:rPr lang="zh-CN" altLang="en-US" dirty="0"/>
              <a:t>课程超过</a:t>
            </a:r>
            <a:r>
              <a:rPr lang="en-US" altLang="zh-CN" dirty="0"/>
              <a:t>1</a:t>
            </a:r>
            <a:r>
              <a:rPr lang="zh-CN" altLang="en-US" dirty="0"/>
              <a:t>人的学院名称、课程平均成绩。</a:t>
            </a:r>
          </a:p>
          <a:p>
            <a:r>
              <a:rPr lang="en-US" altLang="zh-CN" dirty="0"/>
              <a:t>select d_name,count(score.c_no) as '</a:t>
            </a:r>
            <a:r>
              <a:rPr lang="zh-CN" altLang="en-US" dirty="0"/>
              <a:t>选课人数</a:t>
            </a:r>
            <a:r>
              <a:rPr lang="en-US" altLang="zh-CN" dirty="0"/>
              <a:t>',avg(report) as '</a:t>
            </a:r>
            <a:r>
              <a:rPr lang="zh-CN" altLang="en-US" dirty="0"/>
              <a:t>平均成绩</a:t>
            </a:r>
            <a:r>
              <a:rPr lang="en-US" altLang="zh-CN" dirty="0"/>
              <a:t>'</a:t>
            </a:r>
            <a:endParaRPr lang="zh-CN" altLang="en-US" dirty="0"/>
          </a:p>
          <a:p>
            <a:r>
              <a:rPr lang="en-US" altLang="zh-CN" dirty="0"/>
              <a:t>from score,students,departments</a:t>
            </a:r>
          </a:p>
          <a:p>
            <a:r>
              <a:rPr lang="en-US" altLang="zh-CN" dirty="0"/>
              <a:t>where students.s_no=score.s_no</a:t>
            </a:r>
          </a:p>
          <a:p>
            <a:r>
              <a:rPr lang="en-US" altLang="zh-CN" dirty="0"/>
              <a:t>and students.d_no=departments.d_no</a:t>
            </a:r>
          </a:p>
          <a:p>
            <a:r>
              <a:rPr lang="en-US" altLang="zh-CN" dirty="0"/>
              <a:t>and score.c_no='A001'</a:t>
            </a:r>
          </a:p>
          <a:p>
            <a:r>
              <a:rPr lang="en-US" altLang="zh-CN" dirty="0"/>
              <a:t>group by students.d_no</a:t>
            </a:r>
          </a:p>
          <a:p>
            <a:r>
              <a:rPr lang="en-US" altLang="zh-CN" dirty="0"/>
              <a:t>having count(score.c_no)&gt;1;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67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Join</a:t>
            </a:r>
            <a:r>
              <a:rPr lang="zh-CN" altLang="en-US" dirty="0"/>
              <a:t>连接练习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6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会议室">
  <a:themeElements>
    <a:clrScheme name="离子会议室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离子会议室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会议室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198</TotalTime>
  <Words>790</Words>
  <Application>Microsoft Office PowerPoint</Application>
  <PresentationFormat>宽屏</PresentationFormat>
  <Paragraphs>98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Century Gothic</vt:lpstr>
      <vt:lpstr>黑体</vt:lpstr>
      <vt:lpstr>宋体</vt:lpstr>
      <vt:lpstr>Arial</vt:lpstr>
      <vt:lpstr>Wingdings 3</vt:lpstr>
      <vt:lpstr>离子会议室</vt:lpstr>
      <vt:lpstr>全连接习题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Join连接练习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全连接习题</dc:title>
  <dc:creator>微软用户</dc:creator>
  <cp:lastModifiedBy>微软用户</cp:lastModifiedBy>
  <cp:revision>4</cp:revision>
  <dcterms:created xsi:type="dcterms:W3CDTF">2017-11-07T07:16:42Z</dcterms:created>
  <dcterms:modified xsi:type="dcterms:W3CDTF">2017-11-09T03:10:04Z</dcterms:modified>
</cp:coreProperties>
</file>