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
  </p:notesMasterIdLst>
  <p:sldIdLst>
    <p:sldId id="256" r:id="rId4"/>
    <p:sldId id="264" r:id="rId5"/>
    <p:sldId id="261" r:id="rId7"/>
    <p:sldId id="265" r:id="rId8"/>
    <p:sldId id="266" r:id="rId9"/>
    <p:sldId id="267" r:id="rId10"/>
    <p:sldId id="271" r:id="rId11"/>
    <p:sldId id="268" r:id="rId12"/>
    <p:sldId id="269" r:id="rId13"/>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8" Type="http://schemas.openxmlformats.org/officeDocument/2006/relationships/tags" Target="tags/tag184.xml"/><Relationship Id="rId17" Type="http://schemas.openxmlformats.org/officeDocument/2006/relationships/commentAuthors" Target="commentAuthors.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5.xml"/><Relationship Id="rId7" Type="http://schemas.openxmlformats.org/officeDocument/2006/relationships/image" Target="../media/image2.png"/><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6" Type="http://schemas.openxmlformats.org/officeDocument/2006/relationships/tags" Target="../tags/tag12.xml"/><Relationship Id="rId15" Type="http://schemas.openxmlformats.org/officeDocument/2006/relationships/tags" Target="../tags/tag11.xml"/><Relationship Id="rId14" Type="http://schemas.openxmlformats.org/officeDocument/2006/relationships/tags" Target="../tags/tag10.xml"/><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4.png"/><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image" Target="../media/image1.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1" Type="http://schemas.openxmlformats.org/officeDocument/2006/relationships/image" Target="../media/image6.png"/><Relationship Id="rId10" Type="http://schemas.openxmlformats.org/officeDocument/2006/relationships/tags" Target="../tags/tag32.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3" Type="http://schemas.openxmlformats.org/officeDocument/2006/relationships/image" Target="../media/image5.png"/><Relationship Id="rId12" Type="http://schemas.openxmlformats.org/officeDocument/2006/relationships/tags" Target="../tags/tag42.xml"/><Relationship Id="rId11" Type="http://schemas.openxmlformats.org/officeDocument/2006/relationships/image" Target="../media/image6.png"/><Relationship Id="rId10" Type="http://schemas.openxmlformats.org/officeDocument/2006/relationships/tags" Target="../tags/tag4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image" Target="../media/image8.png"/><Relationship Id="rId5" Type="http://schemas.openxmlformats.org/officeDocument/2006/relationships/tags" Target="../tags/tag45.xml"/><Relationship Id="rId4" Type="http://schemas.openxmlformats.org/officeDocument/2006/relationships/image" Target="../media/image7.png"/><Relationship Id="rId3" Type="http://schemas.openxmlformats.org/officeDocument/2006/relationships/tags" Target="../tags/tag44.xml"/><Relationship Id="rId2" Type="http://schemas.openxmlformats.org/officeDocument/2006/relationships/tags" Target="../tags/tag43.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image" Target="../media/image10.png"/><Relationship Id="rId2" Type="http://schemas.openxmlformats.org/officeDocument/2006/relationships/tags" Target="../tags/tag64.xml"/><Relationship Id="rId10" Type="http://schemas.openxmlformats.org/officeDocument/2006/relationships/image" Target="../media/image9.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image" Target="../media/image1.png"/><Relationship Id="rId2" Type="http://schemas.openxmlformats.org/officeDocument/2006/relationships/tags" Target="../tags/tag7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image" Target="../media/image1.png"/><Relationship Id="rId4" Type="http://schemas.openxmlformats.org/officeDocument/2006/relationships/tags" Target="../tags/tag77.xml"/><Relationship Id="rId3" Type="http://schemas.openxmlformats.org/officeDocument/2006/relationships/image" Target="../media/image11.png"/><Relationship Id="rId2" Type="http://schemas.openxmlformats.org/officeDocument/2006/relationships/tags" Target="../tags/tag76.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image" Target="../media/image2.png"/><Relationship Id="rId10" Type="http://schemas.openxmlformats.org/officeDocument/2006/relationships/tags" Target="../tags/tag8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image" Target="../media/image12.png"/><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0" Type="http://schemas.openxmlformats.org/officeDocument/2006/relationships/image" Target="../media/image9.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0" Type="http://schemas.openxmlformats.org/officeDocument/2006/relationships/image" Target="../media/image9.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image" Target="../media/image14.png"/><Relationship Id="rId2" Type="http://schemas.openxmlformats.org/officeDocument/2006/relationships/tags" Target="../tags/tag113.xml"/><Relationship Id="rId10" Type="http://schemas.openxmlformats.org/officeDocument/2006/relationships/tags" Target="../tags/tag12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image" Target="../media/image15.png"/><Relationship Id="rId2" Type="http://schemas.openxmlformats.org/officeDocument/2006/relationships/tags" Target="../tags/tag12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tags" Target="../tags/tag136.xml"/><Relationship Id="rId7" Type="http://schemas.openxmlformats.org/officeDocument/2006/relationships/image" Target="../media/image16.png"/><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4" name="组合 3"/>
          <p:cNvGrpSpPr/>
          <p:nvPr userDrawn="1">
            <p:custDataLst>
              <p:tags r:id="rId2"/>
            </p:custDataLst>
          </p:nvPr>
        </p:nvGrpSpPr>
        <p:grpSpPr>
          <a:xfrm>
            <a:off x="0" y="0"/>
            <a:ext cx="12192000" cy="7454900"/>
            <a:chOff x="0" y="0"/>
            <a:chExt cx="19200" cy="11740"/>
          </a:xfrm>
        </p:grpSpPr>
        <p:grpSp>
          <p:nvGrpSpPr>
            <p:cNvPr id="6" name="组合 5"/>
            <p:cNvGrpSpPr/>
            <p:nvPr userDrawn="1">
              <p:custDataLst>
                <p:tags r:id="rId3"/>
              </p:custDataLst>
            </p:nvPr>
          </p:nvGrpSpPr>
          <p:grpSpPr>
            <a:xfrm>
              <a:off x="0" y="0"/>
              <a:ext cx="19200" cy="3223"/>
              <a:chOff x="0" y="0"/>
              <a:chExt cx="12192000" cy="2046605"/>
            </a:xfrm>
          </p:grpSpPr>
          <p:pic>
            <p:nvPicPr>
              <p:cNvPr id="7" name="图片 6"/>
              <p:cNvPicPr>
                <a:picLocks noChangeAspect="1"/>
              </p:cNvPicPr>
              <p:nvPr userDrawn="1">
                <p:custDataLst>
                  <p:tags r:id="rId4"/>
                </p:custDataLst>
              </p:nvPr>
            </p:nvPicPr>
            <p:blipFill>
              <a:blip r:embed="rId5"/>
              <a:stretch>
                <a:fillRect/>
              </a:stretch>
            </p:blipFill>
            <p:spPr>
              <a:xfrm>
                <a:off x="0" y="0"/>
                <a:ext cx="12192000" cy="2046605"/>
              </a:xfrm>
              <a:prstGeom prst="rect">
                <a:avLst/>
              </a:prstGeom>
            </p:spPr>
          </p:pic>
          <p:pic>
            <p:nvPicPr>
              <p:cNvPr id="9" name="图片 8"/>
              <p:cNvPicPr>
                <a:picLocks noChangeAspect="1"/>
              </p:cNvPicPr>
              <p:nvPr userDrawn="1">
                <p:custDataLst>
                  <p:tags r:id="rId6"/>
                </p:custDataLst>
              </p:nvPr>
            </p:nvPicPr>
            <p:blipFill rotWithShape="1">
              <a:blip r:embed="rId7"/>
              <a:srcRect/>
              <a:stretch>
                <a:fillRect/>
              </a:stretch>
            </p:blipFill>
            <p:spPr>
              <a:xfrm>
                <a:off x="0" y="10686"/>
                <a:ext cx="12192000" cy="1704978"/>
              </a:xfrm>
              <a:prstGeom prst="rect">
                <a:avLst/>
              </a:prstGeom>
            </p:spPr>
          </p:pic>
        </p:grpSp>
        <p:pic>
          <p:nvPicPr>
            <p:cNvPr id="8" name="图片 7"/>
            <p:cNvPicPr>
              <a:picLocks noChangeAspect="1"/>
            </p:cNvPicPr>
            <p:nvPr userDrawn="1">
              <p:custDataLst>
                <p:tags r:id="rId8"/>
              </p:custDataLst>
            </p:nvPr>
          </p:nvPicPr>
          <p:blipFill>
            <a:blip r:embed="rId9"/>
            <a:stretch>
              <a:fillRect/>
            </a:stretch>
          </p:blipFill>
          <p:spPr>
            <a:xfrm>
              <a:off x="0" y="9728"/>
              <a:ext cx="19200" cy="2012"/>
            </a:xfrm>
            <a:prstGeom prst="rect">
              <a:avLst/>
            </a:prstGeom>
          </p:spPr>
        </p:pic>
      </p:grpSp>
      <p:sp>
        <p:nvSpPr>
          <p:cNvPr id="16" name="日期占位符 15"/>
          <p:cNvSpPr>
            <a:spLocks noGrp="1"/>
          </p:cNvSpPr>
          <p:nvPr userDrawn="1">
            <p:ph type="dt" sz="half" idx="10"/>
            <p:custDataLst>
              <p:tags r:id="rId10"/>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userDrawn="1">
            <p:ph type="ftr" sz="quarter" idx="11"/>
            <p:custDataLst>
              <p:tags r:id="rId11"/>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userDrawn="1">
            <p:ph type="sldNum" sz="quarter" idx="12"/>
            <p:custDataLst>
              <p:tags r:id="rId12"/>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3" name="副标题 2"/>
          <p:cNvSpPr>
            <a:spLocks noGrp="1"/>
          </p:cNvSpPr>
          <p:nvPr userDrawn="1">
            <p:ph type="subTitle" idx="1" hasCustomPrompt="1"/>
            <p:custDataLst>
              <p:tags r:id="rId13"/>
            </p:custDataLst>
          </p:nvPr>
        </p:nvSpPr>
        <p:spPr>
          <a:xfrm>
            <a:off x="2216785" y="3503930"/>
            <a:ext cx="7759065" cy="491490"/>
          </a:xfrm>
        </p:spPr>
        <p:txBody>
          <a:bodyPr lIns="90000" tIns="46800" rIns="90000" bIns="46800">
            <a:normAutofit/>
          </a:bodyPr>
          <a:lstStyle>
            <a:lvl1pPr marL="0" indent="0" algn="ctr" eaLnBrk="1" fontAlgn="auto" latinLnBrk="0" hangingPunct="1">
              <a:lnSpc>
                <a:spcPct val="100000"/>
              </a:lnSpc>
              <a:buNone/>
              <a:defRPr sz="2000" u="none" strike="noStrike" kern="1200" cap="none" spc="0" normalizeH="0" baseline="0">
                <a:solidFill>
                  <a:schemeClr val="accent1"/>
                </a:solidFill>
                <a:uFillTx/>
                <a:latin typeface="Arial" panose="020B0604020202020204" pitchFamily="34" charset="0"/>
                <a:ea typeface="微软雅黑"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2" name="标题 1"/>
          <p:cNvSpPr>
            <a:spLocks noGrp="1"/>
          </p:cNvSpPr>
          <p:nvPr userDrawn="1">
            <p:ph type="ctrTitle" hasCustomPrompt="1"/>
            <p:custDataLst>
              <p:tags r:id="rId14"/>
            </p:custDataLst>
          </p:nvPr>
        </p:nvSpPr>
        <p:spPr>
          <a:xfrm>
            <a:off x="2216468" y="2292046"/>
            <a:ext cx="7759065" cy="1150960"/>
          </a:xfrm>
        </p:spPr>
        <p:txBody>
          <a:bodyPr lIns="90000" tIns="46800" rIns="90000" bIns="46800" anchor="b" anchorCtr="0">
            <a:noAutofit/>
          </a:bodyPr>
          <a:lstStyle>
            <a:lvl1pPr algn="ctr">
              <a:defRPr sz="6000" spc="600" baseline="0">
                <a:solidFill>
                  <a:schemeClr val="accent1"/>
                </a:solidFill>
                <a:ea typeface="汉仪旗黑-85S" panose="00020600040101010101" pitchFamily="18" charset="-122"/>
              </a:defRPr>
            </a:lvl1pPr>
          </a:lstStyle>
          <a:p>
            <a:r>
              <a:rPr lang="zh-CN" altLang="en-US" dirty="0"/>
              <a:t>单击此处编辑标题</a:t>
            </a:r>
            <a:endParaRPr lang="zh-CN" altLang="en-US" dirty="0"/>
          </a:p>
        </p:txBody>
      </p:sp>
      <p:sp>
        <p:nvSpPr>
          <p:cNvPr id="5" name="文本占位符 4"/>
          <p:cNvSpPr>
            <a:spLocks noGrp="1"/>
          </p:cNvSpPr>
          <p:nvPr userDrawn="1">
            <p:ph type="body" sz="quarter" idx="13" hasCustomPrompt="1"/>
            <p:custDataLst>
              <p:tags r:id="rId15"/>
            </p:custDataLst>
          </p:nvPr>
        </p:nvSpPr>
        <p:spPr>
          <a:xfrm>
            <a:off x="4511039" y="4490846"/>
            <a:ext cx="1383093" cy="474726"/>
          </a:xfrm>
          <a:solidFill>
            <a:schemeClr val="accent1"/>
          </a:solidFill>
        </p:spPr>
        <p:txBody>
          <a:bodyPr lIns="90000" tIns="46800" rIns="90000" bIns="46800" anchor="ctr">
            <a:normAutofit/>
          </a:bodyPr>
          <a:lstStyle>
            <a:lvl1pPr marL="0" indent="0" algn="ctr">
              <a:buNone/>
              <a:defRPr u="none" strike="noStrike" kern="1200" cap="none" spc="0" normalizeH="0">
                <a:solidFill>
                  <a:schemeClr val="bg1"/>
                </a:solidFill>
                <a:latin typeface="Arial" panose="020B0604020202020204" pitchFamily="34" charset="0"/>
                <a:ea typeface="微软雅黑" panose="020B050302020402020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14" name="文本占位符 13"/>
          <p:cNvSpPr>
            <a:spLocks noGrp="1"/>
          </p:cNvSpPr>
          <p:nvPr userDrawn="1">
            <p:ph type="body" sz="quarter" idx="14" hasCustomPrompt="1"/>
            <p:custDataLst>
              <p:tags r:id="rId16"/>
            </p:custDataLst>
          </p:nvPr>
        </p:nvSpPr>
        <p:spPr>
          <a:xfrm>
            <a:off x="6096000" y="4490846"/>
            <a:ext cx="1383092" cy="474726"/>
          </a:xfrm>
          <a:ln>
            <a:solidFill>
              <a:schemeClr val="accent1"/>
            </a:solidFill>
          </a:ln>
        </p:spPr>
        <p:txBody>
          <a:bodyPr lIns="90000" tIns="46800" rIns="90000" bIns="46800" anchor="ctr">
            <a:normAutofit/>
          </a:bodyPr>
          <a:lstStyle>
            <a:lvl1pPr marL="0" indent="0" algn="ctr">
              <a:buNone/>
              <a:defRPr u="none" strike="noStrike" kern="1200" cap="none" spc="0" normalizeH="0">
                <a:ln>
                  <a:noFill/>
                </a:ln>
                <a:solidFill>
                  <a:schemeClr val="accent1"/>
                </a:solidFill>
                <a:latin typeface="Arial" panose="020B0604020202020204" pitchFamily="34" charset="0"/>
                <a:ea typeface="微软雅黑" panose="020B050302020402020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custDataLst>
              <p:tags r:id="rId7"/>
            </p:custDataLst>
          </p:nvPr>
        </p:nvPicPr>
        <p:blipFill>
          <a:blip r:embed="rId8"/>
          <a:stretch>
            <a:fillRect/>
          </a:stretch>
        </p:blipFill>
        <p:spPr>
          <a:xfrm>
            <a:off x="0" y="6177281"/>
            <a:ext cx="12192000" cy="1324532"/>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stretch>
            <a:fillRect/>
          </a:stretch>
        </p:blipFill>
        <p:spPr>
          <a:xfrm>
            <a:off x="0" y="35560"/>
            <a:ext cx="12192000" cy="2046605"/>
          </a:xfrm>
          <a:prstGeom prst="rect">
            <a:avLst/>
          </a:prstGeom>
        </p:spPr>
      </p:pic>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7"/>
            </p:custDataLst>
          </p:nvPr>
        </p:nvSpPr>
        <p:spPr>
          <a:xfrm>
            <a:off x="5251487" y="2681555"/>
            <a:ext cx="3577049" cy="716508"/>
          </a:xfrm>
        </p:spPr>
        <p:txBody>
          <a:bodyPr lIns="90000" tIns="46800" rIns="90000" bIns="0" anchor="ctr" anchorCtr="0">
            <a:normAutofit/>
          </a:bodyPr>
          <a:lstStyle>
            <a:lvl1pPr algn="dist">
              <a:defRPr sz="4400" u="none" strike="noStrike" kern="1200" cap="none" spc="300" normalizeH="0" baseline="0">
                <a:solidFill>
                  <a:schemeClr val="accent1"/>
                </a:solidFill>
                <a:uFillTx/>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3" name="文本占位符 2"/>
          <p:cNvSpPr>
            <a:spLocks noGrp="1"/>
          </p:cNvSpPr>
          <p:nvPr>
            <p:ph type="body" idx="1" hasCustomPrompt="1"/>
            <p:custDataLst>
              <p:tags r:id="rId8"/>
            </p:custDataLst>
          </p:nvPr>
        </p:nvSpPr>
        <p:spPr>
          <a:xfrm>
            <a:off x="5251487" y="3459937"/>
            <a:ext cx="3577050" cy="544296"/>
          </a:xfrm>
        </p:spPr>
        <p:txBody>
          <a:bodyPr lIns="90000" tIns="0" rIns="90000" bIns="46800">
            <a:normAutofit/>
          </a:bodyPr>
          <a:lstStyle>
            <a:lvl1pPr marL="0" indent="0" eaLnBrk="1" fontAlgn="auto" latinLnBrk="0" hangingPunct="1">
              <a:buNone/>
              <a:defRPr kumimoji="0" lang="zh-CN" altLang="en-US" sz="24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lIns="90000" tIns="46800" rIns="90000" bIns="46800">
            <a:norm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pic>
        <p:nvPicPr>
          <p:cNvPr id="10" name="图片 9" descr="C:\Users\kingsoft\Desktop\图片7副本.png图片7副本"/>
          <p:cNvPicPr>
            <a:picLocks noChangeAspect="1"/>
          </p:cNvPicPr>
          <p:nvPr userDrawn="1">
            <p:custDataLst>
              <p:tags r:id="rId8"/>
            </p:custDataLst>
          </p:nvPr>
        </p:nvPicPr>
        <p:blipFill rotWithShape="1">
          <a:blip r:embed="rId9"/>
          <a:srcRect/>
          <a:stretch>
            <a:fillRect/>
          </a:stretch>
        </p:blipFill>
        <p:spPr>
          <a:xfrm>
            <a:off x="-16510" y="5971592"/>
            <a:ext cx="3478627" cy="907998"/>
          </a:xfrm>
          <a:prstGeom prst="rect">
            <a:avLst/>
          </a:prstGeom>
        </p:spPr>
      </p:pic>
      <p:pic>
        <p:nvPicPr>
          <p:cNvPr id="11" name="图片 10" descr="C:\Users\kingsoft\Desktop\图片7副本.png图片7副本"/>
          <p:cNvPicPr>
            <a:picLocks noChangeAspect="1"/>
          </p:cNvPicPr>
          <p:nvPr userDrawn="1">
            <p:custDataLst>
              <p:tags r:id="rId10"/>
            </p:custDataLst>
          </p:nvPr>
        </p:nvPicPr>
        <p:blipFill rotWithShape="1">
          <a:blip r:embed="rId11"/>
          <a:srcRect/>
          <a:stretch>
            <a:fillRect/>
          </a:stretch>
        </p:blipFill>
        <p:spPr>
          <a:xfrm flipH="1">
            <a:off x="8716609" y="5905492"/>
            <a:ext cx="3481106" cy="974098"/>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90000" tIns="46800" rIns="90000" bIns="468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90000" tIns="46800" rIns="90000" bIns="468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pic>
        <p:nvPicPr>
          <p:cNvPr id="10" name="图片 9" descr="C:\Users\kingsoft\Desktop\图片7副本.png图片7副本"/>
          <p:cNvPicPr>
            <a:picLocks noChangeAspect="1"/>
          </p:cNvPicPr>
          <p:nvPr userDrawn="1">
            <p:custDataLst>
              <p:tags r:id="rId10"/>
            </p:custDataLst>
          </p:nvPr>
        </p:nvPicPr>
        <p:blipFill rotWithShape="1">
          <a:blip r:embed="rId11"/>
          <a:srcRect/>
          <a:stretch>
            <a:fillRect/>
          </a:stretch>
        </p:blipFill>
        <p:spPr>
          <a:xfrm flipH="1">
            <a:off x="8716609" y="5905492"/>
            <a:ext cx="3481106" cy="974098"/>
          </a:xfrm>
          <a:prstGeom prst="rect">
            <a:avLst/>
          </a:prstGeom>
        </p:spPr>
      </p:pic>
      <p:pic>
        <p:nvPicPr>
          <p:cNvPr id="11" name="图片 10" descr="C:\Users\kingsoft\Desktop\图片7副本.png图片7副本"/>
          <p:cNvPicPr>
            <a:picLocks noChangeAspect="1"/>
          </p:cNvPicPr>
          <p:nvPr userDrawn="1">
            <p:custDataLst>
              <p:tags r:id="rId12"/>
            </p:custDataLst>
          </p:nvPr>
        </p:nvPicPr>
        <p:blipFill rotWithShape="1">
          <a:blip r:embed="rId13"/>
          <a:srcRect/>
          <a:stretch>
            <a:fillRect/>
          </a:stretch>
        </p:blipFill>
        <p:spPr>
          <a:xfrm>
            <a:off x="-16510" y="5971592"/>
            <a:ext cx="3478627" cy="907998"/>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0" y="-15482"/>
            <a:ext cx="3649343" cy="6857999"/>
            <a:chOff x="0" y="-15482"/>
            <a:chExt cx="3649343" cy="6857999"/>
          </a:xfrm>
        </p:grpSpPr>
        <p:pic>
          <p:nvPicPr>
            <p:cNvPr id="9" name="图片 8"/>
            <p:cNvPicPr>
              <a:picLocks noChangeAspect="1"/>
            </p:cNvPicPr>
            <p:nvPr userDrawn="1">
              <p:custDataLst>
                <p:tags r:id="rId3"/>
              </p:custDataLst>
            </p:nvPr>
          </p:nvPicPr>
          <p:blipFill>
            <a:blip r:embed="rId4"/>
            <a:stretch>
              <a:fillRect/>
            </a:stretch>
          </p:blipFill>
          <p:spPr>
            <a:xfrm rot="16200000">
              <a:off x="-1596587" y="1596587"/>
              <a:ext cx="6842517" cy="3649343"/>
            </a:xfrm>
            <a:prstGeom prst="rect">
              <a:avLst/>
            </a:prstGeom>
          </p:spPr>
        </p:pic>
        <p:pic>
          <p:nvPicPr>
            <p:cNvPr id="10" name="图片 9"/>
            <p:cNvPicPr>
              <a:picLocks noChangeAspect="1"/>
            </p:cNvPicPr>
            <p:nvPr userDrawn="1">
              <p:custDataLst>
                <p:tags r:id="rId5"/>
              </p:custDataLst>
            </p:nvPr>
          </p:nvPicPr>
          <p:blipFill rotWithShape="1">
            <a:blip r:embed="rId6"/>
            <a:srcRect/>
            <a:stretch>
              <a:fillRect/>
            </a:stretch>
          </p:blipFill>
          <p:spPr>
            <a:xfrm rot="5400000">
              <a:off x="-2338959" y="2323477"/>
              <a:ext cx="6857999" cy="2180082"/>
            </a:xfrm>
            <a:prstGeom prst="rect">
              <a:avLst/>
            </a:prstGeom>
          </p:spPr>
        </p:pic>
      </p:grpSp>
      <p:grpSp>
        <p:nvGrpSpPr>
          <p:cNvPr id="11" name="组合 10"/>
          <p:cNvGrpSpPr/>
          <p:nvPr userDrawn="1">
            <p:custDataLst>
              <p:tags r:id="rId7"/>
            </p:custDataLst>
          </p:nvPr>
        </p:nvGrpSpPr>
        <p:grpSpPr>
          <a:xfrm rot="10800000">
            <a:off x="8542657" y="15483"/>
            <a:ext cx="3649343" cy="6857999"/>
            <a:chOff x="0" y="-15482"/>
            <a:chExt cx="3649343" cy="6857999"/>
          </a:xfrm>
        </p:grpSpPr>
        <p:pic>
          <p:nvPicPr>
            <p:cNvPr id="12" name="图片 11"/>
            <p:cNvPicPr>
              <a:picLocks noChangeAspect="1"/>
            </p:cNvPicPr>
            <p:nvPr userDrawn="1">
              <p:custDataLst>
                <p:tags r:id="rId8"/>
              </p:custDataLst>
            </p:nvPr>
          </p:nvPicPr>
          <p:blipFill>
            <a:blip r:embed="rId4"/>
            <a:stretch>
              <a:fillRect/>
            </a:stretch>
          </p:blipFill>
          <p:spPr>
            <a:xfrm rot="16200000">
              <a:off x="-1596587" y="1596587"/>
              <a:ext cx="6842517" cy="3649343"/>
            </a:xfrm>
            <a:prstGeom prst="rect">
              <a:avLst/>
            </a:prstGeom>
          </p:spPr>
        </p:pic>
        <p:pic>
          <p:nvPicPr>
            <p:cNvPr id="13" name="图片 12"/>
            <p:cNvPicPr>
              <a:picLocks noChangeAspect="1"/>
            </p:cNvPicPr>
            <p:nvPr userDrawn="1">
              <p:custDataLst>
                <p:tags r:id="rId9"/>
              </p:custDataLst>
            </p:nvPr>
          </p:nvPicPr>
          <p:blipFill rotWithShape="1">
            <a:blip r:embed="rId6"/>
            <a:srcRect/>
            <a:stretch>
              <a:fillRect/>
            </a:stretch>
          </p:blipFill>
          <p:spPr>
            <a:xfrm rot="5400000">
              <a:off x="-2338959" y="2323477"/>
              <a:ext cx="6857999" cy="2180082"/>
            </a:xfrm>
            <a:prstGeom prst="rect">
              <a:avLst/>
            </a:prstGeom>
          </p:spPr>
        </p:pic>
      </p:grpSp>
      <p:sp>
        <p:nvSpPr>
          <p:cNvPr id="2" name="标题 1"/>
          <p:cNvSpPr>
            <a:spLocks noGrp="1"/>
          </p:cNvSpPr>
          <p:nvPr>
            <p:ph type="title"/>
            <p:custDataLst>
              <p:tags r:id="rId10"/>
            </p:custDataLst>
          </p:nvPr>
        </p:nvSpPr>
        <p:spPr/>
        <p:txBody>
          <a:bodyPr vert="horz" lIns="90000" tIns="46800" rIns="90000" bIns="46800" rtlCol="0" anchor="t" anchorCtr="0">
            <a:normAutofit/>
          </a:bodyPr>
          <a:lstStyle>
            <a:lvl1pPr marL="0" marR="0" lvl="0" algn="ctr"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p>
            <a:endParaRPr lang="zh-CN" altLang="en-US"/>
          </a:p>
        </p:txBody>
      </p:sp>
      <p:sp>
        <p:nvSpPr>
          <p:cNvPr id="5" name="灯片编号占位符 4"/>
          <p:cNvSpPr>
            <a:spLocks noGrp="1"/>
          </p:cNvSpPr>
          <p:nvPr>
            <p:ph type="sldNum" sz="quarter" idx="12"/>
            <p:custDataLst>
              <p:tags r:id="rId13"/>
            </p:custDataLst>
          </p:nvPr>
        </p:nvSpPr>
        <p:spPr/>
        <p:txBody>
          <a:bodyPr/>
          <a:lstStyle/>
          <a:p>
            <a:fld id="{49AE70B2-8BF9-45C0-BB95-33D1B9D3A854}" type="slidenum">
              <a:rPr lang="zh-CN" altLang="en-US" smtClean="0"/>
            </a:fld>
            <a:endParaRPr lang="zh-CN" altLang="en-US"/>
          </a:p>
        </p:txBody>
      </p:sp>
      <p:sp>
        <p:nvSpPr>
          <p:cNvPr id="14" name="矩形: 圆角 13"/>
          <p:cNvSpPr/>
          <p:nvPr userDrawn="1">
            <p:custDataLst>
              <p:tags r:id="rId14"/>
            </p:custDataLst>
          </p:nvPr>
        </p:nvSpPr>
        <p:spPr>
          <a:xfrm>
            <a:off x="5638165" y="1484173"/>
            <a:ext cx="914400" cy="47625"/>
          </a:xfrm>
          <a:prstGeom prst="roundRect">
            <a:avLst>
              <a:gd name="adj" fmla="val 50000"/>
            </a:avLst>
          </a:prstGeom>
          <a:solidFill>
            <a:schemeClr val="accent1">
              <a:lumMod val="5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pic>
        <p:nvPicPr>
          <p:cNvPr id="9" name="图片 8" descr="C:\Users\kingsoft\Desktop\图片7副本.png图片7副本"/>
          <p:cNvPicPr>
            <a:picLocks noChangeAspect="1"/>
          </p:cNvPicPr>
          <p:nvPr userDrawn="1">
            <p:custDataLst>
              <p:tags r:id="rId8"/>
            </p:custDataLst>
          </p:nvPr>
        </p:nvPicPr>
        <p:blipFill rotWithShape="1">
          <a:blip r:embed="rId9"/>
          <a:srcRect/>
          <a:stretch>
            <a:fillRect/>
          </a:stretch>
        </p:blipFill>
        <p:spPr>
          <a:xfrm flipH="1">
            <a:off x="8231997" y="5327780"/>
            <a:ext cx="3960001" cy="153022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stretch>
            <a:fillRect/>
          </a:stretch>
        </p:blipFill>
        <p:spPr>
          <a:xfrm rot="5400000">
            <a:off x="-3378783" y="2809615"/>
            <a:ext cx="6858002" cy="1238771"/>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pic>
        <p:nvPicPr>
          <p:cNvPr id="9" name="图片 8" descr="C:\Users\kingsoft\Desktop\图片7副本.png图片7副本"/>
          <p:cNvPicPr>
            <a:picLocks noChangeAspect="1"/>
          </p:cNvPicPr>
          <p:nvPr userDrawn="1">
            <p:custDataLst>
              <p:tags r:id="rId9"/>
            </p:custDataLst>
          </p:nvPr>
        </p:nvPicPr>
        <p:blipFill rotWithShape="1">
          <a:blip r:embed="rId10"/>
          <a:srcRect/>
          <a:stretch>
            <a:fillRect/>
          </a:stretch>
        </p:blipFill>
        <p:spPr>
          <a:xfrm flipH="1">
            <a:off x="8231997" y="5327780"/>
            <a:ext cx="3960001" cy="153022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2"/>
            </p:custDataLst>
          </p:nvPr>
        </p:nvPicPr>
        <p:blipFill>
          <a:blip r:embed="rId3"/>
          <a:stretch>
            <a:fillRect/>
          </a:stretch>
        </p:blipFill>
        <p:spPr>
          <a:xfrm>
            <a:off x="0" y="-15240"/>
            <a:ext cx="12192000" cy="204660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3"/>
          <a:stretch>
            <a:fillRect/>
          </a:stretch>
        </p:blipFill>
        <p:spPr>
          <a:xfrm>
            <a:off x="0" y="6177281"/>
            <a:ext cx="12192000" cy="1165911"/>
          </a:xfrm>
          <a:prstGeom prst="rect">
            <a:avLst/>
          </a:prstGeom>
        </p:spPr>
      </p:pic>
      <p:pic>
        <p:nvPicPr>
          <p:cNvPr id="6" name="图片 5"/>
          <p:cNvPicPr>
            <a:picLocks noChangeAspect="1"/>
          </p:cNvPicPr>
          <p:nvPr userDrawn="1">
            <p:custDataLst>
              <p:tags r:id="rId4"/>
            </p:custDataLst>
          </p:nvPr>
        </p:nvPicPr>
        <p:blipFill>
          <a:blip r:embed="rId5"/>
          <a:stretch>
            <a:fillRect/>
          </a:stretch>
        </p:blipFill>
        <p:spPr>
          <a:xfrm>
            <a:off x="0" y="35560"/>
            <a:ext cx="12192000" cy="2046605"/>
          </a:xfrm>
          <a:prstGeom prst="rect">
            <a:avLst/>
          </a:prstGeom>
        </p:spPr>
      </p:pic>
      <p:sp>
        <p:nvSpPr>
          <p:cNvPr id="2" name="标题 1"/>
          <p:cNvSpPr>
            <a:spLocks noGrp="1"/>
          </p:cNvSpPr>
          <p:nvPr>
            <p:ph type="title" hasCustomPrompt="1"/>
            <p:custDataLst>
              <p:tags r:id="rId6"/>
            </p:custDataLst>
          </p:nvPr>
        </p:nvSpPr>
        <p:spPr>
          <a:xfrm>
            <a:off x="3125639" y="2421777"/>
            <a:ext cx="5940722" cy="1336635"/>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7200" b="1" i="0" u="none" strike="noStrike" kern="1200" cap="none" spc="600" normalizeH="0" baseline="0" noProof="1" dirty="0">
                <a:solidFill>
                  <a:schemeClr val="accent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pic>
        <p:nvPicPr>
          <p:cNvPr id="9" name="图片 8"/>
          <p:cNvPicPr>
            <a:picLocks noChangeAspect="1"/>
          </p:cNvPicPr>
          <p:nvPr userDrawn="1">
            <p:custDataLst>
              <p:tags r:id="rId10"/>
            </p:custDataLst>
          </p:nvPr>
        </p:nvPicPr>
        <p:blipFill rotWithShape="1">
          <a:blip r:embed="rId11"/>
          <a:srcRect/>
          <a:stretch>
            <a:fillRect/>
          </a:stretch>
        </p:blipFill>
        <p:spPr>
          <a:xfrm>
            <a:off x="0" y="-3"/>
            <a:ext cx="12192000" cy="1704978"/>
          </a:xfrm>
          <a:prstGeom prst="rect">
            <a:avLst/>
          </a:prstGeom>
        </p:spPr>
      </p:pic>
      <p:sp>
        <p:nvSpPr>
          <p:cNvPr id="13" name="文本占位符 12"/>
          <p:cNvSpPr>
            <a:spLocks noGrp="1"/>
          </p:cNvSpPr>
          <p:nvPr>
            <p:ph type="body" sz="quarter" idx="13" hasCustomPrompt="1"/>
            <p:custDataLst>
              <p:tags r:id="rId12"/>
            </p:custDataLst>
          </p:nvPr>
        </p:nvSpPr>
        <p:spPr>
          <a:xfrm>
            <a:off x="4632702" y="4417887"/>
            <a:ext cx="1302101" cy="485285"/>
          </a:xfrm>
          <a:solidFill>
            <a:schemeClr val="accent1"/>
          </a:solidFill>
        </p:spPr>
        <p:txBody>
          <a:bodyPr/>
          <a:lstStyle>
            <a:lvl1pPr marL="0" indent="0" algn="r">
              <a:buNone/>
              <a:defRPr>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15" name="文本占位符 14"/>
          <p:cNvSpPr>
            <a:spLocks noGrp="1"/>
          </p:cNvSpPr>
          <p:nvPr>
            <p:ph type="body" sz="quarter" idx="14" hasCustomPrompt="1"/>
            <p:custDataLst>
              <p:tags r:id="rId13"/>
            </p:custDataLst>
          </p:nvPr>
        </p:nvSpPr>
        <p:spPr>
          <a:xfrm>
            <a:off x="6257198" y="4417887"/>
            <a:ext cx="1302102" cy="485285"/>
          </a:xfrm>
          <a:ln>
            <a:solidFill>
              <a:schemeClr val="accent1"/>
            </a:solidFill>
          </a:ln>
        </p:spPr>
        <p:txBody>
          <a:bodyPr/>
          <a:lstStyle>
            <a:lvl1pPr marL="0" indent="0">
              <a:buNone/>
              <a:defRPr>
                <a:solidFill>
                  <a:schemeClr val="accent1"/>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Autofit/>
          </a:bodyPr>
          <a:lstStyle>
            <a:lvl1pPr>
              <a:defRPr sz="24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lvl1pPr>
              <a:defRPr baseline="0">
                <a:latin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latin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lvl1pPr>
              <a:defRPr baseline="0">
                <a:latin typeface="微软雅黑" panose="020B0503020204020204" charset="-122"/>
              </a:defRPr>
            </a:lvl1pPr>
          </a:lstStyle>
          <a:p>
            <a:fld id="{49AE70B2-8BF9-45C0-BB95-33D1B9D3A854}" type="slidenum">
              <a:rPr lang="zh-CN" altLang="en-US" smtClean="0"/>
            </a:fld>
            <a:endParaRPr lang="zh-CN" altLang="en-US" dirty="0"/>
          </a:p>
        </p:txBody>
      </p:sp>
      <p:pic>
        <p:nvPicPr>
          <p:cNvPr id="18" name="图片 17"/>
          <p:cNvPicPr>
            <a:picLocks noChangeAspect="1"/>
          </p:cNvPicPr>
          <p:nvPr userDrawn="1">
            <p:custDataLst>
              <p:tags r:id="rId6"/>
            </p:custDataLst>
          </p:nvPr>
        </p:nvPicPr>
        <p:blipFill>
          <a:blip r:embed="rId7"/>
          <a:stretch>
            <a:fillRect/>
          </a:stretch>
        </p:blipFill>
        <p:spPr>
          <a:xfrm>
            <a:off x="0" y="6177281"/>
            <a:ext cx="12192000" cy="1315202"/>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86385" y="273050"/>
            <a:ext cx="11616055" cy="631190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latin typeface="Arial" panose="020B0604020202020204" pitchFamily="34" charset="0"/>
              <a:ea typeface="微软雅黑" panose="020B0503020204020204" charset="-122"/>
              <a:sym typeface="+mn-ea"/>
            </a:endParaRPr>
          </a:p>
        </p:txBody>
      </p:sp>
      <p:sp>
        <p:nvSpPr>
          <p:cNvPr id="3" name="日期占位符 2"/>
          <p:cNvSpPr>
            <a:spLocks noGrp="1"/>
          </p:cNvSpPr>
          <p:nvPr>
            <p:ph type="dt" sz="half" idx="10"/>
            <p:custDataLst>
              <p:tags r:id="rId3"/>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2" name="标题 1"/>
          <p:cNvSpPr>
            <a:spLocks noGrp="1"/>
          </p:cNvSpPr>
          <p:nvPr>
            <p:ph type="title" hasCustomPrompt="1"/>
            <p:custDataLst>
              <p:tags r:id="rId4"/>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vl2pPr>
              <a:defRPr sz="1400" baseline="0">
                <a:solidFill>
                  <a:schemeClr val="tx1">
                    <a:lumMod val="85000"/>
                    <a:lumOff val="15000"/>
                  </a:schemeClr>
                </a:solidFill>
                <a:latin typeface="Arial" panose="020B0604020202020204" pitchFamily="34" charset="0"/>
                <a:ea typeface="微软雅黑" panose="020B0503020204020204" charset="-122"/>
              </a:defRPr>
            </a:lvl2pPr>
            <a:lvl3pPr>
              <a:defRPr sz="1400" baseline="0">
                <a:solidFill>
                  <a:schemeClr val="tx1">
                    <a:lumMod val="85000"/>
                    <a:lumOff val="15000"/>
                  </a:schemeClr>
                </a:solidFill>
                <a:latin typeface="Arial" panose="020B0604020202020204" pitchFamily="34" charset="0"/>
                <a:ea typeface="微软雅黑" panose="020B0503020204020204" charset="-122"/>
              </a:defRPr>
            </a:lvl3pPr>
            <a:lvl4pPr>
              <a:defRPr sz="1400" baseline="0">
                <a:solidFill>
                  <a:schemeClr val="tx1">
                    <a:lumMod val="85000"/>
                    <a:lumOff val="15000"/>
                  </a:schemeClr>
                </a:solidFill>
                <a:latin typeface="Arial" panose="020B0604020202020204" pitchFamily="34" charset="0"/>
                <a:ea typeface="微软雅黑" panose="020B0503020204020204" charset="-122"/>
              </a:defRPr>
            </a:lvl4pPr>
            <a:lvl5pPr>
              <a:defRPr sz="14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页脚占位符 3"/>
          <p:cNvSpPr>
            <a:spLocks noGrp="1"/>
          </p:cNvSpPr>
          <p:nvPr>
            <p:ph type="ftr" sz="quarter" idx="11"/>
            <p:custDataLst>
              <p:tags r:id="rId6"/>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pic>
        <p:nvPicPr>
          <p:cNvPr id="10" name="图片 9" descr="C:\Users\kingsoft\Desktop\图片7副本.png图片7副本"/>
          <p:cNvPicPr>
            <a:picLocks noChangeAspect="1"/>
          </p:cNvPicPr>
          <p:nvPr userDrawn="1">
            <p:custDataLst>
              <p:tags r:id="rId8"/>
            </p:custDataLst>
          </p:nvPr>
        </p:nvPicPr>
        <p:blipFill rotWithShape="1">
          <a:blip r:embed="rId9"/>
          <a:srcRect/>
          <a:stretch>
            <a:fillRect/>
          </a:stretch>
        </p:blipFill>
        <p:spPr>
          <a:xfrm flipH="1">
            <a:off x="7072603" y="4933186"/>
            <a:ext cx="4829835" cy="1651763"/>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4823460" cy="685863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accent1"/>
              </a:solidFill>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vl2pPr>
              <a:defRPr sz="1400" baseline="0">
                <a:solidFill>
                  <a:schemeClr val="tx1">
                    <a:lumMod val="85000"/>
                    <a:lumOff val="15000"/>
                  </a:schemeClr>
                </a:solidFill>
                <a:latin typeface="Arial" panose="020B0604020202020204" pitchFamily="34" charset="0"/>
                <a:ea typeface="微软雅黑" panose="020B0503020204020204" charset="-122"/>
              </a:defRPr>
            </a:lvl2pPr>
            <a:lvl3pPr>
              <a:defRPr sz="1400" baseline="0">
                <a:solidFill>
                  <a:schemeClr val="tx1">
                    <a:lumMod val="85000"/>
                    <a:lumOff val="15000"/>
                  </a:schemeClr>
                </a:solidFill>
                <a:latin typeface="Arial" panose="020B0604020202020204" pitchFamily="34" charset="0"/>
                <a:ea typeface="微软雅黑" panose="020B0503020204020204" charset="-122"/>
              </a:defRPr>
            </a:lvl3pPr>
            <a:lvl4pPr>
              <a:defRPr sz="1400" baseline="0">
                <a:solidFill>
                  <a:schemeClr val="tx1">
                    <a:lumMod val="85000"/>
                    <a:lumOff val="15000"/>
                  </a:schemeClr>
                </a:solidFill>
                <a:latin typeface="Arial" panose="020B0604020202020204" pitchFamily="34" charset="0"/>
                <a:ea typeface="微软雅黑" panose="020B0503020204020204" charset="-122"/>
              </a:defRPr>
            </a:lvl4pPr>
            <a:lvl5pPr>
              <a:defRPr sz="14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vl2pPr>
              <a:defRPr sz="1400" baseline="0">
                <a:solidFill>
                  <a:schemeClr val="tx1">
                    <a:lumMod val="85000"/>
                    <a:lumOff val="15000"/>
                  </a:schemeClr>
                </a:solidFill>
                <a:latin typeface="Arial" panose="020B0604020202020204" pitchFamily="34" charset="0"/>
                <a:ea typeface="微软雅黑" panose="020B0503020204020204" charset="-122"/>
              </a:defRPr>
            </a:lvl2pPr>
            <a:lvl3pPr>
              <a:defRPr sz="1400" baseline="0">
                <a:solidFill>
                  <a:schemeClr val="tx1">
                    <a:lumMod val="85000"/>
                    <a:lumOff val="15000"/>
                  </a:schemeClr>
                </a:solidFill>
                <a:latin typeface="Arial" panose="020B0604020202020204" pitchFamily="34" charset="0"/>
                <a:ea typeface="微软雅黑" panose="020B0503020204020204" charset="-122"/>
              </a:defRPr>
            </a:lvl3pPr>
            <a:lvl4pPr>
              <a:defRPr sz="1400" baseline="0">
                <a:solidFill>
                  <a:schemeClr val="tx1">
                    <a:lumMod val="85000"/>
                    <a:lumOff val="15000"/>
                  </a:schemeClr>
                </a:solidFill>
                <a:latin typeface="Arial" panose="020B0604020202020204" pitchFamily="34" charset="0"/>
                <a:ea typeface="微软雅黑" panose="020B0503020204020204" charset="-122"/>
              </a:defRPr>
            </a:lvl4pPr>
            <a:lvl5pPr>
              <a:defRPr sz="14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pic>
        <p:nvPicPr>
          <p:cNvPr id="10" name="图片 9" descr="C:\Users\kingsoft\Desktop\图片7副本.png图片7副本"/>
          <p:cNvPicPr>
            <a:picLocks noChangeAspect="1"/>
          </p:cNvPicPr>
          <p:nvPr userDrawn="1">
            <p:custDataLst>
              <p:tags r:id="rId9"/>
            </p:custDataLst>
          </p:nvPr>
        </p:nvPicPr>
        <p:blipFill rotWithShape="1">
          <a:blip r:embed="rId10"/>
          <a:srcRect/>
          <a:stretch>
            <a:fillRect/>
          </a:stretch>
        </p:blipFill>
        <p:spPr>
          <a:xfrm flipH="1">
            <a:off x="8231997" y="5327780"/>
            <a:ext cx="3960001" cy="153022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vl2pPr>
              <a:defRPr sz="1400" baseline="0">
                <a:solidFill>
                  <a:schemeClr val="tx1">
                    <a:lumMod val="85000"/>
                    <a:lumOff val="15000"/>
                  </a:schemeClr>
                </a:solidFill>
                <a:latin typeface="Arial" panose="020B0604020202020204" pitchFamily="34" charset="0"/>
                <a:ea typeface="微软雅黑" panose="020B0503020204020204" charset="-122"/>
              </a:defRPr>
            </a:lvl2pPr>
            <a:lvl3pPr>
              <a:defRPr sz="1400" baseline="0">
                <a:solidFill>
                  <a:schemeClr val="tx1">
                    <a:lumMod val="85000"/>
                    <a:lumOff val="15000"/>
                  </a:schemeClr>
                </a:solidFill>
                <a:latin typeface="Arial" panose="020B0604020202020204" pitchFamily="34" charset="0"/>
                <a:ea typeface="微软雅黑" panose="020B0503020204020204" charset="-122"/>
              </a:defRPr>
            </a:lvl3pPr>
            <a:lvl4pPr>
              <a:defRPr sz="1400" baseline="0">
                <a:solidFill>
                  <a:schemeClr val="tx1">
                    <a:lumMod val="85000"/>
                    <a:lumOff val="15000"/>
                  </a:schemeClr>
                </a:solidFill>
                <a:latin typeface="Arial" panose="020B0604020202020204" pitchFamily="34" charset="0"/>
                <a:ea typeface="微软雅黑" panose="020B0503020204020204" charset="-122"/>
              </a:defRPr>
            </a:lvl4pPr>
            <a:lvl5pPr>
              <a:defRPr sz="14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pic>
        <p:nvPicPr>
          <p:cNvPr id="16" name="图片 15" descr="C:\Users\kingsoft\Desktop\图片7副本.png图片7副本"/>
          <p:cNvPicPr>
            <a:picLocks noChangeAspect="1"/>
          </p:cNvPicPr>
          <p:nvPr userDrawn="1">
            <p:custDataLst>
              <p:tags r:id="rId9"/>
            </p:custDataLst>
          </p:nvPr>
        </p:nvPicPr>
        <p:blipFill rotWithShape="1">
          <a:blip r:embed="rId10"/>
          <a:srcRect/>
          <a:stretch>
            <a:fillRect/>
          </a:stretch>
        </p:blipFill>
        <p:spPr>
          <a:xfrm flipH="1">
            <a:off x="8231997" y="5327780"/>
            <a:ext cx="3960001" cy="153022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pic>
        <p:nvPicPr>
          <p:cNvPr id="18" name="图片 17"/>
          <p:cNvPicPr>
            <a:picLocks noChangeAspect="1"/>
          </p:cNvPicPr>
          <p:nvPr userDrawn="1">
            <p:custDataLst>
              <p:tags r:id="rId2"/>
            </p:custDataLst>
          </p:nvPr>
        </p:nvPicPr>
        <p:blipFill>
          <a:blip r:embed="rId3"/>
          <a:stretch>
            <a:fillRect/>
          </a:stretch>
        </p:blipFill>
        <p:spPr>
          <a:xfrm>
            <a:off x="3810" y="0"/>
            <a:ext cx="12192000" cy="1975485"/>
          </a:xfrm>
          <a:prstGeom prst="rect">
            <a:avLst/>
          </a:prstGeom>
        </p:spPr>
      </p:pic>
      <p:sp>
        <p:nvSpPr>
          <p:cNvPr id="13" name="矩形 12"/>
          <p:cNvSpPr/>
          <p:nvPr userDrawn="1">
            <p:custDataLst>
              <p:tags r:id="rId4"/>
            </p:custDataLst>
          </p:nvPr>
        </p:nvSpPr>
        <p:spPr>
          <a:xfrm>
            <a:off x="0" y="50419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vl2pPr>
              <a:defRPr sz="1400" baseline="0">
                <a:solidFill>
                  <a:schemeClr val="tx1">
                    <a:lumMod val="85000"/>
                    <a:lumOff val="15000"/>
                  </a:schemeClr>
                </a:solidFill>
                <a:latin typeface="Arial" panose="020B0604020202020204" pitchFamily="34" charset="0"/>
                <a:ea typeface="微软雅黑" panose="020B0503020204020204" charset="-122"/>
              </a:defRPr>
            </a:lvl2pPr>
            <a:lvl3pPr>
              <a:defRPr sz="1400" baseline="0">
                <a:solidFill>
                  <a:schemeClr val="tx1">
                    <a:lumMod val="85000"/>
                    <a:lumOff val="15000"/>
                  </a:schemeClr>
                </a:solidFill>
                <a:latin typeface="Arial" panose="020B0604020202020204" pitchFamily="34" charset="0"/>
                <a:ea typeface="微软雅黑" panose="020B0503020204020204" charset="-122"/>
              </a:defRPr>
            </a:lvl3pPr>
            <a:lvl4pPr>
              <a:defRPr sz="1400" baseline="0">
                <a:solidFill>
                  <a:schemeClr val="tx1">
                    <a:lumMod val="85000"/>
                    <a:lumOff val="15000"/>
                  </a:schemeClr>
                </a:solidFill>
                <a:latin typeface="Arial" panose="020B0604020202020204" pitchFamily="34" charset="0"/>
                <a:ea typeface="微软雅黑" panose="020B0503020204020204" charset="-122"/>
              </a:defRPr>
            </a:lvl4pPr>
            <a:lvl5pPr>
              <a:defRPr sz="14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8" name="图片 17"/>
          <p:cNvPicPr>
            <a:picLocks noChangeAspect="1"/>
          </p:cNvPicPr>
          <p:nvPr userDrawn="1">
            <p:custDataLst>
              <p:tags r:id="rId2"/>
            </p:custDataLst>
          </p:nvPr>
        </p:nvPicPr>
        <p:blipFill>
          <a:blip r:embed="rId3"/>
          <a:stretch>
            <a:fillRect/>
          </a:stretch>
        </p:blipFill>
        <p:spPr>
          <a:xfrm>
            <a:off x="0" y="6242387"/>
            <a:ext cx="12192000" cy="1231226"/>
          </a:xfrm>
          <a:prstGeom prst="rect">
            <a:avLst/>
          </a:prstGeom>
        </p:spPr>
      </p:pic>
      <p:sp>
        <p:nvSpPr>
          <p:cNvPr id="15" name="矩形 14"/>
          <p:cNvSpPr/>
          <p:nvPr userDrawn="1">
            <p:custDataLst>
              <p:tags r:id="rId4"/>
            </p:custDataLst>
          </p:nvPr>
        </p:nvSpPr>
        <p:spPr>
          <a:xfrm>
            <a:off x="0" y="0"/>
            <a:ext cx="12192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latin typeface="Viner Hand ITC" panose="03070502030502020203" charset="0"/>
              <a:cs typeface="Viner Hand ITC" panose="03070502030502020203" charset="0"/>
              <a:sym typeface="+mn-ea"/>
            </a:endParaRPr>
          </a:p>
        </p:txBody>
      </p:sp>
      <p:sp>
        <p:nvSpPr>
          <p:cNvPr id="2" name="标题 1"/>
          <p:cNvSpPr>
            <a:spLocks noGrp="1"/>
          </p:cNvSpPr>
          <p:nvPr>
            <p:ph type="title"/>
            <p:custDataLst>
              <p:tags r:id="rId5"/>
            </p:custDataLst>
          </p:nvPr>
        </p:nvSpPr>
        <p:spPr>
          <a:xfrm>
            <a:off x="579600" y="237600"/>
            <a:ext cx="11037600" cy="441964"/>
          </a:xfrm>
        </p:spPr>
        <p:txBody>
          <a:bodyPr>
            <a:normAutofit/>
          </a:bodyPr>
          <a:lstStyle>
            <a:lvl1pPr>
              <a:defRPr sz="28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6"/>
            </p:custDataLst>
          </p:nvPr>
        </p:nvSpPr>
        <p:spPr>
          <a:xfrm>
            <a:off x="579600" y="1663200"/>
            <a:ext cx="5342400" cy="2894400"/>
          </a:xfrm>
        </p:spPr>
        <p:txBody>
          <a:bodyPr>
            <a:normAutofit/>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vl2pPr>
              <a:defRPr sz="1400" baseline="0">
                <a:solidFill>
                  <a:schemeClr val="tx1">
                    <a:lumMod val="85000"/>
                    <a:lumOff val="15000"/>
                  </a:schemeClr>
                </a:solidFill>
                <a:latin typeface="Arial" panose="020B0604020202020204" pitchFamily="34" charset="0"/>
                <a:ea typeface="微软雅黑" panose="020B0503020204020204" charset="-122"/>
              </a:defRPr>
            </a:lvl2pPr>
            <a:lvl3pPr>
              <a:defRPr sz="1400" baseline="0">
                <a:solidFill>
                  <a:schemeClr val="tx1">
                    <a:lumMod val="85000"/>
                    <a:lumOff val="15000"/>
                  </a:schemeClr>
                </a:solidFill>
                <a:latin typeface="Arial" panose="020B0604020202020204" pitchFamily="34" charset="0"/>
                <a:ea typeface="微软雅黑" panose="020B0503020204020204" charset="-122"/>
              </a:defRPr>
            </a:lvl3pPr>
            <a:lvl4pPr>
              <a:defRPr sz="1400" baseline="0">
                <a:solidFill>
                  <a:schemeClr val="tx1">
                    <a:lumMod val="85000"/>
                    <a:lumOff val="15000"/>
                  </a:schemeClr>
                </a:solidFill>
                <a:latin typeface="Arial" panose="020B0604020202020204" pitchFamily="34" charset="0"/>
                <a:ea typeface="微软雅黑" panose="020B0503020204020204" charset="-122"/>
              </a:defRPr>
            </a:lvl4pPr>
            <a:lvl5pPr>
              <a:defRPr sz="14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normAutofit/>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vl2pPr>
              <a:defRPr sz="1400" baseline="0">
                <a:solidFill>
                  <a:schemeClr val="tx1">
                    <a:lumMod val="85000"/>
                    <a:lumOff val="15000"/>
                  </a:schemeClr>
                </a:solidFill>
                <a:latin typeface="Arial" panose="020B0604020202020204" pitchFamily="34" charset="0"/>
                <a:ea typeface="微软雅黑" panose="020B0503020204020204" charset="-122"/>
              </a:defRPr>
            </a:lvl2pPr>
            <a:lvl3pPr>
              <a:defRPr sz="1400" baseline="0">
                <a:solidFill>
                  <a:schemeClr val="tx1">
                    <a:lumMod val="85000"/>
                    <a:lumOff val="15000"/>
                  </a:schemeClr>
                </a:solidFill>
                <a:latin typeface="Arial" panose="020B0604020202020204" pitchFamily="34" charset="0"/>
                <a:ea typeface="微软雅黑" panose="020B0503020204020204" charset="-122"/>
              </a:defRPr>
            </a:lvl3pPr>
            <a:lvl4pPr>
              <a:defRPr sz="1400" baseline="0">
                <a:solidFill>
                  <a:schemeClr val="tx1">
                    <a:lumMod val="85000"/>
                    <a:lumOff val="15000"/>
                  </a:schemeClr>
                </a:solidFill>
                <a:latin typeface="Arial" panose="020B0604020202020204" pitchFamily="34" charset="0"/>
                <a:ea typeface="微软雅黑" panose="020B0503020204020204" charset="-122"/>
              </a:defRPr>
            </a:lvl4pPr>
            <a:lvl5pPr>
              <a:defRPr sz="14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11" name="文本占位符 10"/>
          <p:cNvSpPr>
            <a:spLocks noGrp="1"/>
          </p:cNvSpPr>
          <p:nvPr>
            <p:ph type="body" sz="quarter" idx="15"/>
            <p:custDataLst>
              <p:tags r:id="rId11"/>
            </p:custDataLst>
          </p:nvPr>
        </p:nvSpPr>
        <p:spPr>
          <a:xfrm>
            <a:off x="572400" y="4816800"/>
            <a:ext cx="5342400" cy="781200"/>
          </a:xfrm>
        </p:spPr>
        <p:txBody>
          <a:bodyPr>
            <a:normAutofit/>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normAutofit/>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rgbClr val="EBF5FC"/>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959224"/>
            <a:ext cx="12192000" cy="4939553"/>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pic>
        <p:nvPicPr>
          <p:cNvPr id="9" name="图片 8" descr="C:\Users\kingsoft\Desktop\图片7副本.png图片7副本"/>
          <p:cNvPicPr>
            <a:picLocks noChangeAspect="1"/>
          </p:cNvPicPr>
          <p:nvPr userDrawn="1">
            <p:custDataLst>
              <p:tags r:id="rId6"/>
            </p:custDataLst>
          </p:nvPr>
        </p:nvPicPr>
        <p:blipFill rotWithShape="1">
          <a:blip r:embed="rId7"/>
          <a:srcRect/>
          <a:stretch>
            <a:fillRect/>
          </a:stretch>
        </p:blipFill>
        <p:spPr>
          <a:xfrm flipH="1">
            <a:off x="8429082" y="4917233"/>
            <a:ext cx="3762917" cy="981917"/>
          </a:xfrm>
          <a:prstGeom prst="rect">
            <a:avLst/>
          </a:prstGeom>
        </p:spPr>
      </p:pic>
      <p:pic>
        <p:nvPicPr>
          <p:cNvPr id="10" name="图片 9" descr="C:\Users\kingsoft\Desktop\图片7副本.png图片7副本"/>
          <p:cNvPicPr>
            <a:picLocks noChangeAspect="1"/>
          </p:cNvPicPr>
          <p:nvPr userDrawn="1">
            <p:custDataLst>
              <p:tags r:id="rId8"/>
            </p:custDataLst>
          </p:nvPr>
        </p:nvPicPr>
        <p:blipFill rotWithShape="1">
          <a:blip r:embed="rId9"/>
          <a:srcRect/>
          <a:stretch>
            <a:fillRect/>
          </a:stretch>
        </p:blipFill>
        <p:spPr>
          <a:xfrm rot="10800000" flipH="1">
            <a:off x="0" y="398"/>
            <a:ext cx="4713605" cy="1229995"/>
          </a:xfrm>
          <a:prstGeom prst="rect">
            <a:avLst/>
          </a:prstGeom>
        </p:spPr>
      </p:pic>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44.xml"/><Relationship Id="rId23" Type="http://schemas.openxmlformats.org/officeDocument/2006/relationships/tags" Target="../tags/tag143.xml"/><Relationship Id="rId22" Type="http://schemas.openxmlformats.org/officeDocument/2006/relationships/tags" Target="../tags/tag142.xml"/><Relationship Id="rId21" Type="http://schemas.openxmlformats.org/officeDocument/2006/relationships/tags" Target="../tags/tag141.xml"/><Relationship Id="rId20" Type="http://schemas.openxmlformats.org/officeDocument/2006/relationships/tags" Target="../tags/tag140.xml"/><Relationship Id="rId2" Type="http://schemas.openxmlformats.org/officeDocument/2006/relationships/slideLayout" Target="../slideLayouts/slideLayout13.xml"/><Relationship Id="rId19" Type="http://schemas.openxmlformats.org/officeDocument/2006/relationships/tags" Target="../tags/tag139.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46.xml"/><Relationship Id="rId1" Type="http://schemas.openxmlformats.org/officeDocument/2006/relationships/tags" Target="../tags/tag145.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4.xml"/><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s>
</file>

<file path=ppt/slides/_rels/slide3.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4" Type="http://schemas.openxmlformats.org/officeDocument/2006/relationships/slideLayout" Target="../slideLayouts/slideLayout17.xml"/><Relationship Id="rId13" Type="http://schemas.openxmlformats.org/officeDocument/2006/relationships/tags" Target="../tags/tag162.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tags" Target="../tags/tag150.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5.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image" Target="../media/image18.jpeg"/><Relationship Id="rId2" Type="http://schemas.openxmlformats.org/officeDocument/2006/relationships/tags" Target="../tags/tag164.xml"/><Relationship Id="rId1" Type="http://schemas.openxmlformats.org/officeDocument/2006/relationships/tags" Target="../tags/tag16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tags" Target="../tags/tag168.xml"/><Relationship Id="rId1" Type="http://schemas.openxmlformats.org/officeDocument/2006/relationships/tags" Target="../tags/tag167.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7.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image" Target="../media/image19.jpeg"/><Relationship Id="rId2" Type="http://schemas.openxmlformats.org/officeDocument/2006/relationships/tags" Target="../tags/tag170.xml"/><Relationship Id="rId1" Type="http://schemas.openxmlformats.org/officeDocument/2006/relationships/tags" Target="../tags/tag169.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7.xml"/><Relationship Id="rId4" Type="http://schemas.openxmlformats.org/officeDocument/2006/relationships/tags" Target="../tags/tag175.xml"/><Relationship Id="rId3" Type="http://schemas.openxmlformats.org/officeDocument/2006/relationships/image" Target="../media/image19.jpeg"/><Relationship Id="rId2" Type="http://schemas.openxmlformats.org/officeDocument/2006/relationships/tags" Target="../tags/tag174.xml"/><Relationship Id="rId1" Type="http://schemas.openxmlformats.org/officeDocument/2006/relationships/tags" Target="../tags/tag173.xml"/></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28.xml"/><Relationship Id="rId7" Type="http://schemas.openxmlformats.org/officeDocument/2006/relationships/tags" Target="../tags/tag180.xml"/><Relationship Id="rId6" Type="http://schemas.openxmlformats.org/officeDocument/2006/relationships/image" Target="../media/image21.jpeg"/><Relationship Id="rId5" Type="http://schemas.openxmlformats.org/officeDocument/2006/relationships/tags" Target="../tags/tag179.xml"/><Relationship Id="rId4" Type="http://schemas.openxmlformats.org/officeDocument/2006/relationships/image" Target="../media/image20.jpeg"/><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ctrTitle"/>
            <p:custDataLst>
              <p:tags r:id="rId1"/>
            </p:custDataLst>
          </p:nvPr>
        </p:nvSpPr>
        <p:spPr>
          <a:xfrm>
            <a:off x="1200785" y="3032760"/>
            <a:ext cx="9665970" cy="1151255"/>
          </a:xfrm>
        </p:spPr>
        <p:txBody>
          <a:bodyPr>
            <a:normAutofit fontScale="90000"/>
          </a:bodyPr>
          <a:lstStyle/>
          <a:p>
            <a:r>
              <a:rPr lang="zh-CN" altLang="en-US" dirty="0"/>
              <a:t>第1</a:t>
            </a:r>
            <a:r>
              <a:rPr lang="en-US" altLang="zh-CN" dirty="0"/>
              <a:t>6</a:t>
            </a:r>
            <a:r>
              <a:rPr lang="zh-CN" altLang="en-US" dirty="0"/>
              <a:t>章  </a:t>
            </a:r>
            <a:br>
              <a:rPr lang="zh-CN" altLang="en-US" dirty="0"/>
            </a:br>
            <a:r>
              <a:rPr lang="zh-CN" altLang="en-US" dirty="0"/>
              <a:t>综合投资理财的设计与规划</a:t>
            </a:r>
            <a:endParaRPr lang="zh-CN" altLang="en-US" dirty="0"/>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normAutofit/>
          </a:bodyPr>
          <a:lstStyle/>
          <a:p>
            <a:r>
              <a:rPr lang="zh-CN" altLang="zh-CN" dirty="0"/>
              <a:t>学习目标与要求</a:t>
            </a:r>
            <a:endParaRPr lang="zh-CN" altLang="zh-CN" dirty="0"/>
          </a:p>
        </p:txBody>
      </p:sp>
      <p:sp>
        <p:nvSpPr>
          <p:cNvPr id="4" name="内容占位符 3"/>
          <p:cNvSpPr>
            <a:spLocks noGrp="1"/>
          </p:cNvSpPr>
          <p:nvPr>
            <p:ph sz="quarter" idx="13"/>
            <p:custDataLst>
              <p:tags r:id="rId2"/>
            </p:custDataLst>
          </p:nvPr>
        </p:nvSpPr>
        <p:spPr>
          <a:xfrm>
            <a:off x="1281113" y="1973100"/>
            <a:ext cx="9626600" cy="3445200"/>
          </a:xfrm>
        </p:spPr>
        <p:txBody>
          <a:bodyPr/>
          <a:lstStyle/>
          <a:p>
            <a:pPr marL="342900" marR="0" indent="-342900" algn="l" defTabSz="914400" rtl="0" eaLnBrk="1" fontAlgn="base" latinLnBrk="0" hangingPunct="1">
              <a:lnSpc>
                <a:spcPct val="200000"/>
              </a:lnSpc>
              <a:spcBef>
                <a:spcPct val="20000"/>
              </a:spcBef>
              <a:spcAft>
                <a:spcPct val="0"/>
              </a:spcAft>
              <a:buClr>
                <a:schemeClr val="hlink"/>
              </a:buClr>
              <a:buSzPct val="70000"/>
              <a:buFont typeface="Wingdings" panose="05000000000000000000" pitchFamily="2" charset="2"/>
              <a:buChar char="n"/>
            </a:pPr>
            <a:r>
              <a:rPr lang="en-US" altLang="zh-CN" sz="2800" spc="0" dirty="0">
                <a:solidFill>
                  <a:schemeClr val="tx1"/>
                </a:solidFill>
                <a:effectLst/>
                <a:latin typeface="微软雅黑" panose="020B0503020204020204" charset="-122"/>
                <a:cs typeface="微软雅黑" panose="020B0503020204020204" charset="-122"/>
                <a:sym typeface="+mn-ea"/>
              </a:rPr>
              <a:t>1.</a:t>
            </a:r>
            <a:r>
              <a:rPr lang="zh-CN" altLang="en-US" sz="2800" spc="0" dirty="0">
                <a:solidFill>
                  <a:schemeClr val="tx1"/>
                </a:solidFill>
                <a:effectLst/>
                <a:latin typeface="微软雅黑" panose="020B0503020204020204" charset="-122"/>
                <a:cs typeface="微软雅黑" panose="020B0503020204020204" charset="-122"/>
                <a:sym typeface="+mn-ea"/>
              </a:rPr>
              <a:t>学习如何确定客户的投资理财目标</a:t>
            </a:r>
            <a:endParaRPr kumimoji="0" lang="zh-CN" altLang="en-US" sz="2800" b="0" i="0" u="none" strike="noStrike" kern="1200" cap="none" spc="0" normalizeH="0" baseline="0" noProof="1" dirty="0">
              <a:solidFill>
                <a:schemeClr val="tx1"/>
              </a:solidFill>
              <a:effectLst/>
              <a:latin typeface="微软雅黑" panose="020B0503020204020204" charset="-122"/>
              <a:cs typeface="微软雅黑" panose="020B0503020204020204" charset="-122"/>
            </a:endParaRPr>
          </a:p>
          <a:p>
            <a:pPr marL="342900" marR="0" indent="-342900" algn="l" defTabSz="914400" rtl="0" eaLnBrk="1" fontAlgn="base" latinLnBrk="0" hangingPunct="1">
              <a:lnSpc>
                <a:spcPct val="200000"/>
              </a:lnSpc>
              <a:spcBef>
                <a:spcPct val="20000"/>
              </a:spcBef>
              <a:spcAft>
                <a:spcPct val="0"/>
              </a:spcAft>
              <a:buClr>
                <a:schemeClr val="hlink"/>
              </a:buClr>
              <a:buSzPct val="70000"/>
              <a:buFont typeface="Wingdings" panose="05000000000000000000" pitchFamily="2" charset="2"/>
              <a:buChar char="n"/>
            </a:pPr>
            <a:r>
              <a:rPr lang="en-US" altLang="zh-CN" sz="2800" spc="0" dirty="0">
                <a:solidFill>
                  <a:schemeClr val="tx1"/>
                </a:solidFill>
                <a:effectLst/>
                <a:latin typeface="微软雅黑" panose="020B0503020204020204" charset="-122"/>
                <a:cs typeface="微软雅黑" panose="020B0503020204020204" charset="-122"/>
                <a:sym typeface="+mn-ea"/>
              </a:rPr>
              <a:t>2.</a:t>
            </a:r>
            <a:r>
              <a:rPr lang="zh-CN" altLang="en-US" sz="2800" spc="0" dirty="0">
                <a:solidFill>
                  <a:schemeClr val="tx1"/>
                </a:solidFill>
                <a:effectLst/>
                <a:latin typeface="微软雅黑" panose="020B0503020204020204" charset="-122"/>
                <a:cs typeface="微软雅黑" panose="020B0503020204020204" charset="-122"/>
                <a:sym typeface="+mn-ea"/>
              </a:rPr>
              <a:t>学习并掌握如何完成分项投资理财规划</a:t>
            </a:r>
            <a:endParaRPr kumimoji="0" lang="zh-CN" altLang="en-US" sz="2800" b="0" i="0" u="none" strike="noStrike" kern="1200" cap="none" spc="0" normalizeH="0" baseline="0" noProof="1" dirty="0">
              <a:solidFill>
                <a:schemeClr val="tx1"/>
              </a:solidFill>
              <a:effectLst/>
              <a:latin typeface="微软雅黑" panose="020B0503020204020204" charset="-122"/>
              <a:cs typeface="微软雅黑" panose="020B0503020204020204" charset="-122"/>
            </a:endParaRPr>
          </a:p>
          <a:p>
            <a:pPr marL="342900" marR="0" indent="-342900" algn="l" defTabSz="914400" rtl="0" eaLnBrk="1" fontAlgn="base" latinLnBrk="0" hangingPunct="1">
              <a:lnSpc>
                <a:spcPct val="200000"/>
              </a:lnSpc>
              <a:spcBef>
                <a:spcPct val="20000"/>
              </a:spcBef>
              <a:spcAft>
                <a:spcPct val="0"/>
              </a:spcAft>
              <a:buClr>
                <a:schemeClr val="hlink"/>
              </a:buClr>
              <a:buSzPct val="70000"/>
              <a:buFont typeface="Wingdings" panose="05000000000000000000" pitchFamily="2" charset="2"/>
              <a:buChar char="n"/>
            </a:pPr>
            <a:r>
              <a:rPr lang="en-US" altLang="zh-CN" sz="2800" spc="0" dirty="0">
                <a:solidFill>
                  <a:schemeClr val="tx1"/>
                </a:solidFill>
                <a:effectLst/>
                <a:latin typeface="微软雅黑" panose="020B0503020204020204" charset="-122"/>
                <a:cs typeface="微软雅黑" panose="020B0503020204020204" charset="-122"/>
                <a:sym typeface="+mn-ea"/>
              </a:rPr>
              <a:t>3.</a:t>
            </a:r>
            <a:r>
              <a:rPr lang="zh-CN" altLang="en-US" sz="2800" spc="0" dirty="0">
                <a:solidFill>
                  <a:schemeClr val="tx1"/>
                </a:solidFill>
                <a:effectLst/>
                <a:latin typeface="微软雅黑" panose="020B0503020204020204" charset="-122"/>
                <a:cs typeface="微软雅黑" panose="020B0503020204020204" charset="-122"/>
                <a:sym typeface="+mn-ea"/>
              </a:rPr>
              <a:t>掌握如何执行与调整投资理财规划方案</a:t>
            </a:r>
            <a:endParaRPr lang="zh-CN" altLang="en-US" sz="2800" dirty="0">
              <a:solidFill>
                <a:schemeClr val="tx1"/>
              </a:solidFill>
              <a:effectLst/>
              <a:latin typeface="微软雅黑" panose="020B0503020204020204" charset="-122"/>
              <a:cs typeface="微软雅黑" panose="020B0503020204020204" charset="-122"/>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rot="0">
            <a:off x="2843530" y="2540635"/>
            <a:ext cx="429895" cy="467995"/>
            <a:chOff x="2609850" y="2209800"/>
            <a:chExt cx="495937" cy="468000"/>
          </a:xfrm>
        </p:grpSpPr>
        <p:sp>
          <p:nvSpPr>
            <p:cNvPr id="7" name="椭圆 6"/>
            <p:cNvSpPr/>
            <p:nvPr>
              <p:custDataLst>
                <p:tags r:id="rId1"/>
              </p:custDataLst>
            </p:nvPr>
          </p:nvSpPr>
          <p:spPr>
            <a:xfrm>
              <a:off x="2609850" y="2209800"/>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0000" lnSpcReduction="10000"/>
            </a:bodyPr>
            <a:lstStyle/>
            <a:p>
              <a:pPr algn="ctr"/>
              <a:endParaRPr lang="zh-CN" altLang="en-US">
                <a:solidFill>
                  <a:schemeClr val="accent1"/>
                </a:solidFill>
                <a:latin typeface="Arial" panose="020B0604020202020204" pitchFamily="34" charset="0"/>
                <a:ea typeface="微软雅黑" panose="020B0503020204020204" charset="-122"/>
              </a:endParaRPr>
            </a:p>
          </p:txBody>
        </p:sp>
        <p:sp>
          <p:nvSpPr>
            <p:cNvPr id="8" name="文本框 7"/>
            <p:cNvSpPr txBox="1"/>
            <p:nvPr>
              <p:custDataLst>
                <p:tags r:id="rId2"/>
              </p:custDataLst>
            </p:nvPr>
          </p:nvSpPr>
          <p:spPr>
            <a:xfrm>
              <a:off x="2620012" y="2259134"/>
              <a:ext cx="485775" cy="369332"/>
            </a:xfrm>
            <a:prstGeom prst="rect">
              <a:avLst/>
            </a:prstGeom>
            <a:noFill/>
          </p:spPr>
          <p:txBody>
            <a:bodyPr wrap="square" rtlCol="0">
              <a:normAutofit fontScale="90000"/>
            </a:bodyPr>
            <a:lstStyle/>
            <a:p>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01</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grpSp>
        <p:nvGrpSpPr>
          <p:cNvPr id="21" name="组合 20"/>
          <p:cNvGrpSpPr/>
          <p:nvPr/>
        </p:nvGrpSpPr>
        <p:grpSpPr>
          <a:xfrm rot="0">
            <a:off x="2843530" y="3437890"/>
            <a:ext cx="495935" cy="467995"/>
            <a:chOff x="2609850" y="2209800"/>
            <a:chExt cx="495937" cy="468000"/>
          </a:xfrm>
        </p:grpSpPr>
        <p:sp>
          <p:nvSpPr>
            <p:cNvPr id="23" name="椭圆 22"/>
            <p:cNvSpPr/>
            <p:nvPr>
              <p:custDataLst>
                <p:tags r:id="rId3"/>
              </p:custDataLst>
            </p:nvPr>
          </p:nvSpPr>
          <p:spPr>
            <a:xfrm>
              <a:off x="2609850" y="2209800"/>
              <a:ext cx="468000" cy="468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0000" lnSpcReduction="10000"/>
            </a:bodyPr>
            <a:lstStyle/>
            <a:p>
              <a:pPr algn="ctr"/>
              <a:endParaRPr lang="zh-CN" altLang="en-US">
                <a:latin typeface="Arial" panose="020B0604020202020204" pitchFamily="34" charset="0"/>
                <a:ea typeface="微软雅黑" panose="020B0503020204020204" charset="-122"/>
              </a:endParaRPr>
            </a:p>
          </p:txBody>
        </p:sp>
        <p:sp>
          <p:nvSpPr>
            <p:cNvPr id="24" name="文本框 23"/>
            <p:cNvSpPr txBox="1"/>
            <p:nvPr>
              <p:custDataLst>
                <p:tags r:id="rId4"/>
              </p:custDataLst>
            </p:nvPr>
          </p:nvSpPr>
          <p:spPr>
            <a:xfrm>
              <a:off x="2620012" y="2259134"/>
              <a:ext cx="485775" cy="369332"/>
            </a:xfrm>
            <a:prstGeom prst="rect">
              <a:avLst/>
            </a:prstGeom>
            <a:noFill/>
          </p:spPr>
          <p:txBody>
            <a:bodyPr wrap="square" rtlCol="0">
              <a:normAutofit/>
            </a:bodyPr>
            <a:lstStyle/>
            <a:p>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02</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grpSp>
        <p:nvGrpSpPr>
          <p:cNvPr id="27" name="组合 26"/>
          <p:cNvGrpSpPr/>
          <p:nvPr/>
        </p:nvGrpSpPr>
        <p:grpSpPr>
          <a:xfrm rot="0">
            <a:off x="2843530" y="4335145"/>
            <a:ext cx="495935" cy="467995"/>
            <a:chOff x="2609850" y="2209800"/>
            <a:chExt cx="495937" cy="468000"/>
          </a:xfrm>
        </p:grpSpPr>
        <p:sp>
          <p:nvSpPr>
            <p:cNvPr id="29" name="椭圆 28"/>
            <p:cNvSpPr/>
            <p:nvPr>
              <p:custDataLst>
                <p:tags r:id="rId5"/>
              </p:custDataLst>
            </p:nvPr>
          </p:nvSpPr>
          <p:spPr>
            <a:xfrm>
              <a:off x="2609850" y="2209800"/>
              <a:ext cx="468000" cy="46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0000" lnSpcReduction="10000"/>
            </a:bodyPr>
            <a:lstStyle/>
            <a:p>
              <a:pPr algn="ctr"/>
              <a:endParaRPr lang="zh-CN" altLang="en-US">
                <a:latin typeface="Arial" panose="020B0604020202020204" pitchFamily="34" charset="0"/>
                <a:ea typeface="微软雅黑" panose="020B0503020204020204" charset="-122"/>
              </a:endParaRPr>
            </a:p>
          </p:txBody>
        </p:sp>
        <p:sp>
          <p:nvSpPr>
            <p:cNvPr id="30" name="文本框 29"/>
            <p:cNvSpPr txBox="1"/>
            <p:nvPr>
              <p:custDataLst>
                <p:tags r:id="rId6"/>
              </p:custDataLst>
            </p:nvPr>
          </p:nvSpPr>
          <p:spPr>
            <a:xfrm>
              <a:off x="2620012" y="2259134"/>
              <a:ext cx="485775" cy="369332"/>
            </a:xfrm>
            <a:prstGeom prst="rect">
              <a:avLst/>
            </a:prstGeom>
            <a:noFill/>
          </p:spPr>
          <p:txBody>
            <a:bodyPr wrap="square" rtlCol="0">
              <a:normAutofit/>
            </a:bodyPr>
            <a:lstStyle/>
            <a:p>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03</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grpSp>
        <p:nvGrpSpPr>
          <p:cNvPr id="33" name="组合 32"/>
          <p:cNvGrpSpPr/>
          <p:nvPr/>
        </p:nvGrpSpPr>
        <p:grpSpPr>
          <a:xfrm rot="0">
            <a:off x="2854325" y="5232400"/>
            <a:ext cx="495935" cy="467995"/>
            <a:chOff x="2609850" y="2209800"/>
            <a:chExt cx="495937" cy="468000"/>
          </a:xfrm>
        </p:grpSpPr>
        <p:sp>
          <p:nvSpPr>
            <p:cNvPr id="35" name="椭圆 34"/>
            <p:cNvSpPr/>
            <p:nvPr>
              <p:custDataLst>
                <p:tags r:id="rId7"/>
              </p:custDataLst>
            </p:nvPr>
          </p:nvSpPr>
          <p:spPr>
            <a:xfrm>
              <a:off x="2609850" y="2209800"/>
              <a:ext cx="468000" cy="468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0000" lnSpcReduction="10000"/>
            </a:bodyPr>
            <a:lstStyle/>
            <a:p>
              <a:pPr algn="ctr"/>
              <a:endParaRPr lang="zh-CN" altLang="en-US">
                <a:latin typeface="Arial" panose="020B0604020202020204" pitchFamily="34" charset="0"/>
                <a:ea typeface="微软雅黑" panose="020B0503020204020204" charset="-122"/>
              </a:endParaRPr>
            </a:p>
          </p:txBody>
        </p:sp>
        <p:sp>
          <p:nvSpPr>
            <p:cNvPr id="36" name="文本框 35"/>
            <p:cNvSpPr txBox="1"/>
            <p:nvPr>
              <p:custDataLst>
                <p:tags r:id="rId8"/>
              </p:custDataLst>
            </p:nvPr>
          </p:nvSpPr>
          <p:spPr>
            <a:xfrm>
              <a:off x="2620012" y="2259134"/>
              <a:ext cx="485775" cy="369332"/>
            </a:xfrm>
            <a:prstGeom prst="rect">
              <a:avLst/>
            </a:prstGeom>
            <a:noFill/>
          </p:spPr>
          <p:txBody>
            <a:bodyPr wrap="square" rtlCol="0">
              <a:normAutofit/>
            </a:bodyPr>
            <a:lstStyle/>
            <a:p>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04</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grpSp>
        <p:nvGrpSpPr>
          <p:cNvPr id="51" name="组合 50"/>
          <p:cNvGrpSpPr/>
          <p:nvPr/>
        </p:nvGrpSpPr>
        <p:grpSpPr>
          <a:xfrm rot="0">
            <a:off x="2865120" y="6129655"/>
            <a:ext cx="495935" cy="467995"/>
            <a:chOff x="2609850" y="2209800"/>
            <a:chExt cx="495937" cy="468000"/>
          </a:xfrm>
        </p:grpSpPr>
        <p:sp>
          <p:nvSpPr>
            <p:cNvPr id="53" name="椭圆 52"/>
            <p:cNvSpPr/>
            <p:nvPr>
              <p:custDataLst>
                <p:tags r:id="rId9"/>
              </p:custDataLst>
            </p:nvPr>
          </p:nvSpPr>
          <p:spPr>
            <a:xfrm>
              <a:off x="2609850" y="2209800"/>
              <a:ext cx="468000" cy="46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0000" lnSpcReduction="10000"/>
            </a:bodyPr>
            <a:lstStyle/>
            <a:p>
              <a:pPr algn="ctr"/>
              <a:endParaRPr lang="zh-CN" altLang="en-US">
                <a:latin typeface="Arial" panose="020B0604020202020204" pitchFamily="34" charset="0"/>
                <a:ea typeface="微软雅黑" panose="020B0503020204020204" charset="-122"/>
              </a:endParaRPr>
            </a:p>
          </p:txBody>
        </p:sp>
        <p:sp>
          <p:nvSpPr>
            <p:cNvPr id="54" name="文本框 53"/>
            <p:cNvSpPr txBox="1"/>
            <p:nvPr>
              <p:custDataLst>
                <p:tags r:id="rId10"/>
              </p:custDataLst>
            </p:nvPr>
          </p:nvSpPr>
          <p:spPr>
            <a:xfrm>
              <a:off x="2620012" y="2259134"/>
              <a:ext cx="485775" cy="369332"/>
            </a:xfrm>
            <a:prstGeom prst="rect">
              <a:avLst/>
            </a:prstGeom>
            <a:noFill/>
          </p:spPr>
          <p:txBody>
            <a:bodyPr wrap="square" rtlCol="0">
              <a:normAutofit/>
            </a:bodyPr>
            <a:lstStyle/>
            <a:p>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05</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sp>
        <p:nvSpPr>
          <p:cNvPr id="55" name="文本框 54"/>
          <p:cNvSpPr txBox="1"/>
          <p:nvPr>
            <p:custDataLst>
              <p:tags r:id="rId11"/>
            </p:custDataLst>
          </p:nvPr>
        </p:nvSpPr>
        <p:spPr>
          <a:xfrm>
            <a:off x="4807267" y="1574822"/>
            <a:ext cx="2577465" cy="584775"/>
          </a:xfrm>
          <a:prstGeom prst="rect">
            <a:avLst/>
          </a:prstGeom>
          <a:noFill/>
        </p:spPr>
        <p:txBody>
          <a:bodyPr wrap="square" rtlCol="0">
            <a:normAutofit/>
          </a:bodyPr>
          <a:lstStyle/>
          <a:p>
            <a:pPr algn="dist"/>
            <a:r>
              <a:rPr lang="en-US" altLang="zh-CN" sz="3200" b="1" dirty="0">
                <a:solidFill>
                  <a:schemeClr val="accent1"/>
                </a:solidFill>
                <a:latin typeface="Arial" panose="020B0604020202020204" pitchFamily="34" charset="0"/>
                <a:ea typeface="汉仪旗黑-85S" panose="00020600040101010101" pitchFamily="18" charset="-122"/>
              </a:rPr>
              <a:t>CONTENTS</a:t>
            </a:r>
            <a:endParaRPr lang="en-US" altLang="zh-CN" sz="3200" b="1" dirty="0">
              <a:solidFill>
                <a:schemeClr val="accent1"/>
              </a:solidFill>
              <a:latin typeface="Arial" panose="020B0604020202020204" pitchFamily="34" charset="0"/>
              <a:ea typeface="汉仪旗黑-85S" panose="00020600040101010101" pitchFamily="18" charset="-122"/>
            </a:endParaRPr>
          </a:p>
        </p:txBody>
      </p:sp>
      <p:sp>
        <p:nvSpPr>
          <p:cNvPr id="3" name="文本框 2"/>
          <p:cNvSpPr txBox="1"/>
          <p:nvPr>
            <p:custDataLst>
              <p:tags r:id="rId12"/>
            </p:custDataLst>
          </p:nvPr>
        </p:nvSpPr>
        <p:spPr>
          <a:xfrm>
            <a:off x="5234224" y="405658"/>
            <a:ext cx="1774845" cy="1015663"/>
          </a:xfrm>
          <a:prstGeom prst="rect">
            <a:avLst/>
          </a:prstGeom>
          <a:noFill/>
        </p:spPr>
        <p:txBody>
          <a:bodyPr wrap="square" rtlCol="0">
            <a:normAutofit/>
          </a:bodyPr>
          <a:lstStyle/>
          <a:p>
            <a:r>
              <a:rPr lang="zh-CN" altLang="en-US" sz="6000" spc="200" dirty="0">
                <a:solidFill>
                  <a:schemeClr val="accent1"/>
                </a:solidFill>
                <a:latin typeface="Arial" panose="020B0604020202020204" pitchFamily="34" charset="0"/>
                <a:ea typeface="汉仪旗黑-85S" panose="00020600040101010101" pitchFamily="18" charset="-122"/>
              </a:rPr>
              <a:t>目录</a:t>
            </a:r>
            <a:endParaRPr lang="zh-CN" altLang="en-US" sz="6000" spc="200" dirty="0">
              <a:solidFill>
                <a:schemeClr val="accent1"/>
              </a:solidFill>
              <a:latin typeface="Arial" panose="020B0604020202020204" pitchFamily="34" charset="0"/>
              <a:ea typeface="汉仪旗黑-85S" panose="00020600040101010101" pitchFamily="18" charset="-122"/>
            </a:endParaRPr>
          </a:p>
        </p:txBody>
      </p:sp>
      <p:sp>
        <p:nvSpPr>
          <p:cNvPr id="4" name="文本框 3"/>
          <p:cNvSpPr txBox="1"/>
          <p:nvPr/>
        </p:nvSpPr>
        <p:spPr>
          <a:xfrm>
            <a:off x="3484880" y="2548255"/>
            <a:ext cx="6096000" cy="460375"/>
          </a:xfrm>
          <a:prstGeom prst="rect">
            <a:avLst/>
          </a:prstGeom>
          <a:noFill/>
        </p:spPr>
        <p:txBody>
          <a:bodyPr wrap="square" rtlCol="0" anchor="t">
            <a:spAutoFit/>
          </a:bodyPr>
          <a:p>
            <a:r>
              <a:rPr lang="zh-CN" altLang="en-US" sz="2400" dirty="0">
                <a:solidFill>
                  <a:schemeClr val="tx1"/>
                </a:solidFill>
                <a:effectLst/>
                <a:sym typeface="+mn-ea"/>
              </a:rPr>
              <a:t>确定客户的投资理财目标</a:t>
            </a:r>
            <a:endParaRPr lang="zh-CN" altLang="en-US" sz="2400" dirty="0">
              <a:solidFill>
                <a:schemeClr val="tx1"/>
              </a:solidFill>
              <a:effectLst/>
              <a:sym typeface="+mn-ea"/>
            </a:endParaRPr>
          </a:p>
        </p:txBody>
      </p:sp>
      <p:sp>
        <p:nvSpPr>
          <p:cNvPr id="6" name="文本框 5"/>
          <p:cNvSpPr txBox="1"/>
          <p:nvPr/>
        </p:nvSpPr>
        <p:spPr>
          <a:xfrm>
            <a:off x="3538855" y="3446145"/>
            <a:ext cx="6096000" cy="460375"/>
          </a:xfrm>
          <a:prstGeom prst="rect">
            <a:avLst/>
          </a:prstGeom>
          <a:noFill/>
        </p:spPr>
        <p:txBody>
          <a:bodyPr wrap="square" rtlCol="0" anchor="t">
            <a:spAutoFit/>
          </a:bodyPr>
          <a:p>
            <a:r>
              <a:rPr lang="zh-CN" altLang="en-US" sz="2400" dirty="0">
                <a:solidFill>
                  <a:schemeClr val="tx1"/>
                </a:solidFill>
                <a:effectLst/>
                <a:sym typeface="+mn-ea"/>
              </a:rPr>
              <a:t>完成分项投资理财规划</a:t>
            </a:r>
            <a:endParaRPr lang="zh-CN" altLang="en-US" sz="2400" dirty="0">
              <a:solidFill>
                <a:schemeClr val="tx1"/>
              </a:solidFill>
              <a:effectLst/>
              <a:sym typeface="+mn-ea"/>
            </a:endParaRPr>
          </a:p>
        </p:txBody>
      </p:sp>
      <p:sp>
        <p:nvSpPr>
          <p:cNvPr id="10" name="文本框 9"/>
          <p:cNvSpPr txBox="1"/>
          <p:nvPr/>
        </p:nvSpPr>
        <p:spPr>
          <a:xfrm>
            <a:off x="3273425" y="4339590"/>
            <a:ext cx="6096000" cy="460375"/>
          </a:xfrm>
          <a:prstGeom prst="rect">
            <a:avLst/>
          </a:prstGeom>
          <a:noFill/>
        </p:spPr>
        <p:txBody>
          <a:bodyPr wrap="square" rtlCol="0" anchor="t">
            <a:spAutoFit/>
          </a:bodyPr>
          <a:p>
            <a:pPr marR="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lang="en-US" altLang="zh-CN" sz="2400" b="1" dirty="0">
                <a:solidFill>
                  <a:schemeClr val="accent1"/>
                </a:solidFill>
                <a:effectLst>
                  <a:outerShdw blurRad="38100" dist="38100" dir="2700000">
                    <a:srgbClr val="C0C0C0"/>
                  </a:outerShdw>
                </a:effectLst>
                <a:sym typeface="+mn-ea"/>
              </a:rPr>
              <a:t>  </a:t>
            </a:r>
            <a:r>
              <a:rPr lang="zh-CN" altLang="en-US" sz="2400" dirty="0">
                <a:solidFill>
                  <a:schemeClr val="tx1"/>
                </a:solidFill>
                <a:effectLst/>
                <a:sym typeface="+mn-ea"/>
              </a:rPr>
              <a:t>分析投资理财方案的预期效果</a:t>
            </a:r>
            <a:endParaRPr lang="zh-CN" altLang="en-US" sz="2400" dirty="0">
              <a:solidFill>
                <a:schemeClr val="tx1"/>
              </a:solidFill>
              <a:effectLst/>
              <a:sym typeface="+mn-ea"/>
            </a:endParaRPr>
          </a:p>
        </p:txBody>
      </p:sp>
      <p:sp>
        <p:nvSpPr>
          <p:cNvPr id="12" name="文本框 11"/>
          <p:cNvSpPr txBox="1"/>
          <p:nvPr/>
        </p:nvSpPr>
        <p:spPr>
          <a:xfrm>
            <a:off x="3538855" y="5233035"/>
            <a:ext cx="6096000" cy="460375"/>
          </a:xfrm>
          <a:prstGeom prst="rect">
            <a:avLst/>
          </a:prstGeom>
          <a:noFill/>
        </p:spPr>
        <p:txBody>
          <a:bodyPr wrap="square" rtlCol="0" anchor="t">
            <a:spAutoFit/>
          </a:bodyPr>
          <a:p>
            <a:pPr marR="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lang="zh-CN" altLang="en-US" sz="2400" dirty="0">
                <a:solidFill>
                  <a:schemeClr val="tx1"/>
                </a:solidFill>
                <a:effectLst/>
                <a:sym typeface="+mn-ea"/>
              </a:rPr>
              <a:t>执行与调整投资理财规划方案</a:t>
            </a:r>
            <a:endParaRPr lang="zh-CN" altLang="en-US" sz="2400" dirty="0">
              <a:solidFill>
                <a:schemeClr val="tx1"/>
              </a:solidFill>
              <a:effectLst/>
              <a:sym typeface="+mn-ea"/>
            </a:endParaRPr>
          </a:p>
        </p:txBody>
      </p:sp>
      <p:sp>
        <p:nvSpPr>
          <p:cNvPr id="37" name="文本框 36"/>
          <p:cNvSpPr txBox="1"/>
          <p:nvPr/>
        </p:nvSpPr>
        <p:spPr>
          <a:xfrm>
            <a:off x="3538855" y="6126480"/>
            <a:ext cx="6096000" cy="460375"/>
          </a:xfrm>
          <a:prstGeom prst="rect">
            <a:avLst/>
          </a:prstGeom>
          <a:noFill/>
        </p:spPr>
        <p:txBody>
          <a:bodyPr wrap="square" rtlCol="0" anchor="t">
            <a:spAutoFit/>
          </a:bodyPr>
          <a:p>
            <a:pPr marR="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lang="zh-CN" altLang="en-US" sz="2400" dirty="0">
                <a:solidFill>
                  <a:schemeClr val="tx1"/>
                </a:solidFill>
                <a:effectLst/>
                <a:sym typeface="+mn-ea"/>
              </a:rPr>
              <a:t>完备附件及相关资料</a:t>
            </a:r>
            <a:endParaRPr lang="zh-CN" altLang="en-US" sz="2400" dirty="0">
              <a:solidFill>
                <a:schemeClr val="tx1"/>
              </a:solidFill>
              <a:effectLst/>
              <a:sym typeface="+mn-ea"/>
            </a:endParaRPr>
          </a:p>
        </p:txBody>
      </p:sp>
    </p:spTree>
    <p:custDataLst>
      <p:tags r:id="rId1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a:bodyPr>
          <a:lstStyle/>
          <a:p>
            <a:r>
              <a:rPr lang="zh-CN" altLang="en-US" dirty="0">
                <a:sym typeface="+mn-ea"/>
              </a:rPr>
              <a:t>案例引入：</a:t>
            </a:r>
            <a:endParaRPr lang="zh-CN" altLang="zh-CN" dirty="0">
              <a:solidFill>
                <a:schemeClr val="tx1">
                  <a:lumMod val="85000"/>
                  <a:lumOff val="15000"/>
                </a:schemeClr>
              </a:solidFill>
            </a:endParaRPr>
          </a:p>
        </p:txBody>
      </p:sp>
      <p:pic>
        <p:nvPicPr>
          <p:cNvPr id="6" name="内容占位符 5" descr="F:\高清图\简单背景-小清新\pexels-photo-2480854.jpegpexels-photo-2480854"/>
          <p:cNvPicPr>
            <a:picLocks noGrp="1"/>
          </p:cNvPicPr>
          <p:nvPr>
            <p:ph sz="quarter" idx="14"/>
            <p:custDataLst>
              <p:tags r:id="rId2"/>
            </p:custDataLst>
          </p:nvPr>
        </p:nvPicPr>
        <p:blipFill>
          <a:blip r:embed="rId3"/>
          <a:srcRect/>
          <a:stretch>
            <a:fillRect/>
          </a:stretch>
        </p:blipFill>
        <p:spPr>
          <a:xfrm>
            <a:off x="5410200" y="769620"/>
            <a:ext cx="6472800" cy="5087620"/>
          </a:xfrm>
          <a:prstGeom prst="rect">
            <a:avLst/>
          </a:prstGeom>
        </p:spPr>
      </p:pic>
      <p:sp>
        <p:nvSpPr>
          <p:cNvPr id="7" name="文本占位符 6"/>
          <p:cNvSpPr>
            <a:spLocks noGrp="1"/>
          </p:cNvSpPr>
          <p:nvPr>
            <p:ph type="body" sz="quarter" idx="13"/>
            <p:custDataLst>
              <p:tags r:id="rId4"/>
            </p:custDataLst>
          </p:nvPr>
        </p:nvSpPr>
        <p:spPr>
          <a:xfrm>
            <a:off x="586165" y="1652240"/>
            <a:ext cx="3956400" cy="4093200"/>
          </a:xfrm>
        </p:spPr>
        <p:txBody>
          <a:bodyPr>
            <a:normAutofit lnSpcReduction="10000"/>
          </a:bodyPr>
          <a:lstStyle/>
          <a:p>
            <a:pPr marL="0" indent="0" fontAlgn="auto">
              <a:lnSpc>
                <a:spcPct val="180000"/>
              </a:lnSpc>
              <a:buNone/>
            </a:pPr>
            <a:r>
              <a:rPr lang="zh-CN" altLang="en-US" dirty="0">
                <a:solidFill>
                  <a:schemeClr val="tx1">
                    <a:lumMod val="85000"/>
                    <a:lumOff val="15000"/>
                  </a:schemeClr>
                </a:solidFill>
              </a:rPr>
              <a:t>李某今年30岁，在一所学校任总务科长，妻子28岁，在一家国有贸易公司工作，两人都有社会保险。夫妻俩3年前购买了一套价值45万元的住房，月供2000元。他们前不久喜添贵子。李某家庭月收入6000元左右，夫妻俩在年终时会有1万元左右的年终奖金，每月基本生活费2800元。他们现在银行账户中已经有3万元的存款，希望孩子将来上学用。因此，希望进行投资理财规划。</a:t>
            </a:r>
            <a:endParaRPr lang="zh-CN" altLang="en-US" dirty="0">
              <a:solidFill>
                <a:schemeClr val="tx1">
                  <a:lumMod val="85000"/>
                  <a:lumOff val="15000"/>
                </a:schemeClr>
              </a:solidFill>
            </a:endParaRPr>
          </a:p>
        </p:txBody>
      </p:sp>
    </p:spTree>
    <p:custDataLst>
      <p:tags r:id="rId5"/>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p:txBody>
          <a:bodyPr>
            <a:normAutofit fontScale="90000"/>
          </a:bodyPr>
          <a:lstStyle/>
          <a:p>
            <a:r>
              <a:rPr lang="zh-CN" altLang="zh-CN" dirty="0">
                <a:solidFill>
                  <a:schemeClr val="tx1">
                    <a:lumMod val="85000"/>
                    <a:lumOff val="15000"/>
                  </a:schemeClr>
                </a:solidFill>
              </a:rPr>
              <a:t>1</a:t>
            </a:r>
            <a:r>
              <a:rPr lang="en-US" altLang="zh-CN" dirty="0">
                <a:solidFill>
                  <a:schemeClr val="tx1">
                    <a:lumMod val="85000"/>
                    <a:lumOff val="15000"/>
                  </a:schemeClr>
                </a:solidFill>
              </a:rPr>
              <a:t>6</a:t>
            </a:r>
            <a:r>
              <a:rPr lang="zh-CN" altLang="zh-CN" dirty="0">
                <a:solidFill>
                  <a:schemeClr val="tx1">
                    <a:lumMod val="85000"/>
                    <a:lumOff val="15000"/>
                  </a:schemeClr>
                </a:solidFill>
              </a:rPr>
              <a:t>.1确定客户的投资理财目标</a:t>
            </a:r>
            <a:endParaRPr lang="zh-CN" altLang="zh-CN" dirty="0">
              <a:solidFill>
                <a:schemeClr val="tx1">
                  <a:lumMod val="85000"/>
                  <a:lumOff val="15000"/>
                </a:schemeClr>
              </a:solidFill>
            </a:endParaRPr>
          </a:p>
        </p:txBody>
      </p:sp>
      <p:sp>
        <p:nvSpPr>
          <p:cNvPr id="2" name="内容占位符 1"/>
          <p:cNvSpPr/>
          <p:nvPr>
            <p:ph sz="quarter" idx="14"/>
          </p:nvPr>
        </p:nvSpPr>
        <p:spPr/>
        <p:txBody>
          <a:bodyPr/>
          <a:p>
            <a:pPr>
              <a:lnSpc>
                <a:spcPct val="150000"/>
              </a:lnSpc>
            </a:pPr>
            <a:r>
              <a:rPr lang="zh-CN" altLang="en-US" sz="2400"/>
              <a:t>由于投资理财规划可以分为全面投资理财规划和专项投资理财规划两种，因此不同品种的投资理财规划其目标也有所不同。在撰写投资理财规划建议书的过程中，应根据不同类型的投资理财规划制订不同的理财目标。</a:t>
            </a:r>
            <a:endParaRPr lang="zh-CN" altLang="en-US" sz="2400"/>
          </a:p>
          <a:p>
            <a:pPr>
              <a:lnSpc>
                <a:spcPct val="150000"/>
              </a:lnSpc>
            </a:pPr>
            <a:r>
              <a:rPr lang="zh-CN" altLang="en-US" sz="2400"/>
              <a:t>1.全面投资理财规划目标</a:t>
            </a:r>
            <a:endParaRPr lang="zh-CN" altLang="en-US" sz="2400"/>
          </a:p>
          <a:p>
            <a:pPr>
              <a:lnSpc>
                <a:spcPct val="150000"/>
              </a:lnSpc>
            </a:pPr>
            <a:r>
              <a:rPr lang="zh-CN" altLang="en-US" sz="2400"/>
              <a:t>2.专项投资理财规划目标</a:t>
            </a:r>
            <a:endParaRPr lang="zh-CN" altLang="en-US" sz="2400"/>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612420" y="669600"/>
            <a:ext cx="10976400" cy="565200"/>
          </a:xfrm>
        </p:spPr>
        <p:txBody>
          <a:bodyPr>
            <a:normAutofit fontScale="90000"/>
          </a:bodyPr>
          <a:lstStyle/>
          <a:p>
            <a:pPr algn="ctr">
              <a:buClrTx/>
              <a:buSzTx/>
              <a:buFontTx/>
            </a:pPr>
            <a:r>
              <a:rPr lang="zh-CN" altLang="zh-CN" sz="3600" dirty="0">
                <a:sym typeface="+mn-ea"/>
              </a:rPr>
              <a:t>1</a:t>
            </a:r>
            <a:r>
              <a:rPr lang="en-US" altLang="zh-CN" sz="3600" dirty="0">
                <a:sym typeface="+mn-ea"/>
              </a:rPr>
              <a:t>6</a:t>
            </a:r>
            <a:r>
              <a:rPr lang="zh-CN" altLang="zh-CN" sz="3600" dirty="0">
                <a:sym typeface="+mn-ea"/>
              </a:rPr>
              <a:t>.2完成分项投资理财规划</a:t>
            </a:r>
            <a:endParaRPr lang="zh-CN" altLang="zh-CN" sz="3600" dirty="0">
              <a:solidFill>
                <a:schemeClr val="tx1">
                  <a:lumMod val="85000"/>
                  <a:lumOff val="15000"/>
                </a:schemeClr>
              </a:solidFill>
            </a:endParaRPr>
          </a:p>
        </p:txBody>
      </p:sp>
      <p:pic>
        <p:nvPicPr>
          <p:cNvPr id="3" name="内容占位符 2" descr="F:\高清图\简单背景-小清新\4.jpg4"/>
          <p:cNvPicPr>
            <a:picLocks noGrp="1"/>
          </p:cNvPicPr>
          <p:nvPr>
            <p:ph sz="quarter" idx="13"/>
            <p:custDataLst>
              <p:tags r:id="rId2"/>
            </p:custDataLst>
          </p:nvPr>
        </p:nvPicPr>
        <p:blipFill>
          <a:blip r:embed="rId3"/>
          <a:srcRect/>
          <a:stretch>
            <a:fillRect/>
          </a:stretch>
        </p:blipFill>
        <p:spPr>
          <a:xfrm>
            <a:off x="604520" y="1683385"/>
            <a:ext cx="10990800" cy="3196800"/>
          </a:xfrm>
          <a:prstGeom prst="rect">
            <a:avLst/>
          </a:prstGeom>
        </p:spPr>
      </p:pic>
      <p:sp>
        <p:nvSpPr>
          <p:cNvPr id="100" name="文本框 99"/>
          <p:cNvSpPr txBox="1"/>
          <p:nvPr/>
        </p:nvSpPr>
        <p:spPr>
          <a:xfrm>
            <a:off x="1033145" y="1721485"/>
            <a:ext cx="10019665" cy="1005840"/>
          </a:xfrm>
          <a:prstGeom prst="rect">
            <a:avLst/>
          </a:prstGeom>
          <a:noFill/>
          <a:ln w="9525">
            <a:noFill/>
          </a:ln>
        </p:spPr>
        <p:txBody>
          <a:bodyPr wrap="square">
            <a:noAutofit/>
          </a:bodyPr>
          <a:p>
            <a:pPr indent="266700">
              <a:lnSpc>
                <a:spcPct val="150000"/>
              </a:lnSpc>
            </a:pPr>
            <a:r>
              <a:rPr lang="zh-CN" sz="2000" b="0">
                <a:latin typeface="微软雅黑" panose="020B0503020204020204" charset="-122"/>
                <a:ea typeface="微软雅黑" panose="020B0503020204020204" charset="-122"/>
                <a:cs typeface="微软雅黑" panose="020B0503020204020204" charset="-122"/>
              </a:rPr>
              <a:t>当假设前提、预期目标、优先次序3个条件都设计完成后，就可以开始设计分项投资理财规划方案。</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877820" y="2415540"/>
            <a:ext cx="2184400" cy="2584450"/>
          </a:xfrm>
          <a:prstGeom prst="rect">
            <a:avLst/>
          </a:prstGeom>
          <a:noFill/>
        </p:spPr>
        <p:txBody>
          <a:bodyPr wrap="square" rtlCol="0">
            <a:spAutoFit/>
          </a:bodyPr>
          <a:p>
            <a:pPr>
              <a:lnSpc>
                <a:spcPct val="150000"/>
              </a:lnSpc>
            </a:pPr>
            <a:r>
              <a:rPr lang="zh-CN">
                <a:latin typeface="微软雅黑" panose="020B0503020204020204" charset="-122"/>
                <a:ea typeface="微软雅黑" panose="020B0503020204020204" charset="-122"/>
                <a:cs typeface="微软雅黑" panose="020B0503020204020204" charset="-122"/>
                <a:sym typeface="+mn-ea"/>
              </a:rPr>
              <a:t>1.现金规划2.消费支出规划3.风险管理和保险规划4.教育投资规划</a:t>
            </a:r>
            <a:endParaRPr lang="zh-CN">
              <a:latin typeface="微软雅黑" panose="020B0503020204020204" charset="-122"/>
              <a:ea typeface="微软雅黑" panose="020B0503020204020204" charset="-122"/>
              <a:cs typeface="微软雅黑" panose="020B0503020204020204" charset="-122"/>
              <a:sym typeface="+mn-ea"/>
            </a:endParaRPr>
          </a:p>
          <a:p>
            <a:endParaRPr lang="zh-CN" altLang="en-US"/>
          </a:p>
        </p:txBody>
      </p:sp>
      <p:sp>
        <p:nvSpPr>
          <p:cNvPr id="8" name="文本框 7"/>
          <p:cNvSpPr txBox="1"/>
          <p:nvPr>
            <p:custDataLst>
              <p:tags r:id="rId4"/>
            </p:custDataLst>
          </p:nvPr>
        </p:nvSpPr>
        <p:spPr>
          <a:xfrm>
            <a:off x="6188710" y="2415540"/>
            <a:ext cx="2184400" cy="2445385"/>
          </a:xfrm>
          <a:prstGeom prst="rect">
            <a:avLst/>
          </a:prstGeom>
          <a:noFill/>
        </p:spPr>
        <p:txBody>
          <a:bodyPr wrap="square" rtlCol="0">
            <a:spAutoFit/>
          </a:bodyPr>
          <a:p>
            <a:pPr>
              <a:lnSpc>
                <a:spcPct val="150000"/>
              </a:lnSpc>
            </a:pPr>
            <a:r>
              <a:rPr lang="zh-CN">
                <a:latin typeface="微软雅黑" panose="020B0503020204020204" charset="-122"/>
                <a:ea typeface="微软雅黑" panose="020B0503020204020204" charset="-122"/>
                <a:cs typeface="微软雅黑" panose="020B0503020204020204" charset="-122"/>
                <a:sym typeface="+mn-ea"/>
              </a:rPr>
              <a:t>5.退休养老规划</a:t>
            </a:r>
            <a:endParaRPr lang="zh-CN">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atin typeface="微软雅黑" panose="020B0503020204020204" charset="-122"/>
                <a:ea typeface="微软雅黑" panose="020B0503020204020204" charset="-122"/>
                <a:cs typeface="微软雅黑" panose="020B0503020204020204" charset="-122"/>
                <a:sym typeface="+mn-ea"/>
              </a:rPr>
              <a:t>6.投资规划7.税收筹划8.财产分配与传承规划</a:t>
            </a:r>
            <a:endParaRPr lang="zh-CN" altLang="en-US" b="0">
              <a:latin typeface="微软雅黑" panose="020B0503020204020204" charset="-122"/>
              <a:ea typeface="微软雅黑" panose="020B0503020204020204" charset="-122"/>
              <a:cs typeface="微软雅黑" panose="020B0503020204020204" charset="-122"/>
            </a:endParaRPr>
          </a:p>
          <a:p>
            <a:endParaRPr lang="zh-CN" altLang="en-US"/>
          </a:p>
        </p:txBody>
      </p:sp>
    </p:spTree>
    <p:custDataLst>
      <p:tags r:id="rId5"/>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612420" y="669600"/>
            <a:ext cx="10976400" cy="565200"/>
          </a:xfrm>
        </p:spPr>
        <p:txBody>
          <a:bodyPr>
            <a:normAutofit fontScale="90000"/>
          </a:bodyPr>
          <a:lstStyle/>
          <a:p>
            <a:pPr algn="ctr">
              <a:buClrTx/>
              <a:buSzTx/>
              <a:buFontTx/>
            </a:pPr>
            <a:r>
              <a:rPr lang="zh-CN" altLang="zh-CN" sz="3600" dirty="0">
                <a:sym typeface="+mn-ea"/>
              </a:rPr>
              <a:t>1</a:t>
            </a:r>
            <a:r>
              <a:rPr lang="en-US" altLang="zh-CN" sz="3600" dirty="0">
                <a:sym typeface="+mn-ea"/>
              </a:rPr>
              <a:t>6</a:t>
            </a:r>
            <a:r>
              <a:rPr lang="zh-CN" altLang="zh-CN" sz="3600" dirty="0">
                <a:sym typeface="+mn-ea"/>
              </a:rPr>
              <a:t>.</a:t>
            </a:r>
            <a:r>
              <a:rPr lang="en-US" altLang="zh-CN" sz="3600" dirty="0">
                <a:sym typeface="+mn-ea"/>
              </a:rPr>
              <a:t>3</a:t>
            </a:r>
            <a:r>
              <a:rPr lang="zh-CN" altLang="en-US" sz="3600" dirty="0">
                <a:solidFill>
                  <a:schemeClr val="tx1"/>
                </a:solidFill>
                <a:effectLst/>
                <a:sym typeface="+mn-ea"/>
              </a:rPr>
              <a:t>分析投资理财方案的预期效果</a:t>
            </a:r>
            <a:endParaRPr lang="zh-CN" altLang="zh-CN" sz="3600" dirty="0">
              <a:solidFill>
                <a:schemeClr val="tx1">
                  <a:lumMod val="85000"/>
                  <a:lumOff val="15000"/>
                </a:schemeClr>
              </a:solidFill>
            </a:endParaRPr>
          </a:p>
        </p:txBody>
      </p:sp>
      <p:pic>
        <p:nvPicPr>
          <p:cNvPr id="3" name="内容占位符 2" descr="F:\高清图\简单背景-小清新\4.jpg4"/>
          <p:cNvPicPr>
            <a:picLocks noGrp="1"/>
          </p:cNvPicPr>
          <p:nvPr>
            <p:ph sz="quarter" idx="13"/>
            <p:custDataLst>
              <p:tags r:id="rId2"/>
            </p:custDataLst>
          </p:nvPr>
        </p:nvPicPr>
        <p:blipFill>
          <a:blip r:embed="rId3"/>
          <a:srcRect/>
          <a:stretch>
            <a:fillRect/>
          </a:stretch>
        </p:blipFill>
        <p:spPr>
          <a:xfrm>
            <a:off x="604520" y="1683385"/>
            <a:ext cx="10990800" cy="3196800"/>
          </a:xfrm>
          <a:prstGeom prst="rect">
            <a:avLst/>
          </a:prstGeom>
        </p:spPr>
      </p:pic>
      <p:sp>
        <p:nvSpPr>
          <p:cNvPr id="2" name="文本框 1"/>
          <p:cNvSpPr txBox="1"/>
          <p:nvPr/>
        </p:nvSpPr>
        <p:spPr>
          <a:xfrm>
            <a:off x="720725" y="1682750"/>
            <a:ext cx="10868025" cy="3044825"/>
          </a:xfrm>
          <a:prstGeom prst="rect">
            <a:avLst/>
          </a:prstGeom>
        </p:spPr>
        <p:txBody>
          <a:bodyPr>
            <a:noAutofit/>
          </a:bodyPr>
          <a:p>
            <a:pPr marL="0" indent="266700" algn="just" defTabSz="266700">
              <a:lnSpc>
                <a:spcPct val="150000"/>
              </a:lnSpc>
              <a:spcAft>
                <a:spcPct val="0"/>
              </a:spcAft>
            </a:pPr>
            <a:r>
              <a:rPr lang="zh-CN" sz="2000">
                <a:latin typeface="微软雅黑" panose="020B0503020204020204" charset="-122"/>
                <a:ea typeface="微软雅黑" panose="020B0503020204020204" charset="-122"/>
                <a:cs typeface="微软雅黑" panose="020B0503020204020204" charset="-122"/>
              </a:rPr>
              <a:t>将按照调整后的财务状况编制的资产负债表、收入支出表列示于该部分，在此表中可同时列示调整前的数字，使客户能够直观地看到理财规划给其财务状况带来的巨大改进。</a:t>
            </a:r>
            <a:endParaRPr lang="zh-CN" sz="2000">
              <a:latin typeface="微软雅黑" panose="020B0503020204020204" charset="-122"/>
              <a:ea typeface="微软雅黑" panose="020B0503020204020204" charset="-122"/>
              <a:cs typeface="微软雅黑" panose="020B0503020204020204" charset="-122"/>
            </a:endParaRPr>
          </a:p>
          <a:p>
            <a:pPr marL="0" indent="266700" algn="just" defTabSz="266700">
              <a:lnSpc>
                <a:spcPct val="150000"/>
              </a:lnSpc>
              <a:spcAft>
                <a:spcPct val="0"/>
              </a:spcAft>
            </a:pPr>
            <a:r>
              <a:rPr lang="zh-CN" sz="2000">
                <a:latin typeface="微软雅黑" panose="020B0503020204020204" charset="-122"/>
                <a:ea typeface="微软雅黑" panose="020B0503020204020204" charset="-122"/>
                <a:cs typeface="微软雅黑" panose="020B0503020204020204" charset="-122"/>
              </a:rPr>
              <a:t>在此部分中，还应给出调整后的财务比率数值，如资产负债率、负债收入比率、储蓄比率、流动性比率等，并同时列出国际通用的这些比率的合理数值范围及调整前的比率，使客户得知通过调整，自身财务状况将达到怎样的水平。</a:t>
            </a:r>
            <a:endParaRPr lang="zh-CN" sz="20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5"/>
            <p:custDataLst>
              <p:tags r:id="rId1"/>
            </p:custDataLst>
          </p:nvPr>
        </p:nvSpPr>
        <p:spPr>
          <a:xfrm>
            <a:off x="1882775" y="4817110"/>
            <a:ext cx="8088630" cy="781050"/>
          </a:xfrm>
        </p:spPr>
        <p:txBody>
          <a:bodyPr>
            <a:normAutofit fontScale="80000"/>
          </a:bodyPr>
          <a:lstStyle/>
          <a:p>
            <a:pPr marL="0" algn="l">
              <a:lnSpc>
                <a:spcPct val="100000"/>
              </a:lnSpc>
              <a:buClrTx/>
              <a:buSzTx/>
              <a:buFontTx/>
              <a:buNone/>
            </a:pPr>
            <a:r>
              <a:rPr lang="zh-CN" altLang="zh-CN" sz="2800" b="1" spc="200" dirty="0">
                <a:solidFill>
                  <a:schemeClr val="tx1">
                    <a:lumMod val="85000"/>
                    <a:lumOff val="15000"/>
                  </a:schemeClr>
                </a:solidFill>
                <a:cs typeface="+mj-cs"/>
              </a:rPr>
              <a:t>讨论：什么情况发生时会涉及投资理财规划方案的调整？</a:t>
            </a:r>
            <a:endParaRPr lang="zh-CN" altLang="zh-CN" sz="2800" b="1" spc="200" dirty="0">
              <a:solidFill>
                <a:schemeClr val="tx1">
                  <a:lumMod val="85000"/>
                  <a:lumOff val="15000"/>
                </a:schemeClr>
              </a:solidFill>
              <a:cs typeface="+mj-cs"/>
            </a:endParaRPr>
          </a:p>
        </p:txBody>
      </p:sp>
      <p:sp>
        <p:nvSpPr>
          <p:cNvPr id="5" name="标题 4"/>
          <p:cNvSpPr>
            <a:spLocks noGrp="1"/>
          </p:cNvSpPr>
          <p:nvPr>
            <p:ph type="title"/>
            <p:custDataLst>
              <p:tags r:id="rId2"/>
            </p:custDataLst>
          </p:nvPr>
        </p:nvSpPr>
        <p:spPr/>
        <p:txBody>
          <a:bodyPr>
            <a:normAutofit fontScale="90000"/>
          </a:bodyPr>
          <a:lstStyle/>
          <a:p>
            <a:r>
              <a:rPr lang="zh-CN" altLang="zh-CN" dirty="0">
                <a:solidFill>
                  <a:schemeClr val="tx1">
                    <a:lumMod val="85000"/>
                    <a:lumOff val="15000"/>
                  </a:schemeClr>
                </a:solidFill>
              </a:rPr>
              <a:t>1</a:t>
            </a:r>
            <a:r>
              <a:rPr lang="en-US" altLang="zh-CN" dirty="0">
                <a:solidFill>
                  <a:schemeClr val="tx1">
                    <a:lumMod val="85000"/>
                    <a:lumOff val="15000"/>
                  </a:schemeClr>
                </a:solidFill>
              </a:rPr>
              <a:t>6</a:t>
            </a:r>
            <a:r>
              <a:rPr lang="zh-CN" altLang="zh-CN" dirty="0">
                <a:solidFill>
                  <a:schemeClr val="tx1">
                    <a:lumMod val="85000"/>
                    <a:lumOff val="15000"/>
                  </a:schemeClr>
                </a:solidFill>
              </a:rPr>
              <a:t>.4执行与调整投资理财规划方案</a:t>
            </a:r>
            <a:endParaRPr lang="zh-CN" altLang="zh-CN" dirty="0">
              <a:solidFill>
                <a:schemeClr val="tx1">
                  <a:lumMod val="85000"/>
                  <a:lumOff val="15000"/>
                </a:schemeClr>
              </a:solidFill>
            </a:endParaRPr>
          </a:p>
        </p:txBody>
      </p:sp>
      <p:pic>
        <p:nvPicPr>
          <p:cNvPr id="4" name="内容占位符 3" descr="F:\高清图\简单背景-小清新\pexels-photo-2320016.jpgpexels-photo-2320016"/>
          <p:cNvPicPr>
            <a:picLocks noGrp="1"/>
          </p:cNvPicPr>
          <p:nvPr>
            <p:ph sz="quarter" idx="13"/>
            <p:custDataLst>
              <p:tags r:id="rId3"/>
            </p:custDataLst>
          </p:nvPr>
        </p:nvPicPr>
        <p:blipFill>
          <a:blip r:embed="rId4"/>
          <a:srcRect l="-478"/>
          <a:stretch>
            <a:fillRect/>
          </a:stretch>
        </p:blipFill>
        <p:spPr>
          <a:xfrm>
            <a:off x="579755" y="1666875"/>
            <a:ext cx="5338800" cy="2887200"/>
          </a:xfrm>
          <a:prstGeom prst="rect">
            <a:avLst/>
          </a:prstGeom>
        </p:spPr>
      </p:pic>
      <p:pic>
        <p:nvPicPr>
          <p:cNvPr id="7" name="内容占位符 3" descr="F:\高清图\简单背景-小清新\pexels-photo-2123430.jpegpexels-photo-2123430"/>
          <p:cNvPicPr>
            <a:picLocks noGrp="1"/>
          </p:cNvPicPr>
          <p:nvPr>
            <p:ph sz="quarter" idx="14"/>
            <p:custDataLst>
              <p:tags r:id="rId5"/>
            </p:custDataLst>
          </p:nvPr>
        </p:nvPicPr>
        <p:blipFill>
          <a:blip r:embed="rId6"/>
          <a:srcRect r="-238"/>
          <a:stretch>
            <a:fillRect/>
          </a:stretch>
        </p:blipFill>
        <p:spPr>
          <a:xfrm>
            <a:off x="6253480" y="1666875"/>
            <a:ext cx="5367600" cy="2898000"/>
          </a:xfrm>
          <a:prstGeom prst="rect">
            <a:avLst/>
          </a:prstGeom>
        </p:spPr>
      </p:pic>
    </p:spTree>
    <p:custDataLst>
      <p:tags r:id="rId7"/>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3"/>
            <p:custDataLst>
              <p:tags r:id="rId1"/>
            </p:custDataLst>
          </p:nvPr>
        </p:nvSpPr>
        <p:spPr>
          <a:xfrm>
            <a:off x="1406208" y="1865090"/>
            <a:ext cx="9144000" cy="1656000"/>
          </a:xfrm>
        </p:spPr>
        <p:txBody>
          <a:bodyPr>
            <a:noAutofit/>
          </a:bodyPr>
          <a:lstStyle/>
          <a:p>
            <a:pPr marL="0" indent="0" algn="l">
              <a:lnSpc>
                <a:spcPct val="150000"/>
              </a:lnSpc>
              <a:buNone/>
            </a:pPr>
            <a:r>
              <a:rPr lang="zh-CN" altLang="en-US" sz="2400" dirty="0"/>
              <a:t>（1）此处应附上公司自行设计、经客户填写的调查问卷。</a:t>
            </a:r>
            <a:endParaRPr lang="zh-CN" altLang="en-US" sz="2400" dirty="0"/>
          </a:p>
          <a:p>
            <a:pPr marL="0" indent="0" algn="l">
              <a:lnSpc>
                <a:spcPct val="150000"/>
              </a:lnSpc>
              <a:buNone/>
            </a:pPr>
            <a:r>
              <a:rPr lang="zh-CN" altLang="en-US" sz="2400" dirty="0"/>
              <a:t>（2）配套理财产品的详细介绍。此处可附上各大银行、基金公司、保险公司、证券公司等金融机构推出的适合本投资理财规划方案的理财产品目录及详细介绍。</a:t>
            </a:r>
            <a:endParaRPr lang="zh-CN" altLang="en-US" sz="2400" dirty="0"/>
          </a:p>
          <a:p>
            <a:pPr marL="0" indent="0" algn="l">
              <a:lnSpc>
                <a:spcPct val="150000"/>
              </a:lnSpc>
              <a:buNone/>
            </a:pPr>
            <a:endParaRPr lang="zh-CN" altLang="en-US" sz="2400" dirty="0"/>
          </a:p>
        </p:txBody>
      </p:sp>
      <p:sp>
        <p:nvSpPr>
          <p:cNvPr id="5" name="标题 4"/>
          <p:cNvSpPr>
            <a:spLocks noGrp="1"/>
          </p:cNvSpPr>
          <p:nvPr>
            <p:custDataLst>
              <p:tags r:id="rId2"/>
            </p:custDataLst>
          </p:nvPr>
        </p:nvSpPr>
        <p:spPr>
          <a:xfrm>
            <a:off x="579600" y="237600"/>
            <a:ext cx="11037600" cy="441964"/>
          </a:xfrm>
          <a:prstGeom prst="rect">
            <a:avLst/>
          </a:prstGeom>
        </p:spPr>
        <p:txBody>
          <a:bodyPr vert="horz" lIns="90000" tIns="46800" rIns="90000" bIns="46800" rtlCol="0" anchor="t" anchorCtr="0">
            <a:noAutofit/>
          </a:bodyPr>
          <a:lstStyle>
            <a:lvl1pPr algn="l" defTabSz="914400" rtl="0" eaLnBrk="1" fontAlgn="auto" latinLnBrk="0" hangingPunct="1">
              <a:lnSpc>
                <a:spcPct val="100000"/>
              </a:lnSpc>
              <a:spcBef>
                <a:spcPct val="0"/>
              </a:spcBef>
              <a:buNone/>
              <a:defRPr sz="28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pPr marL="0" indent="0">
              <a:buNone/>
            </a:pPr>
            <a:r>
              <a:rPr lang="zh-CN" altLang="en-US" sz="2400" dirty="0">
                <a:sym typeface="+mn-ea"/>
              </a:rPr>
              <a:t>1</a:t>
            </a:r>
            <a:r>
              <a:rPr lang="en-US" altLang="zh-CN" sz="2400" dirty="0">
                <a:sym typeface="+mn-ea"/>
              </a:rPr>
              <a:t>6</a:t>
            </a:r>
            <a:r>
              <a:rPr lang="zh-CN" altLang="en-US" sz="2400" dirty="0">
                <a:sym typeface="+mn-ea"/>
              </a:rPr>
              <a:t>.5完备附件及相关资料</a:t>
            </a:r>
            <a:endParaRPr lang="zh-CN" altLang="en-US" sz="1600" dirty="0">
              <a:solidFill>
                <a:schemeClr val="tx1">
                  <a:lumMod val="85000"/>
                  <a:lumOff val="15000"/>
                </a:schemeClr>
              </a:solidFill>
              <a:sym typeface="+mn-ea"/>
            </a:endParaRPr>
          </a:p>
        </p:txBody>
      </p:sp>
    </p:spTree>
    <p:custDataLst>
      <p:tags r:id="rId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SLIDE_BACKGROUND_TYPE" val="leftRight"/>
  <p:tag name="KSO_WM_SLIDE_BK_DARK_LIGHT" val="2"/>
  <p:tag name="KSO_WM_UNIT_TYPE" val="i"/>
  <p:tag name="KSO_WM_UNIT_INDEX"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UNIT_BK_DARK_LIGHT" val="1"/>
  <p:tag name="KSO_WM_SLIDE_BACKGROUND_TYPE" val="topBottom"/>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SLIDE_BACKGROUND_TYPE" val="topBottom"/>
  <p:tag name="KSO_WM_SLIDE_BK_DARK_LIGHT" val="2"/>
  <p:tag name="KSO_WM_UNIT_TYPE" val="i"/>
  <p:tag name="KSO_WM_UNIT_INDEX"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SLIDE_BACKGROUND_TYPE" val="bottomTop"/>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UNIT_BK_DARK_LIGHT" val="1"/>
  <p:tag name="KSO_WM_SLIDE_BACKGROUND_TYPE" val="bottomTop"/>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UNIT_BK_DARK_LIGHT" val="1"/>
  <p:tag name="KSO_WM_SLIDE_BACKGROUND_TYPE" val="navigation"/>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elt"/>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SLIDE_BACKGROUND_TYPE" val="belt"/>
  <p:tag name="KSO_WM_SLIDE_BK_DARK_LIGHT" val="2"/>
  <p:tag name="KSO_WM_UNIT_TYPE" val="i"/>
  <p:tag name="KSO_WM_UNIT_INDEX"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2"/>
  <p:tag name="KSO_WM_UNIT_TYPE" val="i"/>
  <p:tag name="KSO_WM_UNIT_INDEX"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60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60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4.xml><?xml version="1.0" encoding="utf-8"?>
<p:tagLst xmlns:p="http://schemas.openxmlformats.org/presentationml/2006/main">
  <p:tag name="KSO_WM_TEMPLATE_SUBCATEGORY" val="0"/>
  <p:tag name="KSO_WM_TEMPLATE_MASTER_TYPE" val="1"/>
  <p:tag name="KSO_WM_TEMPLATE_COLOR_TYPE" val="1"/>
  <p:tag name="KSO_WM_TEMPLATE_MASTER_THUMB_INDEX" val="12"/>
  <p:tag name="KSO_WM_UNIT_SHOW_EDIT_AREA_INDICATION" val="0"/>
  <p:tag name="KSO_WM_TAG_VERSION" val="1.0"/>
  <p:tag name="KSO_WM_BEAUTIFY_FLAG" val="#wm#"/>
  <p:tag name="KSO_WM_TEMPLATE_CATEGORY" val="custom"/>
  <p:tag name="KSO_WM_TEMPLATE_INDEX" val="20202601"/>
  <p:tag name="KSO_WM_TEMPLATE_THUMBS_INDEX" val="1、4、7、8、9、10、11、13、14、15"/>
</p:tagLst>
</file>

<file path=ppt/tags/tag145.xml><?xml version="1.0" encoding="utf-8"?>
<p:tagLst xmlns:p="http://schemas.openxmlformats.org/presentationml/2006/main">
  <p:tag name="KSO_WM_UNIT_ISCONTENTSTITLE" val="0"/>
  <p:tag name="KSO_WM_UNIT_PRESET_TEXT" val="简约工作汇报模板"/>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02601_1*a*1"/>
  <p:tag name="KSO_WM_TEMPLATE_CATEGORY" val="custom"/>
  <p:tag name="KSO_WM_TEMPLATE_INDEX" val="20202601"/>
  <p:tag name="KSO_WM_UNIT_LAYERLEVEL" val="1"/>
  <p:tag name="KSO_WM_TAG_VERSION" val="1.0"/>
  <p:tag name="KSO_WM_BEAUTIFY_FLAG" val="#wm#"/>
  <p:tag name="KSO_WM_UNIT_ISNUMDGMTITLE" val="0"/>
</p:tagLst>
</file>

<file path=ppt/tags/tag146.xml><?xml version="1.0" encoding="utf-8"?>
<p:tagLst xmlns:p="http://schemas.openxmlformats.org/presentationml/2006/main">
  <p:tag name="KSO_WM_SLIDE_ID" val="custom20202601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2601"/>
  <p:tag name="KSO_WM_SLIDE_LAYOUT" val="a_b_f"/>
  <p:tag name="KSO_WM_SLIDE_LAYOUT_CNT" val="1_1_2"/>
  <p:tag name="KSO_WM_TEMPLATE_THUMBS_INDEX" val="1、4、7、8、9、10、11、13、14、15"/>
  <p:tag name="KSO_WM_TEMPLATE_MASTER_THUMB_INDEX" val="12"/>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01_9*a*1"/>
  <p:tag name="KSO_WM_TEMPLATE_CATEGORY" val="custom"/>
  <p:tag name="KSO_WM_TEMPLATE_INDEX" val="20202601"/>
  <p:tag name="KSO_WM_UNIT_LAYERLEVEL" val="1"/>
  <p:tag name="KSO_WM_TAG_VERSION" val="1.0"/>
  <p:tag name="KSO_WM_BEAUTIFY_FLAG" val="#wm#"/>
  <p:tag name="KSO_WM_UNIT_ISCONTENTSTITLE" val="0"/>
  <p:tag name="KSO_WM_UNIT_PRESET_TEXT" val="单击此处添加标题"/>
  <p:tag name="KSO_WM_UNIT_NOCLEAR" val="0"/>
  <p:tag name="KSO_WM_UNIT_VALUE" val="26"/>
  <p:tag name="KSO_WM_UNIT_TYPE" val="a"/>
  <p:tag name="KSO_WM_UNIT_INDEX" val="1"/>
  <p:tag name="KSO_WM_UNIT_ISNUMDGMTITLE" val="0"/>
</p:tagLst>
</file>

<file path=ppt/tags/tag148.xml><?xml version="1.0" encoding="utf-8"?>
<p:tagLst xmlns:p="http://schemas.openxmlformats.org/presentationml/2006/main">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460"/>
  <p:tag name="KSO_WM_UNIT_HIGHLIGHT" val="0"/>
  <p:tag name="KSO_WM_UNIT_COMPATIBLE" val="0"/>
  <p:tag name="KSO_WM_UNIT_DIAGRAM_ISNUMVISUAL" val="0"/>
  <p:tag name="KSO_WM_UNIT_DIAGRAM_ISREFERUNIT" val="0"/>
  <p:tag name="KSO_WM_UNIT_TYPE" val="f"/>
  <p:tag name="KSO_WM_UNIT_INDEX" val="1"/>
  <p:tag name="KSO_WM_UNIT_ID" val="custom20202601_9*f*1"/>
  <p:tag name="KSO_WM_TEMPLATE_CATEGORY" val="custom"/>
  <p:tag name="KSO_WM_TEMPLATE_INDEX" val="20202601"/>
  <p:tag name="KSO_WM_UNIT_LAYERLEVEL" val="1"/>
  <p:tag name="KSO_WM_TAG_VERSION" val="1.0"/>
  <p:tag name="KSO_WM_BEAUTIFY_FLAG" val="#wm#"/>
  <p:tag name="KSO_WM_UNIT_SUBTYPE" val="a"/>
</p:tagLst>
</file>

<file path=ppt/tags/tag149.xml><?xml version="1.0" encoding="utf-8"?>
<p:tagLst xmlns:p="http://schemas.openxmlformats.org/presentationml/2006/main">
  <p:tag name="KSO_WM_SLIDE_ID" val="custom20202601_9"/>
  <p:tag name="KSO_WM_TEMPLATE_SUBCATEGORY" val="0"/>
  <p:tag name="KSO_WM_SLIDE_ITEM_CNT" val="0"/>
  <p:tag name="KSO_WM_SLIDE_INDEX" val="9"/>
  <p:tag name="KSO_WM_TAG_VERSION" val="1.0"/>
  <p:tag name="KSO_WM_BEAUTIFY_FLAG" val="#wm#"/>
  <p:tag name="KSO_WM_TEMPLATE_CATEGORY" val="custom"/>
  <p:tag name="KSO_WM_TEMPLATE_INDEX" val="20202601"/>
  <p:tag name="KSO_WM_SLIDE_TYPE" val="text"/>
  <p:tag name="KSO_WM_SLIDE_SUBTYPE" val="pureTxt"/>
  <p:tag name="KSO_WM_SLIDE_SIZE" val="758*328"/>
  <p:tag name="KSO_WM_SLIDE_POSITION" val="100*98"/>
  <p:tag name="KSO_WM_SLIDE_LAYOUT" val="a_f"/>
  <p:tag name="KSO_WM_SLIDE_LAYOUT_CNT" val="1_1"/>
  <p:tag name="KSO_WM_TEMPLATE_MASTER_TYPE" val="1"/>
  <p:tag name="KSO_WM_TEMPLATE_COLOR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01_6*l_h_i*1_1_1"/>
  <p:tag name="KSO_WM_TEMPLATE_CATEGORY" val="custom"/>
  <p:tag name="KSO_WM_TEMPLATE_INDEX" val="20202601"/>
  <p:tag name="KSO_WM_UNIT_LAYERLEVEL" val="1_1_1"/>
  <p:tag name="KSO_WM_TAG_VERSION" val="1.0"/>
  <p:tag name="KSO_WM_BEAUTIFY_FLAG" val="#wm#"/>
  <p:tag name="KSO_WM_DIAGRAM_GROUP_CODE" val="l1-1"/>
  <p:tag name="KSO_WM_UNIT_TYPE" val="l_h_i"/>
  <p:tag name="KSO_WM_UNIT_INDEX" val="1_1_1"/>
  <p:tag name="KSO_WM_UNIT_FILL_FORE_SCHEMECOLOR_INDEX" val="5"/>
  <p:tag name="KSO_WM_UNIT_FILL_TYPE" val="1"/>
  <p:tag name="KSO_WM_UNIT_TEXT_FILL_FORE_SCHEMECOLOR_INDEX" val="5"/>
  <p:tag name="KSO_WM_UNIT_TEXT_FILL_TYPE" val="1"/>
  <p:tag name="KSO_WM_UNIT_USESOURCEFORMAT_APPLY"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01_6*l_h_i*1_1_2"/>
  <p:tag name="KSO_WM_TEMPLATE_CATEGORY" val="custom"/>
  <p:tag name="KSO_WM_TEMPLATE_INDEX" val="20202601"/>
  <p:tag name="KSO_WM_UNIT_LAYERLEVEL" val="1_1_1"/>
  <p:tag name="KSO_WM_TAG_VERSION" val="1.0"/>
  <p:tag name="KSO_WM_BEAUTIFY_FLAG" val="#wm#"/>
  <p:tag name="KSO_WM_DIAGRAM_GROUP_CODE" val="l1-1"/>
  <p:tag name="KSO_WM_UNIT_TYPE" val="l_h_i"/>
  <p:tag name="KSO_WM_UNIT_INDEX" val="1_1_2"/>
  <p:tag name="KSO_WM_UNIT_TEXT_FILL_FORE_SCHEMECOLOR_INDEX" val="14"/>
  <p:tag name="KSO_WM_UNIT_TEXT_FILL_TYPE" val="1"/>
  <p:tag name="KSO_WM_UNIT_USESOURCEFORMAT_APPLY"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01_6*l_h_i*1_3_1"/>
  <p:tag name="KSO_WM_TEMPLATE_CATEGORY" val="custom"/>
  <p:tag name="KSO_WM_TEMPLATE_INDEX" val="20202601"/>
  <p:tag name="KSO_WM_UNIT_LAYERLEVEL" val="1_1_1"/>
  <p:tag name="KSO_WM_TAG_VERSION" val="1.0"/>
  <p:tag name="KSO_WM_BEAUTIFY_FLAG" val="#wm#"/>
  <p:tag name="KSO_WM_DIAGRAM_GROUP_CODE" val="l1-1"/>
  <p:tag name="KSO_WM_UNIT_TYPE" val="l_h_i"/>
  <p:tag name="KSO_WM_UNIT_INDEX" val="1_3_1"/>
  <p:tag name="KSO_WM_UNIT_FILL_FORE_SCHEMECOLOR_INDEX" val="7"/>
  <p:tag name="KSO_WM_UNIT_FILL_TYPE" val="1"/>
  <p:tag name="KSO_WM_UNIT_TEXT_FILL_FORE_SCHEMECOLOR_INDEX" val="2"/>
  <p:tag name="KSO_WM_UNIT_TEXT_FILL_TYPE" val="1"/>
  <p:tag name="KSO_WM_UNIT_USESOURCEFORMAT_APPLY"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01_6*l_h_i*1_3_2"/>
  <p:tag name="KSO_WM_TEMPLATE_CATEGORY" val="custom"/>
  <p:tag name="KSO_WM_TEMPLATE_INDEX" val="20202601"/>
  <p:tag name="KSO_WM_UNIT_LAYERLEVEL" val="1_1_1"/>
  <p:tag name="KSO_WM_TAG_VERSION" val="1.0"/>
  <p:tag name="KSO_WM_BEAUTIFY_FLAG" val="#wm#"/>
  <p:tag name="KSO_WM_DIAGRAM_GROUP_CODE" val="l1-1"/>
  <p:tag name="KSO_WM_UNIT_TYPE" val="l_h_i"/>
  <p:tag name="KSO_WM_UNIT_INDEX" val="1_3_2"/>
  <p:tag name="KSO_WM_UNIT_TEXT_FILL_FORE_SCHEMECOLOR_INDEX" val="14"/>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01_6*l_h_i*1_4_1"/>
  <p:tag name="KSO_WM_TEMPLATE_CATEGORY" val="custom"/>
  <p:tag name="KSO_WM_TEMPLATE_INDEX" val="20202601"/>
  <p:tag name="KSO_WM_UNIT_LAYERLEVEL" val="1_1_1"/>
  <p:tag name="KSO_WM_TAG_VERSION" val="1.0"/>
  <p:tag name="KSO_WM_BEAUTIFY_FLAG" val="#wm#"/>
  <p:tag name="KSO_WM_DIAGRAM_GROUP_CODE" val="l1-1"/>
  <p:tag name="KSO_WM_UNIT_TYPE" val="l_h_i"/>
  <p:tag name="KSO_WM_UNIT_INDEX" val="1_4_1"/>
  <p:tag name="KSO_WM_UNIT_FILL_FORE_SCHEMECOLOR_INDEX" val="8"/>
  <p:tag name="KSO_WM_UNIT_FILL_TYPE" val="1"/>
  <p:tag name="KSO_WM_UNIT_TEXT_FILL_FORE_SCHEMECOLOR_INDEX" val="2"/>
  <p:tag name="KSO_WM_UNIT_TEXT_FILL_TYPE" val="1"/>
  <p:tag name="KSO_WM_UNIT_USESOURCEFORMAT_APPLY"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01_6*l_h_i*1_4_2"/>
  <p:tag name="KSO_WM_TEMPLATE_CATEGORY" val="custom"/>
  <p:tag name="KSO_WM_TEMPLATE_INDEX" val="20202601"/>
  <p:tag name="KSO_WM_UNIT_LAYERLEVEL" val="1_1_1"/>
  <p:tag name="KSO_WM_TAG_VERSION" val="1.0"/>
  <p:tag name="KSO_WM_BEAUTIFY_FLAG" val="#wm#"/>
  <p:tag name="KSO_WM_DIAGRAM_GROUP_CODE" val="l1-1"/>
  <p:tag name="KSO_WM_UNIT_TYPE" val="l_h_i"/>
  <p:tag name="KSO_WM_UNIT_INDEX" val="1_4_2"/>
  <p:tag name="KSO_WM_UNIT_TEXT_FILL_FORE_SCHEMECOLOR_INDEX" val="14"/>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01_6*l_h_i*1_5_1"/>
  <p:tag name="KSO_WM_TEMPLATE_CATEGORY" val="custom"/>
  <p:tag name="KSO_WM_TEMPLATE_INDEX" val="20202601"/>
  <p:tag name="KSO_WM_UNIT_LAYERLEVEL" val="1_1_1"/>
  <p:tag name="KSO_WM_TAG_VERSION" val="1.0"/>
  <p:tag name="KSO_WM_BEAUTIFY_FLAG" val="#wm#"/>
  <p:tag name="KSO_WM_DIAGRAM_GROUP_CODE" val="l1-1"/>
  <p:tag name="KSO_WM_UNIT_TYPE" val="l_h_i"/>
  <p:tag name="KSO_WM_UNIT_INDEX" val="1_5_1"/>
  <p:tag name="KSO_WM_UNIT_FILL_FORE_SCHEMECOLOR_INDEX" val="9"/>
  <p:tag name="KSO_WM_UNIT_FILL_TYPE" val="1"/>
  <p:tag name="KSO_WM_UNIT_TEXT_FILL_FORE_SCHEMECOLOR_INDEX" val="2"/>
  <p:tag name="KSO_WM_UNIT_TEXT_FILL_TYPE" val="1"/>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01_6*l_h_i*1_5_2"/>
  <p:tag name="KSO_WM_TEMPLATE_CATEGORY" val="custom"/>
  <p:tag name="KSO_WM_TEMPLATE_INDEX" val="20202601"/>
  <p:tag name="KSO_WM_UNIT_LAYERLEVEL" val="1_1_1"/>
  <p:tag name="KSO_WM_TAG_VERSION" val="1.0"/>
  <p:tag name="KSO_WM_BEAUTIFY_FLAG" val="#wm#"/>
  <p:tag name="KSO_WM_DIAGRAM_GROUP_CODE" val="l1-1"/>
  <p:tag name="KSO_WM_UNIT_TYPE" val="l_h_i"/>
  <p:tag name="KSO_WM_UNIT_INDEX" val="1_5_2"/>
  <p:tag name="KSO_WM_UNIT_TEXT_FILL_FORE_SCHEMECOLOR_INDEX" val="14"/>
  <p:tag name="KSO_WM_UNIT_TEXT_FILL_TYPE" val="1"/>
  <p:tag name="KSO_WM_UNIT_USESOURCEFORMAT_APPLY"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01_6*l_h_i*1_6_1"/>
  <p:tag name="KSO_WM_TEMPLATE_CATEGORY" val="custom"/>
  <p:tag name="KSO_WM_TEMPLATE_INDEX" val="20202601"/>
  <p:tag name="KSO_WM_UNIT_LAYERLEVEL" val="1_1_1"/>
  <p:tag name="KSO_WM_TAG_VERSION" val="1.0"/>
  <p:tag name="KSO_WM_BEAUTIFY_FLAG" val="#wm#"/>
  <p:tag name="KSO_WM_DIAGRAM_GROUP_CODE" val="l1-1"/>
  <p:tag name="KSO_WM_UNIT_TYPE" val="l_h_i"/>
  <p:tag name="KSO_WM_UNIT_INDEX" val="1_6_1"/>
  <p:tag name="KSO_WM_UNIT_FILL_FORE_SCHEMECOLOR_INDEX" val="10"/>
  <p:tag name="KSO_WM_UNIT_FILL_TYPE" val="1"/>
  <p:tag name="KSO_WM_UNIT_TEXT_FILL_FORE_SCHEMECOLOR_INDEX" val="2"/>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01_6*l_h_i*1_6_2"/>
  <p:tag name="KSO_WM_TEMPLATE_CATEGORY" val="custom"/>
  <p:tag name="KSO_WM_TEMPLATE_INDEX" val="20202601"/>
  <p:tag name="KSO_WM_UNIT_LAYERLEVEL" val="1_1_1"/>
  <p:tag name="KSO_WM_TAG_VERSION" val="1.0"/>
  <p:tag name="KSO_WM_BEAUTIFY_FLAG" val="#wm#"/>
  <p:tag name="KSO_WM_DIAGRAM_GROUP_CODE" val="l1-1"/>
  <p:tag name="KSO_WM_UNIT_TYPE" val="l_h_i"/>
  <p:tag name="KSO_WM_UNIT_INDEX" val="1_6_2"/>
  <p:tag name="KSO_WM_UNIT_TEXT_FILL_FORE_SCHEMECOLOR_INDEX" val="14"/>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01_6*b*1"/>
  <p:tag name="KSO_WM_TEMPLATE_CATEGORY" val="custom"/>
  <p:tag name="KSO_WM_TEMPLATE_INDEX" val="20202601"/>
  <p:tag name="KSO_WM_UNIT_LAYERLEVEL" val="1"/>
  <p:tag name="KSO_WM_TAG_VERSION" val="1.0"/>
  <p:tag name="KSO_WM_BEAUTIFY_FLAG" val="#wm#"/>
  <p:tag name="KSO_WM_UNIT_ISCONTENTSTITLE" val="0"/>
  <p:tag name="KSO_WM_UNIT_PRESET_TEXT" val="CONTENTS"/>
  <p:tag name="KSO_WM_UNIT_NOCLEAR" val="0"/>
  <p:tag name="KSO_WM_UNIT_VALUE" val="6"/>
  <p:tag name="KSO_WM_DIAGRAM_GROUP_CODE" val="l1-1"/>
  <p:tag name="KSO_WM_UNIT_TYPE" val="b"/>
  <p:tag name="KSO_WM_UNIT_INDEX" val="1"/>
  <p:tag name="KSO_WM_UNIT_ISNUMDGMTITLE" val="0"/>
  <p:tag name="KSO_WM_UNIT_TEXT_FILL_FORE_SCHEMECOLOR_INDEX" val="5"/>
  <p:tag name="KSO_WM_UNIT_TEXT_FILL_TYPE" val="1"/>
  <p:tag name="KSO_WM_UNIT_USESOURCEFORMAT_APPLY"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02601_6*a*1"/>
  <p:tag name="KSO_WM_TEMPLATE_CATEGORY" val="custom"/>
  <p:tag name="KSO_WM_TEMPLATE_INDEX" val="20202601"/>
  <p:tag name="KSO_WM_UNIT_LAYERLEVEL" val="1"/>
  <p:tag name="KSO_WM_TAG_VERSION" val="1.0"/>
  <p:tag name="KSO_WM_BEAUTIFY_FLAG" val="#wm#"/>
  <p:tag name="KSO_WM_UNIT_ISCONTENTSTITLE" val="1"/>
  <p:tag name="KSO_WM_UNIT_PRESET_TEXT" val="目录"/>
  <p:tag name="KSO_WM_UNIT_NOCLEAR" val="0"/>
  <p:tag name="KSO_WM_UNIT_VALUE" val="2"/>
  <p:tag name="KSO_WM_UNIT_TYPE" val="a"/>
  <p:tag name="KSO_WM_UNIT_INDEX" val="1"/>
  <p:tag name="KSO_WM_UNIT_ISNUMDGMTITLE" val="0"/>
  <p:tag name="KSO_WM_UNIT_TEXT_FILL_FORE_SCHEMECOLOR_INDEX" val="5"/>
  <p:tag name="KSO_WM_UNIT_TEXT_FILL_TYPE" val="1"/>
  <p:tag name="KSO_WM_UNIT_USESOURCEFORMAT_APPLY" val="1"/>
</p:tagLst>
</file>

<file path=ppt/tags/tag162.xml><?xml version="1.0" encoding="utf-8"?>
<p:tagLst xmlns:p="http://schemas.openxmlformats.org/presentationml/2006/main">
  <p:tag name="KSO_WM_SLIDE_ID" val="custom20202601_6"/>
  <p:tag name="KSO_WM_TEMPLATE_SUBCATEGORY" val="0"/>
  <p:tag name="KSO_WM_TEMPLATE_MASTER_TYPE" val="1"/>
  <p:tag name="KSO_WM_TEMPLATE_COLOR_TYPE" val="1"/>
  <p:tag name="KSO_WM_SLIDE_ITEM_CNT" val="6"/>
  <p:tag name="KSO_WM_SLIDE_INDEX" val="6"/>
  <p:tag name="KSO_WM_TAG_VERSION" val="1.0"/>
  <p:tag name="KSO_WM_BEAUTIFY_FLAG" val="#wm#"/>
  <p:tag name="KSO_WM_TEMPLATE_CATEGORY" val="custom"/>
  <p:tag name="KSO_WM_TEMPLATE_INDEX" val="20202601"/>
  <p:tag name="KSO_WM_SLIDE_TYPE" val="contents"/>
  <p:tag name="KSO_WM_SLIDE_SUBTYPE" val="diag"/>
  <p:tag name="KSO_WM_DIAGRAM_GROUP_CODE" val="l1-1"/>
  <p:tag name="KSO_WM_SLIDE_DIAGTYPE" val="l"/>
  <p:tag name="KSO_WM_SLIDE_LAYOUT" val="a_b_l"/>
  <p:tag name="KSO_WM_SLIDE_LAYOUT_CNT" val="1_1_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01_10*a*1"/>
  <p:tag name="KSO_WM_TEMPLATE_CATEGORY" val="custom"/>
  <p:tag name="KSO_WM_TEMPLATE_INDEX" val="20202601"/>
  <p:tag name="KSO_WM_UNIT_LAYERLEVEL" val="1"/>
  <p:tag name="KSO_WM_TAG_VERSION" val="1.0"/>
  <p:tag name="KSO_WM_BEAUTIFY_FLAG" val="#wm#"/>
  <p:tag name="KSO_WM_UNIT_ISCONTENTSTITLE" val="0"/>
  <p:tag name="KSO_WM_UNIT_PRESET_TEXT" val="单击此处添加标题"/>
  <p:tag name="KSO_WM_UNIT_NOCLEAR" val="0"/>
  <p:tag name="KSO_WM_UNIT_VALUE" val="10"/>
  <p:tag name="KSO_WM_UNIT_TYPE" val="a"/>
  <p:tag name="KSO_WM_UNIT_INDEX" val="1"/>
  <p:tag name="KSO_WM_UNIT_ISNUMDGMTITLE" val="0"/>
</p:tagLst>
</file>

<file path=ppt/tags/tag164.xml><?xml version="1.0" encoding="utf-8"?>
<p:tagLst xmlns:p="http://schemas.openxmlformats.org/presentationml/2006/main">
  <p:tag name="KSO_WM_UNIT_VALUE" val="1412*1797"/>
  <p:tag name="KSO_WM_UNIT_HIGHLIGHT" val="0"/>
  <p:tag name="KSO_WM_UNIT_COMPATIBLE" val="0"/>
  <p:tag name="KSO_WM_UNIT_DIAGRAM_ISNUMVISUAL" val="0"/>
  <p:tag name="KSO_WM_UNIT_DIAGRAM_ISREFERUNIT" val="0"/>
  <p:tag name="KSO_WM_UNIT_TYPE" val="d"/>
  <p:tag name="KSO_WM_UNIT_INDEX" val="1"/>
  <p:tag name="KSO_WM_UNIT_ID" val="custom20202601_10*d*1"/>
  <p:tag name="KSO_WM_TEMPLATE_CATEGORY" val="custom"/>
  <p:tag name="KSO_WM_TEMPLATE_INDEX" val="20202601"/>
  <p:tag name="KSO_WM_UNIT_LAYERLEVEL" val="1"/>
  <p:tag name="KSO_WM_TAG_VERSION" val="1.0"/>
  <p:tag name="KSO_WM_BEAUTIFY_FLAG" val="#wm#"/>
  <p:tag name="KSO_WM_UNIT_SUPPORT_UNIT_TYPE" val="[&quot;all&quot;]"/>
</p:tagLst>
</file>

<file path=ppt/tags/tag165.xml><?xml version="1.0" encoding="utf-8"?>
<p:tagLst xmlns:p="http://schemas.openxmlformats.org/presentationml/2006/main">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216"/>
  <p:tag name="KSO_WM_UNIT_HIGHLIGHT" val="0"/>
  <p:tag name="KSO_WM_UNIT_COMPATIBLE" val="0"/>
  <p:tag name="KSO_WM_UNIT_DIAGRAM_ISNUMVISUAL" val="0"/>
  <p:tag name="KSO_WM_UNIT_DIAGRAM_ISREFERUNIT" val="0"/>
  <p:tag name="KSO_WM_UNIT_TYPE" val="f"/>
  <p:tag name="KSO_WM_UNIT_INDEX" val="1"/>
  <p:tag name="KSO_WM_UNIT_ID" val="custom20202601_10*f*1"/>
  <p:tag name="KSO_WM_TEMPLATE_CATEGORY" val="custom"/>
  <p:tag name="KSO_WM_TEMPLATE_INDEX" val="20202601"/>
  <p:tag name="KSO_WM_UNIT_LAYERLEVEL" val="1"/>
  <p:tag name="KSO_WM_TAG_VERSION" val="1.0"/>
  <p:tag name="KSO_WM_BEAUTIFY_FLAG" val="#wm#"/>
  <p:tag name="KSO_WM_UNIT_SUBTYPE" val="a"/>
</p:tagLst>
</file>

<file path=ppt/tags/tag166.xml><?xml version="1.0" encoding="utf-8"?>
<p:tagLst xmlns:p="http://schemas.openxmlformats.org/presentationml/2006/main">
  <p:tag name="KSO_WM_SLIDE_ID" val="custom20202601_10"/>
  <p:tag name="KSO_WM_TEMPLATE_SUBCATEGORY" val="0"/>
  <p:tag name="KSO_WM_SLIDE_ITEM_CNT" val="0"/>
  <p:tag name="KSO_WM_SLIDE_INDEX" val="10"/>
  <p:tag name="KSO_WM_TAG_VERSION" val="1.0"/>
  <p:tag name="KSO_WM_BEAUTIFY_FLAG" val="#wm#"/>
  <p:tag name="KSO_WM_TEMPLATE_CATEGORY" val="custom"/>
  <p:tag name="KSO_WM_TEMPLATE_INDEX" val="20202601"/>
  <p:tag name="KSO_WM_SLIDE_TYPE" val="text"/>
  <p:tag name="KSO_WM_SLIDE_SUBTYPE" val="picTxt"/>
  <p:tag name="KSO_WM_SLIDE_SIZE" val="890*400"/>
  <p:tag name="KSO_WM_SLIDE_POSITION" val="45*60"/>
  <p:tag name="KSO_WM_SLIDE_LAYOUT" val="a_d_f"/>
  <p:tag name="KSO_WM_SLIDE_LAYOUT_CNT" val="1_1_1"/>
  <p:tag name="KSO_WM_TEMPLATE_MASTER_TYPE" val="1"/>
  <p:tag name="KSO_WM_TEMPLATE_COLOR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01_11*a*1"/>
  <p:tag name="KSO_WM_TEMPLATE_CATEGORY" val="custom"/>
  <p:tag name="KSO_WM_TEMPLATE_INDEX" val="20202601"/>
  <p:tag name="KSO_WM_UNIT_LAYERLEVEL" val="1"/>
  <p:tag name="KSO_WM_TAG_VERSION" val="1.0"/>
  <p:tag name="KSO_WM_BEAUTIFY_FLAG" val="#wm#"/>
  <p:tag name="KSO_WM_UNIT_ISCONTENTSTITLE" val="0"/>
  <p:tag name="KSO_WM_UNIT_PRESET_TEXT" val="单击此处添加标题"/>
  <p:tag name="KSO_WM_UNIT_NOCLEAR" val="0"/>
  <p:tag name="KSO_WM_UNIT_VALUE" val="30"/>
  <p:tag name="KSO_WM_UNIT_TYPE" val="a"/>
  <p:tag name="KSO_WM_UNIT_INDEX" val="1"/>
  <p:tag name="KSO_WM_UNIT_ISNUMDGMTITLE" val="0"/>
</p:tagLst>
</file>

<file path=ppt/tags/tag168.xml><?xml version="1.0" encoding="utf-8"?>
<p:tagLst xmlns:p="http://schemas.openxmlformats.org/presentationml/2006/main">
  <p:tag name="KSO_WM_SLIDE_ID" val="custom20202601_11"/>
  <p:tag name="KSO_WM_TEMPLATE_SUBCATEGORY" val="0"/>
  <p:tag name="KSO_WM_SLIDE_ITEM_CNT" val="0"/>
  <p:tag name="KSO_WM_SLIDE_INDEX" val="11"/>
  <p:tag name="KSO_WM_TAG_VERSION" val="1.0"/>
  <p:tag name="KSO_WM_BEAUTIFY_FLAG" val="#wm#"/>
  <p:tag name="KSO_WM_TEMPLATE_CATEGORY" val="custom"/>
  <p:tag name="KSO_WM_TEMPLATE_INDEX" val="20202601"/>
  <p:tag name="KSO_WM_SLIDE_TYPE" val="text"/>
  <p:tag name="KSO_WM_SLIDE_SUBTYPE" val="picTxt"/>
  <p:tag name="KSO_WM_SLIDE_SIZE" val="864*440"/>
  <p:tag name="KSO_WM_SLIDE_POSITION" val="48*61"/>
  <p:tag name="KSO_WM_SLIDE_LAYOUT" val="a_d_f"/>
  <p:tag name="KSO_WM_SLIDE_LAYOUT_CNT" val="1_1_1"/>
  <p:tag name="KSO_WM_TEMPLATE_MASTER_TYPE" val="1"/>
  <p:tag name="KSO_WM_TEMPLATE_COLOR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01_12*a*1"/>
  <p:tag name="KSO_WM_TEMPLATE_CATEGORY" val="custom"/>
  <p:tag name="KSO_WM_TEMPLATE_INDEX" val="20202601"/>
  <p:tag name="KSO_WM_UNIT_LAYERLEVEL" val="1"/>
  <p:tag name="KSO_WM_TAG_VERSION" val="1.0"/>
  <p:tag name="KSO_WM_BEAUTIFY_FLAG" val="#wm#"/>
  <p:tag name="KSO_WM_UNIT_ISCONTENTSTITLE" val="0"/>
  <p:tag name="KSO_WM_UNIT_PRESET_TEXT" val="单击此处添加标题"/>
  <p:tag name="KSO_WM_UNIT_NOCLEAR" val="0"/>
  <p:tag name="KSO_WM_UNIT_VALUE" val="30"/>
  <p:tag name="KSO_WM_UNIT_TYPE" val="a"/>
  <p:tag name="KSO_WM_UNIT_INDEX" val="1"/>
  <p:tag name="KSO_WM_UNIT_ISNUMDGMTITLE" val="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VALUE" val="887*3051"/>
  <p:tag name="KSO_WM_UNIT_HIGHLIGHT" val="0"/>
  <p:tag name="KSO_WM_UNIT_COMPATIBLE" val="0"/>
  <p:tag name="KSO_WM_UNIT_DIAGRAM_ISNUMVISUAL" val="0"/>
  <p:tag name="KSO_WM_UNIT_DIAGRAM_ISREFERUNIT" val="0"/>
  <p:tag name="KSO_WM_UNIT_TYPE" val="d"/>
  <p:tag name="KSO_WM_UNIT_INDEX" val="1"/>
  <p:tag name="KSO_WM_UNIT_ID" val="custom20202601_12*d*1"/>
  <p:tag name="KSO_WM_TEMPLATE_CATEGORY" val="custom"/>
  <p:tag name="KSO_WM_TEMPLATE_INDEX" val="20202601"/>
  <p:tag name="KSO_WM_UNIT_LAYERLEVEL" val="1"/>
  <p:tag name="KSO_WM_TAG_VERSION" val="1.0"/>
  <p:tag name="KSO_WM_BEAUTIFY_FLAG" val="#wm#"/>
  <p:tag name="KSO_WM_UNIT_SUPPORT_UNIT_TYPE" val="[&quot;all&quot;]"/>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SLIDE_ID" val="custom20202601_12"/>
  <p:tag name="KSO_WM_TEMPLATE_SUBCATEGORY" val="0"/>
  <p:tag name="KSO_WM_SLIDE_ITEM_CNT" val="0"/>
  <p:tag name="KSO_WM_SLIDE_INDEX" val="12"/>
  <p:tag name="KSO_WM_TAG_VERSION" val="1.0"/>
  <p:tag name="KSO_WM_BEAUTIFY_FLAG" val="#wm#"/>
  <p:tag name="KSO_WM_TEMPLATE_CATEGORY" val="custom"/>
  <p:tag name="KSO_WM_TEMPLATE_INDEX" val="20202601"/>
  <p:tag name="KSO_WM_SLIDE_LAYOUT" val="a_d_f"/>
  <p:tag name="KSO_WM_SLIDE_LAYOUT_CNT" val="1_1_1"/>
  <p:tag name="KSO_WM_SLIDE_TYPE" val="text"/>
  <p:tag name="KSO_WM_SLIDE_SUBTYPE" val="picTxt"/>
  <p:tag name="KSO_WM_SLIDE_SIZE" val="866*434"/>
  <p:tag name="KSO_WM_SLIDE_POSITION" val="46*52"/>
  <p:tag name="KSO_WM_TEMPLATE_MASTER_TYPE" val="1"/>
  <p:tag name="KSO_WM_TEMPLATE_COLOR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01_12*a*1"/>
  <p:tag name="KSO_WM_TEMPLATE_CATEGORY" val="custom"/>
  <p:tag name="KSO_WM_TEMPLATE_INDEX" val="20202601"/>
  <p:tag name="KSO_WM_UNIT_LAYERLEVEL" val="1"/>
  <p:tag name="KSO_WM_TAG_VERSION" val="1.0"/>
  <p:tag name="KSO_WM_BEAUTIFY_FLAG" val="#wm#"/>
  <p:tag name="KSO_WM_UNIT_ISCONTENTSTITLE" val="0"/>
  <p:tag name="KSO_WM_UNIT_PRESET_TEXT" val="单击此处添加标题"/>
  <p:tag name="KSO_WM_UNIT_NOCLEAR" val="0"/>
  <p:tag name="KSO_WM_UNIT_VALUE" val="30"/>
  <p:tag name="KSO_WM_UNIT_TYPE" val="a"/>
  <p:tag name="KSO_WM_UNIT_INDEX" val="1"/>
  <p:tag name="KSO_WM_UNIT_ISNUMDGMTITLE" val="0"/>
</p:tagLst>
</file>

<file path=ppt/tags/tag174.xml><?xml version="1.0" encoding="utf-8"?>
<p:tagLst xmlns:p="http://schemas.openxmlformats.org/presentationml/2006/main">
  <p:tag name="KSO_WM_UNIT_VALUE" val="887*3051"/>
  <p:tag name="KSO_WM_UNIT_HIGHLIGHT" val="0"/>
  <p:tag name="KSO_WM_UNIT_COMPATIBLE" val="0"/>
  <p:tag name="KSO_WM_UNIT_DIAGRAM_ISNUMVISUAL" val="0"/>
  <p:tag name="KSO_WM_UNIT_DIAGRAM_ISREFERUNIT" val="0"/>
  <p:tag name="KSO_WM_UNIT_TYPE" val="d"/>
  <p:tag name="KSO_WM_UNIT_INDEX" val="1"/>
  <p:tag name="KSO_WM_UNIT_ID" val="custom20202601_12*d*1"/>
  <p:tag name="KSO_WM_TEMPLATE_CATEGORY" val="custom"/>
  <p:tag name="KSO_WM_TEMPLATE_INDEX" val="20202601"/>
  <p:tag name="KSO_WM_UNIT_LAYERLEVEL" val="1"/>
  <p:tag name="KSO_WM_TAG_VERSION" val="1.0"/>
  <p:tag name="KSO_WM_BEAUTIFY_FLAG" val="#wm#"/>
  <p:tag name="KSO_WM_UNIT_SUPPORT_UNIT_TYPE" val="[&quot;all&quot;]"/>
</p:tagLst>
</file>

<file path=ppt/tags/tag175.xml><?xml version="1.0" encoding="utf-8"?>
<p:tagLst xmlns:p="http://schemas.openxmlformats.org/presentationml/2006/main">
  <p:tag name="KSO_WM_SLIDE_ID" val="custom20202601_12"/>
  <p:tag name="KSO_WM_TEMPLATE_SUBCATEGORY" val="0"/>
  <p:tag name="KSO_WM_SLIDE_ITEM_CNT" val="0"/>
  <p:tag name="KSO_WM_SLIDE_INDEX" val="12"/>
  <p:tag name="KSO_WM_TAG_VERSION" val="1.0"/>
  <p:tag name="KSO_WM_BEAUTIFY_FLAG" val="#wm#"/>
  <p:tag name="KSO_WM_TEMPLATE_CATEGORY" val="custom"/>
  <p:tag name="KSO_WM_TEMPLATE_INDEX" val="20202601"/>
  <p:tag name="KSO_WM_SLIDE_LAYOUT" val="a_d_f"/>
  <p:tag name="KSO_WM_SLIDE_LAYOUT_CNT" val="1_1_1"/>
  <p:tag name="KSO_WM_SLIDE_TYPE" val="text"/>
  <p:tag name="KSO_WM_SLIDE_SUBTYPE" val="picTxt"/>
  <p:tag name="KSO_WM_SLIDE_SIZE" val="866*434"/>
  <p:tag name="KSO_WM_SLIDE_POSITION" val="46*52"/>
  <p:tag name="KSO_WM_TEMPLATE_MASTER_TYPE" val="1"/>
  <p:tag name="KSO_WM_TEMPLATE_COLOR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01_13*f*1"/>
  <p:tag name="KSO_WM_TEMPLATE_CATEGORY" val="custom"/>
  <p:tag name="KSO_WM_TEMPLATE_INDEX" val="20202601"/>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UNIT_NOCLEAR" val="0"/>
  <p:tag name="KSO_WM_UNIT_VALUE" val="50"/>
  <p:tag name="KSO_WM_UNIT_TYPE" val="f"/>
  <p:tag name="KSO_WM_UNIT_INDEX" val="1"/>
  <p:tag name="KSO_WM_UNIT_SUBTYPE" val="a"/>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01_13*a*1"/>
  <p:tag name="KSO_WM_TEMPLATE_CATEGORY" val="custom"/>
  <p:tag name="KSO_WM_TEMPLATE_INDEX" val="20202601"/>
  <p:tag name="KSO_WM_UNIT_LAYERLEVEL" val="1"/>
  <p:tag name="KSO_WM_TAG_VERSION" val="1.0"/>
  <p:tag name="KSO_WM_BEAUTIFY_FLAG" val="#wm#"/>
  <p:tag name="KSO_WM_UNIT_ISCONTENTSTITLE" val="0"/>
  <p:tag name="KSO_WM_UNIT_PRESET_TEXT" val="单击此处添加标题"/>
  <p:tag name="KSO_WM_UNIT_NOCLEAR" val="0"/>
  <p:tag name="KSO_WM_UNIT_VALUE" val="42"/>
  <p:tag name="KSO_WM_UNIT_TYPE" val="a"/>
  <p:tag name="KSO_WM_UNIT_INDEX" val="1"/>
  <p:tag name="KSO_WM_UNIT_ISNUMDGMTITLE" val="0"/>
</p:tagLst>
</file>

<file path=ppt/tags/tag178.xml><?xml version="1.0" encoding="utf-8"?>
<p:tagLst xmlns:p="http://schemas.openxmlformats.org/presentationml/2006/main">
  <p:tag name="KSO_WM_UNIT_VALUE" val="801*1482"/>
  <p:tag name="KSO_WM_UNIT_HIGHLIGHT" val="0"/>
  <p:tag name="KSO_WM_UNIT_COMPATIBLE" val="0"/>
  <p:tag name="KSO_WM_UNIT_DIAGRAM_ISNUMVISUAL" val="0"/>
  <p:tag name="KSO_WM_UNIT_DIAGRAM_ISREFERUNIT" val="0"/>
  <p:tag name="KSO_WM_UNIT_TYPE" val="d"/>
  <p:tag name="KSO_WM_UNIT_INDEX" val="1"/>
  <p:tag name="KSO_WM_UNIT_ID" val="custom20202601_13*d*1"/>
  <p:tag name="KSO_WM_TEMPLATE_CATEGORY" val="custom"/>
  <p:tag name="KSO_WM_TEMPLATE_INDEX" val="20202601"/>
  <p:tag name="KSO_WM_UNIT_LAYERLEVEL" val="1"/>
  <p:tag name="KSO_WM_TAG_VERSION" val="1.0"/>
  <p:tag name="KSO_WM_BEAUTIFY_FLAG" val="#wm#"/>
  <p:tag name="KSO_WM_UNIT_SUPPORT_UNIT_TYPE" val="[&quot;all&quot;]"/>
</p:tagLst>
</file>

<file path=ppt/tags/tag179.xml><?xml version="1.0" encoding="utf-8"?>
<p:tagLst xmlns:p="http://schemas.openxmlformats.org/presentationml/2006/main">
  <p:tag name="KSO_WM_UNIT_VALUE" val="804*1490"/>
  <p:tag name="KSO_WM_UNIT_HIGHLIGHT" val="0"/>
  <p:tag name="KSO_WM_UNIT_COMPATIBLE" val="0"/>
  <p:tag name="KSO_WM_UNIT_DIAGRAM_ISNUMVISUAL" val="0"/>
  <p:tag name="KSO_WM_UNIT_DIAGRAM_ISREFERUNIT" val="0"/>
  <p:tag name="KSO_WM_UNIT_TYPE" val="d"/>
  <p:tag name="KSO_WM_UNIT_INDEX" val="2"/>
  <p:tag name="KSO_WM_UNIT_ID" val="custom20202601_13*d*2"/>
  <p:tag name="KSO_WM_TEMPLATE_CATEGORY" val="custom"/>
  <p:tag name="KSO_WM_TEMPLATE_INDEX" val="20202601"/>
  <p:tag name="KSO_WM_UNIT_LAYERLEVEL" val="1"/>
  <p:tag name="KSO_WM_TAG_VERSION" val="1.0"/>
  <p:tag name="KSO_WM_BEAUTIFY_FLAG" val="#wm#"/>
  <p:tag name="KSO_WM_UNIT_SUPPORT_UNIT_TYPE" val="[&quot;all&quot;]"/>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SLIDE_ID" val="custom20202601_13"/>
  <p:tag name="KSO_WM_TEMPLATE_SUBCATEGORY" val="0"/>
  <p:tag name="KSO_WM_SLIDE_ITEM_CNT" val="0"/>
  <p:tag name="KSO_WM_SLIDE_INDEX" val="13"/>
  <p:tag name="KSO_WM_TAG_VERSION" val="1.0"/>
  <p:tag name="KSO_WM_BEAUTIFY_FLAG" val="#wm#"/>
  <p:tag name="KSO_WM_TEMPLATE_CATEGORY" val="custom"/>
  <p:tag name="KSO_WM_TEMPLATE_INDEX" val="20202601"/>
  <p:tag name="KSO_WM_SLIDE_TYPE" val="text"/>
  <p:tag name="KSO_WM_SLIDE_SUBTYPE" val="picTxt"/>
  <p:tag name="KSO_WM_SLIDE_SIZE" val="869*422"/>
  <p:tag name="KSO_WM_SLIDE_POSITION" val="45*18"/>
  <p:tag name="KSO_WM_SLIDE_LAYOUT" val="a_d_f"/>
  <p:tag name="KSO_WM_SLIDE_LAYOUT_CNT" val="1_2_2"/>
  <p:tag name="KSO_WM_TEMPLATE_MASTER_TYPE" val="1"/>
  <p:tag name="KSO_WM_TEMPLATE_COLOR_TYPE"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01_14*f*1"/>
  <p:tag name="KSO_WM_TEMPLATE_CATEGORY" val="custom"/>
  <p:tag name="KSO_WM_TEMPLATE_INDEX" val="20202601"/>
  <p:tag name="KSO_WM_UNIT_LAYERLEVEL" val="1"/>
  <p:tag name="KSO_WM_TAG_VERSION" val="1.0"/>
  <p:tag name="KSO_WM_BEAUTIFY_FLAG" val="#wm#"/>
  <p:tag name="KSO_WM_UNIT_PRESET_TEXT" val="单击此处添加文本"/>
  <p:tag name="KSO_WM_UNIT_NOCLEAR" val="0"/>
  <p:tag name="KSO_WM_UNIT_VALUE" val="220"/>
  <p:tag name="KSO_WM_UNIT_TYPE" val="f"/>
  <p:tag name="KSO_WM_UNIT_INDEX" val="1"/>
  <p:tag name="KSO_WM_UNIT_SUBTYPE" val="a"/>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01_13*a*1"/>
  <p:tag name="KSO_WM_TEMPLATE_CATEGORY" val="custom"/>
  <p:tag name="KSO_WM_TEMPLATE_INDEX" val="20202601"/>
  <p:tag name="KSO_WM_UNIT_LAYERLEVEL" val="1"/>
  <p:tag name="KSO_WM_TAG_VERSION" val="1.0"/>
  <p:tag name="KSO_WM_BEAUTIFY_FLAG" val=""/>
  <p:tag name="KSO_WM_UNIT_ISCONTENTSTITLE" val="0"/>
  <p:tag name="KSO_WM_UNIT_PRESET_TEXT" val="单击此处添加标题"/>
  <p:tag name="KSO_WM_UNIT_NOCLEAR" val="0"/>
  <p:tag name="KSO_WM_UNIT_VALUE" val="42"/>
  <p:tag name="KSO_WM_UNIT_TYPE" val="a"/>
  <p:tag name="KSO_WM_UNIT_INDEX" val="1"/>
  <p:tag name="KSO_WM_UNIT_ISNUMDGMTITLE" val="0"/>
</p:tagLst>
</file>

<file path=ppt/tags/tag183.xml><?xml version="1.0" encoding="utf-8"?>
<p:tagLst xmlns:p="http://schemas.openxmlformats.org/presentationml/2006/main">
  <p:tag name="KSO_WM_SLIDE_ID" val="custom20202601_14"/>
  <p:tag name="KSO_WM_TEMPLATE_SUBCATEGORY" val="0"/>
  <p:tag name="KSO_WM_SLIDE_ITEM_CNT" val="0"/>
  <p:tag name="KSO_WM_SLIDE_INDEX" val="14"/>
  <p:tag name="KSO_WM_TAG_VERSION" val="1.0"/>
  <p:tag name="KSO_WM_BEAUTIFY_FLAG" val="#wm#"/>
  <p:tag name="KSO_WM_TEMPLATE_CATEGORY" val="custom"/>
  <p:tag name="KSO_WM_TEMPLATE_INDEX" val="20202601"/>
  <p:tag name="KSO_WM_SLIDE_TYPE" val="text"/>
  <p:tag name="KSO_WM_SLIDE_SUBTYPE" val="pureTxt"/>
  <p:tag name="KSO_WM_SLIDE_SIZE" val="720*329"/>
  <p:tag name="KSO_WM_SLIDE_POSITION" val="119*105"/>
  <p:tag name="KSO_WM_SLIDE_LAYOUT" val="a_f"/>
  <p:tag name="KSO_WM_SLIDE_LAYOUT_CNT" val="1_1"/>
  <p:tag name="KSO_WM_TEMPLATE_MASTER_TYPE" val="1"/>
  <p:tag name="KSO_WM_TEMPLATE_COLOR_TYPE" val="1"/>
</p:tagLst>
</file>

<file path=ppt/tags/tag184.xml><?xml version="1.0" encoding="utf-8"?>
<p:tagLst xmlns:p="http://schemas.openxmlformats.org/presentationml/2006/main">
  <p:tag name="commondata" val="eyJoZGlkIjoiMDQwM2RhNmUxNWQxMzFjYTEwOTQzZTg1NTM2YmY1NWQifQ=="/>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1"/>
  <p:tag name="KSO_WM_UNIT_LAYERLEVEL" val="1"/>
  <p:tag name="KSO_WM_TAG_VERSION" val="1.0"/>
  <p:tag name="KSO_WM_BEAUTIFY_FLAG" val="#wm#"/>
  <p:tag name="KSO_WM_UNIT_TYPE" val="i"/>
  <p:tag name="KSO_WM_UNIT_INDEX"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BEAUTIFY_FLAG" val="#wm#"/>
  <p:tag name="KSO_WM_UNIT_TYPE" val="i"/>
  <p:tag name="KSO_WM_UNIT_INDEX"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SLIDE_BACKGROUND_TYPE" val="general"/>
  <p:tag name="KSO_WM_SLIDE_BK_DARK_LIGHT" val="2"/>
  <p:tag name="KSO_WM_UNIT_TYPE" val="i"/>
  <p:tag name="KSO_WM_UNIT_INDEX"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ACKGROUND_TYPE" val="frame"/>
  <p:tag name="KSO_WM_SLIDE_BK_DARK_LIGHT" val="2"/>
  <p:tag name="KSO_WM_UNIT_TYPE" val="i"/>
  <p:tag name="KSO_WM_UNIT_INDEX"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UNIT_BK_DARK_LIGHT" val="1"/>
  <p:tag name="KSO_WM_SLIDE_BACKGROUND_TYPE" val="leftRight"/>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heme/theme1.xml><?xml version="1.0" encoding="utf-8"?>
<a:theme xmlns:a="http://schemas.openxmlformats.org/drawingml/2006/main" name="WPS">
  <a:themeElements>
    <a:clrScheme name="WPS">
      <a:dk1>
        <a:srgbClr val="000000"/>
      </a:dk1>
      <a:lt1>
        <a:srgbClr val="FFFFFF"/>
      </a:lt1>
      <a:dk2>
        <a:srgbClr val="0F1423"/>
      </a:dk2>
      <a:lt2>
        <a:srgbClr val="FFFFFF"/>
      </a:lt2>
      <a:accent1>
        <a:srgbClr val="4874CB"/>
      </a:accent1>
      <a:accent2>
        <a:srgbClr val="E6724B"/>
      </a:accent2>
      <a:accent3>
        <a:srgbClr val="EFBB1F"/>
      </a:accent3>
      <a:accent4>
        <a:srgbClr val="75BD42"/>
      </a:accent4>
      <a:accent5>
        <a:srgbClr val="30C0B4"/>
      </a:accent5>
      <a:accent6>
        <a:srgbClr val="E05269"/>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5">
      <a:dk1>
        <a:srgbClr val="000000"/>
      </a:dk1>
      <a:lt1>
        <a:srgbClr val="FFFFFF"/>
      </a:lt1>
      <a:dk2>
        <a:srgbClr val="E9F3FA"/>
      </a:dk2>
      <a:lt2>
        <a:srgbClr val="FFFFFF"/>
      </a:lt2>
      <a:accent1>
        <a:srgbClr val="4472C4"/>
      </a:accent1>
      <a:accent2>
        <a:srgbClr val="2A8DD4"/>
      </a:accent2>
      <a:accent3>
        <a:srgbClr val="2FA1CF"/>
      </a:accent3>
      <a:accent4>
        <a:srgbClr val="33B2B2"/>
      </a:accent4>
      <a:accent5>
        <a:srgbClr val="35BD81"/>
      </a:accent5>
      <a:accent6>
        <a:srgbClr val="59C54F"/>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942</Words>
  <Application>WPS 演示</Application>
  <PresentationFormat>宽屏</PresentationFormat>
  <Paragraphs>73</Paragraphs>
  <Slides>9</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9</vt:i4>
      </vt:variant>
    </vt:vector>
  </HeadingPairs>
  <TitlesOfParts>
    <vt:vector size="20" baseType="lpstr">
      <vt:lpstr>Arial</vt:lpstr>
      <vt:lpstr>宋体</vt:lpstr>
      <vt:lpstr>Wingdings</vt:lpstr>
      <vt:lpstr>微软雅黑</vt:lpstr>
      <vt:lpstr>汉仪旗黑-85S</vt:lpstr>
      <vt:lpstr>黑体</vt:lpstr>
      <vt:lpstr>Viner Hand ITC</vt:lpstr>
      <vt:lpstr>Arial Unicode MS</vt:lpstr>
      <vt:lpstr>Calibri</vt:lpstr>
      <vt:lpstr>WPS</vt:lpstr>
      <vt:lpstr>1_Office 主题​​</vt:lpstr>
      <vt:lpstr>第16章   综合投资理财的设计与规划</vt:lpstr>
      <vt:lpstr>学习目标与要求</vt:lpstr>
      <vt:lpstr>PowerPoint 演示文稿</vt:lpstr>
      <vt:lpstr>案例引入：</vt:lpstr>
      <vt:lpstr>16.1确定客户的投资理财目标</vt:lpstr>
      <vt:lpstr>16.2完成分项投资理财规划</vt:lpstr>
      <vt:lpstr>16.2完成分项投资理财规划</vt:lpstr>
      <vt:lpstr>16.4执行与调整投资理财规划方案</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张斯文</cp:lastModifiedBy>
  <cp:revision>5</cp:revision>
  <dcterms:created xsi:type="dcterms:W3CDTF">2023-10-05T09:11:00Z</dcterms:created>
  <dcterms:modified xsi:type="dcterms:W3CDTF">2024-09-05T01:26:22Z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ADEF7D056B5F4DF8B1950697531A9E61_12</vt:lpwstr>
  </property>
  <property fmtid="{D5CDD505-2E9C-101B-9397-08002B2CF9AE}" pid="3" name="KSOProductBuildVer">
    <vt:lpwstr>2052-12.1.0.17857</vt:lpwstr>
  </property>
</Properties>
</file>