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58" r:id="rId6"/>
    <p:sldId id="259" r:id="rId7"/>
    <p:sldId id="260" r:id="rId8"/>
    <p:sldId id="261" r:id="rId9"/>
    <p:sldId id="263" r:id="rId10"/>
    <p:sldId id="264" r:id="rId11"/>
    <p:sldId id="272" r:id="rId12"/>
    <p:sldId id="266" r:id="rId13"/>
    <p:sldId id="267" r:id="rId1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showGuides="1">
      <p:cViewPr varScale="1">
        <p:scale>
          <a:sx n="71" d="100"/>
          <a:sy n="71" d="100"/>
        </p:scale>
        <p:origin x="-1032" y="-108"/>
      </p:cViewPr>
      <p:guideLst>
        <p:guide orient="horz" pos="2160"/>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3074" name="图片 23553" descr="titlemaster_med"/>
          <p:cNvPicPr>
            <a:picLocks noChangeAspect="1"/>
          </p:cNvPicPr>
          <p:nvPr/>
        </p:nvPicPr>
        <p:blipFill>
          <a:blip r:embed="rId2"/>
          <a:stretch>
            <a:fillRect/>
          </a:stretch>
        </p:blipFill>
        <p:spPr>
          <a:xfrm>
            <a:off x="0" y="0"/>
            <a:ext cx="9144000" cy="6862763"/>
          </a:xfrm>
          <a:prstGeom prst="rect">
            <a:avLst/>
          </a:prstGeom>
          <a:noFill/>
          <a:ln w="9525">
            <a:noFill/>
          </a:ln>
        </p:spPr>
      </p:pic>
      <p:sp>
        <p:nvSpPr>
          <p:cNvPr id="23558" name="副标题 23557"/>
          <p:cNvSpPr>
            <a:spLocks noGrp="1"/>
          </p:cNvSpPr>
          <p:nvPr>
            <p:ph type="subTitle" sz="quarter" idx="1"/>
          </p:nvPr>
        </p:nvSpPr>
        <p:spPr>
          <a:xfrm>
            <a:off x="2362200" y="3429000"/>
            <a:ext cx="6400800" cy="14478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23559" name="标题 23558"/>
          <p:cNvSpPr>
            <a:spLocks noGrp="1"/>
          </p:cNvSpPr>
          <p:nvPr>
            <p:ph type="ctrTitle" sz="quarter"/>
          </p:nvPr>
        </p:nvSpPr>
        <p:spPr>
          <a:xfrm>
            <a:off x="838200" y="1371600"/>
            <a:ext cx="7620000" cy="20574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lvl="0" algn="ctr">
              <a:defRPr sz="5400">
                <a:solidFill>
                  <a:schemeClr val="tx1"/>
                </a:solidFill>
              </a:defRPr>
            </a:lvl1pPr>
          </a:lstStyle>
          <a:p>
            <a:pPr lvl="0" fontAlgn="base"/>
            <a:r>
              <a:rPr lang="zh-CN" altLang="en-US" strike="noStrike" noProof="1" dirty="0"/>
              <a:t>单击此处编辑母版标题样式</a:t>
            </a:r>
            <a:endParaRPr lang="zh-CN" altLang="en-US" strike="noStrike" noProof="1" dirty="0"/>
          </a:p>
        </p:txBody>
      </p:sp>
      <p:sp>
        <p:nvSpPr>
          <p:cNvPr id="23555" name="日期占位符 23554"/>
          <p:cNvSpPr>
            <a:spLocks noGrp="1"/>
          </p:cNvSpPr>
          <p:nvPr>
            <p:ph type="dt" sz="half" idx="2"/>
          </p:nvPr>
        </p:nvSpPr>
        <p:spPr>
          <a:xfrm>
            <a:off x="304800" y="6248400"/>
            <a:ext cx="1905000" cy="457200"/>
          </a:xfrm>
          <a:prstGeom prst="rect">
            <a:avLst/>
          </a:prstGeom>
          <a:noFill/>
          <a:ln w="9525">
            <a:noFill/>
          </a:ln>
        </p:spPr>
        <p:txBody>
          <a:bodyPr anchor="t"/>
          <a:lstStyle>
            <a:lvl1pPr>
              <a:defRPr sz="10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3556" name="页脚占位符 23555"/>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3557" name="灯片编号占位符 23556"/>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000"/>
            </a:lvl1pPr>
          </a:lstStyle>
          <a:p>
            <a:pPr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438400" y="228600"/>
            <a:ext cx="4707835" cy="5867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4098" name="图片 23553" descr="titlemaster_med"/>
          <p:cNvPicPr>
            <a:picLocks noChangeAspect="1"/>
          </p:cNvPicPr>
          <p:nvPr/>
        </p:nvPicPr>
        <p:blipFill>
          <a:blip r:embed="rId2"/>
          <a:stretch>
            <a:fillRect/>
          </a:stretch>
        </p:blipFill>
        <p:spPr>
          <a:xfrm>
            <a:off x="0" y="0"/>
            <a:ext cx="9144000" cy="6862763"/>
          </a:xfrm>
          <a:prstGeom prst="rect">
            <a:avLst/>
          </a:prstGeom>
          <a:noFill/>
          <a:ln w="9525">
            <a:noFill/>
          </a:ln>
        </p:spPr>
      </p:pic>
      <p:sp>
        <p:nvSpPr>
          <p:cNvPr id="23558" name="副标题 23557"/>
          <p:cNvSpPr>
            <a:spLocks noGrp="1"/>
          </p:cNvSpPr>
          <p:nvPr>
            <p:ph type="subTitle" sz="quarter" idx="1"/>
          </p:nvPr>
        </p:nvSpPr>
        <p:spPr>
          <a:xfrm>
            <a:off x="2362200" y="3429000"/>
            <a:ext cx="6400800" cy="14478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23559" name="标题 23558"/>
          <p:cNvSpPr>
            <a:spLocks noGrp="1"/>
          </p:cNvSpPr>
          <p:nvPr>
            <p:ph type="ctrTitle" sz="quarter"/>
          </p:nvPr>
        </p:nvSpPr>
        <p:spPr>
          <a:xfrm>
            <a:off x="838200" y="1371600"/>
            <a:ext cx="7620000" cy="20574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lvl="0" algn="ctr">
              <a:defRPr sz="5400">
                <a:solidFill>
                  <a:schemeClr val="tx1"/>
                </a:solidFill>
              </a:defRPr>
            </a:lvl1pPr>
          </a:lstStyle>
          <a:p>
            <a:pPr lvl="0" fontAlgn="base"/>
            <a:r>
              <a:rPr lang="zh-CN" altLang="en-US" strike="noStrike" noProof="1" dirty="0"/>
              <a:t>单击此处编辑母版标题样式</a:t>
            </a:r>
            <a:endParaRPr lang="zh-CN" altLang="en-US" strike="noStrike" noProof="1" dirty="0"/>
          </a:p>
        </p:txBody>
      </p:sp>
      <p:sp>
        <p:nvSpPr>
          <p:cNvPr id="23555" name="日期占位符 23554"/>
          <p:cNvSpPr>
            <a:spLocks noGrp="1"/>
          </p:cNvSpPr>
          <p:nvPr>
            <p:ph type="dt" sz="half" idx="2"/>
          </p:nvPr>
        </p:nvSpPr>
        <p:spPr>
          <a:xfrm>
            <a:off x="304800" y="6248400"/>
            <a:ext cx="1905000" cy="457200"/>
          </a:xfrm>
          <a:prstGeom prst="rect">
            <a:avLst/>
          </a:prstGeom>
          <a:noFill/>
          <a:ln w="9525">
            <a:noFill/>
          </a:ln>
        </p:spPr>
        <p:txBody>
          <a:bodyPr anchor="t"/>
          <a:lstStyle>
            <a:lvl1pPr>
              <a:defRPr sz="10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3556" name="页脚占位符 23555"/>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vl1pPr>
          </a:lstStyle>
          <a:p>
            <a:pPr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3557" name="灯片编号占位符 23556"/>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000"/>
            </a:lvl1pPr>
          </a:lstStyle>
          <a:p>
            <a:pPr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438400"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702808"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438400" y="228600"/>
            <a:ext cx="4707835" cy="5867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438400"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702808"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22529"/>
          <p:cNvGrpSpPr/>
          <p:nvPr/>
        </p:nvGrpSpPr>
        <p:grpSpPr>
          <a:xfrm>
            <a:off x="0" y="0"/>
            <a:ext cx="2667000" cy="6858000"/>
            <a:chOff x="0" y="0"/>
            <a:chExt cx="1680" cy="4320"/>
          </a:xfrm>
        </p:grpSpPr>
        <p:sp>
          <p:nvSpPr>
            <p:cNvPr id="1027" name="矩形 22530"/>
            <p:cNvSpPr/>
            <p:nvPr/>
          </p:nvSpPr>
          <p:spPr>
            <a:xfrm>
              <a:off x="1248" y="0"/>
              <a:ext cx="432" cy="4320"/>
            </a:xfrm>
            <a:prstGeom prst="rect">
              <a:avLst/>
            </a:prstGeom>
            <a:gradFill rotWithShape="0">
              <a:gsLst>
                <a:gs pos="0">
                  <a:srgbClr val="747474"/>
                </a:gs>
                <a:gs pos="100000">
                  <a:schemeClr val="bg1"/>
                </a:gs>
              </a:gsLst>
              <a:lin ang="0" scaled="1"/>
              <a:tileRect/>
            </a:gradFill>
            <a:ln w="9525">
              <a:noFill/>
            </a:ln>
          </p:spPr>
          <p:txBody>
            <a:bodyPr wrap="none" anchor="ctr" anchorCtr="0"/>
            <a:p>
              <a:pPr lvl="0" indent="0" algn="ctr"/>
              <a:endParaRPr lang="zh-CN" dirty="0">
                <a:latin typeface="Arial" panose="020B0604020202020204" pitchFamily="34" charset="0"/>
                <a:ea typeface="宋体" pitchFamily="2" charset="-122"/>
              </a:endParaRPr>
            </a:p>
          </p:txBody>
        </p:sp>
        <p:pic>
          <p:nvPicPr>
            <p:cNvPr id="1028" name="图片 22531" descr="slidemaster_med3"/>
            <p:cNvPicPr>
              <a:picLocks noChangeAspect="1"/>
            </p:cNvPicPr>
            <p:nvPr/>
          </p:nvPicPr>
          <p:blipFill>
            <a:blip r:embed="rId12"/>
            <a:stretch>
              <a:fillRect/>
            </a:stretch>
          </p:blipFill>
          <p:spPr>
            <a:xfrm>
              <a:off x="0" y="0"/>
              <a:ext cx="1348" cy="4320"/>
            </a:xfrm>
            <a:prstGeom prst="rect">
              <a:avLst/>
            </a:prstGeom>
            <a:noFill/>
            <a:ln w="9525">
              <a:noFill/>
            </a:ln>
          </p:spPr>
        </p:pic>
      </p:grpSp>
      <p:sp>
        <p:nvSpPr>
          <p:cNvPr id="22533" name="标题 22532"/>
          <p:cNvSpPr>
            <a:spLocks noGrp="1"/>
          </p:cNvSpPr>
          <p:nvPr>
            <p:ph type="title"/>
          </p:nvPr>
        </p:nvSpPr>
        <p:spPr>
          <a:xfrm>
            <a:off x="2438400" y="228600"/>
            <a:ext cx="6400800" cy="12192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22534" name="文本占位符 22533"/>
          <p:cNvSpPr>
            <a:spLocks noGrp="1"/>
          </p:cNvSpPr>
          <p:nvPr>
            <p:ph type="body" idx="1"/>
          </p:nvPr>
        </p:nvSpPr>
        <p:spPr>
          <a:xfrm>
            <a:off x="2438400" y="1600200"/>
            <a:ext cx="6400800" cy="4495800"/>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2535" name="日期占位符 22534"/>
          <p:cNvSpPr>
            <a:spLocks noGrp="1"/>
          </p:cNvSpPr>
          <p:nvPr>
            <p:ph type="dt" sz="half" idx="2"/>
          </p:nvPr>
        </p:nvSpPr>
        <p:spPr>
          <a:xfrm>
            <a:off x="152400" y="6248400"/>
            <a:ext cx="1901825" cy="457200"/>
          </a:xfrm>
          <a:prstGeom prst="rect">
            <a:avLst/>
          </a:prstGeom>
          <a:noFill/>
          <a:ln w="9525">
            <a:noFill/>
          </a:ln>
        </p:spPr>
        <p:txBody>
          <a:bodyPr/>
          <a:lstStyle>
            <a:lvl1pPr>
              <a:defRPr sz="10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2536" name="页脚占位符 22535"/>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2537" name="灯片编号占位符 22536"/>
          <p:cNvSpPr>
            <a:spLocks noGrp="1"/>
          </p:cNvSpPr>
          <p:nvPr>
            <p:ph type="sldNum" sz="quarter" idx="4"/>
          </p:nvPr>
        </p:nvSpPr>
        <p:spPr>
          <a:xfrm>
            <a:off x="6934200" y="6248400"/>
            <a:ext cx="1905000" cy="457200"/>
          </a:xfrm>
          <a:prstGeom prst="rect">
            <a:avLst/>
          </a:prstGeom>
          <a:noFill/>
          <a:ln w="9525">
            <a:noFill/>
          </a:ln>
        </p:spPr>
        <p:txBody>
          <a:bodyPr/>
          <a:lstStyle>
            <a:lvl1pPr algn="r">
              <a:defRPr sz="1000"/>
            </a:lvl1pPr>
          </a:lstStyle>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22529"/>
          <p:cNvGrpSpPr/>
          <p:nvPr/>
        </p:nvGrpSpPr>
        <p:grpSpPr>
          <a:xfrm>
            <a:off x="0" y="0"/>
            <a:ext cx="2667000" cy="6858000"/>
            <a:chOff x="0" y="0"/>
            <a:chExt cx="1680" cy="4320"/>
          </a:xfrm>
        </p:grpSpPr>
        <p:sp>
          <p:nvSpPr>
            <p:cNvPr id="2051" name="矩形 22530"/>
            <p:cNvSpPr/>
            <p:nvPr/>
          </p:nvSpPr>
          <p:spPr>
            <a:xfrm>
              <a:off x="1248" y="0"/>
              <a:ext cx="432" cy="4320"/>
            </a:xfrm>
            <a:prstGeom prst="rect">
              <a:avLst/>
            </a:prstGeom>
            <a:gradFill rotWithShape="0">
              <a:gsLst>
                <a:gs pos="0">
                  <a:srgbClr val="747474"/>
                </a:gs>
                <a:gs pos="100000">
                  <a:schemeClr val="bg1"/>
                </a:gs>
              </a:gsLst>
              <a:lin ang="0" scaled="1"/>
              <a:tileRect/>
            </a:gradFill>
            <a:ln w="9525">
              <a:noFill/>
            </a:ln>
          </p:spPr>
          <p:txBody>
            <a:bodyPr wrap="none" anchor="ctr" anchorCtr="0"/>
            <a:p>
              <a:pPr lvl="0" indent="0" algn="ctr"/>
              <a:endParaRPr lang="zh-CN" dirty="0">
                <a:latin typeface="Arial" panose="020B0604020202020204" pitchFamily="34" charset="0"/>
                <a:ea typeface="宋体" pitchFamily="2" charset="-122"/>
              </a:endParaRPr>
            </a:p>
          </p:txBody>
        </p:sp>
        <p:pic>
          <p:nvPicPr>
            <p:cNvPr id="2052" name="图片 22531" descr="slidemaster_med3"/>
            <p:cNvPicPr>
              <a:picLocks noChangeAspect="1"/>
            </p:cNvPicPr>
            <p:nvPr/>
          </p:nvPicPr>
          <p:blipFill>
            <a:blip r:embed="rId12"/>
            <a:stretch>
              <a:fillRect/>
            </a:stretch>
          </p:blipFill>
          <p:spPr>
            <a:xfrm>
              <a:off x="0" y="0"/>
              <a:ext cx="1348" cy="4320"/>
            </a:xfrm>
            <a:prstGeom prst="rect">
              <a:avLst/>
            </a:prstGeom>
            <a:noFill/>
            <a:ln w="9525">
              <a:noFill/>
            </a:ln>
          </p:spPr>
        </p:pic>
      </p:grpSp>
      <p:sp>
        <p:nvSpPr>
          <p:cNvPr id="22533" name="标题 22532"/>
          <p:cNvSpPr>
            <a:spLocks noGrp="1"/>
          </p:cNvSpPr>
          <p:nvPr>
            <p:ph type="title"/>
          </p:nvPr>
        </p:nvSpPr>
        <p:spPr>
          <a:xfrm>
            <a:off x="2438400" y="228600"/>
            <a:ext cx="6400800" cy="12192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22534" name="文本占位符 22533"/>
          <p:cNvSpPr>
            <a:spLocks noGrp="1"/>
          </p:cNvSpPr>
          <p:nvPr>
            <p:ph type="body" idx="1"/>
          </p:nvPr>
        </p:nvSpPr>
        <p:spPr>
          <a:xfrm>
            <a:off x="2438400" y="1600200"/>
            <a:ext cx="6400800" cy="4495800"/>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2535" name="日期占位符 22534"/>
          <p:cNvSpPr>
            <a:spLocks noGrp="1"/>
          </p:cNvSpPr>
          <p:nvPr>
            <p:ph type="dt" sz="half" idx="2"/>
          </p:nvPr>
        </p:nvSpPr>
        <p:spPr>
          <a:xfrm>
            <a:off x="152400" y="6248400"/>
            <a:ext cx="1901825" cy="457200"/>
          </a:xfrm>
          <a:prstGeom prst="rect">
            <a:avLst/>
          </a:prstGeom>
          <a:noFill/>
          <a:ln w="9525">
            <a:noFill/>
          </a:ln>
        </p:spPr>
        <p:txBody>
          <a:bodyPr/>
          <a:lstStyle>
            <a:lvl1pPr>
              <a:defRPr sz="10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2536" name="页脚占位符 22535"/>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22537" name="灯片编号占位符 22536"/>
          <p:cNvSpPr>
            <a:spLocks noGrp="1"/>
          </p:cNvSpPr>
          <p:nvPr>
            <p:ph type="sldNum" sz="quarter" idx="4"/>
          </p:nvPr>
        </p:nvSpPr>
        <p:spPr>
          <a:xfrm>
            <a:off x="6934200" y="6248400"/>
            <a:ext cx="1905000" cy="457200"/>
          </a:xfrm>
          <a:prstGeom prst="rect">
            <a:avLst/>
          </a:prstGeom>
          <a:noFill/>
          <a:ln w="9525">
            <a:noFill/>
          </a:ln>
        </p:spPr>
        <p:txBody>
          <a:bodyPr/>
          <a:lstStyle>
            <a:lvl1pPr algn="r">
              <a:defRPr sz="1000"/>
            </a:lvl1pPr>
          </a:lstStyle>
          <a:p>
            <a:pPr lvl="0" fontAlgn="base"/>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baike.baidu.com/view/20838.htm" TargetMode="External"/><Relationship Id="rId2" Type="http://schemas.openxmlformats.org/officeDocument/2006/relationships/hyperlink" Target="http://baike.baidu.com/view/1987535.htm" TargetMode="External"/><Relationship Id="rId1" Type="http://schemas.openxmlformats.org/officeDocument/2006/relationships/hyperlink" Target="http://baike.baidu.com/view/55918.ht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ctrTitle" sz="quarter"/>
          </p:nvPr>
        </p:nvSpPr>
        <p:spPr>
          <a:ln/>
        </p:spPr>
        <p:txBody>
          <a:bodyPr anchor="ctr"/>
          <a:p>
            <a:pPr defTabSz="914400" fontAlgn="base">
              <a:buSzPct val="100000"/>
            </a:pPr>
            <a:r>
              <a:rPr lang="zh-CN" altLang="en-US" strike="noStrike" kern="1200" baseline="0" noProof="1" dirty="0">
                <a:latin typeface="Arial" panose="020B0604020202020204" pitchFamily="34" charset="0"/>
                <a:ea typeface="宋体" pitchFamily="2" charset="-122"/>
              </a:rPr>
              <a:t>第</a:t>
            </a:r>
            <a:r>
              <a:rPr lang="en-US" altLang="zh-CN" strike="noStrike" kern="1200" baseline="0" noProof="1" dirty="0">
                <a:latin typeface="Arial" panose="020B0604020202020204" pitchFamily="34" charset="0"/>
                <a:ea typeface="宋体" pitchFamily="2" charset="-122"/>
              </a:rPr>
              <a:t>1</a:t>
            </a:r>
            <a:r>
              <a:rPr lang="zh-CN" altLang="en-US" strike="noStrike" kern="1200" baseline="0" noProof="1" dirty="0">
                <a:latin typeface="Arial" panose="020B0604020202020204" pitchFamily="34" charset="0"/>
                <a:ea typeface="宋体" pitchFamily="2" charset="-122"/>
              </a:rPr>
              <a:t>章 投资理财概述</a:t>
            </a:r>
            <a:endParaRPr lang="zh-CN" altLang="en-US" strike="noStrike" kern="1200" baseline="0" noProof="1" dirty="0">
              <a:latin typeface="Arial" panose="020B0604020202020204" pitchFamily="34" charset="0"/>
              <a:ea typeface="宋体" pitchFamily="2" charset="-122"/>
            </a:endParaRPr>
          </a:p>
        </p:txBody>
      </p:sp>
      <p:sp>
        <p:nvSpPr>
          <p:cNvPr id="5123" name="副标题 5122"/>
          <p:cNvSpPr>
            <a:spLocks noGrp="1"/>
          </p:cNvSpPr>
          <p:nvPr>
            <p:ph type="subTitle" sz="quarter" idx="1"/>
          </p:nvPr>
        </p:nvSpPr>
        <p:spPr>
          <a:ln/>
        </p:spPr>
        <p:txBody>
          <a:bodyPr anchor="ctr"/>
          <a:p>
            <a:pPr defTabSz="914400" fontAlgn="base">
              <a:buSzPct val="70000"/>
            </a:pPr>
            <a:endParaRPr strike="noStrike" kern="1200" baseline="0" noProof="1" dirty="0">
              <a:latin typeface="Arial" panose="020B0604020202020204" pitchFamily="34" charset="0"/>
              <a:ea typeface="宋体" pitchFamily="2" charset="-122"/>
            </a:endParaRPr>
          </a:p>
        </p:txBody>
      </p:sp>
    </p:spTree>
    <p:custDataLst>
      <p:tags r:id="rId1"/>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p:txBody>
          <a:bodyPr anchor="ctr"/>
          <a:p>
            <a:pPr fontAlgn="base"/>
            <a:r>
              <a:rPr lang="en-US" altLang="zh-CN" strike="noStrike" noProof="1" dirty="0"/>
              <a:t>1.3.1</a:t>
            </a:r>
            <a:r>
              <a:rPr lang="zh-CN" altLang="en-US" strike="noStrike" noProof="1" dirty="0"/>
              <a:t>投资理财的主要准备</a:t>
            </a:r>
            <a:endParaRPr lang="zh-CN" altLang="en-US" strike="noStrike" noProof="1" dirty="0"/>
          </a:p>
        </p:txBody>
      </p:sp>
      <p:sp>
        <p:nvSpPr>
          <p:cNvPr id="20483" name="文本占位符 20482"/>
          <p:cNvSpPr>
            <a:spLocks noGrp="1"/>
          </p:cNvSpPr>
          <p:nvPr>
            <p:ph idx="1"/>
          </p:nvPr>
        </p:nvSpPr>
        <p:spPr/>
        <p:txBody>
          <a:bodyPr/>
          <a:p>
            <a:pPr fontAlgn="base"/>
            <a:r>
              <a:rPr lang="en-US" altLang="zh-CN" strike="noStrike" noProof="1" dirty="0"/>
              <a:t>1.</a:t>
            </a:r>
            <a:r>
              <a:rPr lang="zh-CN" altLang="en-US" strike="noStrike" noProof="1" dirty="0"/>
              <a:t>观念的准备</a:t>
            </a:r>
            <a:endParaRPr lang="zh-CN" altLang="en-US" strike="noStrike" noProof="1" dirty="0"/>
          </a:p>
          <a:p>
            <a:pPr fontAlgn="base"/>
            <a:r>
              <a:rPr lang="en-US" altLang="zh-CN" strike="noStrike" noProof="1" dirty="0"/>
              <a:t>2.</a:t>
            </a:r>
            <a:r>
              <a:rPr lang="zh-CN" altLang="en-US" strike="noStrike" noProof="1" dirty="0"/>
              <a:t>知识的准备</a:t>
            </a:r>
            <a:endParaRPr lang="zh-CN" altLang="en-US" strike="noStrike" noProof="1" dirty="0"/>
          </a:p>
          <a:p>
            <a:pPr fontAlgn="base"/>
            <a:r>
              <a:rPr lang="en-US" altLang="zh-CN" strike="noStrike" noProof="1" dirty="0"/>
              <a:t>3.</a:t>
            </a:r>
            <a:r>
              <a:rPr lang="zh-CN" altLang="en-US" strike="noStrike" noProof="1" dirty="0"/>
              <a:t>心理的准备</a:t>
            </a:r>
            <a:endParaRPr lang="zh-CN" altLang="en-US" strike="noStrike" noProof="1" dirty="0"/>
          </a:p>
          <a:p>
            <a:pPr fontAlgn="base"/>
            <a:r>
              <a:rPr lang="en-US" altLang="zh-CN" strike="noStrike" noProof="1" dirty="0"/>
              <a:t>4.</a:t>
            </a:r>
            <a:r>
              <a:rPr lang="zh-CN" altLang="en-US" strike="noStrike" noProof="1" dirty="0"/>
              <a:t>操作的准备</a:t>
            </a:r>
            <a:endParaRPr lang="zh-CN" altLang="en-US" strike="noStrike" noProof="1"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p:txBody>
          <a:bodyPr anchor="ctr"/>
          <a:p>
            <a:pPr fontAlgn="base"/>
            <a:r>
              <a:rPr lang="en-US" altLang="zh-CN" strike="noStrike" noProof="1" dirty="0"/>
              <a:t>1.3.2</a:t>
            </a:r>
            <a:r>
              <a:rPr lang="zh-CN" altLang="en-US" strike="noStrike" noProof="1" dirty="0"/>
              <a:t>投资理财规划</a:t>
            </a:r>
            <a:endParaRPr lang="zh-CN" altLang="en-US" strike="noStrike" noProof="1" dirty="0"/>
          </a:p>
        </p:txBody>
      </p:sp>
      <p:sp>
        <p:nvSpPr>
          <p:cNvPr id="21507" name="文本占位符 21506"/>
          <p:cNvSpPr>
            <a:spLocks noGrp="1"/>
          </p:cNvSpPr>
          <p:nvPr>
            <p:ph idx="1"/>
          </p:nvPr>
        </p:nvSpPr>
        <p:spPr/>
        <p:txBody>
          <a:bodyPr/>
          <a:p>
            <a:pPr fontAlgn="base">
              <a:lnSpc>
                <a:spcPct val="90000"/>
              </a:lnSpc>
            </a:pPr>
            <a:r>
              <a:rPr lang="en-US" altLang="zh-CN" strike="noStrike" noProof="1" dirty="0"/>
              <a:t>1.</a:t>
            </a:r>
            <a:r>
              <a:rPr lang="zh-CN" altLang="en-US" strike="noStrike" noProof="1" dirty="0"/>
              <a:t>事业规划</a:t>
            </a:r>
            <a:endParaRPr lang="zh-CN" altLang="en-US" strike="noStrike" noProof="1" dirty="0"/>
          </a:p>
          <a:p>
            <a:pPr fontAlgn="base">
              <a:lnSpc>
                <a:spcPct val="90000"/>
              </a:lnSpc>
            </a:pPr>
            <a:r>
              <a:rPr lang="en-US" altLang="zh-CN" strike="noStrike" noProof="1" dirty="0"/>
              <a:t>2.</a:t>
            </a:r>
            <a:r>
              <a:rPr lang="zh-CN" altLang="en-US" strike="noStrike" noProof="1" dirty="0"/>
              <a:t>投资规划</a:t>
            </a:r>
            <a:endParaRPr lang="zh-CN" altLang="en-US" strike="noStrike" noProof="1" dirty="0"/>
          </a:p>
          <a:p>
            <a:pPr fontAlgn="base">
              <a:lnSpc>
                <a:spcPct val="90000"/>
              </a:lnSpc>
            </a:pPr>
            <a:r>
              <a:rPr lang="en-US" altLang="zh-CN" strike="noStrike" noProof="1" dirty="0"/>
              <a:t>3.</a:t>
            </a:r>
            <a:r>
              <a:rPr lang="zh-CN" altLang="en-US" strike="noStrike" noProof="1" dirty="0"/>
              <a:t>居住规划</a:t>
            </a:r>
            <a:endParaRPr lang="zh-CN" altLang="en-US" strike="noStrike" noProof="1" dirty="0"/>
          </a:p>
          <a:p>
            <a:pPr fontAlgn="base">
              <a:lnSpc>
                <a:spcPct val="90000"/>
              </a:lnSpc>
            </a:pPr>
            <a:r>
              <a:rPr lang="en-US" altLang="zh-CN" strike="noStrike" noProof="1" dirty="0"/>
              <a:t>4.</a:t>
            </a:r>
            <a:r>
              <a:rPr lang="zh-CN" altLang="en-US" strike="noStrike" noProof="1" dirty="0"/>
              <a:t>教育投资规划</a:t>
            </a:r>
            <a:endParaRPr lang="zh-CN" altLang="en-US" strike="noStrike" noProof="1" dirty="0"/>
          </a:p>
          <a:p>
            <a:pPr fontAlgn="base">
              <a:lnSpc>
                <a:spcPct val="90000"/>
              </a:lnSpc>
            </a:pPr>
            <a:r>
              <a:rPr lang="en-US" altLang="zh-CN" strike="noStrike" noProof="1" dirty="0"/>
              <a:t>5.</a:t>
            </a:r>
            <a:r>
              <a:rPr lang="zh-CN" altLang="en-US" strike="noStrike" noProof="1" dirty="0"/>
              <a:t>个人风险管理和保险规划</a:t>
            </a:r>
            <a:endParaRPr lang="zh-CN" altLang="en-US" strike="noStrike" noProof="1" dirty="0"/>
          </a:p>
          <a:p>
            <a:pPr fontAlgn="base">
              <a:lnSpc>
                <a:spcPct val="90000"/>
              </a:lnSpc>
            </a:pPr>
            <a:r>
              <a:rPr lang="en-US" altLang="zh-CN" strike="noStrike" noProof="1" dirty="0"/>
              <a:t>6.</a:t>
            </a:r>
            <a:r>
              <a:rPr lang="zh-CN" altLang="en-US" strike="noStrike" noProof="1" dirty="0"/>
              <a:t>个人税务筹划</a:t>
            </a:r>
            <a:endParaRPr lang="zh-CN" altLang="en-US" strike="noStrike" noProof="1" dirty="0"/>
          </a:p>
          <a:p>
            <a:pPr fontAlgn="base">
              <a:lnSpc>
                <a:spcPct val="90000"/>
              </a:lnSpc>
            </a:pPr>
            <a:r>
              <a:rPr lang="en-US" altLang="zh-CN" strike="noStrike" noProof="1" dirty="0"/>
              <a:t>7.</a:t>
            </a:r>
            <a:r>
              <a:rPr lang="zh-CN" altLang="en-US" strike="noStrike" noProof="1" dirty="0"/>
              <a:t>养老规划</a:t>
            </a:r>
            <a:endParaRPr lang="zh-CN" altLang="en-US" strike="noStrike" noProof="1" dirty="0"/>
          </a:p>
          <a:p>
            <a:pPr fontAlgn="base">
              <a:lnSpc>
                <a:spcPct val="90000"/>
              </a:lnSpc>
            </a:pPr>
            <a:r>
              <a:rPr lang="en-US" altLang="zh-CN" strike="noStrike" noProof="1" dirty="0"/>
              <a:t>8.</a:t>
            </a:r>
            <a:r>
              <a:rPr lang="zh-CN" altLang="en-US" strike="noStrike" noProof="1" dirty="0"/>
              <a:t>遗产规划</a:t>
            </a:r>
            <a:endParaRPr lang="zh-CN" altLang="en-US" strike="noStrike" noProof="1"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p:txBody>
          <a:bodyPr anchor="ctr"/>
          <a:p>
            <a:pPr fontAlgn="base"/>
            <a:br>
              <a:rPr lang="en-US" altLang="zh-CN" sz="3200" dirty="0"/>
            </a:br>
            <a:br>
              <a:rPr lang="en-US" altLang="zh-CN" sz="3200" dirty="0"/>
            </a:br>
            <a:br>
              <a:rPr lang="en-US" altLang="zh-CN" sz="3200" dirty="0"/>
            </a:br>
            <a:r>
              <a:rPr lang="zh-CN" altLang="en-US" sz="3200" strike="noStrike" noProof="1" dirty="0"/>
              <a:t>【学习目标与要求</a:t>
            </a:r>
            <a:r>
              <a:rPr lang="zh-CN" altLang="en-US" sz="3200" strike="noStrike" noProof="1"/>
              <a:t>】</a:t>
            </a:r>
            <a:br>
              <a:rPr lang="zh-CN" altLang="en-US" sz="3200"/>
            </a:br>
            <a:endParaRPr lang="zh-CN" altLang="en-US" sz="3200" strike="noStrike" noProof="1"/>
          </a:p>
        </p:txBody>
      </p:sp>
      <p:sp>
        <p:nvSpPr>
          <p:cNvPr id="11267" name="文本占位符 11266"/>
          <p:cNvSpPr>
            <a:spLocks noGrp="1"/>
          </p:cNvSpPr>
          <p:nvPr>
            <p:ph idx="1"/>
          </p:nvPr>
        </p:nvSpPr>
        <p:spPr/>
        <p:txBody>
          <a:bodyPr/>
          <a:p>
            <a:pPr fontAlgn="base"/>
            <a:endParaRPr lang="en-US" altLang="zh-CN" strike="noStrike" noProof="1"/>
          </a:p>
          <a:p>
            <a:pPr fontAlgn="base"/>
            <a:r>
              <a:rPr lang="en-US" altLang="zh-CN" strike="noStrike" noProof="1" dirty="0"/>
              <a:t>1.</a:t>
            </a:r>
            <a:r>
              <a:rPr lang="zh-CN" altLang="en-US" strike="noStrike" noProof="1" dirty="0"/>
              <a:t>了解投资理财的含义与意义</a:t>
            </a:r>
            <a:br>
              <a:rPr lang="zh-CN" altLang="en-US" dirty="0"/>
            </a:br>
            <a:r>
              <a:rPr lang="en-US" altLang="zh-CN" strike="noStrike" noProof="1" dirty="0"/>
              <a:t>2.</a:t>
            </a:r>
            <a:r>
              <a:rPr lang="zh-CN" altLang="en-US" strike="noStrike" noProof="1" dirty="0"/>
              <a:t>学习投资理财的分类和原则</a:t>
            </a:r>
            <a:br>
              <a:rPr lang="zh-CN" altLang="en-US" dirty="0"/>
            </a:br>
            <a:r>
              <a:rPr lang="en-US" altLang="zh-CN" strike="noStrike" noProof="1" dirty="0"/>
              <a:t>3.</a:t>
            </a:r>
            <a:r>
              <a:rPr lang="zh-CN" altLang="en-US" strike="noStrike" noProof="1" dirty="0"/>
              <a:t>熟悉投资理财的主要工具</a:t>
            </a:r>
            <a:br>
              <a:rPr lang="zh-CN" altLang="en-US" dirty="0"/>
            </a:br>
            <a:r>
              <a:rPr lang="en-US" altLang="zh-CN" strike="noStrike" noProof="1" dirty="0"/>
              <a:t>4.</a:t>
            </a:r>
            <a:r>
              <a:rPr lang="zh-CN" altLang="en-US" strike="noStrike" noProof="1" dirty="0"/>
              <a:t>学习投资理财的主要内容</a:t>
            </a:r>
            <a:endParaRPr lang="zh-CN" altLang="en-US" strike="noStrike" noProof="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p:txBody>
          <a:bodyPr anchor="ctr"/>
          <a:p>
            <a:pPr fontAlgn="base"/>
            <a:r>
              <a:rPr lang="en-US" altLang="zh-CN" b="1" strike="noStrike" noProof="1" dirty="0"/>
              <a:t>1.1 </a:t>
            </a:r>
            <a:r>
              <a:rPr lang="zh-CN" altLang="en-US" b="1" strike="noStrike" noProof="1" dirty="0"/>
              <a:t>关于</a:t>
            </a:r>
            <a:r>
              <a:rPr lang="zh-CN" altLang="en-US" b="1" strike="noStrike" noProof="1" dirty="0"/>
              <a:t>投资理财</a:t>
            </a:r>
            <a:br>
              <a:rPr lang="zh-CN" altLang="en-US" b="1" dirty="0"/>
            </a:br>
            <a:endParaRPr lang="zh-CN" altLang="en-US" b="1" strike="noStrike" noProof="1" dirty="0"/>
          </a:p>
        </p:txBody>
      </p:sp>
      <p:sp>
        <p:nvSpPr>
          <p:cNvPr id="12291" name="文本占位符 12290"/>
          <p:cNvSpPr>
            <a:spLocks noGrp="1"/>
          </p:cNvSpPr>
          <p:nvPr>
            <p:ph idx="1"/>
          </p:nvPr>
        </p:nvSpPr>
        <p:spPr/>
        <p:txBody>
          <a:bodyPr/>
          <a:p>
            <a:pPr fontAlgn="base"/>
            <a:r>
              <a:rPr lang="en-US" altLang="zh-CN" b="1" strike="noStrike" noProof="1" dirty="0"/>
              <a:t>1.1.1</a:t>
            </a:r>
            <a:r>
              <a:rPr lang="zh-CN" altLang="en-US" b="1" strike="noStrike" noProof="1" dirty="0"/>
              <a:t>投资理财的含义</a:t>
            </a:r>
            <a:endParaRPr lang="zh-CN" altLang="en-US" b="1" strike="noStrike" noProof="1" dirty="0"/>
          </a:p>
          <a:p>
            <a:pPr fontAlgn="base"/>
            <a:r>
              <a:rPr lang="en-US" altLang="zh-CN" b="1" strike="noStrike" noProof="1" dirty="0"/>
              <a:t>1.1.2</a:t>
            </a:r>
            <a:r>
              <a:rPr lang="zh-CN" altLang="en-US" b="1" strike="noStrike" noProof="1" dirty="0"/>
              <a:t>投资理财的意义</a:t>
            </a:r>
            <a:endParaRPr lang="zh-CN" altLang="en-US" b="1" strike="noStrike" noProof="1" dirty="0"/>
          </a:p>
          <a:p>
            <a:pPr fontAlgn="base"/>
            <a:r>
              <a:rPr lang="en-US" altLang="zh-CN" b="1" strike="noStrike" noProof="1" dirty="0"/>
              <a:t>1.1.3</a:t>
            </a:r>
            <a:r>
              <a:rPr lang="zh-CN" altLang="en-US" b="1" strike="noStrike" noProof="1" dirty="0"/>
              <a:t>投资理财的分类</a:t>
            </a:r>
            <a:endParaRPr lang="zh-CN" altLang="en-US" b="1" strike="noStrike" noProof="1" dirty="0"/>
          </a:p>
          <a:p>
            <a:pPr fontAlgn="base"/>
            <a:r>
              <a:rPr lang="en-US" altLang="zh-CN" b="1" strike="noStrike" noProof="1" dirty="0"/>
              <a:t>1.1.4</a:t>
            </a:r>
            <a:r>
              <a:rPr lang="zh-CN" altLang="en-US" b="1" strike="noStrike" noProof="1" dirty="0"/>
              <a:t>投资理财的原则</a:t>
            </a:r>
            <a:endParaRPr lang="zh-CN" altLang="en-US" b="1" strike="noStrike" noProof="1" dirty="0"/>
          </a:p>
          <a:p>
            <a:pPr fontAlgn="base"/>
            <a:endParaRPr lang="zh-CN" altLang="en-US" b="1" strike="noStrike" noProof="1"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p:txBody>
          <a:bodyPr anchor="ctr"/>
          <a:p>
            <a:pPr fontAlgn="base"/>
            <a:r>
              <a:rPr lang="en-US" altLang="zh-CN" strike="noStrike" noProof="1" dirty="0"/>
              <a:t>1.1.1</a:t>
            </a:r>
            <a:r>
              <a:rPr lang="zh-CN" altLang="en-US" strike="noStrike" noProof="1" dirty="0"/>
              <a:t>投资理财的含义</a:t>
            </a:r>
            <a:endParaRPr lang="zh-CN" altLang="en-US" strike="noStrike" noProof="1" dirty="0"/>
          </a:p>
        </p:txBody>
      </p:sp>
      <p:sp>
        <p:nvSpPr>
          <p:cNvPr id="13315" name="文本占位符 13314"/>
          <p:cNvSpPr>
            <a:spLocks noGrp="1"/>
          </p:cNvSpPr>
          <p:nvPr>
            <p:ph idx="1"/>
          </p:nvPr>
        </p:nvSpPr>
        <p:spPr/>
        <p:txBody>
          <a:bodyPr/>
          <a:p>
            <a:pPr fontAlgn="base">
              <a:lnSpc>
                <a:spcPct val="90000"/>
              </a:lnSpc>
            </a:pPr>
            <a:r>
              <a:rPr lang="zh-CN" altLang="en-US" sz="2400" strike="noStrike" noProof="1" dirty="0"/>
              <a:t>投资指货币转化为</a:t>
            </a:r>
            <a:r>
              <a:rPr lang="zh-CN" altLang="en-US" sz="2400" strike="noStrike" noProof="1" dirty="0">
                <a:hlinkClick r:id="rId1"/>
              </a:rPr>
              <a:t>资本</a:t>
            </a:r>
            <a:r>
              <a:rPr lang="zh-CN" altLang="en-US" sz="2400" strike="noStrike" noProof="1" dirty="0"/>
              <a:t>的过程。投资可分为</a:t>
            </a:r>
            <a:r>
              <a:rPr lang="zh-CN" altLang="en-US" sz="2400" strike="noStrike" noProof="1" dirty="0">
                <a:hlinkClick r:id="rId2"/>
              </a:rPr>
              <a:t>实物投资</a:t>
            </a:r>
            <a:r>
              <a:rPr lang="zh-CN" altLang="en-US" sz="2400" strike="noStrike" noProof="1" dirty="0"/>
              <a:t>、资本投资和证券投资。</a:t>
            </a:r>
            <a:endParaRPr lang="zh-CN" altLang="en-US" sz="2400" strike="noStrike" noProof="1" dirty="0"/>
          </a:p>
          <a:p>
            <a:pPr fontAlgn="base">
              <a:lnSpc>
                <a:spcPct val="90000"/>
              </a:lnSpc>
            </a:pPr>
            <a:r>
              <a:rPr lang="zh-CN" altLang="en-US" sz="2400" strike="noStrike" noProof="1" dirty="0"/>
              <a:t>理财是指个人或机构根据个人或机构当前的实际</a:t>
            </a:r>
            <a:r>
              <a:rPr lang="zh-CN" altLang="en-US" sz="2400" strike="noStrike" noProof="1" dirty="0">
                <a:hlinkClick r:id="rId3"/>
              </a:rPr>
              <a:t>经济</a:t>
            </a:r>
            <a:r>
              <a:rPr lang="zh-CN" altLang="en-US" sz="2400" strike="noStrike" noProof="1" dirty="0"/>
              <a:t>状况，设定想要达成的经济目标，在限定的时限内采用一类或多类金融投资工具，通过一种或多种途径达成其经济目标的计划、规划或解决方案。</a:t>
            </a:r>
            <a:endParaRPr lang="zh-CN" altLang="en-US" sz="2400" strike="noStrike" noProof="1" dirty="0"/>
          </a:p>
          <a:p>
            <a:pPr fontAlgn="base">
              <a:lnSpc>
                <a:spcPct val="90000"/>
              </a:lnSpc>
            </a:pPr>
            <a:r>
              <a:rPr lang="zh-CN" altLang="en-US" sz="2400" strike="noStrike" noProof="1" dirty="0"/>
              <a:t>投资理财就是合理的利用投资理财工具和投资理财知识进行不同的投资理财规划，完成既定的投资理财目标，实现最终的人生幸福。</a:t>
            </a:r>
            <a:endParaRPr lang="zh-CN" altLang="en-US" sz="2400" strike="noStrike" noProof="1"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p:txBody>
          <a:bodyPr anchor="ctr"/>
          <a:p>
            <a:pPr fontAlgn="base"/>
            <a:r>
              <a:rPr lang="en-US" altLang="zh-CN" strike="noStrike" noProof="1" dirty="0"/>
              <a:t>1.1.2</a:t>
            </a:r>
            <a:r>
              <a:rPr lang="zh-CN" altLang="en-US" strike="noStrike" noProof="1" dirty="0"/>
              <a:t>投资理财的意义</a:t>
            </a:r>
            <a:endParaRPr lang="zh-CN" altLang="en-US" strike="noStrike" noProof="1" dirty="0"/>
          </a:p>
        </p:txBody>
      </p:sp>
      <p:sp>
        <p:nvSpPr>
          <p:cNvPr id="14339" name="文本占位符 14338"/>
          <p:cNvSpPr>
            <a:spLocks noGrp="1"/>
          </p:cNvSpPr>
          <p:nvPr>
            <p:ph idx="1"/>
          </p:nvPr>
        </p:nvSpPr>
        <p:spPr/>
        <p:txBody>
          <a:bodyPr/>
          <a:p>
            <a:pPr fontAlgn="base"/>
            <a:endParaRPr lang="en-US" altLang="zh-CN" strike="noStrike" noProof="1"/>
          </a:p>
          <a:p>
            <a:pPr fontAlgn="base"/>
            <a:endParaRPr lang="en-US" altLang="zh-CN" strike="noStrike" noProof="1"/>
          </a:p>
          <a:p>
            <a:pPr fontAlgn="base"/>
            <a:r>
              <a:rPr lang="en-US" altLang="zh-CN" strike="noStrike" noProof="1" dirty="0"/>
              <a:t>1.</a:t>
            </a:r>
            <a:r>
              <a:rPr lang="zh-CN" altLang="en-US" strike="noStrike" noProof="1" dirty="0"/>
              <a:t>投资理财能使人生实现收支平衡，实现财务安全</a:t>
            </a:r>
            <a:endParaRPr lang="zh-CN" altLang="en-US" strike="noStrike" noProof="1" dirty="0"/>
          </a:p>
          <a:p>
            <a:pPr fontAlgn="base"/>
            <a:r>
              <a:rPr lang="en-US" altLang="zh-CN" strike="noStrike" noProof="1" dirty="0"/>
              <a:t>2.</a:t>
            </a:r>
            <a:r>
              <a:rPr lang="zh-CN" altLang="en-US" strike="noStrike" noProof="1" dirty="0"/>
              <a:t>投资理财可以实现人生的财务自由</a:t>
            </a:r>
            <a:endParaRPr lang="zh-CN" altLang="en-US" strike="noStrike" noProof="1" dirty="0"/>
          </a:p>
          <a:p>
            <a:pPr fontAlgn="base"/>
            <a:endParaRPr lang="zh-CN" altLang="en-US" strike="noStrike" noProof="1"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p:txBody>
          <a:bodyPr anchor="ctr"/>
          <a:p>
            <a:pPr fontAlgn="base"/>
            <a:r>
              <a:rPr lang="en-US" altLang="zh-CN" strike="noStrike" noProof="1" dirty="0"/>
              <a:t>1.1.3</a:t>
            </a:r>
            <a:r>
              <a:rPr lang="zh-CN" altLang="en-US" strike="noStrike" noProof="1" dirty="0"/>
              <a:t>投资理财的种类</a:t>
            </a:r>
            <a:endParaRPr lang="zh-CN" altLang="en-US" strike="noStrike" noProof="1" dirty="0"/>
          </a:p>
        </p:txBody>
      </p:sp>
      <p:sp>
        <p:nvSpPr>
          <p:cNvPr id="15363" name="文本占位符 15362"/>
          <p:cNvSpPr>
            <a:spLocks noGrp="1"/>
          </p:cNvSpPr>
          <p:nvPr>
            <p:ph idx="1"/>
          </p:nvPr>
        </p:nvSpPr>
        <p:spPr/>
        <p:txBody>
          <a:bodyPr/>
          <a:p>
            <a:pPr fontAlgn="base"/>
            <a:r>
              <a:rPr lang="en-US" altLang="zh-CN" strike="noStrike" noProof="1" dirty="0"/>
              <a:t>1.</a:t>
            </a:r>
            <a:r>
              <a:rPr lang="zh-CN" altLang="en-US" strike="noStrike" noProof="1" dirty="0"/>
              <a:t>按照投资理财主体或投资理财范围的不同，可以分为个人或家庭理财、</a:t>
            </a:r>
            <a:r>
              <a:rPr lang="zh-CN" altLang="en-US" strike="noStrike" noProof="1" dirty="0"/>
              <a:t>机构理财、企业理财</a:t>
            </a:r>
            <a:endParaRPr lang="zh-CN" altLang="en-US" strike="noStrike" noProof="1" dirty="0"/>
          </a:p>
          <a:p>
            <a:pPr fontAlgn="base"/>
            <a:r>
              <a:rPr lang="en-US" altLang="zh-CN" strike="noStrike" noProof="1" dirty="0"/>
              <a:t>2.</a:t>
            </a:r>
            <a:r>
              <a:rPr lang="zh-CN" altLang="en-US" strike="noStrike" noProof="1" dirty="0"/>
              <a:t>按照投资理财工具的不同，可以分为金融理财和非金融理财</a:t>
            </a:r>
            <a:endParaRPr lang="zh-CN" altLang="en-US" strike="noStrike" noProof="1"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anchor="ctr"/>
          <a:p>
            <a:pPr fontAlgn="base"/>
            <a:r>
              <a:rPr lang="en-US" altLang="zh-CN" strike="noStrike" noProof="1" dirty="0"/>
              <a:t>1.1.4</a:t>
            </a:r>
            <a:r>
              <a:rPr lang="zh-CN" altLang="en-US" strike="noStrike" noProof="1" dirty="0"/>
              <a:t>投资理财的原则</a:t>
            </a:r>
            <a:endParaRPr lang="zh-CN" altLang="en-US" strike="noStrike" noProof="1" dirty="0"/>
          </a:p>
        </p:txBody>
      </p:sp>
      <p:sp>
        <p:nvSpPr>
          <p:cNvPr id="17411" name="文本占位符 17410"/>
          <p:cNvSpPr>
            <a:spLocks noGrp="1"/>
          </p:cNvSpPr>
          <p:nvPr>
            <p:ph idx="1"/>
          </p:nvPr>
        </p:nvSpPr>
        <p:spPr/>
        <p:txBody>
          <a:bodyPr/>
          <a:p>
            <a:pPr fontAlgn="base"/>
            <a:r>
              <a:rPr lang="en-US" altLang="zh-CN" strike="noStrike" noProof="1" dirty="0"/>
              <a:t>1.</a:t>
            </a:r>
            <a:r>
              <a:rPr lang="zh-CN" altLang="en-US" strike="noStrike" noProof="1" dirty="0"/>
              <a:t>整体规划原则</a:t>
            </a:r>
            <a:endParaRPr lang="zh-CN" altLang="en-US" strike="noStrike" noProof="1" dirty="0"/>
          </a:p>
          <a:p>
            <a:pPr fontAlgn="base"/>
            <a:r>
              <a:rPr lang="en-US" altLang="zh-CN" strike="noStrike" noProof="1" dirty="0"/>
              <a:t>2.</a:t>
            </a:r>
            <a:r>
              <a:rPr lang="zh-CN" altLang="en-US" strike="noStrike" noProof="1" dirty="0"/>
              <a:t>提早规划原则</a:t>
            </a:r>
            <a:endParaRPr lang="zh-CN" altLang="en-US" strike="noStrike" noProof="1" dirty="0"/>
          </a:p>
          <a:p>
            <a:pPr fontAlgn="base"/>
            <a:r>
              <a:rPr lang="en-US" altLang="zh-CN" strike="noStrike" noProof="1" dirty="0"/>
              <a:t>3.</a:t>
            </a:r>
            <a:r>
              <a:rPr lang="zh-CN" altLang="en-US" strike="noStrike" noProof="1" dirty="0"/>
              <a:t>现金保障优先原则</a:t>
            </a:r>
            <a:endParaRPr lang="zh-CN" altLang="en-US" strike="noStrike" noProof="1" dirty="0"/>
          </a:p>
          <a:p>
            <a:pPr fontAlgn="base"/>
            <a:r>
              <a:rPr lang="en-US" altLang="zh-CN" strike="noStrike" noProof="1" dirty="0"/>
              <a:t>4.</a:t>
            </a:r>
            <a:r>
              <a:rPr lang="zh-CN" altLang="en-US" strike="noStrike" noProof="1" dirty="0"/>
              <a:t>风险管理优于追求收益原则</a:t>
            </a:r>
            <a:endParaRPr lang="zh-CN" altLang="en-US" strike="noStrike" noProof="1" dirty="0"/>
          </a:p>
          <a:p>
            <a:pPr fontAlgn="base"/>
            <a:r>
              <a:rPr lang="en-US" altLang="zh-CN" strike="noStrike" noProof="1" dirty="0"/>
              <a:t>5.</a:t>
            </a:r>
            <a:r>
              <a:rPr lang="zh-CN" altLang="en-US" strike="noStrike" noProof="1" dirty="0"/>
              <a:t>消费、投资与收入相匹配原则</a:t>
            </a:r>
            <a:endParaRPr lang="zh-CN" altLang="en-US" strike="noStrike" noProof="1" dirty="0"/>
          </a:p>
          <a:p>
            <a:pPr fontAlgn="base"/>
            <a:r>
              <a:rPr lang="en-US" altLang="zh-CN" strike="noStrike" noProof="1" dirty="0"/>
              <a:t>6.</a:t>
            </a:r>
            <a:r>
              <a:rPr lang="zh-CN" altLang="en-US" strike="noStrike" noProof="1" dirty="0"/>
              <a:t>家庭类型与投资理财策略相匹配原则</a:t>
            </a:r>
            <a:endParaRPr lang="zh-CN" altLang="en-US" strike="noStrike" noProof="1"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p:txBody>
          <a:bodyPr anchor="ctr"/>
          <a:p>
            <a:pPr fontAlgn="base"/>
            <a:r>
              <a:rPr lang="en-US" altLang="zh-CN" strike="noStrike" noProof="1" dirty="0"/>
              <a:t>1.2 </a:t>
            </a:r>
            <a:r>
              <a:rPr lang="zh-CN" altLang="en-US" strike="noStrike" noProof="1" dirty="0"/>
              <a:t>投资理财的主要工具</a:t>
            </a:r>
            <a:endParaRPr lang="zh-CN" altLang="en-US" strike="noStrike" noProof="1" dirty="0"/>
          </a:p>
        </p:txBody>
      </p:sp>
      <p:sp>
        <p:nvSpPr>
          <p:cNvPr id="18435" name="文本占位符 18434"/>
          <p:cNvSpPr>
            <a:spLocks noGrp="1"/>
          </p:cNvSpPr>
          <p:nvPr>
            <p:ph idx="1"/>
          </p:nvPr>
        </p:nvSpPr>
        <p:spPr/>
        <p:txBody>
          <a:bodyPr/>
          <a:p>
            <a:pPr fontAlgn="base">
              <a:lnSpc>
                <a:spcPct val="90000"/>
              </a:lnSpc>
            </a:pPr>
            <a:r>
              <a:rPr lang="zh-CN" altLang="en-US" sz="2800" strike="noStrike" noProof="1" dirty="0">
                <a:latin typeface="华文中宋" pitchFamily="2" charset="-122"/>
                <a:ea typeface="华文中宋" pitchFamily="2" charset="-122"/>
              </a:rPr>
              <a:t>储蓄 </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债券 </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保险</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股票</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基金</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外汇 </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黄金 </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收藏品 </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信托 </a:t>
            </a:r>
            <a:endParaRPr lang="zh-CN" altLang="en-US" sz="2800" strike="noStrike" noProof="1" dirty="0">
              <a:latin typeface="华文中宋" pitchFamily="2" charset="-122"/>
              <a:ea typeface="华文中宋" pitchFamily="2"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p:txBody>
          <a:bodyPr anchor="ctr"/>
          <a:p>
            <a:pPr fontAlgn="base"/>
            <a:r>
              <a:rPr lang="en-US" altLang="zh-CN" strike="noStrike" noProof="1" dirty="0"/>
              <a:t>1.3</a:t>
            </a:r>
            <a:r>
              <a:rPr lang="zh-CN" altLang="en-US" strike="noStrike" noProof="1" dirty="0"/>
              <a:t>投资理财的主要内容</a:t>
            </a:r>
            <a:endParaRPr lang="zh-CN" altLang="en-US" strike="noStrike" noProof="1" dirty="0"/>
          </a:p>
        </p:txBody>
      </p:sp>
      <p:sp>
        <p:nvSpPr>
          <p:cNvPr id="18435" name="文本占位符 18434"/>
          <p:cNvSpPr>
            <a:spLocks noGrp="1"/>
          </p:cNvSpPr>
          <p:nvPr>
            <p:ph idx="1"/>
          </p:nvPr>
        </p:nvSpPr>
        <p:spPr/>
        <p:txBody>
          <a:bodyPr/>
          <a:p>
            <a:pPr fontAlgn="base">
              <a:lnSpc>
                <a:spcPct val="90000"/>
              </a:lnSpc>
            </a:pPr>
            <a:r>
              <a:rPr lang="zh-CN" altLang="en-US" sz="2800" strike="noStrike" noProof="1" dirty="0">
                <a:latin typeface="华文中宋" pitchFamily="2" charset="-122"/>
                <a:ea typeface="华文中宋" pitchFamily="2" charset="-122"/>
              </a:rPr>
              <a:t>投资理财的主要准备</a:t>
            </a:r>
            <a:endParaRPr lang="zh-CN" altLang="en-US" sz="2800" strike="noStrike" noProof="1" dirty="0">
              <a:latin typeface="华文中宋" pitchFamily="2" charset="-122"/>
              <a:ea typeface="华文中宋" pitchFamily="2" charset="-122"/>
            </a:endParaRPr>
          </a:p>
          <a:p>
            <a:pPr fontAlgn="base">
              <a:lnSpc>
                <a:spcPct val="90000"/>
              </a:lnSpc>
            </a:pPr>
            <a:r>
              <a:rPr lang="zh-CN" altLang="en-US" sz="2800" strike="noStrike" noProof="1" dirty="0">
                <a:latin typeface="华文中宋" pitchFamily="2" charset="-122"/>
                <a:ea typeface="华文中宋" pitchFamily="2" charset="-122"/>
              </a:rPr>
              <a:t>投资理财规划</a:t>
            </a:r>
            <a:endParaRPr lang="zh-CN" altLang="en-US" sz="2800" strike="noStrike" noProof="1" dirty="0">
              <a:latin typeface="华文中宋" pitchFamily="2" charset="-122"/>
              <a:ea typeface="华文中宋" pitchFamily="2" charset="-122"/>
            </a:endParaRPr>
          </a:p>
        </p:txBody>
      </p:sp>
    </p:spTree>
  </p:cSld>
  <p:clrMapOvr>
    <a:masterClrMapping/>
  </p:clrMapOvr>
  <p:transition spd="slow"/>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Proposal">
  <a:themeElements>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33333"/>
        </a:lt1>
        <a:dk2>
          <a:srgbClr val="FFF4C3"/>
        </a:dk2>
        <a:lt2>
          <a:srgbClr val="777777"/>
        </a:lt2>
        <a:accent1>
          <a:srgbClr val="C892FA"/>
        </a:accent1>
        <a:accent2>
          <a:srgbClr val="9966FF"/>
        </a:accent2>
        <a:accent3>
          <a:srgbClr val="ADADAD"/>
        </a:accent3>
        <a:accent4>
          <a:srgbClr val="DCDCDC"/>
        </a:accent4>
        <a:accent5>
          <a:srgbClr val="E0C7FC"/>
        </a:accent5>
        <a:accent6>
          <a:srgbClr val="895BE5"/>
        </a:accent6>
        <a:hlink>
          <a:srgbClr val="E4005C"/>
        </a:hlink>
        <a:folHlink>
          <a:srgbClr val="DC7A04"/>
        </a:folHlink>
      </a:clrScheme>
      <a:clrMap bg1="lt1" tx1="dk1" bg2="lt2" tx2="dk2" accent1="accent1" accent2="accent2" accent3="accent3" accent4="accent4" accent5="accent5" accent6="accent6" hlink="hlink" folHlink="folHlink"/>
    </a:extraClrScheme>
    <a:extraClrScheme>
      <a:clrScheme name="">
        <a:dk1>
          <a:srgbClr val="FFFFFF"/>
        </a:dk1>
        <a:lt1>
          <a:srgbClr val="5F5F5F"/>
        </a:lt1>
        <a:dk2>
          <a:srgbClr val="FFFFCC"/>
        </a:dk2>
        <a:lt2>
          <a:srgbClr val="1C1C1C"/>
        </a:lt2>
        <a:accent1>
          <a:srgbClr val="4A5B64"/>
        </a:accent1>
        <a:accent2>
          <a:srgbClr val="AF9387"/>
        </a:accent2>
        <a:accent3>
          <a:srgbClr val="B7B7B7"/>
        </a:accent3>
        <a:accent4>
          <a:srgbClr val="DCDCDC"/>
        </a:accent4>
        <a:accent5>
          <a:srgbClr val="B2B6B8"/>
        </a:accent5>
        <a:accent6>
          <a:srgbClr val="9D8379"/>
        </a:accent6>
        <a:hlink>
          <a:srgbClr val="F3C43F"/>
        </a:hlink>
        <a:folHlink>
          <a:srgbClr val="66C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CC"/>
        </a:dk2>
        <a:lt2>
          <a:srgbClr val="4D4D4D"/>
        </a:lt2>
        <a:accent1>
          <a:srgbClr val="8D8DB3"/>
        </a:accent1>
        <a:accent2>
          <a:srgbClr val="7A25D7"/>
        </a:accent2>
        <a:accent3>
          <a:srgbClr val="B9B9CA"/>
        </a:accent3>
        <a:accent4>
          <a:srgbClr val="DCDCDC"/>
        </a:accent4>
        <a:accent5>
          <a:srgbClr val="C5C5D5"/>
        </a:accent5>
        <a:accent6>
          <a:srgbClr val="6D20C1"/>
        </a:accent6>
        <a:hlink>
          <a:srgbClr val="66CCFF"/>
        </a:hlink>
        <a:folHlink>
          <a:srgbClr val="3333CC"/>
        </a:folHlink>
      </a:clrScheme>
      <a:clrMap bg1="lt1" tx1="dk1" bg2="lt2" tx2="dk2" accent1="accent1" accent2="accent2" accent3="accent3" accent4="accent4" accent5="accent5" accent6="accent6" hlink="hlink" folHlink="folHlink"/>
    </a:extraClrScheme>
    <a:extraClrScheme>
      <a:clrScheme name="">
        <a:dk1>
          <a:srgbClr val="F8F8F8"/>
        </a:dk1>
        <a:lt1>
          <a:srgbClr val="538DC7"/>
        </a:lt1>
        <a:dk2>
          <a:srgbClr val="CCECFF"/>
        </a:dk2>
        <a:lt2>
          <a:srgbClr val="10187C"/>
        </a:lt2>
        <a:accent1>
          <a:srgbClr val="879EC7"/>
        </a:accent1>
        <a:accent2>
          <a:srgbClr val="461B8B"/>
        </a:accent2>
        <a:accent3>
          <a:srgbClr val="B4C5DF"/>
        </a:accent3>
        <a:accent4>
          <a:srgbClr val="D6D6D6"/>
        </a:accent4>
        <a:accent5>
          <a:srgbClr val="C3CCDF"/>
        </a:accent5>
        <a:accent6>
          <a:srgbClr val="3E177C"/>
        </a:accent6>
        <a:hlink>
          <a:srgbClr val="0000FF"/>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CC"/>
        </a:dk2>
        <a:lt2>
          <a:srgbClr val="002F2E"/>
        </a:lt2>
        <a:accent1>
          <a:srgbClr val="0E6A52"/>
        </a:accent1>
        <a:accent2>
          <a:srgbClr val="3553A7"/>
        </a:accent2>
        <a:accent3>
          <a:srgbClr val="AAC1C1"/>
        </a:accent3>
        <a:accent4>
          <a:srgbClr val="DCDCDC"/>
        </a:accent4>
        <a:accent5>
          <a:srgbClr val="AABAB3"/>
        </a:accent5>
        <a:accent6>
          <a:srgbClr val="2F4A95"/>
        </a:accent6>
        <a:hlink>
          <a:srgbClr val="1ACE9F"/>
        </a:hlink>
        <a:folHlink>
          <a:srgbClr val="B5B5FF"/>
        </a:folHlink>
      </a:clrScheme>
      <a:clrMap bg1="lt1" tx1="dk1" bg2="lt2" tx2="dk2" accent1="accent1" accent2="accent2" accent3="accent3" accent4="accent4" accent5="accent5" accent6="accent6" hlink="hlink" folHlink="folHlink"/>
    </a:extraClrScheme>
    <a:extraClrScheme>
      <a:clrScheme name="">
        <a:dk1>
          <a:srgbClr val="000000"/>
        </a:dk1>
        <a:lt1>
          <a:srgbClr val="E3FFFF"/>
        </a:lt1>
        <a:dk2>
          <a:srgbClr val="4400A8"/>
        </a:dk2>
        <a:lt2>
          <a:srgbClr val="005452"/>
        </a:lt2>
        <a:accent1>
          <a:srgbClr val="92CAC9"/>
        </a:accent1>
        <a:accent2>
          <a:srgbClr val="009999"/>
        </a:accent2>
        <a:accent3>
          <a:srgbClr val="EEFFFF"/>
        </a:accent3>
        <a:accent4>
          <a:srgbClr val="000000"/>
        </a:accent4>
        <a:accent5>
          <a:srgbClr val="C7E1E0"/>
        </a:accent5>
        <a:accent6>
          <a:srgbClr val="008989"/>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4B501"/>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roposal">
  <a:themeElements>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33333"/>
        </a:lt1>
        <a:dk2>
          <a:srgbClr val="FFF4C3"/>
        </a:dk2>
        <a:lt2>
          <a:srgbClr val="777777"/>
        </a:lt2>
        <a:accent1>
          <a:srgbClr val="C892FA"/>
        </a:accent1>
        <a:accent2>
          <a:srgbClr val="9966FF"/>
        </a:accent2>
        <a:accent3>
          <a:srgbClr val="ADADAD"/>
        </a:accent3>
        <a:accent4>
          <a:srgbClr val="DCDCDC"/>
        </a:accent4>
        <a:accent5>
          <a:srgbClr val="E0C7FC"/>
        </a:accent5>
        <a:accent6>
          <a:srgbClr val="895BE5"/>
        </a:accent6>
        <a:hlink>
          <a:srgbClr val="E4005C"/>
        </a:hlink>
        <a:folHlink>
          <a:srgbClr val="DC7A04"/>
        </a:folHlink>
      </a:clrScheme>
      <a:clrMap bg1="lt1" tx1="dk1" bg2="lt2" tx2="dk2" accent1="accent1" accent2="accent2" accent3="accent3" accent4="accent4" accent5="accent5" accent6="accent6" hlink="hlink" folHlink="folHlink"/>
    </a:extraClrScheme>
    <a:extraClrScheme>
      <a:clrScheme name="">
        <a:dk1>
          <a:srgbClr val="FFFFFF"/>
        </a:dk1>
        <a:lt1>
          <a:srgbClr val="5F5F5F"/>
        </a:lt1>
        <a:dk2>
          <a:srgbClr val="FFFFCC"/>
        </a:dk2>
        <a:lt2>
          <a:srgbClr val="1C1C1C"/>
        </a:lt2>
        <a:accent1>
          <a:srgbClr val="4A5B64"/>
        </a:accent1>
        <a:accent2>
          <a:srgbClr val="AF9387"/>
        </a:accent2>
        <a:accent3>
          <a:srgbClr val="B7B7B7"/>
        </a:accent3>
        <a:accent4>
          <a:srgbClr val="DCDCDC"/>
        </a:accent4>
        <a:accent5>
          <a:srgbClr val="B2B6B8"/>
        </a:accent5>
        <a:accent6>
          <a:srgbClr val="9D8379"/>
        </a:accent6>
        <a:hlink>
          <a:srgbClr val="F3C43F"/>
        </a:hlink>
        <a:folHlink>
          <a:srgbClr val="66C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CC"/>
        </a:dk2>
        <a:lt2>
          <a:srgbClr val="4D4D4D"/>
        </a:lt2>
        <a:accent1>
          <a:srgbClr val="8D8DB3"/>
        </a:accent1>
        <a:accent2>
          <a:srgbClr val="7A25D7"/>
        </a:accent2>
        <a:accent3>
          <a:srgbClr val="B9B9CA"/>
        </a:accent3>
        <a:accent4>
          <a:srgbClr val="DCDCDC"/>
        </a:accent4>
        <a:accent5>
          <a:srgbClr val="C5C5D5"/>
        </a:accent5>
        <a:accent6>
          <a:srgbClr val="6D20C1"/>
        </a:accent6>
        <a:hlink>
          <a:srgbClr val="66CCFF"/>
        </a:hlink>
        <a:folHlink>
          <a:srgbClr val="3333CC"/>
        </a:folHlink>
      </a:clrScheme>
      <a:clrMap bg1="lt1" tx1="dk1" bg2="lt2" tx2="dk2" accent1="accent1" accent2="accent2" accent3="accent3" accent4="accent4" accent5="accent5" accent6="accent6" hlink="hlink" folHlink="folHlink"/>
    </a:extraClrScheme>
    <a:extraClrScheme>
      <a:clrScheme name="">
        <a:dk1>
          <a:srgbClr val="F8F8F8"/>
        </a:dk1>
        <a:lt1>
          <a:srgbClr val="538DC7"/>
        </a:lt1>
        <a:dk2>
          <a:srgbClr val="CCECFF"/>
        </a:dk2>
        <a:lt2>
          <a:srgbClr val="10187C"/>
        </a:lt2>
        <a:accent1>
          <a:srgbClr val="879EC7"/>
        </a:accent1>
        <a:accent2>
          <a:srgbClr val="461B8B"/>
        </a:accent2>
        <a:accent3>
          <a:srgbClr val="B4C5DF"/>
        </a:accent3>
        <a:accent4>
          <a:srgbClr val="D6D6D6"/>
        </a:accent4>
        <a:accent5>
          <a:srgbClr val="C3CCDF"/>
        </a:accent5>
        <a:accent6>
          <a:srgbClr val="3E177C"/>
        </a:accent6>
        <a:hlink>
          <a:srgbClr val="0000FF"/>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CC"/>
        </a:dk2>
        <a:lt2>
          <a:srgbClr val="002F2E"/>
        </a:lt2>
        <a:accent1>
          <a:srgbClr val="0E6A52"/>
        </a:accent1>
        <a:accent2>
          <a:srgbClr val="3553A7"/>
        </a:accent2>
        <a:accent3>
          <a:srgbClr val="AAC1C1"/>
        </a:accent3>
        <a:accent4>
          <a:srgbClr val="DCDCDC"/>
        </a:accent4>
        <a:accent5>
          <a:srgbClr val="AABAB3"/>
        </a:accent5>
        <a:accent6>
          <a:srgbClr val="2F4A95"/>
        </a:accent6>
        <a:hlink>
          <a:srgbClr val="1ACE9F"/>
        </a:hlink>
        <a:folHlink>
          <a:srgbClr val="B5B5FF"/>
        </a:folHlink>
      </a:clrScheme>
      <a:clrMap bg1="lt1" tx1="dk1" bg2="lt2" tx2="dk2" accent1="accent1" accent2="accent2" accent3="accent3" accent4="accent4" accent5="accent5" accent6="accent6" hlink="hlink" folHlink="folHlink"/>
    </a:extraClrScheme>
    <a:extraClrScheme>
      <a:clrScheme name="">
        <a:dk1>
          <a:srgbClr val="000000"/>
        </a:dk1>
        <a:lt1>
          <a:srgbClr val="E3FFFF"/>
        </a:lt1>
        <a:dk2>
          <a:srgbClr val="4400A8"/>
        </a:dk2>
        <a:lt2>
          <a:srgbClr val="005452"/>
        </a:lt2>
        <a:accent1>
          <a:srgbClr val="92CAC9"/>
        </a:accent1>
        <a:accent2>
          <a:srgbClr val="009999"/>
        </a:accent2>
        <a:accent3>
          <a:srgbClr val="EEFFFF"/>
        </a:accent3>
        <a:accent4>
          <a:srgbClr val="000000"/>
        </a:accent4>
        <a:accent5>
          <a:srgbClr val="C7E1E0"/>
        </a:accent5>
        <a:accent6>
          <a:srgbClr val="008989"/>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4B501"/>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Proposal</Template>
  <TotalTime>0</TotalTime>
  <Words>728</Words>
  <Application>WPS 演示</Application>
  <PresentationFormat>在屏幕上显示</PresentationFormat>
  <Paragraphs>76</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11</vt:i4>
      </vt:variant>
    </vt:vector>
  </HeadingPairs>
  <TitlesOfParts>
    <vt:vector size="24" baseType="lpstr">
      <vt:lpstr>Arial</vt:lpstr>
      <vt:lpstr>宋体</vt:lpstr>
      <vt:lpstr>Wingdings</vt:lpstr>
      <vt:lpstr>汉仪书宋二KW</vt:lpstr>
      <vt:lpstr>华文中宋</vt:lpstr>
      <vt:lpstr>微软雅黑</vt:lpstr>
      <vt:lpstr>汉仪旗黑</vt:lpstr>
      <vt:lpstr>Arial Unicode MS</vt:lpstr>
      <vt:lpstr>Calibri</vt:lpstr>
      <vt:lpstr>Helvetica Neue</vt:lpstr>
      <vt:lpstr>宋体</vt:lpstr>
      <vt:lpstr>Proposal</vt:lpstr>
      <vt:lpstr>1_Proposal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Gulu</cp:lastModifiedBy>
  <cp:revision>5</cp:revision>
  <dcterms:created xsi:type="dcterms:W3CDTF">2024-09-12T02:28:39Z</dcterms:created>
  <dcterms:modified xsi:type="dcterms:W3CDTF">2024-09-12T02:28:39Z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2052-5.4.0.7910</vt:lpwstr>
  </property>
  <property fmtid="{D5CDD505-2E9C-101B-9397-08002B2CF9AE}" pid="4" name="ICV">
    <vt:lpwstr>423AAFE18D9C2379D751E2665214B421_43</vt:lpwstr>
  </property>
</Properties>
</file>