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295" r:id="rId4"/>
    <p:sldId id="300" r:id="rId5"/>
    <p:sldId id="303" r:id="rId7"/>
    <p:sldId id="301" r:id="rId8"/>
    <p:sldId id="304" r:id="rId9"/>
    <p:sldId id="315" r:id="rId10"/>
    <p:sldId id="339" r:id="rId11"/>
    <p:sldId id="340" r:id="rId12"/>
    <p:sldId id="338" r:id="rId13"/>
    <p:sldId id="342" r:id="rId14"/>
    <p:sldId id="355" r:id="rId15"/>
    <p:sldId id="356" r:id="rId16"/>
    <p:sldId id="306" r:id="rId17"/>
    <p:sldId id="357" r:id="rId18"/>
    <p:sldId id="358" r:id="rId19"/>
    <p:sldId id="307" r:id="rId20"/>
    <p:sldId id="359" r:id="rId21"/>
    <p:sldId id="319" r:id="rId22"/>
    <p:sldId id="362" r:id="rId23"/>
    <p:sldId id="363" r:id="rId24"/>
    <p:sldId id="364" r:id="rId25"/>
    <p:sldId id="366" r:id="rId26"/>
    <p:sldId id="368" r:id="rId27"/>
    <p:sldId id="370" r:id="rId28"/>
    <p:sldId id="371" r:id="rId29"/>
    <p:sldId id="373" r:id="rId30"/>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5" Type="http://schemas.openxmlformats.org/officeDocument/2006/relationships/tags" Target="tags/tag415.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73A90FA-0BB9-4762-B9C7-8A3848974C9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1.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image" Target="file:///C:\Users\1V994W2\PycharmProjects\PPT_Background_Generation/pic_temp/pic_half_left.png" TargetMode="External"/><Relationship Id="rId3" Type="http://schemas.openxmlformats.org/officeDocument/2006/relationships/image" Target="../media/image3.png"/><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0.xml"/><Relationship Id="rId10" Type="http://schemas.openxmlformats.org/officeDocument/2006/relationships/tags" Target="../tags/tag2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7.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file:///C:\Users\1V994W2\PycharmProjects\PPT_Background_Generation/pic_temp/0_pic_quater_right_down.png" TargetMode="External"/><Relationship Id="rId6" Type="http://schemas.openxmlformats.org/officeDocument/2006/relationships/image" Target="../media/image2.png"/><Relationship Id="rId5" Type="http://schemas.openxmlformats.org/officeDocument/2006/relationships/tags" Target="../tags/tag37.xml"/><Relationship Id="rId4" Type="http://schemas.openxmlformats.org/officeDocument/2006/relationships/image" Target="file:///C:\Users\1V994W2\Documents\Tencent%20Files\574576071\FileRecv\&#25340;&#35013;&#32032;&#26448;\forleft\\20\subject_holdleft_30,183,243_0_lively_full_0.png" TargetMode="External"/><Relationship Id="rId3" Type="http://schemas.openxmlformats.org/officeDocument/2006/relationships/image" Target="../media/image4.png"/><Relationship Id="rId2" Type="http://schemas.openxmlformats.org/officeDocument/2006/relationships/tags" Target="../tags/tag36.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45.xml"/><Relationship Id="rId10" Type="http://schemas.openxmlformats.org/officeDocument/2006/relationships/tags" Target="../tags/tag5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5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63.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7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76.xml"/><Relationship Id="rId2" Type="http://schemas.openxmlformats.org/officeDocument/2006/relationships/tags" Target="../tags/tag75.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83.xml"/><Relationship Id="rId2" Type="http://schemas.openxmlformats.org/officeDocument/2006/relationships/tags" Target="../tags/tag82.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92.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91.xml"/><Relationship Id="rId2" Type="http://schemas.openxmlformats.org/officeDocument/2006/relationships/tags" Target="../tags/tag90.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101.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100.xml"/><Relationship Id="rId2" Type="http://schemas.openxmlformats.org/officeDocument/2006/relationships/tags" Target="../tags/tag99.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110.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109.xml"/><Relationship Id="rId2" Type="http://schemas.openxmlformats.org/officeDocument/2006/relationships/tags" Target="../tags/tag108.xml"/><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7.png"/><Relationship Id="rId6" Type="http://schemas.openxmlformats.org/officeDocument/2006/relationships/tags" Target="../tags/tag121.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6.png"/><Relationship Id="rId3" Type="http://schemas.openxmlformats.org/officeDocument/2006/relationships/tags" Target="../tags/tag120.xml"/><Relationship Id="rId2" Type="http://schemas.openxmlformats.org/officeDocument/2006/relationships/tags" Target="../tags/tag119.xml"/><Relationship Id="rId13" Type="http://schemas.openxmlformats.org/officeDocument/2006/relationships/tags" Target="../tags/tag126.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cstate="email"/>
          <a:stretch>
            <a:fillRect/>
          </a:stretch>
        </p:blipFill>
        <p:spPr>
          <a:xfrm>
            <a:off x="0" y="0"/>
            <a:ext cx="12192000" cy="6858000"/>
          </a:xfrm>
          <a:prstGeom prst="rect">
            <a:avLst/>
          </a:prstGeom>
        </p:spPr>
      </p:pic>
      <p:cxnSp>
        <p:nvCxnSpPr>
          <p:cNvPr id="8" name="直接连接符 7"/>
          <p:cNvCxnSpPr/>
          <p:nvPr userDrawn="1">
            <p:custDataLst>
              <p:tags r:id="rId5"/>
            </p:custDataLst>
          </p:nvPr>
        </p:nvCxnSpPr>
        <p:spPr>
          <a:xfrm flipV="1">
            <a:off x="691290" y="2804795"/>
            <a:ext cx="0" cy="1265196"/>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标题 2"/>
          <p:cNvSpPr>
            <a:spLocks noGrp="1"/>
          </p:cNvSpPr>
          <p:nvPr>
            <p:ph type="ctrTitle" idx="14" hasCustomPrompt="1"/>
            <p:custDataLst>
              <p:tags r:id="rId9"/>
            </p:custDataLst>
          </p:nvPr>
        </p:nvSpPr>
        <p:spPr>
          <a:xfrm>
            <a:off x="960877" y="2612663"/>
            <a:ext cx="5676945" cy="970915"/>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5400" b="0" spc="6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10"/>
            </p:custDataLst>
          </p:nvPr>
        </p:nvSpPr>
        <p:spPr>
          <a:xfrm>
            <a:off x="960876" y="3631406"/>
            <a:ext cx="5676944" cy="526847"/>
          </a:xfrm>
        </p:spPr>
        <p:txBody>
          <a:bodyPr vert="horz" wrap="square" lIns="9144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0" y="1397000"/>
            <a:ext cx="3612445" cy="4064000"/>
          </a:xfrm>
          <a:prstGeom prst="rect">
            <a:avLst/>
          </a:prstGeom>
        </p:spPr>
      </p:pic>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5654675" y="2690178"/>
            <a:ext cx="4536440" cy="835660"/>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4000"/>
              <a:buFont typeface="Arial" panose="020B0604020202020204" pitchFamily="34" charset="0"/>
              <a:buNone/>
              <a:defRPr sz="4000" b="0" spc="4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9"/>
            </p:custDataLst>
          </p:nvPr>
        </p:nvSpPr>
        <p:spPr>
          <a:xfrm>
            <a:off x="5654675" y="3569495"/>
            <a:ext cx="4536440" cy="481490"/>
          </a:xfrm>
        </p:spPr>
        <p:txBody>
          <a:bodyPr vert="horz" wrap="square" lIns="9144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Pts val="1800"/>
              <a:buFont typeface="Arial" panose="020B0604020202020204" pitchFamily="34" charset="0"/>
              <a:buNone/>
              <a:defRPr sz="1800" b="0" spc="200">
                <a:solidFill>
                  <a:schemeClr val="tx1">
                    <a:lumMod val="85000"/>
                    <a:lumOff val="15000"/>
                  </a:schemeClr>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7498080" y="2194560"/>
            <a:ext cx="4389120" cy="2468880"/>
          </a:xfrm>
          <a:prstGeom prst="rect">
            <a:avLst/>
          </a:prstGeom>
        </p:spPr>
      </p:pic>
      <p:pic>
        <p:nvPicPr>
          <p:cNvPr id="6" name="图片 5"/>
          <p:cNvPicPr/>
          <p:nvPr userDrawn="1">
            <p:custDataLst>
              <p:tags r:id="rId5"/>
            </p:custDataLst>
          </p:nvPr>
        </p:nvPicPr>
        <p:blipFill>
          <a:blip r:embed="rId6" r:link="rId7" cstate="email"/>
          <a:stretch>
            <a:fillRect/>
          </a:stretch>
        </p:blipFill>
        <p:spPr>
          <a:xfrm>
            <a:off x="0" y="6175668"/>
            <a:ext cx="720090" cy="682332"/>
          </a:xfrm>
          <a:prstGeom prst="rect">
            <a:avLst/>
          </a:prstGeom>
        </p:spPr>
      </p:pic>
      <p:sp>
        <p:nvSpPr>
          <p:cNvPr id="2" name="标题 1"/>
          <p:cNvSpPr>
            <a:spLocks noGrp="1"/>
          </p:cNvSpPr>
          <p:nvPr>
            <p:ph type="title"/>
            <p:custDataLst>
              <p:tags r:id="rId8"/>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email"/>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idx="14" hasCustomPrompt="1"/>
            <p:custDataLst>
              <p:tags r:id="rId8"/>
            </p:custDataLst>
          </p:nvPr>
        </p:nvSpPr>
        <p:spPr>
          <a:xfrm>
            <a:off x="1147128" y="3781426"/>
            <a:ext cx="4359910" cy="521018"/>
          </a:xfrm>
        </p:spPr>
        <p:txBody>
          <a:bodyPr vert="horz" wrap="square" lIns="9144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dirty="0"/>
              <a:t>单击此处编辑文本</a:t>
            </a:r>
            <a:endParaRPr lang="zh-CN" altLang="en-US" dirty="0"/>
          </a:p>
        </p:txBody>
      </p:sp>
      <p:sp>
        <p:nvSpPr>
          <p:cNvPr id="2" name="标题 1"/>
          <p:cNvSpPr>
            <a:spLocks noGrp="1"/>
          </p:cNvSpPr>
          <p:nvPr>
            <p:ph type="title" idx="13" hasCustomPrompt="1"/>
            <p:custDataLst>
              <p:tags r:id="rId9"/>
            </p:custDataLst>
          </p:nvPr>
        </p:nvSpPr>
        <p:spPr>
          <a:xfrm>
            <a:off x="1147128" y="2555558"/>
            <a:ext cx="4359910" cy="1172210"/>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cxnSp>
        <p:nvCxnSpPr>
          <p:cNvPr id="8" name="直接连接符 7"/>
          <p:cNvCxnSpPr/>
          <p:nvPr userDrawn="1">
            <p:custDataLst>
              <p:tags r:id="rId10"/>
            </p:custDataLst>
          </p:nvPr>
        </p:nvCxnSpPr>
        <p:spPr>
          <a:xfrm flipV="1">
            <a:off x="842963" y="2691630"/>
            <a:ext cx="0" cy="1524000"/>
          </a:xfrm>
          <a:prstGeom prst="line">
            <a:avLst/>
          </a:prstGeom>
          <a:ln w="63500"/>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标题 1"/>
          <p:cNvSpPr>
            <a:spLocks noGrp="1"/>
          </p:cNvSpPr>
          <p:nvPr>
            <p:ph type="title"/>
            <p:custDataLst>
              <p:tags r:id="rId5"/>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9" name="矩形 8"/>
          <p:cNvSpPr/>
          <p:nvPr userDrawn="1">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userDrawn="1">
            <p:custDataLst>
              <p:tags r:id="rId3"/>
            </p:custDataLst>
          </p:nvPr>
        </p:nvPicPr>
        <p:blipFill>
          <a:blip r:embed="rId4" r:link="rId5" cstate="email"/>
          <a:stretch>
            <a:fillRect/>
          </a:stretch>
        </p:blipFill>
        <p:spPr>
          <a:xfrm>
            <a:off x="11471910" y="6175668"/>
            <a:ext cx="720090" cy="682332"/>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7"/>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userDrawn="1">
            <p:custDataLst>
              <p:tags r:id="rId3"/>
            </p:custDataLst>
          </p:nvPr>
        </p:nvPicPr>
        <p:blipFill>
          <a:blip r:embed="rId4" r:link="rId5" cstate="email"/>
          <a:stretch>
            <a:fillRect/>
          </a:stretch>
        </p:blipFill>
        <p:spPr>
          <a:xfrm>
            <a:off x="11471910" y="0"/>
            <a:ext cx="720090" cy="682332"/>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email"/>
          <a:stretch>
            <a:fillRect/>
          </a:stretch>
        </p:blipFill>
        <p:spPr>
          <a:xfrm>
            <a:off x="0" y="0"/>
            <a:ext cx="720090" cy="682332"/>
          </a:xfrm>
          <a:prstGeom prst="rect">
            <a:avLst/>
          </a:prstGeom>
        </p:spPr>
      </p:pic>
      <p:pic>
        <p:nvPicPr>
          <p:cNvPr id="8" name="图片 7"/>
          <p:cNvPicPr/>
          <p:nvPr userDrawn="1">
            <p:custDataLst>
              <p:tags r:id="rId6"/>
            </p:custDataLst>
          </p:nvPr>
        </p:nvPicPr>
        <p:blipFill>
          <a:blip r:embed="rId7" r:link="rId8" cstate="email"/>
          <a:stretch>
            <a:fillRect/>
          </a:stretch>
        </p:blipFill>
        <p:spPr>
          <a:xfrm>
            <a:off x="11471910" y="0"/>
            <a:ext cx="720090" cy="611299"/>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email"/>
          <a:stretch>
            <a:fillRect/>
          </a:stretch>
        </p:blipFill>
        <p:spPr>
          <a:xfrm>
            <a:off x="0" y="0"/>
            <a:ext cx="720090" cy="682332"/>
          </a:xfrm>
          <a:prstGeom prst="rect">
            <a:avLst/>
          </a:prstGeom>
        </p:spPr>
      </p:pic>
      <p:pic>
        <p:nvPicPr>
          <p:cNvPr id="8" name="图片 7"/>
          <p:cNvPicPr/>
          <p:nvPr userDrawn="1">
            <p:custDataLst>
              <p:tags r:id="rId6"/>
            </p:custDataLst>
          </p:nvPr>
        </p:nvPicPr>
        <p:blipFill>
          <a:blip r:embed="rId7" r:link="rId8" cstate="email"/>
          <a:stretch>
            <a:fillRect/>
          </a:stretch>
        </p:blipFill>
        <p:spPr>
          <a:xfrm>
            <a:off x="11471910" y="0"/>
            <a:ext cx="720090" cy="611299"/>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11"/>
          <p:cNvPicPr/>
          <p:nvPr userDrawn="1">
            <p:custDataLst>
              <p:tags r:id="rId3"/>
            </p:custDataLst>
          </p:nvPr>
        </p:nvPicPr>
        <p:blipFill>
          <a:blip r:embed="rId4" r:link="rId5" cstate="email"/>
          <a:stretch>
            <a:fillRect/>
          </a:stretch>
        </p:blipFill>
        <p:spPr>
          <a:xfrm>
            <a:off x="11471910" y="6175668"/>
            <a:ext cx="720090" cy="682332"/>
          </a:xfrm>
          <a:prstGeom prst="rect">
            <a:avLst/>
          </a:prstGeom>
        </p:spPr>
      </p:pic>
      <p:pic>
        <p:nvPicPr>
          <p:cNvPr id="10" name="图片 9"/>
          <p:cNvPicPr/>
          <p:nvPr userDrawn="1">
            <p:custDataLst>
              <p:tags r:id="rId6"/>
            </p:custDataLst>
          </p:nvPr>
        </p:nvPicPr>
        <p:blipFill>
          <a:blip r:embed="rId7" r:link="rId8" cstate="email"/>
          <a:stretch>
            <a:fillRect/>
          </a:stretch>
        </p:blipFill>
        <p:spPr>
          <a:xfrm>
            <a:off x="0" y="6246700"/>
            <a:ext cx="720090" cy="611299"/>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cstate="email"/>
          <a:stretch>
            <a:fillRect/>
          </a:stretch>
        </p:blipFill>
        <p:spPr>
          <a:xfrm>
            <a:off x="10571797" y="5322752"/>
            <a:ext cx="1620202" cy="1535248"/>
          </a:xfrm>
          <a:prstGeom prst="rect">
            <a:avLst/>
          </a:prstGeom>
        </p:spPr>
      </p:pic>
      <p:pic>
        <p:nvPicPr>
          <p:cNvPr id="8" name="图片 7"/>
          <p:cNvPicPr/>
          <p:nvPr userDrawn="1">
            <p:custDataLst>
              <p:tags r:id="rId6"/>
            </p:custDataLst>
          </p:nvPr>
        </p:nvPicPr>
        <p:blipFill>
          <a:blip r:embed="rId7" r:link="rId8" cstate="email"/>
          <a:stretch>
            <a:fillRect/>
          </a:stretch>
        </p:blipFill>
        <p:spPr>
          <a:xfrm>
            <a:off x="0" y="5482576"/>
            <a:ext cx="1620202" cy="1375424"/>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32.xml"/><Relationship Id="rId23" Type="http://schemas.openxmlformats.org/officeDocument/2006/relationships/tags" Target="../tags/tag131.xml"/><Relationship Id="rId22" Type="http://schemas.openxmlformats.org/officeDocument/2006/relationships/tags" Target="../tags/tag130.xml"/><Relationship Id="rId21" Type="http://schemas.openxmlformats.org/officeDocument/2006/relationships/tags" Target="../tags/tag129.xml"/><Relationship Id="rId20" Type="http://schemas.openxmlformats.org/officeDocument/2006/relationships/tags" Target="../tags/tag128.xml"/><Relationship Id="rId2" Type="http://schemas.openxmlformats.org/officeDocument/2006/relationships/slideLayout" Target="../slideLayouts/slideLayout13.xml"/><Relationship Id="rId19" Type="http://schemas.openxmlformats.org/officeDocument/2006/relationships/tags" Target="../tags/tag127.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34.xml"/><Relationship Id="rId1" Type="http://schemas.openxmlformats.org/officeDocument/2006/relationships/tags" Target="../tags/tag133.xml"/></Relationships>
</file>

<file path=ppt/slides/_rels/slide10.xml.rels><?xml version="1.0" encoding="UTF-8" standalone="yes"?>
<Relationships xmlns="http://schemas.openxmlformats.org/package/2006/relationships"><Relationship Id="rId9" Type="http://schemas.openxmlformats.org/officeDocument/2006/relationships/tags" Target="../tags/tag259.xml"/><Relationship Id="rId8" Type="http://schemas.openxmlformats.org/officeDocument/2006/relationships/tags" Target="../tags/tag258.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257.xml"/><Relationship Id="rId4" Type="http://schemas.openxmlformats.org/officeDocument/2006/relationships/image" Target="file:///C:\Users\1V994W2\PycharmProjects\PPT_Background_Generation/pic_temp/0_pic_quater_right_down.png" TargetMode="External"/><Relationship Id="rId32" Type="http://schemas.openxmlformats.org/officeDocument/2006/relationships/slideLayout" Target="../slideLayouts/slideLayout18.xml"/><Relationship Id="rId31" Type="http://schemas.openxmlformats.org/officeDocument/2006/relationships/tags" Target="../tags/tag281.xml"/><Relationship Id="rId30" Type="http://schemas.openxmlformats.org/officeDocument/2006/relationships/tags" Target="../tags/tag280.xml"/><Relationship Id="rId3" Type="http://schemas.openxmlformats.org/officeDocument/2006/relationships/image" Target="../media/image2.png"/><Relationship Id="rId29" Type="http://schemas.openxmlformats.org/officeDocument/2006/relationships/tags" Target="../tags/tag279.xml"/><Relationship Id="rId28" Type="http://schemas.openxmlformats.org/officeDocument/2006/relationships/tags" Target="../tags/tag278.xml"/><Relationship Id="rId27" Type="http://schemas.openxmlformats.org/officeDocument/2006/relationships/tags" Target="../tags/tag277.xml"/><Relationship Id="rId26" Type="http://schemas.openxmlformats.org/officeDocument/2006/relationships/tags" Target="../tags/tag276.xml"/><Relationship Id="rId25" Type="http://schemas.openxmlformats.org/officeDocument/2006/relationships/tags" Target="../tags/tag275.xml"/><Relationship Id="rId24" Type="http://schemas.openxmlformats.org/officeDocument/2006/relationships/tags" Target="../tags/tag274.xml"/><Relationship Id="rId23" Type="http://schemas.openxmlformats.org/officeDocument/2006/relationships/tags" Target="../tags/tag273.xml"/><Relationship Id="rId22" Type="http://schemas.openxmlformats.org/officeDocument/2006/relationships/tags" Target="../tags/tag272.xml"/><Relationship Id="rId21" Type="http://schemas.openxmlformats.org/officeDocument/2006/relationships/tags" Target="../tags/tag271.xml"/><Relationship Id="rId20" Type="http://schemas.openxmlformats.org/officeDocument/2006/relationships/tags" Target="../tags/tag270.xml"/><Relationship Id="rId2" Type="http://schemas.openxmlformats.org/officeDocument/2006/relationships/tags" Target="../tags/tag256.xml"/><Relationship Id="rId19" Type="http://schemas.openxmlformats.org/officeDocument/2006/relationships/tags" Target="../tags/tag269.xml"/><Relationship Id="rId18" Type="http://schemas.openxmlformats.org/officeDocument/2006/relationships/tags" Target="../tags/tag268.xml"/><Relationship Id="rId17" Type="http://schemas.openxmlformats.org/officeDocument/2006/relationships/tags" Target="../tags/tag267.xml"/><Relationship Id="rId16" Type="http://schemas.openxmlformats.org/officeDocument/2006/relationships/tags" Target="../tags/tag266.xml"/><Relationship Id="rId15" Type="http://schemas.openxmlformats.org/officeDocument/2006/relationships/tags" Target="../tags/tag265.xml"/><Relationship Id="rId14" Type="http://schemas.openxmlformats.org/officeDocument/2006/relationships/tags" Target="../tags/tag264.xml"/><Relationship Id="rId13" Type="http://schemas.openxmlformats.org/officeDocument/2006/relationships/tags" Target="../tags/tag263.xml"/><Relationship Id="rId12" Type="http://schemas.openxmlformats.org/officeDocument/2006/relationships/tags" Target="../tags/tag262.xml"/><Relationship Id="rId11" Type="http://schemas.openxmlformats.org/officeDocument/2006/relationships/tags" Target="../tags/tag261.xml"/><Relationship Id="rId10" Type="http://schemas.openxmlformats.org/officeDocument/2006/relationships/tags" Target="../tags/tag260.xml"/><Relationship Id="rId1" Type="http://schemas.openxmlformats.org/officeDocument/2006/relationships/tags" Target="../tags/tag255.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4.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s>
</file>

<file path=ppt/slides/_rels/slide12.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tags" Target="../tags/tag291.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88.xml"/><Relationship Id="rId18" Type="http://schemas.openxmlformats.org/officeDocument/2006/relationships/slideLayout" Target="../slideLayouts/slideLayout18.xml"/><Relationship Id="rId17" Type="http://schemas.openxmlformats.org/officeDocument/2006/relationships/tags" Target="../tags/tag301.xml"/><Relationship Id="rId16" Type="http://schemas.openxmlformats.org/officeDocument/2006/relationships/tags" Target="../tags/tag300.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tags" Target="../tags/tag287.xml"/></Relationships>
</file>

<file path=ppt/slides/_rels/slide13.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30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303.xml"/><Relationship Id="rId13" Type="http://schemas.openxmlformats.org/officeDocument/2006/relationships/slideLayout" Target="../slideLayouts/slideLayout18.xml"/><Relationship Id="rId12" Type="http://schemas.openxmlformats.org/officeDocument/2006/relationships/tags" Target="../tags/tag309.xml"/><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tags" Target="../tags/tag302.xml"/></Relationships>
</file>

<file path=ppt/slides/_rels/slide14.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311.xml"/><Relationship Id="rId18" Type="http://schemas.openxmlformats.org/officeDocument/2006/relationships/slideLayout" Target="../slideLayouts/slideLayout18.xml"/><Relationship Id="rId17" Type="http://schemas.openxmlformats.org/officeDocument/2006/relationships/tags" Target="../tags/tag324.xml"/><Relationship Id="rId16" Type="http://schemas.openxmlformats.org/officeDocument/2006/relationships/tags" Target="../tags/tag323.xml"/><Relationship Id="rId15" Type="http://schemas.openxmlformats.org/officeDocument/2006/relationships/tags" Target="../tags/tag322.xml"/><Relationship Id="rId14" Type="http://schemas.openxmlformats.org/officeDocument/2006/relationships/tags" Target="../tags/tag321.xml"/><Relationship Id="rId13" Type="http://schemas.openxmlformats.org/officeDocument/2006/relationships/tags" Target="../tags/tag320.xml"/><Relationship Id="rId12" Type="http://schemas.openxmlformats.org/officeDocument/2006/relationships/tags" Target="../tags/tag319.xml"/><Relationship Id="rId11" Type="http://schemas.openxmlformats.org/officeDocument/2006/relationships/tags" Target="../tags/tag318.xml"/><Relationship Id="rId10" Type="http://schemas.openxmlformats.org/officeDocument/2006/relationships/tags" Target="../tags/tag317.xml"/><Relationship Id="rId1" Type="http://schemas.openxmlformats.org/officeDocument/2006/relationships/tags" Target="../tags/tag310.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4.xml"/><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tags" Target="../tags/tag325.xml"/></Relationships>
</file>

<file path=ppt/slides/_rels/slide16.xml.rels><?xml version="1.0" encoding="UTF-8" standalone="yes"?>
<Relationships xmlns="http://schemas.openxmlformats.org/package/2006/relationships"><Relationship Id="rId9" Type="http://schemas.openxmlformats.org/officeDocument/2006/relationships/tags" Target="../tags/tag334.xml"/><Relationship Id="rId8" Type="http://schemas.openxmlformats.org/officeDocument/2006/relationships/tags" Target="../tags/tag33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33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331.xml"/><Relationship Id="rId12" Type="http://schemas.openxmlformats.org/officeDocument/2006/relationships/slideLayout" Target="../slideLayouts/slideLayout18.xml"/><Relationship Id="rId11" Type="http://schemas.openxmlformats.org/officeDocument/2006/relationships/tags" Target="../tags/tag335.xml"/><Relationship Id="rId10" Type="http://schemas.openxmlformats.org/officeDocument/2006/relationships/image" Target="../media/image11.jpeg"/><Relationship Id="rId1" Type="http://schemas.openxmlformats.org/officeDocument/2006/relationships/tags" Target="../tags/tag330.xml"/></Relationships>
</file>

<file path=ppt/slides/_rels/slide17.xml.rels><?xml version="1.0" encoding="UTF-8" standalone="yes"?>
<Relationships xmlns="http://schemas.openxmlformats.org/package/2006/relationships"><Relationship Id="rId9" Type="http://schemas.openxmlformats.org/officeDocument/2006/relationships/tags" Target="../tags/tag340.xml"/><Relationship Id="rId8" Type="http://schemas.openxmlformats.org/officeDocument/2006/relationships/tags" Target="../tags/tag33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33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337.xml"/><Relationship Id="rId10" Type="http://schemas.openxmlformats.org/officeDocument/2006/relationships/slideLayout" Target="../slideLayouts/slideLayout18.xml"/><Relationship Id="rId1" Type="http://schemas.openxmlformats.org/officeDocument/2006/relationships/tags" Target="../tags/tag336.xml"/></Relationships>
</file>

<file path=ppt/slides/_rels/slide18.xml.rels><?xml version="1.0" encoding="UTF-8" standalone="yes"?>
<Relationships xmlns="http://schemas.openxmlformats.org/package/2006/relationships"><Relationship Id="rId9" Type="http://schemas.openxmlformats.org/officeDocument/2006/relationships/tags" Target="../tags/tag346.xml"/><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image" Target="../media/image12.jpeg"/><Relationship Id="rId4" Type="http://schemas.openxmlformats.org/officeDocument/2006/relationships/tags" Target="../tags/tag342.xml"/><Relationship Id="rId3" Type="http://schemas.openxmlformats.org/officeDocument/2006/relationships/image" Target="file:///C:\Users\1V994W2\PycharmProjects\PPT_Background_Generation/pic_temp/0_pic_quater_right_down.png" TargetMode="External"/><Relationship Id="rId2" Type="http://schemas.openxmlformats.org/officeDocument/2006/relationships/image" Target="../media/image2.png"/><Relationship Id="rId15" Type="http://schemas.openxmlformats.org/officeDocument/2006/relationships/slideLayout" Target="../slideLayouts/slideLayout18.xml"/><Relationship Id="rId14" Type="http://schemas.openxmlformats.org/officeDocument/2006/relationships/tags" Target="../tags/tag351.xml"/><Relationship Id="rId13" Type="http://schemas.openxmlformats.org/officeDocument/2006/relationships/tags" Target="../tags/tag350.xml"/><Relationship Id="rId12" Type="http://schemas.openxmlformats.org/officeDocument/2006/relationships/tags" Target="../tags/tag349.xml"/><Relationship Id="rId11" Type="http://schemas.openxmlformats.org/officeDocument/2006/relationships/tags" Target="../tags/tag348.xml"/><Relationship Id="rId10" Type="http://schemas.openxmlformats.org/officeDocument/2006/relationships/tags" Target="../tags/tag347.xml"/><Relationship Id="rId1" Type="http://schemas.openxmlformats.org/officeDocument/2006/relationships/tags" Target="../tags/tag341.xml"/></Relationships>
</file>

<file path=ppt/slides/_rels/slide19.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35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353.xml"/><Relationship Id="rId13" Type="http://schemas.openxmlformats.org/officeDocument/2006/relationships/slideLayout" Target="../slideLayouts/slideLayout18.xml"/><Relationship Id="rId12" Type="http://schemas.openxmlformats.org/officeDocument/2006/relationships/tags" Target="../tags/tag359.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tags" Target="../tags/tag352.xml"/></Relationships>
</file>

<file path=ppt/slides/_rels/slide2.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5" Type="http://schemas.openxmlformats.org/officeDocument/2006/relationships/notesSlide" Target="../notesSlides/notesSlide1.xml"/><Relationship Id="rId24" Type="http://schemas.openxmlformats.org/officeDocument/2006/relationships/slideLayout" Target="../slideLayouts/slideLayout17.xml"/><Relationship Id="rId23" Type="http://schemas.openxmlformats.org/officeDocument/2006/relationships/tags" Target="../tags/tag157.xml"/><Relationship Id="rId22" Type="http://schemas.openxmlformats.org/officeDocument/2006/relationships/tags" Target="../tags/tag156.xml"/><Relationship Id="rId21" Type="http://schemas.openxmlformats.org/officeDocument/2006/relationships/tags" Target="../tags/tag155.xml"/><Relationship Id="rId20" Type="http://schemas.openxmlformats.org/officeDocument/2006/relationships/tags" Target="../tags/tag154.xml"/><Relationship Id="rId2" Type="http://schemas.openxmlformats.org/officeDocument/2006/relationships/tags" Target="../tags/tag136.xml"/><Relationship Id="rId19" Type="http://schemas.openxmlformats.org/officeDocument/2006/relationships/tags" Target="../tags/tag153.xml"/><Relationship Id="rId18" Type="http://schemas.openxmlformats.org/officeDocument/2006/relationships/tags" Target="../tags/tag152.xml"/><Relationship Id="rId17" Type="http://schemas.openxmlformats.org/officeDocument/2006/relationships/tags" Target="../tags/tag151.xml"/><Relationship Id="rId16" Type="http://schemas.openxmlformats.org/officeDocument/2006/relationships/tags" Target="../tags/tag150.xml"/><Relationship Id="rId15" Type="http://schemas.openxmlformats.org/officeDocument/2006/relationships/tags" Target="../tags/tag149.xml"/><Relationship Id="rId14" Type="http://schemas.openxmlformats.org/officeDocument/2006/relationships/tags" Target="../tags/tag148.xml"/><Relationship Id="rId13" Type="http://schemas.openxmlformats.org/officeDocument/2006/relationships/tags" Target="../tags/tag147.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tags" Target="../tags/tag135.xml"/></Relationships>
</file>

<file path=ppt/slides/_rels/slide20.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tags" Target="../tags/tag36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36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361.xml"/><Relationship Id="rId13" Type="http://schemas.openxmlformats.org/officeDocument/2006/relationships/slideLayout" Target="../slideLayouts/slideLayout18.xml"/><Relationship Id="rId12" Type="http://schemas.openxmlformats.org/officeDocument/2006/relationships/tags" Target="../tags/tag367.xml"/><Relationship Id="rId11" Type="http://schemas.openxmlformats.org/officeDocument/2006/relationships/tags" Target="../tags/tag366.xml"/><Relationship Id="rId10" Type="http://schemas.openxmlformats.org/officeDocument/2006/relationships/tags" Target="../tags/tag365.xml"/><Relationship Id="rId1" Type="http://schemas.openxmlformats.org/officeDocument/2006/relationships/tags" Target="../tags/tag360.xml"/></Relationships>
</file>

<file path=ppt/slides/_rels/slide21.xml.rels><?xml version="1.0" encoding="UTF-8" standalone="yes"?>
<Relationships xmlns="http://schemas.openxmlformats.org/package/2006/relationships"><Relationship Id="rId9" Type="http://schemas.openxmlformats.org/officeDocument/2006/relationships/tags" Target="../tags/tag372.xml"/><Relationship Id="rId8" Type="http://schemas.openxmlformats.org/officeDocument/2006/relationships/tags" Target="../tags/tag371.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37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369.xml"/><Relationship Id="rId13" Type="http://schemas.openxmlformats.org/officeDocument/2006/relationships/slideLayout" Target="../slideLayouts/slideLayout18.xml"/><Relationship Id="rId12" Type="http://schemas.openxmlformats.org/officeDocument/2006/relationships/tags" Target="../tags/tag375.xml"/><Relationship Id="rId11" Type="http://schemas.openxmlformats.org/officeDocument/2006/relationships/tags" Target="../tags/tag374.xml"/><Relationship Id="rId10" Type="http://schemas.openxmlformats.org/officeDocument/2006/relationships/tags" Target="../tags/tag373.xml"/><Relationship Id="rId1" Type="http://schemas.openxmlformats.org/officeDocument/2006/relationships/tags" Target="../tags/tag368.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4.xml"/><Relationship Id="rId5" Type="http://schemas.openxmlformats.org/officeDocument/2006/relationships/tags" Target="../tags/tag380.xml"/><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tags" Target="../tags/tag376.xml"/></Relationships>
</file>

<file path=ppt/slides/_rels/slide23.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38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382.xml"/><Relationship Id="rId12" Type="http://schemas.openxmlformats.org/officeDocument/2006/relationships/slideLayout" Target="../slideLayouts/slideLayout18.xml"/><Relationship Id="rId11" Type="http://schemas.openxmlformats.org/officeDocument/2006/relationships/tags" Target="../tags/tag387.xml"/><Relationship Id="rId10" Type="http://schemas.openxmlformats.org/officeDocument/2006/relationships/tags" Target="../tags/tag386.xml"/><Relationship Id="rId1" Type="http://schemas.openxmlformats.org/officeDocument/2006/relationships/tags" Target="../tags/tag381.xml"/></Relationships>
</file>

<file path=ppt/slides/_rels/slide24.xml.rels><?xml version="1.0" encoding="UTF-8" standalone="yes"?>
<Relationships xmlns="http://schemas.openxmlformats.org/package/2006/relationships"><Relationship Id="rId9" Type="http://schemas.openxmlformats.org/officeDocument/2006/relationships/tags" Target="../tags/tag392.xml"/><Relationship Id="rId8" Type="http://schemas.openxmlformats.org/officeDocument/2006/relationships/tags" Target="../tags/tag391.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39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389.xml"/><Relationship Id="rId15" Type="http://schemas.openxmlformats.org/officeDocument/2006/relationships/slideLayout" Target="../slideLayouts/slideLayout18.xml"/><Relationship Id="rId14" Type="http://schemas.openxmlformats.org/officeDocument/2006/relationships/tags" Target="../tags/tag397.xml"/><Relationship Id="rId13" Type="http://schemas.openxmlformats.org/officeDocument/2006/relationships/tags" Target="../tags/tag396.xml"/><Relationship Id="rId12" Type="http://schemas.openxmlformats.org/officeDocument/2006/relationships/tags" Target="../tags/tag395.xml"/><Relationship Id="rId11" Type="http://schemas.openxmlformats.org/officeDocument/2006/relationships/tags" Target="../tags/tag394.xml"/><Relationship Id="rId10" Type="http://schemas.openxmlformats.org/officeDocument/2006/relationships/tags" Target="../tags/tag393.xml"/><Relationship Id="rId1" Type="http://schemas.openxmlformats.org/officeDocument/2006/relationships/tags" Target="../tags/tag388.xml"/></Relationships>
</file>

<file path=ppt/slides/_rels/slide25.xml.rels><?xml version="1.0" encoding="UTF-8" standalone="yes"?>
<Relationships xmlns="http://schemas.openxmlformats.org/package/2006/relationships"><Relationship Id="rId9" Type="http://schemas.openxmlformats.org/officeDocument/2006/relationships/tags" Target="../tags/tag402.xml"/><Relationship Id="rId8" Type="http://schemas.openxmlformats.org/officeDocument/2006/relationships/tags" Target="../tags/tag401.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40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399.xml"/><Relationship Id="rId15" Type="http://schemas.openxmlformats.org/officeDocument/2006/relationships/slideLayout" Target="../slideLayouts/slideLayout18.xml"/><Relationship Id="rId14" Type="http://schemas.openxmlformats.org/officeDocument/2006/relationships/tags" Target="../tags/tag407.xml"/><Relationship Id="rId13" Type="http://schemas.openxmlformats.org/officeDocument/2006/relationships/tags" Target="../tags/tag406.xml"/><Relationship Id="rId12" Type="http://schemas.openxmlformats.org/officeDocument/2006/relationships/tags" Target="../tags/tag405.xml"/><Relationship Id="rId11" Type="http://schemas.openxmlformats.org/officeDocument/2006/relationships/tags" Target="../tags/tag404.xml"/><Relationship Id="rId10" Type="http://schemas.openxmlformats.org/officeDocument/2006/relationships/tags" Target="../tags/tag403.xml"/><Relationship Id="rId1" Type="http://schemas.openxmlformats.org/officeDocument/2006/relationships/tags" Target="../tags/tag398.xml"/></Relationships>
</file>

<file path=ppt/slides/_rels/slide26.xml.rels><?xml version="1.0" encoding="UTF-8" standalone="yes"?>
<Relationships xmlns="http://schemas.openxmlformats.org/package/2006/relationships"><Relationship Id="rId9" Type="http://schemas.openxmlformats.org/officeDocument/2006/relationships/tags" Target="../tags/tag412.xml"/><Relationship Id="rId8" Type="http://schemas.openxmlformats.org/officeDocument/2006/relationships/tags" Target="../tags/tag411.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41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409.xml"/><Relationship Id="rId12" Type="http://schemas.openxmlformats.org/officeDocument/2006/relationships/slideLayout" Target="../slideLayouts/slideLayout18.xml"/><Relationship Id="rId11" Type="http://schemas.openxmlformats.org/officeDocument/2006/relationships/tags" Target="../tags/tag414.xml"/><Relationship Id="rId10" Type="http://schemas.openxmlformats.org/officeDocument/2006/relationships/tags" Target="../tags/tag413.xml"/><Relationship Id="rId1" Type="http://schemas.openxmlformats.org/officeDocument/2006/relationships/tags" Target="../tags/tag408.xml"/></Relationships>
</file>

<file path=ppt/slides/_rels/slide3.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tags" Target="../tags/tag161.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16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159.xml"/><Relationship Id="rId12" Type="http://schemas.openxmlformats.org/officeDocument/2006/relationships/slideLayout" Target="../slideLayouts/slideLayout18.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tags" Target="../tags/tag158.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s>
</file>

<file path=ppt/slides/_rels/slide5.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17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172.xml"/><Relationship Id="rId15" Type="http://schemas.openxmlformats.org/officeDocument/2006/relationships/slideLayout" Target="../slideLayouts/slideLayout18.xml"/><Relationship Id="rId14" Type="http://schemas.openxmlformats.org/officeDocument/2006/relationships/tags" Target="../tags/tag179.xml"/><Relationship Id="rId13" Type="http://schemas.openxmlformats.org/officeDocument/2006/relationships/tags" Target="../tags/tag178.xml"/><Relationship Id="rId12" Type="http://schemas.openxmlformats.org/officeDocument/2006/relationships/image" Target="../media/image8.jpeg"/><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tags" Target="../tags/tag171.xml"/></Relationships>
</file>

<file path=ppt/slides/_rels/slide6.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image" Target="../media/image10.jpeg"/><Relationship Id="rId6" Type="http://schemas.openxmlformats.org/officeDocument/2006/relationships/tags" Target="../tags/tag182.xml"/><Relationship Id="rId5" Type="http://schemas.openxmlformats.org/officeDocument/2006/relationships/image" Target="../media/image9.png"/><Relationship Id="rId4" Type="http://schemas.openxmlformats.org/officeDocument/2006/relationships/tags" Target="../tags/tag181.xml"/><Relationship Id="rId3" Type="http://schemas.openxmlformats.org/officeDocument/2006/relationships/image" Target="file:///C:\Users\1V994W2\PycharmProjects\PPT_Background_Generation/pic_temp/0_pic_quater_right_down.png" TargetMode="Externa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80.xml"/></Relationships>
</file>

<file path=ppt/slides/_rels/slide7.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188.xml"/><Relationship Id="rId19" Type="http://schemas.openxmlformats.org/officeDocument/2006/relationships/slideLayout" Target="../slideLayouts/slideLayout18.xml"/><Relationship Id="rId18" Type="http://schemas.openxmlformats.org/officeDocument/2006/relationships/tags" Target="../tags/tag202.xml"/><Relationship Id="rId17" Type="http://schemas.openxmlformats.org/officeDocument/2006/relationships/tags" Target="../tags/tag201.xml"/><Relationship Id="rId16" Type="http://schemas.openxmlformats.org/officeDocument/2006/relationships/tags" Target="../tags/tag200.xml"/><Relationship Id="rId15" Type="http://schemas.openxmlformats.org/officeDocument/2006/relationships/tags" Target="../tags/tag199.xml"/><Relationship Id="rId14" Type="http://schemas.openxmlformats.org/officeDocument/2006/relationships/tags" Target="../tags/tag198.xml"/><Relationship Id="rId13" Type="http://schemas.openxmlformats.org/officeDocument/2006/relationships/tags" Target="../tags/tag197.xml"/><Relationship Id="rId12" Type="http://schemas.openxmlformats.org/officeDocument/2006/relationships/tags" Target="../tags/tag196.xml"/><Relationship Id="rId11" Type="http://schemas.openxmlformats.org/officeDocument/2006/relationships/tags" Target="../tags/tag195.xml"/><Relationship Id="rId10" Type="http://schemas.openxmlformats.org/officeDocument/2006/relationships/tags" Target="../tags/tag194.xml"/><Relationship Id="rId1" Type="http://schemas.openxmlformats.org/officeDocument/2006/relationships/tags" Target="../tags/tag187.xml"/></Relationships>
</file>

<file path=ppt/slides/_rels/slide8.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04.xml"/><Relationship Id="rId19" Type="http://schemas.openxmlformats.org/officeDocument/2006/relationships/slideLayout" Target="../slideLayouts/slideLayout18.xml"/><Relationship Id="rId18" Type="http://schemas.openxmlformats.org/officeDocument/2006/relationships/tags" Target="../tags/tag218.xml"/><Relationship Id="rId17" Type="http://schemas.openxmlformats.org/officeDocument/2006/relationships/tags" Target="../tags/tag217.xml"/><Relationship Id="rId16" Type="http://schemas.openxmlformats.org/officeDocument/2006/relationships/tags" Target="../tags/tag216.xml"/><Relationship Id="rId15" Type="http://schemas.openxmlformats.org/officeDocument/2006/relationships/tags" Target="../tags/tag215.xml"/><Relationship Id="rId14" Type="http://schemas.openxmlformats.org/officeDocument/2006/relationships/tags" Target="../tags/tag214.xml"/><Relationship Id="rId13" Type="http://schemas.openxmlformats.org/officeDocument/2006/relationships/tags" Target="../tags/tag213.xml"/><Relationship Id="rId12" Type="http://schemas.openxmlformats.org/officeDocument/2006/relationships/tags" Target="../tags/tag212.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tags" Target="../tags/tag203.xml"/></Relationships>
</file>

<file path=ppt/slides/_rels/slide9.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221.xml"/><Relationship Id="rId41" Type="http://schemas.openxmlformats.org/officeDocument/2006/relationships/slideLayout" Target="../slideLayouts/slideLayout18.xml"/><Relationship Id="rId40" Type="http://schemas.openxmlformats.org/officeDocument/2006/relationships/tags" Target="../tags/tag254.xml"/><Relationship Id="rId4" Type="http://schemas.openxmlformats.org/officeDocument/2006/relationships/image" Target="file:///C:\Users\1V994W2\PycharmProjects\PPT_Background_Generation/pic_temp/0_pic_quater_right_down.png" TargetMode="External"/><Relationship Id="rId39" Type="http://schemas.openxmlformats.org/officeDocument/2006/relationships/tags" Target="../tags/tag253.xml"/><Relationship Id="rId38" Type="http://schemas.openxmlformats.org/officeDocument/2006/relationships/tags" Target="../tags/tag252.xml"/><Relationship Id="rId37" Type="http://schemas.openxmlformats.org/officeDocument/2006/relationships/tags" Target="../tags/tag251.xml"/><Relationship Id="rId36" Type="http://schemas.openxmlformats.org/officeDocument/2006/relationships/tags" Target="../tags/tag250.xml"/><Relationship Id="rId35" Type="http://schemas.openxmlformats.org/officeDocument/2006/relationships/tags" Target="../tags/tag249.xml"/><Relationship Id="rId34" Type="http://schemas.openxmlformats.org/officeDocument/2006/relationships/tags" Target="../tags/tag248.xml"/><Relationship Id="rId33" Type="http://schemas.openxmlformats.org/officeDocument/2006/relationships/tags" Target="../tags/tag247.xml"/><Relationship Id="rId32" Type="http://schemas.openxmlformats.org/officeDocument/2006/relationships/tags" Target="../tags/tag246.xml"/><Relationship Id="rId31" Type="http://schemas.openxmlformats.org/officeDocument/2006/relationships/tags" Target="../tags/tag245.xml"/><Relationship Id="rId30" Type="http://schemas.openxmlformats.org/officeDocument/2006/relationships/tags" Target="../tags/tag244.xml"/><Relationship Id="rId3" Type="http://schemas.openxmlformats.org/officeDocument/2006/relationships/image" Target="../media/image2.png"/><Relationship Id="rId29" Type="http://schemas.openxmlformats.org/officeDocument/2006/relationships/tags" Target="../tags/tag243.xml"/><Relationship Id="rId28" Type="http://schemas.openxmlformats.org/officeDocument/2006/relationships/tags" Target="../tags/tag242.xml"/><Relationship Id="rId27" Type="http://schemas.openxmlformats.org/officeDocument/2006/relationships/tags" Target="../tags/tag241.xml"/><Relationship Id="rId26" Type="http://schemas.openxmlformats.org/officeDocument/2006/relationships/tags" Target="../tags/tag240.xml"/><Relationship Id="rId25" Type="http://schemas.openxmlformats.org/officeDocument/2006/relationships/tags" Target="../tags/tag239.xml"/><Relationship Id="rId24" Type="http://schemas.openxmlformats.org/officeDocument/2006/relationships/tags" Target="../tags/tag238.xml"/><Relationship Id="rId23" Type="http://schemas.openxmlformats.org/officeDocument/2006/relationships/tags" Target="../tags/tag237.xml"/><Relationship Id="rId22" Type="http://schemas.openxmlformats.org/officeDocument/2006/relationships/tags" Target="../tags/tag236.xml"/><Relationship Id="rId21" Type="http://schemas.openxmlformats.org/officeDocument/2006/relationships/tags" Target="../tags/tag235.xml"/><Relationship Id="rId20" Type="http://schemas.openxmlformats.org/officeDocument/2006/relationships/tags" Target="../tags/tag234.xml"/><Relationship Id="rId2" Type="http://schemas.openxmlformats.org/officeDocument/2006/relationships/tags" Target="../tags/tag220.xml"/><Relationship Id="rId19" Type="http://schemas.openxmlformats.org/officeDocument/2006/relationships/tags" Target="../tags/tag233.xml"/><Relationship Id="rId18" Type="http://schemas.openxmlformats.org/officeDocument/2006/relationships/tags" Target="../tags/tag232.xml"/><Relationship Id="rId17" Type="http://schemas.openxmlformats.org/officeDocument/2006/relationships/tags" Target="../tags/tag231.xml"/><Relationship Id="rId16" Type="http://schemas.openxmlformats.org/officeDocument/2006/relationships/tags" Target="../tags/tag230.xml"/><Relationship Id="rId15" Type="http://schemas.openxmlformats.org/officeDocument/2006/relationships/tags" Target="../tags/tag229.xml"/><Relationship Id="rId14" Type="http://schemas.openxmlformats.org/officeDocument/2006/relationships/tags" Target="../tags/tag228.xml"/><Relationship Id="rId13" Type="http://schemas.openxmlformats.org/officeDocument/2006/relationships/tags" Target="../tags/tag227.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tags" Target="../tags/tag2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idx="14"/>
            <p:custDataLst>
              <p:tags r:id="rId1"/>
            </p:custDataLst>
          </p:nvPr>
        </p:nvSpPr>
        <p:spPr>
          <a:xfrm>
            <a:off x="960877" y="3211468"/>
            <a:ext cx="5676945" cy="970915"/>
          </a:xfrm>
        </p:spPr>
        <p:txBody>
          <a:bodyPr>
            <a:normAutofit fontScale="90000"/>
          </a:bodyPr>
          <a:p>
            <a:r>
              <a:rPr lang="zh-CN" altLang="en-US">
                <a:solidFill>
                  <a:schemeClr val="accent1">
                    <a:lumMod val="75000"/>
                  </a:schemeClr>
                </a:solidFill>
              </a:rPr>
              <a:t>第</a:t>
            </a:r>
            <a:r>
              <a:rPr lang="en-US" altLang="zh-CN">
                <a:solidFill>
                  <a:schemeClr val="accent1">
                    <a:lumMod val="75000"/>
                  </a:schemeClr>
                </a:solidFill>
              </a:rPr>
              <a:t>11</a:t>
            </a:r>
            <a:r>
              <a:rPr lang="zh-CN" altLang="en-US">
                <a:solidFill>
                  <a:schemeClr val="accent1">
                    <a:lumMod val="75000"/>
                  </a:schemeClr>
                </a:solidFill>
              </a:rPr>
              <a:t>章</a:t>
            </a:r>
            <a:r>
              <a:rPr lang="en-US" altLang="zh-CN">
                <a:solidFill>
                  <a:schemeClr val="accent1">
                    <a:lumMod val="75000"/>
                  </a:schemeClr>
                </a:solidFill>
              </a:rPr>
              <a:t> </a:t>
            </a:r>
            <a:br>
              <a:rPr lang="en-US" altLang="zh-CN">
                <a:solidFill>
                  <a:schemeClr val="accent1">
                    <a:lumMod val="75000"/>
                  </a:schemeClr>
                </a:solidFill>
              </a:rPr>
            </a:br>
            <a:r>
              <a:rPr lang="zh-CN" altLang="en-US">
                <a:solidFill>
                  <a:schemeClr val="accent1">
                    <a:lumMod val="75000"/>
                  </a:schemeClr>
                </a:solidFill>
              </a:rPr>
              <a:t>其他投资品种</a:t>
            </a:r>
            <a:endParaRPr lang="zh-CN" altLang="en-US">
              <a:solidFill>
                <a:schemeClr val="accent1">
                  <a:lumMod val="75000"/>
                </a:schemeClr>
              </a:solidFill>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 name="图片 1"/>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11" name="Title 6"/>
          <p:cNvSpPr txBox="1"/>
          <p:nvPr>
            <p:custDataLst>
              <p:tags r:id="rId8"/>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a:t>
            </a:r>
            <a:r>
              <a:rPr altLang="zh-CN"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a:t>
            </a:r>
            <a:r>
              <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.1.4信托业务分类</a:t>
            </a:r>
            <a:endPar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cxnSp>
        <p:nvCxnSpPr>
          <p:cNvPr id="5" name="直接连接符 62"/>
          <p:cNvCxnSpPr/>
          <p:nvPr>
            <p:custDataLst>
              <p:tags r:id="rId9"/>
            </p:custDataLst>
          </p:nvPr>
        </p:nvCxnSpPr>
        <p:spPr>
          <a:xfrm>
            <a:off x="1676418" y="2250699"/>
            <a:ext cx="5495194" cy="0"/>
          </a:xfrm>
          <a:prstGeom prst="line">
            <a:avLst/>
          </a:prstGeom>
          <a:ln w="25400">
            <a:solidFill>
              <a:schemeClr val="accent1"/>
            </a:solidFill>
            <a:headEnd type="oval" w="lg" len="lg"/>
          </a:ln>
        </p:spPr>
        <p:style>
          <a:lnRef idx="1">
            <a:schemeClr val="accent1"/>
          </a:lnRef>
          <a:fillRef idx="0">
            <a:schemeClr val="accent1"/>
          </a:fillRef>
          <a:effectRef idx="0">
            <a:schemeClr val="accent1"/>
          </a:effectRef>
          <a:fontRef idx="minor">
            <a:schemeClr val="tx1"/>
          </a:fontRef>
        </p:style>
      </p:cxnSp>
      <p:sp>
        <p:nvSpPr>
          <p:cNvPr id="6" name="弧形 63"/>
          <p:cNvSpPr/>
          <p:nvPr>
            <p:custDataLst>
              <p:tags r:id="rId10"/>
            </p:custDataLst>
          </p:nvPr>
        </p:nvSpPr>
        <p:spPr>
          <a:xfrm>
            <a:off x="6511022" y="2250699"/>
            <a:ext cx="1321181" cy="1321181"/>
          </a:xfrm>
          <a:prstGeom prst="arc">
            <a:avLst>
              <a:gd name="adj1" fmla="val 16200000"/>
              <a:gd name="adj2" fmla="val 5395811"/>
            </a:avLst>
          </a:prstGeom>
          <a:ln w="25400">
            <a:solidFill>
              <a:schemeClr val="accent1"/>
            </a:solidFill>
          </a:ln>
        </p:spPr>
        <p:style>
          <a:lnRef idx="1">
            <a:schemeClr val="accent1"/>
          </a:lnRef>
          <a:fillRef idx="0">
            <a:schemeClr val="accent1"/>
          </a:fillRef>
          <a:effectRef idx="0">
            <a:schemeClr val="accent1"/>
          </a:effectRef>
          <a:fontRef idx="minor">
            <a:schemeClr val="tx1"/>
          </a:fontRef>
        </p:style>
        <p:txBody>
          <a:bodyPr wrap="square" rtlCol="0" anchor="ctr">
            <a:normAutofit/>
          </a:bodyPr>
          <a:lstStyle/>
          <a:p>
            <a:pPr algn="ctr">
              <a:lnSpc>
                <a:spcPct val="120000"/>
              </a:lnSpc>
            </a:pPr>
            <a:endParaRPr lang="zh-CN" altLang="en-US">
              <a:solidFill>
                <a:prstClr val="black"/>
              </a:solidFill>
              <a:latin typeface="微软雅黑" panose="020B0503020204020204" charset="-122"/>
              <a:ea typeface="微软雅黑" panose="020B0503020204020204" charset="-122"/>
              <a:sym typeface="Arial" panose="020B0604020202020204" pitchFamily="34" charset="0"/>
            </a:endParaRPr>
          </a:p>
        </p:txBody>
      </p:sp>
      <p:cxnSp>
        <p:nvCxnSpPr>
          <p:cNvPr id="7" name="直接连接符 64"/>
          <p:cNvCxnSpPr/>
          <p:nvPr>
            <p:custDataLst>
              <p:tags r:id="rId11"/>
            </p:custDataLst>
          </p:nvPr>
        </p:nvCxnSpPr>
        <p:spPr>
          <a:xfrm flipH="1">
            <a:off x="3237901" y="3571880"/>
            <a:ext cx="393371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弧形 65"/>
          <p:cNvSpPr/>
          <p:nvPr>
            <p:custDataLst>
              <p:tags r:id="rId12"/>
            </p:custDataLst>
          </p:nvPr>
        </p:nvSpPr>
        <p:spPr>
          <a:xfrm flipH="1">
            <a:off x="2577311" y="3571880"/>
            <a:ext cx="1321181" cy="1321181"/>
          </a:xfrm>
          <a:prstGeom prst="arc">
            <a:avLst>
              <a:gd name="adj1" fmla="val 16200000"/>
              <a:gd name="adj2" fmla="val 5395811"/>
            </a:avLst>
          </a:prstGeom>
          <a:ln w="25400">
            <a:solidFill>
              <a:schemeClr val="accent1"/>
            </a:solidFill>
          </a:ln>
        </p:spPr>
        <p:style>
          <a:lnRef idx="1">
            <a:schemeClr val="accent1"/>
          </a:lnRef>
          <a:fillRef idx="0">
            <a:schemeClr val="accent1"/>
          </a:fillRef>
          <a:effectRef idx="0">
            <a:schemeClr val="accent1"/>
          </a:effectRef>
          <a:fontRef idx="minor">
            <a:schemeClr val="tx1"/>
          </a:fontRef>
        </p:style>
        <p:txBody>
          <a:bodyPr wrap="square" rtlCol="0" anchor="ctr">
            <a:normAutofit/>
          </a:bodyPr>
          <a:lstStyle/>
          <a:p>
            <a:pPr algn="ctr">
              <a:lnSpc>
                <a:spcPct val="120000"/>
              </a:lnSpc>
            </a:pPr>
            <a:endParaRPr lang="zh-CN" altLang="en-US">
              <a:solidFill>
                <a:prstClr val="black"/>
              </a:solidFill>
              <a:latin typeface="微软雅黑" panose="020B0503020204020204" charset="-122"/>
              <a:ea typeface="微软雅黑" panose="020B0503020204020204" charset="-122"/>
              <a:sym typeface="Arial" panose="020B0604020202020204" pitchFamily="34" charset="0"/>
            </a:endParaRPr>
          </a:p>
        </p:txBody>
      </p:sp>
      <p:cxnSp>
        <p:nvCxnSpPr>
          <p:cNvPr id="9" name="直接连接符 66"/>
          <p:cNvCxnSpPr/>
          <p:nvPr>
            <p:custDataLst>
              <p:tags r:id="rId13"/>
            </p:custDataLst>
          </p:nvPr>
        </p:nvCxnSpPr>
        <p:spPr>
          <a:xfrm>
            <a:off x="3237096" y="4893061"/>
            <a:ext cx="5496917" cy="0"/>
          </a:xfrm>
          <a:prstGeom prst="line">
            <a:avLst/>
          </a:prstGeom>
          <a:ln w="254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
        <p:nvSpPr>
          <p:cNvPr id="10" name="椭圆 11"/>
          <p:cNvSpPr/>
          <p:nvPr>
            <p:custDataLst>
              <p:tags r:id="rId14"/>
            </p:custDataLst>
          </p:nvPr>
        </p:nvSpPr>
        <p:spPr>
          <a:xfrm flipV="1">
            <a:off x="1618805" y="2195038"/>
            <a:ext cx="108000" cy="108000"/>
          </a:xfrm>
          <a:prstGeom prst="ellipse">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2" name="泪滴形 74"/>
          <p:cNvSpPr/>
          <p:nvPr>
            <p:custDataLst>
              <p:tags r:id="rId15"/>
            </p:custDataLst>
          </p:nvPr>
        </p:nvSpPr>
        <p:spPr>
          <a:xfrm rot="8100000">
            <a:off x="4154343" y="3242694"/>
            <a:ext cx="249267" cy="249417"/>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3" name="文本框 15"/>
          <p:cNvSpPr txBox="1"/>
          <p:nvPr>
            <p:custDataLst>
              <p:tags r:id="rId16"/>
            </p:custDataLst>
          </p:nvPr>
        </p:nvSpPr>
        <p:spPr>
          <a:xfrm>
            <a:off x="4130769" y="3202270"/>
            <a:ext cx="304800" cy="338656"/>
          </a:xfrm>
          <a:prstGeom prst="rect">
            <a:avLst/>
          </a:prstGeom>
          <a:noFill/>
          <a:ln>
            <a:noFill/>
          </a:ln>
        </p:spPr>
        <p:txBody>
          <a:bodyPr wrap="square" rtlCol="0">
            <a:normAutofit fontScale="72500"/>
          </a:bodyPr>
          <a:lstStyle/>
          <a:p>
            <a:pPr algn="ctr">
              <a:lnSpc>
                <a:spcPct val="130000"/>
              </a:lnSpc>
            </a:pPr>
            <a:r>
              <a:rPr lang="en-US" altLang="zh-CN" sz="1600" dirty="0">
                <a:solidFill>
                  <a:schemeClr val="lt1"/>
                </a:solidFill>
                <a:latin typeface="微软雅黑" panose="020B0503020204020204" charset="-122"/>
                <a:ea typeface="微软雅黑" panose="020B0503020204020204" charset="-122"/>
                <a:sym typeface="Arial" panose="020B0604020202020204" pitchFamily="34" charset="0"/>
              </a:rPr>
              <a:t>7</a:t>
            </a:r>
            <a:endParaRPr lang="en-US" altLang="zh-CN" sz="1600" dirty="0">
              <a:solidFill>
                <a:schemeClr val="lt1"/>
              </a:solidFill>
              <a:latin typeface="微软雅黑" panose="020B0503020204020204" charset="-122"/>
              <a:ea typeface="微软雅黑" panose="020B0503020204020204" charset="-122"/>
              <a:sym typeface="Arial" panose="020B0604020202020204" pitchFamily="34" charset="0"/>
            </a:endParaRPr>
          </a:p>
        </p:txBody>
      </p:sp>
      <p:sp useBgFill="1">
        <p:nvSpPr>
          <p:cNvPr id="15" name="椭圆 16"/>
          <p:cNvSpPr/>
          <p:nvPr>
            <p:custDataLst>
              <p:tags r:id="rId17"/>
            </p:custDataLst>
          </p:nvPr>
        </p:nvSpPr>
        <p:spPr>
          <a:xfrm flipV="1">
            <a:off x="4224993" y="3585092"/>
            <a:ext cx="107967" cy="108033"/>
          </a:xfrm>
          <a:prstGeom prst="ellipse">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7" name="文本框 17"/>
          <p:cNvSpPr txBox="1"/>
          <p:nvPr>
            <p:custDataLst>
              <p:tags r:id="rId18"/>
            </p:custDataLst>
          </p:nvPr>
        </p:nvSpPr>
        <p:spPr>
          <a:xfrm>
            <a:off x="4423504" y="3202270"/>
            <a:ext cx="1852930" cy="369570"/>
          </a:xfrm>
          <a:prstGeom prst="rect">
            <a:avLst/>
          </a:prstGeom>
          <a:noFill/>
        </p:spPr>
        <p:txBody>
          <a:bodyPr wrap="square" bIns="0" rtlCol="0">
            <a:normAutofit lnSpcReduction="10000"/>
          </a:bodyPr>
          <a:lstStyle>
            <a:defPPr>
              <a:defRPr lang="en-US"/>
            </a:defPPr>
            <a:lvl1pPr>
              <a:defRPr kumimoji="1" b="1">
                <a:solidFill>
                  <a:schemeClr val="accent1"/>
                </a:solidFill>
                <a:latin typeface="+mn-ea"/>
              </a:defRPr>
            </a:lvl1pPr>
          </a:lstStyle>
          <a:p>
            <a:pPr defTabSz="457200">
              <a:lnSpc>
                <a:spcPct val="120000"/>
              </a:lnSpc>
            </a:pPr>
            <a:r>
              <a:rPr lang="zh-CN" altLang="en-US"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rPr>
              <a:t>按信托标的</a:t>
            </a:r>
            <a:endParaRPr lang="zh-CN" altLang="en-US"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18" name="矩形 38"/>
          <p:cNvSpPr/>
          <p:nvPr>
            <p:custDataLst>
              <p:tags r:id="rId19"/>
            </p:custDataLst>
          </p:nvPr>
        </p:nvSpPr>
        <p:spPr>
          <a:xfrm>
            <a:off x="4423504" y="3573110"/>
            <a:ext cx="1852930" cy="904875"/>
          </a:xfrm>
          <a:prstGeom prst="rect">
            <a:avLst/>
          </a:prstGeom>
          <a:noFill/>
        </p:spPr>
        <p:txBody>
          <a:bodyPr wrap="square" lIns="90000" tIns="0" rtlCol="0">
            <a:normAutofit/>
          </a:bodyPr>
          <a:lstStyle/>
          <a:p>
            <a:pPr defTabSz="457200">
              <a:lnSpc>
                <a:spcPct val="120000"/>
              </a:lnSpc>
            </a:pPr>
            <a:r>
              <a:rPr kumimoji="1" lang="zh-CN" altLang="en-US" sz="1400" spc="150">
                <a:solidFill>
                  <a:schemeClr val="dk1"/>
                </a:solidFill>
                <a:latin typeface="微软雅黑" panose="020B0503020204020204" charset="-122"/>
                <a:ea typeface="微软雅黑" panose="020B0503020204020204" charset="-122"/>
                <a:sym typeface="Arial" panose="020B0604020202020204" pitchFamily="34" charset="0"/>
              </a:rPr>
              <a:t>资金信托、实物财产信托、债权信托和经济事务信托</a:t>
            </a:r>
            <a:endParaRPr kumimoji="1" lang="zh-CN" altLang="en-US" sz="1400" spc="15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19" name="泪滴形 82"/>
          <p:cNvSpPr/>
          <p:nvPr>
            <p:custDataLst>
              <p:tags r:id="rId20"/>
            </p:custDataLst>
          </p:nvPr>
        </p:nvSpPr>
        <p:spPr>
          <a:xfrm rot="8100000">
            <a:off x="4169504" y="4502115"/>
            <a:ext cx="249555" cy="24955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20" name="文本框 19"/>
          <p:cNvSpPr txBox="1"/>
          <p:nvPr>
            <p:custDataLst>
              <p:tags r:id="rId21"/>
            </p:custDataLst>
          </p:nvPr>
        </p:nvSpPr>
        <p:spPr>
          <a:xfrm>
            <a:off x="4133309" y="4469730"/>
            <a:ext cx="304800" cy="338455"/>
          </a:xfrm>
          <a:prstGeom prst="rect">
            <a:avLst/>
          </a:prstGeom>
          <a:noFill/>
          <a:ln>
            <a:noFill/>
          </a:ln>
        </p:spPr>
        <p:txBody>
          <a:bodyPr wrap="square" rtlCol="0">
            <a:normAutofit fontScale="72500"/>
          </a:bodyPr>
          <a:lstStyle/>
          <a:p>
            <a:pPr algn="ctr">
              <a:lnSpc>
                <a:spcPct val="130000"/>
              </a:lnSpc>
            </a:pPr>
            <a:r>
              <a:rPr lang="en-US" altLang="zh-CN" sz="1600" dirty="0">
                <a:solidFill>
                  <a:schemeClr val="lt1"/>
                </a:solidFill>
                <a:latin typeface="微软雅黑" panose="020B0503020204020204" charset="-122"/>
                <a:ea typeface="微软雅黑" panose="020B0503020204020204" charset="-122"/>
                <a:sym typeface="Arial" panose="020B0604020202020204" pitchFamily="34" charset="0"/>
              </a:rPr>
              <a:t>8</a:t>
            </a:r>
            <a:endParaRPr lang="en-US" altLang="zh-CN" sz="1600" dirty="0">
              <a:solidFill>
                <a:schemeClr val="lt1"/>
              </a:solidFill>
              <a:latin typeface="微软雅黑" panose="020B0503020204020204" charset="-122"/>
              <a:ea typeface="微软雅黑" panose="020B0503020204020204" charset="-122"/>
              <a:sym typeface="Arial" panose="020B0604020202020204" pitchFamily="34" charset="0"/>
            </a:endParaRPr>
          </a:p>
        </p:txBody>
      </p:sp>
      <p:sp useBgFill="1">
        <p:nvSpPr>
          <p:cNvPr id="21" name="椭圆 20"/>
          <p:cNvSpPr/>
          <p:nvPr>
            <p:custDataLst>
              <p:tags r:id="rId22"/>
            </p:custDataLst>
          </p:nvPr>
        </p:nvSpPr>
        <p:spPr>
          <a:xfrm flipV="1">
            <a:off x="4239989" y="4844380"/>
            <a:ext cx="107950" cy="107950"/>
          </a:xfrm>
          <a:prstGeom prst="ellipse">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22" name="文本框 21"/>
          <p:cNvSpPr txBox="1"/>
          <p:nvPr>
            <p:custDataLst>
              <p:tags r:id="rId23"/>
            </p:custDataLst>
          </p:nvPr>
        </p:nvSpPr>
        <p:spPr>
          <a:xfrm>
            <a:off x="4420870" y="4469765"/>
            <a:ext cx="2751455" cy="369570"/>
          </a:xfrm>
          <a:prstGeom prst="rect">
            <a:avLst/>
          </a:prstGeom>
          <a:noFill/>
        </p:spPr>
        <p:txBody>
          <a:bodyPr wrap="square" bIns="0" rtlCol="0">
            <a:normAutofit fontScale="90000"/>
          </a:bodyPr>
          <a:lstStyle>
            <a:defPPr>
              <a:defRPr lang="en-US"/>
            </a:defPPr>
            <a:lvl1pPr>
              <a:defRPr kumimoji="1" b="1">
                <a:solidFill>
                  <a:schemeClr val="accent1"/>
                </a:solidFill>
                <a:latin typeface="+mn-ea"/>
              </a:defRPr>
            </a:lvl1pPr>
          </a:lstStyle>
          <a:p>
            <a:pPr defTabSz="457200">
              <a:lnSpc>
                <a:spcPct val="120000"/>
              </a:lnSpc>
            </a:pPr>
            <a:r>
              <a:rPr lang="zh-CN" altLang="en-US"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rPr>
              <a:t>按信托资金的处分方式</a:t>
            </a:r>
            <a:endParaRPr lang="zh-CN" altLang="en-US"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23" name="矩形 40"/>
          <p:cNvSpPr/>
          <p:nvPr>
            <p:custDataLst>
              <p:tags r:id="rId24"/>
            </p:custDataLst>
          </p:nvPr>
        </p:nvSpPr>
        <p:spPr>
          <a:xfrm>
            <a:off x="4420964" y="4893910"/>
            <a:ext cx="1852930" cy="904875"/>
          </a:xfrm>
          <a:prstGeom prst="rect">
            <a:avLst/>
          </a:prstGeom>
          <a:noFill/>
        </p:spPr>
        <p:txBody>
          <a:bodyPr wrap="square" lIns="90000" tIns="0" rtlCol="0">
            <a:normAutofit/>
          </a:bodyPr>
          <a:lstStyle/>
          <a:p>
            <a:pPr defTabSz="457200">
              <a:lnSpc>
                <a:spcPct val="120000"/>
              </a:lnSpc>
            </a:pPr>
            <a:r>
              <a:rPr kumimoji="1" lang="zh-CN" altLang="en-US" sz="1400" spc="150">
                <a:solidFill>
                  <a:schemeClr val="dk1"/>
                </a:solidFill>
                <a:latin typeface="微软雅黑" panose="020B0503020204020204" charset="-122"/>
                <a:ea typeface="微软雅黑" panose="020B0503020204020204" charset="-122"/>
                <a:sym typeface="Arial" panose="020B0604020202020204" pitchFamily="34" charset="0"/>
              </a:rPr>
              <a:t>单一资金信托</a:t>
            </a:r>
            <a:endParaRPr kumimoji="1" lang="zh-CN" altLang="en-US" sz="1400" spc="150">
              <a:solidFill>
                <a:schemeClr val="dk1"/>
              </a:solidFill>
              <a:latin typeface="微软雅黑" panose="020B0503020204020204" charset="-122"/>
              <a:ea typeface="微软雅黑" panose="020B0503020204020204" charset="-122"/>
              <a:sym typeface="Arial" panose="020B0604020202020204" pitchFamily="34" charset="0"/>
            </a:endParaRPr>
          </a:p>
          <a:p>
            <a:pPr defTabSz="457200">
              <a:lnSpc>
                <a:spcPct val="120000"/>
              </a:lnSpc>
            </a:pPr>
            <a:r>
              <a:rPr kumimoji="1" lang="zh-CN" altLang="en-US" sz="1400" spc="150">
                <a:solidFill>
                  <a:schemeClr val="dk1"/>
                </a:solidFill>
                <a:latin typeface="微软雅黑" panose="020B0503020204020204" charset="-122"/>
                <a:ea typeface="微软雅黑" panose="020B0503020204020204" charset="-122"/>
                <a:sym typeface="Arial" panose="020B0604020202020204" pitchFamily="34" charset="0"/>
              </a:rPr>
              <a:t>集合资金信托</a:t>
            </a:r>
            <a:endParaRPr kumimoji="1" lang="zh-CN" altLang="en-US" sz="1400" spc="15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24" name="泪滴形 68"/>
          <p:cNvSpPr/>
          <p:nvPr>
            <p:custDataLst>
              <p:tags r:id="rId25"/>
            </p:custDataLst>
          </p:nvPr>
        </p:nvSpPr>
        <p:spPr>
          <a:xfrm rot="8100000">
            <a:off x="4165059" y="1861150"/>
            <a:ext cx="249555" cy="24955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25" name="文本框 32"/>
          <p:cNvSpPr txBox="1"/>
          <p:nvPr>
            <p:custDataLst>
              <p:tags r:id="rId26"/>
            </p:custDataLst>
          </p:nvPr>
        </p:nvSpPr>
        <p:spPr>
          <a:xfrm>
            <a:off x="4137119" y="1822415"/>
            <a:ext cx="304800" cy="338455"/>
          </a:xfrm>
          <a:prstGeom prst="rect">
            <a:avLst/>
          </a:prstGeom>
          <a:noFill/>
          <a:ln>
            <a:noFill/>
          </a:ln>
        </p:spPr>
        <p:txBody>
          <a:bodyPr wrap="square" rtlCol="0">
            <a:normAutofit fontScale="72500"/>
          </a:bodyPr>
          <a:lstStyle/>
          <a:p>
            <a:pPr algn="ctr">
              <a:lnSpc>
                <a:spcPct val="130000"/>
              </a:lnSpc>
            </a:pPr>
            <a:r>
              <a:rPr lang="en-US" altLang="zh-CN" sz="1600" dirty="0">
                <a:solidFill>
                  <a:schemeClr val="lt1"/>
                </a:solidFill>
                <a:latin typeface="微软雅黑" panose="020B0503020204020204" charset="-122"/>
                <a:ea typeface="微软雅黑" panose="020B0503020204020204" charset="-122"/>
                <a:sym typeface="Arial" panose="020B0604020202020204" pitchFamily="34" charset="0"/>
              </a:rPr>
              <a:t>6</a:t>
            </a:r>
            <a:endParaRPr lang="en-US" altLang="zh-CN" sz="1600" dirty="0">
              <a:solidFill>
                <a:schemeClr val="lt1"/>
              </a:solidFill>
              <a:latin typeface="微软雅黑" panose="020B0503020204020204" charset="-122"/>
              <a:ea typeface="微软雅黑" panose="020B0503020204020204" charset="-122"/>
              <a:sym typeface="Arial" panose="020B0604020202020204" pitchFamily="34" charset="0"/>
            </a:endParaRPr>
          </a:p>
        </p:txBody>
      </p:sp>
      <p:sp useBgFill="1">
        <p:nvSpPr>
          <p:cNvPr id="26" name="椭圆 33"/>
          <p:cNvSpPr/>
          <p:nvPr>
            <p:custDataLst>
              <p:tags r:id="rId27"/>
            </p:custDataLst>
          </p:nvPr>
        </p:nvSpPr>
        <p:spPr>
          <a:xfrm flipV="1">
            <a:off x="4235544" y="2203415"/>
            <a:ext cx="107950" cy="107950"/>
          </a:xfrm>
          <a:prstGeom prst="ellipse">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27" name="文本框 34"/>
          <p:cNvSpPr txBox="1"/>
          <p:nvPr>
            <p:custDataLst>
              <p:tags r:id="rId28"/>
            </p:custDataLst>
          </p:nvPr>
        </p:nvSpPr>
        <p:spPr>
          <a:xfrm>
            <a:off x="4416425" y="1822450"/>
            <a:ext cx="2360930" cy="369570"/>
          </a:xfrm>
          <a:prstGeom prst="rect">
            <a:avLst/>
          </a:prstGeom>
          <a:noFill/>
        </p:spPr>
        <p:txBody>
          <a:bodyPr wrap="square" bIns="0" rtlCol="0">
            <a:noAutofit/>
          </a:bodyPr>
          <a:lstStyle>
            <a:defPPr>
              <a:defRPr lang="en-US"/>
            </a:defPPr>
            <a:lvl1pPr>
              <a:defRPr kumimoji="1" b="1">
                <a:solidFill>
                  <a:schemeClr val="accent1"/>
                </a:solidFill>
                <a:latin typeface="+mn-ea"/>
              </a:defRPr>
            </a:lvl1pPr>
          </a:lstStyle>
          <a:p>
            <a:pPr defTabSz="457200">
              <a:lnSpc>
                <a:spcPct val="120000"/>
              </a:lnSpc>
            </a:pPr>
            <a:r>
              <a:rPr lang="zh-CN" altLang="en-US"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rPr>
              <a:t>按信托受益对象</a:t>
            </a:r>
            <a:endParaRPr lang="zh-CN" altLang="en-US"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28" name="矩形 41"/>
          <p:cNvSpPr/>
          <p:nvPr>
            <p:custDataLst>
              <p:tags r:id="rId29"/>
            </p:custDataLst>
          </p:nvPr>
        </p:nvSpPr>
        <p:spPr>
          <a:xfrm>
            <a:off x="4416519" y="2245960"/>
            <a:ext cx="1852930" cy="904875"/>
          </a:xfrm>
          <a:prstGeom prst="rect">
            <a:avLst/>
          </a:prstGeom>
          <a:noFill/>
        </p:spPr>
        <p:txBody>
          <a:bodyPr wrap="square" lIns="90000" tIns="0" rtlCol="0">
            <a:normAutofit/>
          </a:bodyPr>
          <a:lstStyle/>
          <a:p>
            <a:pPr defTabSz="457200">
              <a:lnSpc>
                <a:spcPct val="120000"/>
              </a:lnSpc>
            </a:pPr>
            <a:r>
              <a:rPr kumimoji="1" lang="zh-CN" altLang="en-US" sz="1400" spc="150">
                <a:solidFill>
                  <a:schemeClr val="dk1"/>
                </a:solidFill>
                <a:latin typeface="微软雅黑" panose="020B0503020204020204" charset="-122"/>
                <a:ea typeface="微软雅黑" panose="020B0503020204020204" charset="-122"/>
                <a:sym typeface="Arial" panose="020B0604020202020204" pitchFamily="34" charset="0"/>
              </a:rPr>
              <a:t>私益信托</a:t>
            </a:r>
            <a:endParaRPr kumimoji="1" lang="zh-CN" altLang="en-US" sz="1400" spc="150">
              <a:solidFill>
                <a:schemeClr val="dk1"/>
              </a:solidFill>
              <a:latin typeface="微软雅黑" panose="020B0503020204020204" charset="-122"/>
              <a:ea typeface="微软雅黑" panose="020B0503020204020204" charset="-122"/>
              <a:sym typeface="Arial" panose="020B0604020202020204" pitchFamily="34" charset="0"/>
            </a:endParaRPr>
          </a:p>
          <a:p>
            <a:pPr defTabSz="457200">
              <a:lnSpc>
                <a:spcPct val="120000"/>
              </a:lnSpc>
            </a:pPr>
            <a:r>
              <a:rPr kumimoji="1" lang="zh-CN" altLang="en-US" sz="1400" spc="150">
                <a:solidFill>
                  <a:schemeClr val="dk1"/>
                </a:solidFill>
                <a:latin typeface="微软雅黑" panose="020B0503020204020204" charset="-122"/>
                <a:ea typeface="微软雅黑" panose="020B0503020204020204" charset="-122"/>
                <a:sym typeface="Arial" panose="020B0604020202020204" pitchFamily="34" charset="0"/>
              </a:rPr>
              <a:t>公益信托</a:t>
            </a:r>
            <a:endParaRPr kumimoji="1" lang="zh-CN" altLang="en-US" sz="1400" spc="15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29" name="文本框 42"/>
          <p:cNvSpPr txBox="1"/>
          <p:nvPr>
            <p:custDataLst>
              <p:tags r:id="rId30"/>
            </p:custDataLst>
          </p:nvPr>
        </p:nvSpPr>
        <p:spPr>
          <a:xfrm>
            <a:off x="8715568" y="4708395"/>
            <a:ext cx="1853019" cy="369332"/>
          </a:xfrm>
          <a:prstGeom prst="rect">
            <a:avLst/>
          </a:prstGeom>
          <a:noFill/>
        </p:spPr>
        <p:txBody>
          <a:bodyPr wrap="square" bIns="0" rtlCol="0">
            <a:normAutofit lnSpcReduction="10000"/>
          </a:bodyPr>
          <a:lstStyle>
            <a:defPPr>
              <a:defRPr lang="en-US"/>
            </a:defPPr>
            <a:lvl1pPr>
              <a:defRPr kumimoji="1" b="1">
                <a:solidFill>
                  <a:schemeClr val="accent1"/>
                </a:solidFill>
                <a:latin typeface="+mn-ea"/>
              </a:defRPr>
            </a:lvl1pPr>
          </a:lstStyle>
          <a:p>
            <a:pPr defTabSz="457200">
              <a:lnSpc>
                <a:spcPct val="120000"/>
              </a:lnSpc>
            </a:pPr>
            <a:r>
              <a:rPr lang="zh-CN" altLang="en-US" spc="300">
                <a:solidFill>
                  <a:schemeClr val="accent1">
                    <a:lumMod val="75000"/>
                  </a:schemeClr>
                </a:solidFill>
                <a:latin typeface="微软雅黑" panose="020B0503020204020204" charset="-122"/>
                <a:ea typeface="微软雅黑" panose="020B0503020204020204" charset="-122"/>
                <a:sym typeface="Arial" panose="020B0604020202020204" pitchFamily="34" charset="0"/>
              </a:rPr>
              <a:t>信托业务分类</a:t>
            </a:r>
            <a:endParaRPr lang="zh-CN" altLang="en-US" spc="300">
              <a:solidFill>
                <a:schemeClr val="accent1">
                  <a:lumMod val="75000"/>
                </a:schemeClr>
              </a:solidFill>
              <a:latin typeface="微软雅黑" panose="020B0503020204020204" charset="-122"/>
              <a:ea typeface="微软雅黑" panose="020B0503020204020204" charset="-122"/>
              <a:sym typeface="Arial" panose="020B0604020202020204" pitchFamily="34" charset="0"/>
            </a:endParaRPr>
          </a:p>
        </p:txBody>
      </p:sp>
    </p:spTree>
    <p:custDataLst>
      <p:tags r:id="rId3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custDataLst>
              <p:tags r:id="rId1"/>
            </p:custDataLst>
          </p:nvPr>
        </p:nvSpPr>
        <p:spPr>
          <a:xfrm>
            <a:off x="4076700" y="2285683"/>
            <a:ext cx="1487170" cy="2285999"/>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ts val="0"/>
              </a:spcBef>
              <a:spcAft>
                <a:spcPts val="0"/>
              </a:spcAft>
              <a:buClrTx/>
              <a:buSzTx/>
              <a:buFontTx/>
            </a:pPr>
            <a:r>
              <a:rPr lang="en-US" altLang="zh-CN" sz="7200" b="1" spc="200" dirty="0">
                <a:solidFill>
                  <a:schemeClr val="accent1">
                    <a:lumMod val="75000"/>
                  </a:schemeClr>
                </a:solidFill>
                <a:latin typeface="Arial" panose="020B0604020202020204" pitchFamily="34" charset="0"/>
                <a:ea typeface="微软雅黑" panose="020B0503020204020204" charset="-122"/>
                <a:cs typeface="Arial" panose="020B0604020202020204" pitchFamily="34" charset="0"/>
                <a:sym typeface="+mn-lt"/>
              </a:rPr>
              <a:t>02</a:t>
            </a:r>
            <a:endParaRPr lang="en-US" altLang="zh-CN" sz="7200" b="1" spc="200" dirty="0">
              <a:solidFill>
                <a:schemeClr val="accent1">
                  <a:lumMod val="75000"/>
                </a:schemeClr>
              </a:solidFill>
              <a:latin typeface="Arial" panose="020B0604020202020204" pitchFamily="34" charset="0"/>
              <a:ea typeface="微软雅黑" panose="020B0503020204020204" charset="-122"/>
              <a:cs typeface="Arial" panose="020B0604020202020204" pitchFamily="34" charset="0"/>
              <a:sym typeface="+mn-lt"/>
            </a:endParaRPr>
          </a:p>
        </p:txBody>
      </p:sp>
      <p:cxnSp>
        <p:nvCxnSpPr>
          <p:cNvPr id="3" name="直接连接符 2"/>
          <p:cNvCxnSpPr/>
          <p:nvPr>
            <p:custDataLst>
              <p:tags r:id="rId2"/>
            </p:custDataLst>
          </p:nvPr>
        </p:nvCxnSpPr>
        <p:spPr>
          <a:xfrm>
            <a:off x="3888105" y="1829753"/>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3"/>
            </p:custDataLst>
          </p:nvPr>
        </p:nvCxnSpPr>
        <p:spPr>
          <a:xfrm>
            <a:off x="3888105" y="5028247"/>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ctrTitle" idx="14"/>
            <p:custDataLst>
              <p:tags r:id="rId4"/>
            </p:custDataLst>
          </p:nvPr>
        </p:nvSpPr>
        <p:spPr>
          <a:xfrm>
            <a:off x="5672455" y="2930843"/>
            <a:ext cx="4536440" cy="835660"/>
          </a:xfrm>
        </p:spPr>
        <p:txBody>
          <a:bodyPr>
            <a:normAutofit/>
          </a:bodyPr>
          <a:p>
            <a:r>
              <a:rPr lang="zh-CN" altLang="en-US">
                <a:solidFill>
                  <a:schemeClr val="accent1">
                    <a:lumMod val="75000"/>
                  </a:schemeClr>
                </a:solidFill>
              </a:rPr>
              <a:t>房地产投资</a:t>
            </a:r>
            <a:endParaRPr lang="zh-CN" altLang="en-US">
              <a:solidFill>
                <a:schemeClr val="accent1">
                  <a:lumMod val="75000"/>
                </a:schemeClr>
              </a:solidFill>
            </a:endParaRPr>
          </a:p>
        </p:txBody>
      </p:sp>
    </p:spTree>
    <p:custDataLst>
      <p:tags r:id="rId5"/>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r>
              <a:rPr lang="zh-CN" altLang="en-US">
                <a:solidFill>
                  <a:schemeClr val="lt1"/>
                </a:solidFill>
                <a:latin typeface="Arial" panose="020B0604020202020204" pitchFamily="34" charset="0"/>
                <a:ea typeface="微软雅黑" panose="020B0503020204020204" charset="-122"/>
              </a:rPr>
              <a:t>1.信托行为</a:t>
            </a:r>
            <a:endParaRPr lang="zh-CN" altLang="en-US">
              <a:solidFill>
                <a:schemeClr val="lt1"/>
              </a:solidFill>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email"/>
          <a:stretch>
            <a:fillRect/>
          </a:stretch>
        </p:blipFill>
        <p:spPr>
          <a:xfrm>
            <a:off x="11471910" y="6175668"/>
            <a:ext cx="720090" cy="682332"/>
          </a:xfrm>
          <a:prstGeom prst="rect">
            <a:avLst/>
          </a:prstGeom>
        </p:spPr>
      </p:pic>
      <p:cxnSp>
        <p:nvCxnSpPr>
          <p:cNvPr id="2" name="直接连接符 1"/>
          <p:cNvCxnSpPr/>
          <p:nvPr>
            <p:custDataLst>
              <p:tags r:id="rId5"/>
            </p:custDataLst>
          </p:nvPr>
        </p:nvCxnSpPr>
        <p:spPr>
          <a:xfrm>
            <a:off x="7875437" y="118364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6"/>
            </p:custDataLst>
          </p:nvPr>
        </p:nvSpPr>
        <p:spPr>
          <a:xfrm>
            <a:off x="560070" y="1551305"/>
            <a:ext cx="3381375" cy="407416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spcBef>
                <a:spcPts val="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（1）房地产的概念</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房地产是为人类的生产、生活提供入住空间和物质载体的一种稀缺性资源，因为不能移动，又被称为不动产，与动产相对应。</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一般来说，房地产是指土地、地上建筑物及其衍生的权利的总称，是实物和权益两种形态的结合体。</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（2）房地产投资的概念</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房地产投资是指国家、集体或个人等投资主体为实现某种预定的目标，直接或间接地对房地产的开发、经营、管理、服务和消费等所进行的投资活动。</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4" name="文本框 3"/>
          <p:cNvSpPr txBox="1"/>
          <p:nvPr>
            <p:custDataLst>
              <p:tags r:id="rId7"/>
            </p:custDataLst>
          </p:nvPr>
        </p:nvSpPr>
        <p:spPr>
          <a:xfrm>
            <a:off x="915705" y="1146175"/>
            <a:ext cx="2928620" cy="398780"/>
          </a:xfrm>
          <a:prstGeom prst="rect">
            <a:avLst/>
          </a:prstGeom>
          <a:noFill/>
        </p:spPr>
        <p:txBody>
          <a:bodyPr wrap="square" rtlCol="0">
            <a:normAutofit fontScale="90000"/>
          </a:bodyPr>
          <a:lstStyle/>
          <a:p>
            <a:pPr algn="l"/>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房地产投资的含义</a:t>
            </a:r>
            <a:endPar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5" name="椭圆 4"/>
          <p:cNvSpPr/>
          <p:nvPr>
            <p:custDataLst>
              <p:tags r:id="rId8"/>
            </p:custDataLst>
          </p:nvPr>
        </p:nvSpPr>
        <p:spPr>
          <a:xfrm>
            <a:off x="488985" y="115951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1</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6" name="文本框 5"/>
          <p:cNvSpPr txBox="1"/>
          <p:nvPr>
            <p:custDataLst>
              <p:tags r:id="rId9"/>
            </p:custDataLst>
          </p:nvPr>
        </p:nvSpPr>
        <p:spPr>
          <a:xfrm>
            <a:off x="4720924" y="1551305"/>
            <a:ext cx="2928620" cy="3842315"/>
          </a:xfrm>
          <a:prstGeom prst="rect">
            <a:avLst/>
          </a:prstGeom>
          <a:noFill/>
        </p:spPr>
        <p:txBody>
          <a:bodyPr wrap="square" rtlCol="0">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（1）房地产投资对象的固定性和不可移动性</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（2）房地产投资的高投入性和高保值性</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（3）房地产投资的长回收期性和长周期性</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（4）房地产投资的高风险性</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（5）房地产投资的强环境约束性</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（6）房地产投资的低流动性</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7" name="文本框 6"/>
          <p:cNvSpPr txBox="1"/>
          <p:nvPr>
            <p:custDataLst>
              <p:tags r:id="rId10"/>
            </p:custDataLst>
          </p:nvPr>
        </p:nvSpPr>
        <p:spPr>
          <a:xfrm>
            <a:off x="4721559" y="1146175"/>
            <a:ext cx="2928620" cy="398780"/>
          </a:xfrm>
          <a:prstGeom prst="rect">
            <a:avLst/>
          </a:prstGeom>
          <a:noFill/>
        </p:spPr>
        <p:txBody>
          <a:bodyPr wrap="square" rtlCol="0">
            <a:normAutofit fontScale="90000"/>
          </a:bodyPr>
          <a:lstStyle/>
          <a:p>
            <a:pPr algn="l">
              <a:buClrTx/>
              <a:buSzTx/>
              <a:buFontTx/>
            </a:pPr>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房地产投资的特征</a:t>
            </a:r>
            <a:endPar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8" name="椭圆 7"/>
          <p:cNvSpPr/>
          <p:nvPr>
            <p:custDataLst>
              <p:tags r:id="rId11"/>
            </p:custDataLst>
          </p:nvPr>
        </p:nvSpPr>
        <p:spPr>
          <a:xfrm>
            <a:off x="4294839" y="115951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9" name="文本框 8"/>
          <p:cNvSpPr txBox="1"/>
          <p:nvPr>
            <p:custDataLst>
              <p:tags r:id="rId12"/>
            </p:custDataLst>
          </p:nvPr>
        </p:nvSpPr>
        <p:spPr>
          <a:xfrm>
            <a:off x="8301355" y="1551305"/>
            <a:ext cx="3501390" cy="401955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spcBef>
                <a:spcPts val="0"/>
              </a:spcBef>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按照房地产投资形式的不同，划分为：（1）直接投资</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1）房地产开发投资</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2）房地产置业投资</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（2）间接投资</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1）房地产股票</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2）房地产债券</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3）房地产投资信托</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4）房地产抵押贷款证券化</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10" name="文本框 9"/>
          <p:cNvSpPr txBox="1"/>
          <p:nvPr>
            <p:custDataLst>
              <p:tags r:id="rId13"/>
            </p:custDataLst>
          </p:nvPr>
        </p:nvSpPr>
        <p:spPr>
          <a:xfrm>
            <a:off x="8527415" y="1146175"/>
            <a:ext cx="2928620" cy="398780"/>
          </a:xfrm>
          <a:prstGeom prst="rect">
            <a:avLst/>
          </a:prstGeom>
          <a:noFill/>
        </p:spPr>
        <p:txBody>
          <a:bodyPr wrap="square" rtlCol="0">
            <a:normAutofit fontScale="90000"/>
          </a:bodyPr>
          <a:lstStyle/>
          <a:p>
            <a:pPr algn="l"/>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房地产投资的类型</a:t>
            </a:r>
            <a:endPar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11" name="椭圆 10"/>
          <p:cNvSpPr/>
          <p:nvPr>
            <p:custDataLst>
              <p:tags r:id="rId14"/>
            </p:custDataLst>
          </p:nvPr>
        </p:nvSpPr>
        <p:spPr>
          <a:xfrm>
            <a:off x="8100695" y="115951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3</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cxnSp>
        <p:nvCxnSpPr>
          <p:cNvPr id="12" name="直接连接符 11"/>
          <p:cNvCxnSpPr/>
          <p:nvPr>
            <p:custDataLst>
              <p:tags r:id="rId15"/>
            </p:custDataLst>
          </p:nvPr>
        </p:nvCxnSpPr>
        <p:spPr>
          <a:xfrm>
            <a:off x="4069582" y="118364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6"/>
            </p:custDataLst>
          </p:nvPr>
        </p:nvSpPr>
        <p:spPr>
          <a:xfrm>
            <a:off x="501085" y="378530"/>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lnSpc>
                <a:spcPct val="100000"/>
              </a:lnSpc>
            </a:pPr>
            <a:r>
              <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a:t>
            </a:r>
            <a:r>
              <a:rPr lang="en-US" altLang="zh-CN"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a:t>
            </a:r>
            <a:r>
              <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a:t>
            </a:r>
            <a:r>
              <a:rPr lang="en-US" altLang="zh-CN"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2</a:t>
            </a:r>
            <a:r>
              <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.1房地产投资概述</a:t>
            </a:r>
            <a:endPar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endParaRPr>
          </a:p>
        </p:txBody>
      </p:sp>
    </p:spTree>
    <p:custDataLst>
      <p:tags r:id="rId17"/>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7" name="矩形 26"/>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285750" indent="-285750">
              <a:lnSpc>
                <a:spcPct val="130000"/>
              </a:lnSpc>
              <a:spcAft>
                <a:spcPts val="800"/>
              </a:spcAft>
              <a:buClr>
                <a:schemeClr val="tx1">
                  <a:lumMod val="65000"/>
                  <a:lumOff val="35000"/>
                </a:schemeClr>
              </a:buClr>
              <a:buFont typeface="Wingdings" panose="05000000000000000000" pitchFamily="2" charset="2"/>
              <a:buChar char="l"/>
            </a:pPr>
            <a:endParaRPr lang="zh-CN" altLang="en-US">
              <a:solidFill>
                <a:schemeClr val="lt1"/>
              </a:solidFill>
              <a:latin typeface="微软雅黑" panose="020B0503020204020204" charset="-122"/>
              <a:ea typeface="微软雅黑" panose="020B0503020204020204" charset="-122"/>
            </a:endParaRPr>
          </a:p>
        </p:txBody>
      </p:sp>
      <p:pic>
        <p:nvPicPr>
          <p:cNvPr id="26" name="图片 25"/>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5" name="图片 24"/>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3" name="Title 6"/>
          <p:cNvSpPr txBox="1"/>
          <p:nvPr>
            <p:custDataLst>
              <p:tags r:id="rId8"/>
            </p:custDataLst>
          </p:nvPr>
        </p:nvSpPr>
        <p:spPr>
          <a:xfrm>
            <a:off x="608399" y="1522800"/>
            <a:ext cx="5125100" cy="4420800"/>
          </a:xfrm>
          <a:prstGeom prst="rect">
            <a:avLst/>
          </a:prstGeom>
          <a:noFill/>
          <a:ln w="3175">
            <a:noFill/>
            <a:prstDash val="dash"/>
          </a:ln>
        </p:spPr>
        <p:txBody>
          <a:bodyPr wrap="square" lIns="90170" tIns="46990" rIns="90170" bIns="46990" anchor="t"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nSpc>
                <a:spcPct val="130000"/>
              </a:lnSpc>
              <a:spcAft>
                <a:spcPts val="800"/>
              </a:spcAft>
              <a:buClr>
                <a:schemeClr val="tx1">
                  <a:lumMod val="65000"/>
                  <a:lumOff val="35000"/>
                </a:schemeClr>
              </a:buClr>
              <a:buFont typeface="Wingdings" panose="05000000000000000000" pitchFamily="2" charset="2"/>
              <a:buChar char="l"/>
            </a:pPr>
            <a:r>
              <a:rPr lang="zh-CN" altLang="en-US" sz="18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1）投资环境和市场分析</a:t>
            </a:r>
            <a:endParaRPr lang="zh-CN" altLang="en-US" sz="18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285750" indent="-285750">
              <a:lnSpc>
                <a:spcPct val="130000"/>
              </a:lnSpc>
              <a:spcAft>
                <a:spcPts val="800"/>
              </a:spcAft>
              <a:buClr>
                <a:schemeClr val="tx1">
                  <a:lumMod val="65000"/>
                  <a:lumOff val="35000"/>
                </a:schemeClr>
              </a:buClr>
              <a:buFont typeface="Wingdings" panose="05000000000000000000" pitchFamily="2" charset="2"/>
              <a:buChar char="l"/>
            </a:pPr>
            <a:r>
              <a:rPr lang="zh-CN" altLang="en-US" sz="18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房地产投资环境是指影响和制约房地产投资项目的各种外部条件的总和，包括自然、政治、社会和经济因素等。</a:t>
            </a:r>
            <a:endParaRPr lang="zh-CN" altLang="en-US" sz="18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285750" indent="-285750">
              <a:lnSpc>
                <a:spcPct val="130000"/>
              </a:lnSpc>
              <a:spcAft>
                <a:spcPts val="800"/>
              </a:spcAft>
              <a:buClr>
                <a:schemeClr val="tx1">
                  <a:lumMod val="65000"/>
                  <a:lumOff val="35000"/>
                </a:schemeClr>
              </a:buClr>
              <a:buFont typeface="Wingdings" panose="05000000000000000000" pitchFamily="2" charset="2"/>
              <a:buChar char="l"/>
            </a:pPr>
            <a:r>
              <a:rPr lang="zh-CN" altLang="en-US" sz="18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市场分析的重点是估计市场对于投资计划中拟开发成为房地产商品的需求强度和竞争环境的分析。</a:t>
            </a:r>
            <a:endParaRPr lang="zh-CN" altLang="en-US" sz="18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285750" indent="-285750">
              <a:lnSpc>
                <a:spcPct val="130000"/>
              </a:lnSpc>
              <a:spcAft>
                <a:spcPts val="800"/>
              </a:spcAft>
              <a:buClr>
                <a:schemeClr val="tx1">
                  <a:lumMod val="65000"/>
                  <a:lumOff val="35000"/>
                </a:schemeClr>
              </a:buClr>
              <a:buFont typeface="Wingdings" panose="05000000000000000000" pitchFamily="2" charset="2"/>
              <a:buChar char="l"/>
            </a:pPr>
            <a:r>
              <a:rPr lang="zh-CN" altLang="en-US" sz="18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2）财务分析</a:t>
            </a:r>
            <a:endParaRPr lang="zh-CN" altLang="en-US" sz="18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285750" indent="-285750">
              <a:lnSpc>
                <a:spcPct val="130000"/>
              </a:lnSpc>
              <a:spcAft>
                <a:spcPts val="800"/>
              </a:spcAft>
              <a:buClr>
                <a:schemeClr val="tx1">
                  <a:lumMod val="65000"/>
                  <a:lumOff val="35000"/>
                </a:schemeClr>
              </a:buClr>
              <a:buFont typeface="Wingdings" panose="05000000000000000000" pitchFamily="2" charset="2"/>
              <a:buChar char="l"/>
            </a:pPr>
            <a:r>
              <a:rPr lang="zh-CN" altLang="en-US" sz="18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财务分析借助基础数据估算的帮助，对项目的盈利能力、清偿能力、资金平衡能力等进行分析。</a:t>
            </a:r>
            <a:endParaRPr lang="zh-CN" altLang="en-US" sz="18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 name="Title 6"/>
          <p:cNvSpPr txBox="1"/>
          <p:nvPr>
            <p:custDataLst>
              <p:tags r:id="rId9"/>
            </p:custDataLst>
          </p:nvPr>
        </p:nvSpPr>
        <p:spPr>
          <a:xfrm>
            <a:off x="6458585" y="1059815"/>
            <a:ext cx="5454650" cy="5186680"/>
          </a:xfrm>
          <a:prstGeom prst="rect">
            <a:avLst/>
          </a:prstGeom>
          <a:noFill/>
          <a:ln w="3175">
            <a:noFill/>
            <a:prstDash val="dash"/>
          </a:ln>
        </p:spPr>
        <p:txBody>
          <a:bodyPr wrap="square" lIns="90170" tIns="46990" rIns="90170" bIns="46990" anchor="t" anchorCtr="0">
            <a:normAutofit fontScale="9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30000"/>
              </a:lnSpc>
              <a:spcAft>
                <a:spcPts val="0"/>
              </a:spcAft>
              <a:buClr>
                <a:schemeClr val="tx1">
                  <a:lumMod val="65000"/>
                  <a:lumOff val="35000"/>
                </a:schemeClr>
              </a:buClr>
              <a:buFont typeface="Wingdings" panose="05000000000000000000" pitchFamily="2" charset="2"/>
              <a:buChar char="l"/>
            </a:pPr>
            <a:r>
              <a:rPr lang="zh-CN" altLang="en-US" sz="1875"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3）投资价值评估</a:t>
            </a:r>
            <a:endParaRPr lang="zh-CN" altLang="en-US" sz="1875"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285750" indent="-285750" fontAlgn="auto">
              <a:lnSpc>
                <a:spcPct val="130000"/>
              </a:lnSpc>
              <a:spcAft>
                <a:spcPts val="0"/>
              </a:spcAft>
              <a:buClr>
                <a:schemeClr val="tx1">
                  <a:lumMod val="65000"/>
                  <a:lumOff val="35000"/>
                </a:schemeClr>
              </a:buClr>
              <a:buFont typeface="Wingdings" panose="05000000000000000000" pitchFamily="2" charset="2"/>
              <a:buChar char="l"/>
            </a:pPr>
            <a:r>
              <a:rPr lang="zh-CN" altLang="en-US" sz="1875"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①收益还原法。收益还原法的原理是将某一具体物业未来每年的纯收益按适当的还原利率折算的现值之和作为此物业的价值。</a:t>
            </a:r>
            <a:endParaRPr lang="zh-CN" altLang="en-US" sz="1875"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285750" indent="-285750" fontAlgn="auto">
              <a:lnSpc>
                <a:spcPct val="130000"/>
              </a:lnSpc>
              <a:spcAft>
                <a:spcPts val="0"/>
              </a:spcAft>
              <a:buClr>
                <a:schemeClr val="tx1">
                  <a:lumMod val="65000"/>
                  <a:lumOff val="35000"/>
                </a:schemeClr>
              </a:buClr>
              <a:buFont typeface="Wingdings" panose="05000000000000000000" pitchFamily="2" charset="2"/>
              <a:buChar char="l"/>
            </a:pPr>
            <a:r>
              <a:rPr lang="zh-CN" altLang="en-US" sz="1875"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②市场比较法。市场比较法的估价原理是将作为评估对象的物业与在近期内进行的类似交易案例比较对照，通过调整已交易的物业价格来确定被评估物业的价值。</a:t>
            </a:r>
            <a:endParaRPr lang="zh-CN" altLang="en-US" sz="1875"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285750" indent="-285750" fontAlgn="auto">
              <a:lnSpc>
                <a:spcPct val="130000"/>
              </a:lnSpc>
              <a:spcAft>
                <a:spcPts val="0"/>
              </a:spcAft>
              <a:buClr>
                <a:schemeClr val="tx1">
                  <a:lumMod val="65000"/>
                  <a:lumOff val="35000"/>
                </a:schemeClr>
              </a:buClr>
              <a:buFont typeface="Wingdings" panose="05000000000000000000" pitchFamily="2" charset="2"/>
              <a:buChar char="l"/>
            </a:pPr>
            <a:r>
              <a:rPr lang="zh-CN" altLang="en-US" sz="1875"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③成本估价法。成本估价法是指在求取估价对象的价格时，以开发或建造物业所需耗费的各项必要费用之和为基础，再加上正常利润、利息和应缴纳的税金并扣减折旧来确定物业的价格。</a:t>
            </a:r>
            <a:endParaRPr lang="zh-CN" altLang="en-US" sz="1875"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285750" indent="-285750" fontAlgn="auto">
              <a:lnSpc>
                <a:spcPct val="130000"/>
              </a:lnSpc>
              <a:spcAft>
                <a:spcPts val="0"/>
              </a:spcAft>
              <a:buClr>
                <a:schemeClr val="tx1">
                  <a:lumMod val="65000"/>
                  <a:lumOff val="35000"/>
                </a:schemeClr>
              </a:buClr>
              <a:buFont typeface="Wingdings" panose="05000000000000000000" pitchFamily="2" charset="2"/>
              <a:buChar char="l"/>
            </a:pPr>
            <a:r>
              <a:rPr lang="zh-CN" altLang="en-US" sz="1875"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④可行性分析与投资决策</a:t>
            </a:r>
            <a:endParaRPr lang="zh-CN" altLang="en-US" sz="1875"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285750" indent="-285750" fontAlgn="auto">
              <a:lnSpc>
                <a:spcPct val="130000"/>
              </a:lnSpc>
              <a:spcAft>
                <a:spcPts val="0"/>
              </a:spcAft>
              <a:buClr>
                <a:schemeClr val="tx1">
                  <a:lumMod val="65000"/>
                  <a:lumOff val="35000"/>
                </a:schemeClr>
              </a:buClr>
              <a:buFont typeface="Wingdings" panose="05000000000000000000" pitchFamily="2" charset="2"/>
              <a:buChar char="l"/>
            </a:pPr>
            <a:r>
              <a:rPr lang="zh-CN" altLang="en-US" sz="1875"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可行性分析的一般步骤可分为筹划阶段、调查研究、分析预测、编制报告4个部分。</a:t>
            </a:r>
            <a:endParaRPr lang="zh-CN" altLang="en-US" sz="1875"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cxnSp>
        <p:nvCxnSpPr>
          <p:cNvPr id="5" name="直接连接符 24"/>
          <p:cNvCxnSpPr/>
          <p:nvPr>
            <p:custDataLst>
              <p:tags r:id="rId10"/>
            </p:custDataLst>
          </p:nvPr>
        </p:nvCxnSpPr>
        <p:spPr>
          <a:xfrm>
            <a:off x="6095998" y="1591374"/>
            <a:ext cx="0" cy="4420800"/>
          </a:xfrm>
          <a:prstGeom prst="line">
            <a:avLst/>
          </a:prstGeom>
          <a:ln w="635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Title 6"/>
          <p:cNvSpPr txBox="1"/>
          <p:nvPr>
            <p:custDataLst>
              <p:tags r:id="rId11"/>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altLang="zh-CN"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a:t>
            </a:r>
            <a:r>
              <a:rPr altLang="zh-CN"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2</a:t>
            </a: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.2 房地产投资计划的制订</a:t>
            </a:r>
            <a:r>
              <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之投资分析</a:t>
            </a:r>
            <a:endPar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spTree>
    <p:custDataLst>
      <p:tags r:id="rId1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r>
              <a:rPr lang="zh-CN" altLang="en-US">
                <a:solidFill>
                  <a:schemeClr val="lt1"/>
                </a:solidFill>
                <a:latin typeface="Arial" panose="020B0604020202020204" pitchFamily="34" charset="0"/>
                <a:ea typeface="微软雅黑" panose="020B0503020204020204" charset="-122"/>
              </a:rPr>
              <a:t>1.信托行为</a:t>
            </a:r>
            <a:endParaRPr lang="zh-CN" altLang="en-US">
              <a:solidFill>
                <a:schemeClr val="lt1"/>
              </a:solidFill>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email"/>
          <a:stretch>
            <a:fillRect/>
          </a:stretch>
        </p:blipFill>
        <p:spPr>
          <a:xfrm>
            <a:off x="11471910" y="6175668"/>
            <a:ext cx="720090" cy="682332"/>
          </a:xfrm>
          <a:prstGeom prst="rect">
            <a:avLst/>
          </a:prstGeom>
        </p:spPr>
      </p:pic>
      <p:cxnSp>
        <p:nvCxnSpPr>
          <p:cNvPr id="2" name="直接连接符 1"/>
          <p:cNvCxnSpPr/>
          <p:nvPr>
            <p:custDataLst>
              <p:tags r:id="rId5"/>
            </p:custDataLst>
          </p:nvPr>
        </p:nvCxnSpPr>
        <p:spPr>
          <a:xfrm>
            <a:off x="7875437" y="118364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6"/>
            </p:custDataLst>
          </p:nvPr>
        </p:nvSpPr>
        <p:spPr>
          <a:xfrm>
            <a:off x="560070" y="1551305"/>
            <a:ext cx="3042285" cy="407416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spcBef>
                <a:spcPts val="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在土地开发权获得这一过程中，包括土地使用权或产权的取得与议价程序。</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在确定产权形式的同时，要进行的是获得土地的程序及与土地所有者议价的程序，以确定产权的取得成本。在这一过程中，是从一级市场通过批租形式获得土地，还是从二级市场购得土地，其具体法律手续各有差异，必须搞清楚其中的每一个环节，以免产生不必要的纠纷。</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4" name="文本框 3"/>
          <p:cNvSpPr txBox="1"/>
          <p:nvPr>
            <p:custDataLst>
              <p:tags r:id="rId7"/>
            </p:custDataLst>
          </p:nvPr>
        </p:nvSpPr>
        <p:spPr>
          <a:xfrm>
            <a:off x="915705" y="1146175"/>
            <a:ext cx="2928620" cy="398780"/>
          </a:xfrm>
          <a:prstGeom prst="rect">
            <a:avLst/>
          </a:prstGeom>
          <a:noFill/>
        </p:spPr>
        <p:txBody>
          <a:bodyPr wrap="square" rtlCol="0">
            <a:normAutofit fontScale="90000"/>
          </a:bodyPr>
          <a:lstStyle/>
          <a:p>
            <a:pPr algn="l"/>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土地开发权获得</a:t>
            </a:r>
            <a:endPar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5" name="椭圆 4"/>
          <p:cNvSpPr/>
          <p:nvPr>
            <p:custDataLst>
              <p:tags r:id="rId8"/>
            </p:custDataLst>
          </p:nvPr>
        </p:nvSpPr>
        <p:spPr>
          <a:xfrm>
            <a:off x="488985" y="115951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1</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6" name="文本框 5"/>
          <p:cNvSpPr txBox="1"/>
          <p:nvPr>
            <p:custDataLst>
              <p:tags r:id="rId9"/>
            </p:custDataLst>
          </p:nvPr>
        </p:nvSpPr>
        <p:spPr>
          <a:xfrm>
            <a:off x="4285615" y="1551305"/>
            <a:ext cx="3364230" cy="3842385"/>
          </a:xfrm>
          <a:prstGeom prst="rect">
            <a:avLst/>
          </a:prstGeom>
          <a:noFill/>
        </p:spPr>
        <p:txBody>
          <a:bodyPr wrap="square" rtlCol="0">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在房地产建设开发中，首先要取得政府立项和规划的许可。在整个房地产建设开发过程中，其与投资决策、土地使用权获得一起又称为开发前期工作时期。</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在上述前期工作完成之后，方可进入实质性的建设开发阶段。寻找建筑商进行营造。进行必要的监督或委托监理公司进行建设监理。投资者需向金融机构融资以取得资金。如何取得与选择有利的融资机会与融资条件，以保证建设开发进度及按时竣工完成。</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7" name="文本框 6"/>
          <p:cNvSpPr txBox="1"/>
          <p:nvPr>
            <p:custDataLst>
              <p:tags r:id="rId10"/>
            </p:custDataLst>
          </p:nvPr>
        </p:nvSpPr>
        <p:spPr>
          <a:xfrm>
            <a:off x="4721559" y="1146175"/>
            <a:ext cx="2928620" cy="398780"/>
          </a:xfrm>
          <a:prstGeom prst="rect">
            <a:avLst/>
          </a:prstGeom>
          <a:noFill/>
        </p:spPr>
        <p:txBody>
          <a:bodyPr wrap="square" rtlCol="0">
            <a:normAutofit fontScale="90000"/>
          </a:bodyPr>
          <a:lstStyle/>
          <a:p>
            <a:pPr algn="l">
              <a:buClrTx/>
              <a:buSzTx/>
              <a:buFontTx/>
            </a:pPr>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房地产建设开发</a:t>
            </a:r>
            <a:endPar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8" name="椭圆 7"/>
          <p:cNvSpPr/>
          <p:nvPr>
            <p:custDataLst>
              <p:tags r:id="rId11"/>
            </p:custDataLst>
          </p:nvPr>
        </p:nvSpPr>
        <p:spPr>
          <a:xfrm>
            <a:off x="4294839" y="115951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9" name="文本框 8"/>
          <p:cNvSpPr txBox="1"/>
          <p:nvPr>
            <p:custDataLst>
              <p:tags r:id="rId12"/>
            </p:custDataLst>
          </p:nvPr>
        </p:nvSpPr>
        <p:spPr>
          <a:xfrm>
            <a:off x="8301355" y="1551305"/>
            <a:ext cx="3501390" cy="401955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spcBef>
                <a:spcPts val="0"/>
              </a:spcBef>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（1）必须有完善的营销规划。这包括确定目标市场的购买者，拟订适当的营销策略及营销组织以求顺利销售。</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（2）实际的销售活动。这包括根据市场状况及可能条件采取的各种促销手段，以及如签约、收取订金、过户登记等具体手续。</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indent="0" fontAlgn="auto">
              <a:lnSpc>
                <a:spcPct val="150000"/>
              </a:lnSpc>
              <a:spcBef>
                <a:spcPts val="0"/>
              </a:spcBef>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（3）融资活动的进行。</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10" name="文本框 9"/>
          <p:cNvSpPr txBox="1"/>
          <p:nvPr>
            <p:custDataLst>
              <p:tags r:id="rId13"/>
            </p:custDataLst>
          </p:nvPr>
        </p:nvSpPr>
        <p:spPr>
          <a:xfrm>
            <a:off x="8527415" y="1146175"/>
            <a:ext cx="2928620" cy="398780"/>
          </a:xfrm>
          <a:prstGeom prst="rect">
            <a:avLst/>
          </a:prstGeom>
          <a:noFill/>
        </p:spPr>
        <p:txBody>
          <a:bodyPr wrap="square" rtlCol="0">
            <a:normAutofit fontScale="90000"/>
          </a:bodyPr>
          <a:lstStyle/>
          <a:p>
            <a:pPr algn="l"/>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房地产销售经营</a:t>
            </a:r>
            <a:endPar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11" name="椭圆 10"/>
          <p:cNvSpPr/>
          <p:nvPr>
            <p:custDataLst>
              <p:tags r:id="rId14"/>
            </p:custDataLst>
          </p:nvPr>
        </p:nvSpPr>
        <p:spPr>
          <a:xfrm>
            <a:off x="8100695" y="115951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3</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cxnSp>
        <p:nvCxnSpPr>
          <p:cNvPr id="12" name="直接连接符 11"/>
          <p:cNvCxnSpPr/>
          <p:nvPr>
            <p:custDataLst>
              <p:tags r:id="rId15"/>
            </p:custDataLst>
          </p:nvPr>
        </p:nvCxnSpPr>
        <p:spPr>
          <a:xfrm>
            <a:off x="4069582" y="118364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6"/>
            </p:custDataLst>
          </p:nvPr>
        </p:nvSpPr>
        <p:spPr>
          <a:xfrm>
            <a:off x="501085" y="378530"/>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lnSpc>
                <a:spcPct val="100000"/>
              </a:lnSpc>
            </a:pPr>
            <a:r>
              <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10.4.2 房地产投资计划的制订</a:t>
            </a:r>
            <a:endPar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endParaRPr>
          </a:p>
        </p:txBody>
      </p:sp>
    </p:spTree>
    <p:custDataLst>
      <p:tags r:id="rId1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custDataLst>
              <p:tags r:id="rId1"/>
            </p:custDataLst>
          </p:nvPr>
        </p:nvSpPr>
        <p:spPr>
          <a:xfrm>
            <a:off x="4076700" y="2285683"/>
            <a:ext cx="1487170" cy="2285999"/>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ts val="0"/>
              </a:spcBef>
              <a:spcAft>
                <a:spcPts val="0"/>
              </a:spcAft>
              <a:buClrTx/>
              <a:buSzTx/>
              <a:buFontTx/>
            </a:pPr>
            <a:r>
              <a:rPr lang="en-US" altLang="zh-CN" sz="7200" b="1" spc="200" dirty="0">
                <a:solidFill>
                  <a:schemeClr val="accent1">
                    <a:lumMod val="75000"/>
                  </a:schemeClr>
                </a:solidFill>
                <a:latin typeface="Arial" panose="020B0604020202020204" pitchFamily="34" charset="0"/>
                <a:ea typeface="微软雅黑" panose="020B0503020204020204" charset="-122"/>
                <a:cs typeface="Arial" panose="020B0604020202020204" pitchFamily="34" charset="0"/>
                <a:sym typeface="+mn-lt"/>
              </a:rPr>
              <a:t>03</a:t>
            </a:r>
            <a:endParaRPr lang="en-US" altLang="zh-CN" sz="7200" b="1" spc="200" dirty="0">
              <a:solidFill>
                <a:schemeClr val="accent1">
                  <a:lumMod val="75000"/>
                </a:schemeClr>
              </a:solidFill>
              <a:latin typeface="Arial" panose="020B0604020202020204" pitchFamily="34" charset="0"/>
              <a:ea typeface="微软雅黑" panose="020B0503020204020204" charset="-122"/>
              <a:cs typeface="Arial" panose="020B0604020202020204" pitchFamily="34" charset="0"/>
              <a:sym typeface="+mn-lt"/>
            </a:endParaRPr>
          </a:p>
        </p:txBody>
      </p:sp>
      <p:cxnSp>
        <p:nvCxnSpPr>
          <p:cNvPr id="3" name="直接连接符 2"/>
          <p:cNvCxnSpPr/>
          <p:nvPr>
            <p:custDataLst>
              <p:tags r:id="rId2"/>
            </p:custDataLst>
          </p:nvPr>
        </p:nvCxnSpPr>
        <p:spPr>
          <a:xfrm>
            <a:off x="3888105" y="1829753"/>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3"/>
            </p:custDataLst>
          </p:nvPr>
        </p:nvCxnSpPr>
        <p:spPr>
          <a:xfrm>
            <a:off x="3888105" y="5028247"/>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ctrTitle" idx="14"/>
            <p:custDataLst>
              <p:tags r:id="rId4"/>
            </p:custDataLst>
          </p:nvPr>
        </p:nvSpPr>
        <p:spPr>
          <a:xfrm>
            <a:off x="5672455" y="2930843"/>
            <a:ext cx="4536440" cy="835660"/>
          </a:xfrm>
        </p:spPr>
        <p:txBody>
          <a:bodyPr>
            <a:normAutofit/>
          </a:bodyPr>
          <a:p>
            <a:r>
              <a:rPr lang="zh-CN" altLang="en-US">
                <a:solidFill>
                  <a:schemeClr val="accent1">
                    <a:lumMod val="75000"/>
                  </a:schemeClr>
                </a:solidFill>
              </a:rPr>
              <a:t>收藏品投资</a:t>
            </a:r>
            <a:endParaRPr lang="zh-CN" altLang="en-US">
              <a:solidFill>
                <a:schemeClr val="accent1">
                  <a:lumMod val="75000"/>
                </a:schemeClr>
              </a:solidFill>
            </a:endParaRPr>
          </a:p>
        </p:txBody>
      </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6" name="矩形 25"/>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25" name="图片 24"/>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4" name="图片 23"/>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3" name="Title 6"/>
          <p:cNvSpPr txBox="1"/>
          <p:nvPr>
            <p:custDataLst>
              <p:tags r:id="rId8"/>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altLang="zh-CN"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a:t>
            </a:r>
            <a:r>
              <a:rPr altLang="zh-CN"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3</a:t>
            </a: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 收藏品投资的基础知识</a:t>
            </a:r>
            <a:endPar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pic>
        <p:nvPicPr>
          <p:cNvPr id="10" name="Picture 9"/>
          <p:cNvPicPr/>
          <p:nvPr>
            <p:custDataLst>
              <p:tags r:id="rId9"/>
            </p:custDataLst>
          </p:nvPr>
        </p:nvPicPr>
        <p:blipFill rotWithShape="1">
          <a:blip r:embed="rId10"/>
          <a:srcRect/>
          <a:stretch>
            <a:fillRect/>
          </a:stretch>
        </p:blipFill>
        <p:spPr>
          <a:xfrm>
            <a:off x="720284" y="1294200"/>
            <a:ext cx="7590403" cy="4269601"/>
          </a:xfrm>
          <a:prstGeom prst="rect">
            <a:avLst/>
          </a:prstGeom>
        </p:spPr>
      </p:pic>
      <p:sp>
        <p:nvSpPr>
          <p:cNvPr id="100" name="文本框 99"/>
          <p:cNvSpPr txBox="1"/>
          <p:nvPr/>
        </p:nvSpPr>
        <p:spPr>
          <a:xfrm>
            <a:off x="8789670" y="1166495"/>
            <a:ext cx="2878455" cy="3232785"/>
          </a:xfrm>
          <a:prstGeom prst="rect">
            <a:avLst/>
          </a:prstGeom>
          <a:noFill/>
          <a:ln w="9525">
            <a:noFill/>
          </a:ln>
        </p:spPr>
        <p:txBody>
          <a:bodyPr>
            <a:noAutofit/>
          </a:bodyPr>
          <a:p>
            <a:pPr indent="266700">
              <a:lnSpc>
                <a:spcPct val="150000"/>
              </a:lnSpc>
            </a:pPr>
            <a:r>
              <a:rPr lang="zh-CN" sz="2000" b="0">
                <a:latin typeface="微软雅黑" panose="020B0503020204020204" charset="-122"/>
                <a:ea typeface="微软雅黑" panose="020B0503020204020204" charset="-122"/>
              </a:rPr>
              <a:t>以具有历史、科学和观赏价值的人类创造性制作为客体，进行有兴趣的收集研究的行为叫作收藏，而以此进行资本运作和财富配置的行为叫作收藏品投资。</a:t>
            </a:r>
            <a:endParaRPr lang="zh-CN" sz="2000" b="0">
              <a:latin typeface="微软雅黑" panose="020B0503020204020204" charset="-122"/>
              <a:ea typeface="微软雅黑" panose="020B0503020204020204" charset="-122"/>
            </a:endParaRPr>
          </a:p>
          <a:p>
            <a:pPr indent="266700">
              <a:lnSpc>
                <a:spcPct val="150000"/>
              </a:lnSpc>
            </a:pPr>
            <a:r>
              <a:rPr lang="zh-CN" sz="2000" b="0">
                <a:latin typeface="微软雅黑" panose="020B0503020204020204" charset="-122"/>
                <a:ea typeface="微软雅黑" panose="020B0503020204020204" charset="-122"/>
              </a:rPr>
              <a:t>因此，收藏通常同时具有怡情养性和投资增值的功能。</a:t>
            </a:r>
            <a:endParaRPr lang="zh-CN" altLang="en-US" sz="2000" b="0">
              <a:latin typeface="微软雅黑" panose="020B0503020204020204" charset="-122"/>
              <a:ea typeface="微软雅黑" panose="020B0503020204020204" charset="-122"/>
            </a:endParaRPr>
          </a:p>
        </p:txBody>
      </p:sp>
    </p:spTree>
    <p:custDataLst>
      <p:tags r:id="rId1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6" name="矩形 25"/>
          <p:cNvSpPr/>
          <p:nvPr userDrawn="1">
            <p:custDataLst>
              <p:tags r:id="rId1"/>
            </p:custDataLst>
          </p:nvPr>
        </p:nvSpPr>
        <p:spPr>
          <a:xfrm>
            <a:off x="0" y="-320675"/>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25" name="图片 24"/>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4" name="图片 23"/>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3" name="Title 6"/>
          <p:cNvSpPr txBox="1"/>
          <p:nvPr>
            <p:custDataLst>
              <p:tags r:id="rId8"/>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altLang="zh-CN"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a:t>
            </a:r>
            <a:r>
              <a:rPr altLang="zh-CN"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3</a:t>
            </a: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 收藏品投资的基础知识</a:t>
            </a:r>
            <a:endPar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sp>
        <p:nvSpPr>
          <p:cNvPr id="100" name="文本框 99"/>
          <p:cNvSpPr txBox="1"/>
          <p:nvPr/>
        </p:nvSpPr>
        <p:spPr>
          <a:xfrm>
            <a:off x="123190" y="836930"/>
            <a:ext cx="11459845" cy="3232785"/>
          </a:xfrm>
          <a:prstGeom prst="rect">
            <a:avLst/>
          </a:prstGeom>
          <a:noFill/>
          <a:ln w="9525">
            <a:noFill/>
          </a:ln>
        </p:spPr>
        <p:txBody>
          <a:bodyPr>
            <a:noAutofit/>
          </a:bodyPr>
          <a:p>
            <a:pPr indent="266700">
              <a:lnSpc>
                <a:spcPct val="150000"/>
              </a:lnSpc>
            </a:pPr>
            <a:r>
              <a:rPr lang="zh-CN" sz="1700" b="0">
                <a:latin typeface="微软雅黑" panose="020B0503020204020204" charset="-122"/>
                <a:ea typeface="微软雅黑" panose="020B0503020204020204" charset="-122"/>
              </a:rPr>
              <a:t>依据我国及世界的收藏实际情况将收藏品分为以下类型：</a:t>
            </a:r>
            <a:endParaRPr lang="zh-CN" sz="1700" b="0">
              <a:latin typeface="微软雅黑" panose="020B0503020204020204" charset="-122"/>
              <a:ea typeface="微软雅黑" panose="020B0503020204020204" charset="-122"/>
            </a:endParaRPr>
          </a:p>
          <a:p>
            <a:pPr indent="266700">
              <a:lnSpc>
                <a:spcPct val="150000"/>
              </a:lnSpc>
            </a:pPr>
            <a:r>
              <a:rPr lang="zh-CN" sz="1700" b="0">
                <a:latin typeface="微软雅黑" panose="020B0503020204020204" charset="-122"/>
                <a:ea typeface="微软雅黑" panose="020B0503020204020204" charset="-122"/>
              </a:rPr>
              <a:t>（1）文物类，包括历史文物、（古人类、生物）化石、古代建筑物实物资料、雕塑等。</a:t>
            </a:r>
            <a:endParaRPr lang="zh-CN" sz="1700" b="0">
              <a:latin typeface="微软雅黑" panose="020B0503020204020204" charset="-122"/>
              <a:ea typeface="微软雅黑" panose="020B0503020204020204" charset="-122"/>
            </a:endParaRPr>
          </a:p>
          <a:p>
            <a:pPr indent="266700">
              <a:lnSpc>
                <a:spcPct val="150000"/>
              </a:lnSpc>
            </a:pPr>
            <a:r>
              <a:rPr lang="zh-CN" sz="1700" b="0">
                <a:latin typeface="微软雅黑" panose="020B0503020204020204" charset="-122"/>
                <a:ea typeface="微软雅黑" panose="020B0503020204020204" charset="-122"/>
              </a:rPr>
              <a:t>（2）珠宝、名石和观赏石类，包括珠宝翠玉，各种砚石、印石，以及奇石与观赏石，均以自然未经人工雕琢者为主。</a:t>
            </a:r>
            <a:endParaRPr lang="zh-CN" sz="1700" b="0">
              <a:latin typeface="微软雅黑" panose="020B0503020204020204" charset="-122"/>
              <a:ea typeface="微软雅黑" panose="020B0503020204020204" charset="-122"/>
            </a:endParaRPr>
          </a:p>
          <a:p>
            <a:pPr indent="266700">
              <a:lnSpc>
                <a:spcPct val="150000"/>
              </a:lnSpc>
            </a:pPr>
            <a:r>
              <a:rPr lang="zh-CN" sz="1700" b="0">
                <a:latin typeface="微软雅黑" panose="020B0503020204020204" charset="-122"/>
                <a:ea typeface="微软雅黑" panose="020B0503020204020204" charset="-122"/>
              </a:rPr>
              <a:t>（3）钱币类，包括历代古钱币及现代世界各国货币。</a:t>
            </a:r>
            <a:endParaRPr lang="zh-CN" sz="1700" b="0">
              <a:latin typeface="微软雅黑" panose="020B0503020204020204" charset="-122"/>
              <a:ea typeface="微软雅黑" panose="020B0503020204020204" charset="-122"/>
            </a:endParaRPr>
          </a:p>
          <a:p>
            <a:pPr indent="266700">
              <a:lnSpc>
                <a:spcPct val="150000"/>
              </a:lnSpc>
            </a:pPr>
            <a:r>
              <a:rPr lang="zh-CN" sz="1700" b="0">
                <a:latin typeface="微软雅黑" panose="020B0503020204020204" charset="-122"/>
                <a:ea typeface="微软雅黑" panose="020B0503020204020204" charset="-122"/>
              </a:rPr>
              <a:t>（4）邮票类，包括世界各国邮票及与集邮相关的其他收藏品。</a:t>
            </a:r>
            <a:endParaRPr lang="zh-CN" sz="1700" b="0">
              <a:latin typeface="微软雅黑" panose="020B0503020204020204" charset="-122"/>
              <a:ea typeface="微软雅黑" panose="020B0503020204020204" charset="-122"/>
            </a:endParaRPr>
          </a:p>
          <a:p>
            <a:pPr indent="266700">
              <a:lnSpc>
                <a:spcPct val="150000"/>
              </a:lnSpc>
            </a:pPr>
            <a:r>
              <a:rPr lang="zh-CN" sz="1700" b="0">
                <a:latin typeface="微软雅黑" panose="020B0503020204020204" charset="-122"/>
                <a:ea typeface="微软雅黑" panose="020B0503020204020204" charset="-122"/>
              </a:rPr>
              <a:t>（5）文献类，包括书籍、报刊、档案、照片，以及影剧说明书、海报等各种文字资料。</a:t>
            </a:r>
            <a:endParaRPr lang="zh-CN" sz="1700" b="0">
              <a:latin typeface="微软雅黑" panose="020B0503020204020204" charset="-122"/>
              <a:ea typeface="微软雅黑" panose="020B0503020204020204" charset="-122"/>
            </a:endParaRPr>
          </a:p>
          <a:p>
            <a:pPr indent="266700">
              <a:lnSpc>
                <a:spcPct val="150000"/>
              </a:lnSpc>
            </a:pPr>
            <a:r>
              <a:rPr lang="zh-CN" sz="1700" b="0">
                <a:latin typeface="微软雅黑" panose="020B0503020204020204" charset="-122"/>
                <a:ea typeface="微软雅黑" panose="020B0503020204020204" charset="-122"/>
              </a:rPr>
              <a:t>（6）票券类，包括印花税票、奖券、门券、商品票券、交通票证、月票花等。</a:t>
            </a:r>
            <a:endParaRPr lang="zh-CN" sz="1700" b="0">
              <a:latin typeface="微软雅黑" panose="020B0503020204020204" charset="-122"/>
              <a:ea typeface="微软雅黑" panose="020B0503020204020204" charset="-122"/>
            </a:endParaRPr>
          </a:p>
          <a:p>
            <a:pPr indent="266700">
              <a:lnSpc>
                <a:spcPct val="150000"/>
              </a:lnSpc>
            </a:pPr>
            <a:r>
              <a:rPr lang="zh-CN" sz="1700" b="0">
                <a:latin typeface="微软雅黑" panose="020B0503020204020204" charset="-122"/>
                <a:ea typeface="微软雅黑" panose="020B0503020204020204" charset="-122"/>
              </a:rPr>
              <a:t>（7）商标类，包括火花、烟标、酒标、糖纸等。</a:t>
            </a:r>
            <a:endParaRPr lang="zh-CN" sz="1700" b="0">
              <a:latin typeface="微软雅黑" panose="020B0503020204020204" charset="-122"/>
              <a:ea typeface="微软雅黑" panose="020B0503020204020204" charset="-122"/>
            </a:endParaRPr>
          </a:p>
          <a:p>
            <a:pPr indent="266700">
              <a:lnSpc>
                <a:spcPct val="150000"/>
              </a:lnSpc>
            </a:pPr>
            <a:r>
              <a:rPr lang="zh-CN" sz="1700" b="0">
                <a:latin typeface="微软雅黑" panose="020B0503020204020204" charset="-122"/>
                <a:ea typeface="微软雅黑" panose="020B0503020204020204" charset="-122"/>
              </a:rPr>
              <a:t>（8）徽章类，包括纪念章、奖章、证章及其他各种徽章。</a:t>
            </a:r>
            <a:endParaRPr lang="zh-CN" sz="1700" b="0">
              <a:latin typeface="微软雅黑" panose="020B0503020204020204" charset="-122"/>
              <a:ea typeface="微软雅黑" panose="020B0503020204020204" charset="-122"/>
            </a:endParaRPr>
          </a:p>
          <a:p>
            <a:pPr indent="266700">
              <a:lnSpc>
                <a:spcPct val="150000"/>
              </a:lnSpc>
            </a:pPr>
            <a:r>
              <a:rPr lang="zh-CN" sz="1700" b="0">
                <a:latin typeface="微软雅黑" panose="020B0503020204020204" charset="-122"/>
                <a:ea typeface="微软雅黑" panose="020B0503020204020204" charset="-122"/>
              </a:rPr>
              <a:t>（9）标本类，包括动物标本、植物标本和矿物标本等。</a:t>
            </a:r>
            <a:endParaRPr lang="zh-CN" sz="1700" b="0">
              <a:latin typeface="微软雅黑" panose="020B0503020204020204" charset="-122"/>
              <a:ea typeface="微软雅黑" panose="020B0503020204020204" charset="-122"/>
            </a:endParaRPr>
          </a:p>
          <a:p>
            <a:pPr indent="266700">
              <a:lnSpc>
                <a:spcPct val="150000"/>
              </a:lnSpc>
            </a:pPr>
            <a:r>
              <a:rPr lang="zh-CN" sz="1700" b="0">
                <a:latin typeface="微软雅黑" panose="020B0503020204020204" charset="-122"/>
                <a:ea typeface="微软雅黑" panose="020B0503020204020204" charset="-122"/>
              </a:rPr>
              <a:t>（10）陶瓷类，包括陶器、瓷器、紫砂陶等。</a:t>
            </a:r>
            <a:endParaRPr lang="zh-CN" sz="1700" b="0">
              <a:latin typeface="微软雅黑" panose="020B0503020204020204" charset="-122"/>
              <a:ea typeface="微软雅黑" panose="020B0503020204020204" charset="-122"/>
            </a:endParaRPr>
          </a:p>
          <a:p>
            <a:pPr indent="266700">
              <a:lnSpc>
                <a:spcPct val="150000"/>
              </a:lnSpc>
            </a:pPr>
            <a:r>
              <a:rPr lang="zh-CN" sz="1700" b="0">
                <a:latin typeface="微软雅黑" panose="020B0503020204020204" charset="-122"/>
                <a:ea typeface="微软雅黑" panose="020B0503020204020204" charset="-122"/>
              </a:rPr>
              <a:t>（11）玉器类，包括玉礼器、玉兵器、玉器具、玉陈设器等。</a:t>
            </a:r>
            <a:endParaRPr lang="zh-CN" sz="1700" b="0">
              <a:latin typeface="微软雅黑" panose="020B0503020204020204" charset="-122"/>
              <a:ea typeface="微软雅黑" panose="020B0503020204020204" charset="-122"/>
            </a:endParaRPr>
          </a:p>
          <a:p>
            <a:pPr indent="266700">
              <a:lnSpc>
                <a:spcPct val="150000"/>
              </a:lnSpc>
            </a:pPr>
            <a:r>
              <a:rPr lang="zh-CN" sz="1700" b="0">
                <a:latin typeface="微软雅黑" panose="020B0503020204020204" charset="-122"/>
                <a:ea typeface="微软雅黑" panose="020B0503020204020204" charset="-122"/>
              </a:rPr>
              <a:t>（12）绘画类，包括国画、油画、水彩画、水粉画等。</a:t>
            </a:r>
            <a:endParaRPr lang="zh-CN" sz="1700" b="0">
              <a:latin typeface="微软雅黑" panose="020B0503020204020204" charset="-122"/>
              <a:ea typeface="微软雅黑" panose="020B0503020204020204" charset="-122"/>
            </a:endParaRPr>
          </a:p>
        </p:txBody>
      </p:sp>
    </p:spTree>
    <p:custDataLst>
      <p:tags r:id="rId9"/>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图片 1"/>
          <p:cNvPicPr/>
          <p:nvPr userDrawn="1">
            <p:custDataLst>
              <p:tags r:id="rId1"/>
            </p:custDataLst>
          </p:nvPr>
        </p:nvPicPr>
        <p:blipFill>
          <a:blip r:embed="rId2" r:link="rId3" cstate="email"/>
          <a:stretch>
            <a:fillRect/>
          </a:stretch>
        </p:blipFill>
        <p:spPr>
          <a:xfrm>
            <a:off x="11471910" y="6175668"/>
            <a:ext cx="720090" cy="682332"/>
          </a:xfrm>
          <a:prstGeom prst="rect">
            <a:avLst/>
          </a:prstGeom>
        </p:spPr>
      </p:pic>
      <p:pic>
        <p:nvPicPr>
          <p:cNvPr id="12" name="Picture 11"/>
          <p:cNvPicPr/>
          <p:nvPr>
            <p:custDataLst>
              <p:tags r:id="rId4"/>
            </p:custDataLst>
          </p:nvPr>
        </p:nvPicPr>
        <p:blipFill rotWithShape="1">
          <a:blip r:embed="rId5"/>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5"/>
          <p:cNvSpPr/>
          <p:nvPr>
            <p:custDataLst>
              <p:tags r:id="rId6"/>
            </p:custDataLst>
          </p:nvPr>
        </p:nvSpPr>
        <p:spPr>
          <a:xfrm>
            <a:off x="0" y="0"/>
            <a:ext cx="12192000" cy="6858000"/>
          </a:xfrm>
          <a:prstGeom prst="rect">
            <a:avLst/>
          </a:pr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矩形 9"/>
          <p:cNvSpPr/>
          <p:nvPr>
            <p:custDataLst>
              <p:tags r:id="rId7"/>
            </p:custDataLst>
          </p:nvPr>
        </p:nvSpPr>
        <p:spPr>
          <a:xfrm>
            <a:off x="2133599" y="0"/>
            <a:ext cx="4572001" cy="6244167"/>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5" name="文本框 10"/>
          <p:cNvSpPr txBox="1"/>
          <p:nvPr>
            <p:custDataLst>
              <p:tags r:id="rId8"/>
            </p:custDataLst>
          </p:nvPr>
        </p:nvSpPr>
        <p:spPr>
          <a:xfrm>
            <a:off x="2560199" y="755083"/>
            <a:ext cx="3693281" cy="1124585"/>
          </a:xfrm>
          <a:prstGeom prst="rect">
            <a:avLst/>
          </a:prstGeom>
          <a:noFill/>
        </p:spPr>
        <p:txBody>
          <a:bodyPr wrap="square" rtlCol="0" anchor="ctr" anchorCtr="0">
            <a:normAutofit/>
          </a:bodyPr>
          <a:lstStyle/>
          <a:p>
            <a:pPr>
              <a:lnSpc>
                <a:spcPct val="120000"/>
              </a:lnSpc>
            </a:pPr>
            <a:r>
              <a:rPr lang="zh-CN" altLang="en-US" sz="280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2.收藏品投资的特性</a:t>
            </a:r>
            <a:endParaRPr lang="zh-CN" altLang="en-US" sz="28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 name="文本框 11"/>
          <p:cNvSpPr txBox="1"/>
          <p:nvPr>
            <p:custDataLst>
              <p:tags r:id="rId9"/>
            </p:custDataLst>
          </p:nvPr>
        </p:nvSpPr>
        <p:spPr>
          <a:xfrm>
            <a:off x="2560320" y="1753870"/>
            <a:ext cx="3898265" cy="3422015"/>
          </a:xfrm>
          <a:prstGeom prst="rect">
            <a:avLst/>
          </a:prstGeom>
          <a:noFill/>
        </p:spPr>
        <p:txBody>
          <a:bodyPr wrap="square" rtlCol="0">
            <a:noAutofit/>
          </a:bodyPr>
          <a:lstStyle/>
          <a:p>
            <a:pPr lvl="0">
              <a:lnSpc>
                <a:spcPct val="150000"/>
              </a:lnSpc>
            </a:pPr>
            <a:r>
              <a:rPr lang="zh-CN" altLang="en-US" sz="20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（1）稀缺性</a:t>
            </a:r>
            <a:endParaRPr lang="zh-CN" altLang="en-US" sz="20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nSpc>
                <a:spcPct val="150000"/>
              </a:lnSpc>
            </a:pPr>
            <a:r>
              <a:rPr lang="zh-CN" altLang="en-US" sz="20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收藏品的稀缺性取决于两个因素。</a:t>
            </a:r>
            <a:endParaRPr lang="zh-CN" altLang="en-US" sz="20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nSpc>
                <a:spcPct val="150000"/>
              </a:lnSpc>
            </a:pPr>
            <a:r>
              <a:rPr lang="zh-CN" altLang="en-US" sz="20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1）收藏品的制作年代</a:t>
            </a:r>
            <a:endParaRPr lang="zh-CN" altLang="en-US" sz="20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nSpc>
                <a:spcPct val="150000"/>
              </a:lnSpc>
            </a:pPr>
            <a:r>
              <a:rPr lang="zh-CN" altLang="en-US" sz="20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2）收藏品的生产或发行量</a:t>
            </a:r>
            <a:endParaRPr lang="zh-CN" altLang="en-US" sz="20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nSpc>
                <a:spcPct val="150000"/>
              </a:lnSpc>
            </a:pPr>
            <a:r>
              <a:rPr lang="zh-CN" altLang="en-US" sz="20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（2）保值增值性</a:t>
            </a:r>
            <a:endParaRPr lang="zh-CN" altLang="en-US" sz="20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nSpc>
                <a:spcPct val="150000"/>
              </a:lnSpc>
            </a:pPr>
            <a:r>
              <a:rPr lang="zh-CN" altLang="en-US" sz="20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（3）多样性</a:t>
            </a:r>
            <a:endParaRPr lang="zh-CN" altLang="en-US" sz="20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nSpc>
                <a:spcPct val="150000"/>
              </a:lnSpc>
            </a:pPr>
            <a:r>
              <a:rPr lang="zh-CN" altLang="en-US" sz="20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（4）流动性</a:t>
            </a:r>
            <a:endParaRPr lang="zh-CN" altLang="en-US" sz="20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7" name="组合 18"/>
          <p:cNvGrpSpPr/>
          <p:nvPr>
            <p:custDataLst>
              <p:tags r:id="rId10"/>
            </p:custDataLst>
          </p:nvPr>
        </p:nvGrpSpPr>
        <p:grpSpPr>
          <a:xfrm>
            <a:off x="11378484" y="636755"/>
            <a:ext cx="203545" cy="74612"/>
            <a:chOff x="9839643" y="910585"/>
            <a:chExt cx="203545" cy="74612"/>
          </a:xfrm>
        </p:grpSpPr>
        <p:cxnSp>
          <p:nvCxnSpPr>
            <p:cNvPr id="8" name="直接连接符 19"/>
            <p:cNvCxnSpPr/>
            <p:nvPr>
              <p:custDataLst>
                <p:tags r:id="rId11"/>
              </p:custDataLst>
            </p:nvPr>
          </p:nvCxnSpPr>
          <p:spPr>
            <a:xfrm>
              <a:off x="9839643" y="910585"/>
              <a:ext cx="203545" cy="0"/>
            </a:xfrm>
            <a:prstGeom prst="line">
              <a:avLst/>
            </a:prstGeom>
            <a:ln w="25400">
              <a:solidFill>
                <a:schemeClr val="lt1"/>
              </a:solidFill>
            </a:ln>
          </p:spPr>
          <p:style>
            <a:lnRef idx="1">
              <a:schemeClr val="accent1"/>
            </a:lnRef>
            <a:fillRef idx="0">
              <a:schemeClr val="accent1"/>
            </a:fillRef>
            <a:effectRef idx="0">
              <a:schemeClr val="accent1"/>
            </a:effectRef>
            <a:fontRef idx="minor">
              <a:schemeClr val="tx1"/>
            </a:fontRef>
          </p:style>
        </p:cxnSp>
        <p:cxnSp>
          <p:nvCxnSpPr>
            <p:cNvPr id="9" name="直接连接符 20"/>
            <p:cNvCxnSpPr/>
            <p:nvPr>
              <p:custDataLst>
                <p:tags r:id="rId12"/>
              </p:custDataLst>
            </p:nvPr>
          </p:nvCxnSpPr>
          <p:spPr>
            <a:xfrm>
              <a:off x="9839643" y="985197"/>
              <a:ext cx="155575" cy="0"/>
            </a:xfrm>
            <a:prstGeom prst="line">
              <a:avLst/>
            </a:prstGeom>
            <a:ln w="25400">
              <a:solidFill>
                <a:schemeClr val="lt1"/>
              </a:solidFill>
            </a:ln>
          </p:spPr>
          <p:style>
            <a:lnRef idx="1">
              <a:schemeClr val="accent1"/>
            </a:lnRef>
            <a:fillRef idx="0">
              <a:schemeClr val="accent1"/>
            </a:fillRef>
            <a:effectRef idx="0">
              <a:schemeClr val="accent1"/>
            </a:effectRef>
            <a:fontRef idx="minor">
              <a:schemeClr val="tx1"/>
            </a:fontRef>
          </p:style>
        </p:cxnSp>
      </p:grpSp>
      <p:sp>
        <p:nvSpPr>
          <p:cNvPr id="10" name="任意多边形: 形状 26"/>
          <p:cNvSpPr/>
          <p:nvPr>
            <p:custDataLst>
              <p:tags r:id="rId13"/>
            </p:custDataLst>
          </p:nvPr>
        </p:nvSpPr>
        <p:spPr>
          <a:xfrm>
            <a:off x="609971" y="505786"/>
            <a:ext cx="336550" cy="336550"/>
          </a:xfrm>
          <a:custGeom>
            <a:avLst/>
            <a:gdLst>
              <a:gd name="connsiteX0" fmla="*/ 138801 w 336550"/>
              <a:gd name="connsiteY0" fmla="*/ 117033 h 336550"/>
              <a:gd name="connsiteX1" fmla="*/ 138801 w 336550"/>
              <a:gd name="connsiteY1" fmla="*/ 219517 h 336550"/>
              <a:gd name="connsiteX2" fmla="*/ 227149 w 336550"/>
              <a:gd name="connsiteY2" fmla="*/ 168275 h 336550"/>
              <a:gd name="connsiteX3" fmla="*/ 168275 w 336550"/>
              <a:gd name="connsiteY3" fmla="*/ 0 h 336550"/>
              <a:gd name="connsiteX4" fmla="*/ 336550 w 336550"/>
              <a:gd name="connsiteY4" fmla="*/ 168275 h 336550"/>
              <a:gd name="connsiteX5" fmla="*/ 168275 w 336550"/>
              <a:gd name="connsiteY5" fmla="*/ 336550 h 336550"/>
              <a:gd name="connsiteX6" fmla="*/ 0 w 336550"/>
              <a:gd name="connsiteY6" fmla="*/ 168275 h 336550"/>
              <a:gd name="connsiteX7" fmla="*/ 168275 w 336550"/>
              <a:gd name="connsiteY7"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550" h="336550">
                <a:moveTo>
                  <a:pt x="138801" y="117033"/>
                </a:moveTo>
                <a:lnTo>
                  <a:pt x="138801" y="219517"/>
                </a:lnTo>
                <a:lnTo>
                  <a:pt x="227149" y="168275"/>
                </a:lnTo>
                <a:close/>
                <a:moveTo>
                  <a:pt x="168275" y="0"/>
                </a:moveTo>
                <a:cubicBezTo>
                  <a:pt x="261211" y="0"/>
                  <a:pt x="336550" y="75339"/>
                  <a:pt x="336550" y="168275"/>
                </a:cubicBezTo>
                <a:cubicBezTo>
                  <a:pt x="336550" y="261211"/>
                  <a:pt x="261211" y="336550"/>
                  <a:pt x="168275" y="336550"/>
                </a:cubicBezTo>
                <a:cubicBezTo>
                  <a:pt x="75339" y="336550"/>
                  <a:pt x="0" y="261211"/>
                  <a:pt x="0" y="168275"/>
                </a:cubicBezTo>
                <a:cubicBezTo>
                  <a:pt x="0" y="75339"/>
                  <a:pt x="75339" y="0"/>
                  <a:pt x="168275"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2500"/>
          </a:bodyP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Tree>
    <p:custDataLst>
      <p:tags r:id="rId1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7" name="矩形 26"/>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285750" indent="-285750">
              <a:lnSpc>
                <a:spcPct val="130000"/>
              </a:lnSpc>
              <a:spcAft>
                <a:spcPts val="800"/>
              </a:spcAft>
              <a:buClr>
                <a:schemeClr val="tx1">
                  <a:lumMod val="65000"/>
                  <a:lumOff val="35000"/>
                </a:schemeClr>
              </a:buClr>
              <a:buFont typeface="Wingdings" panose="05000000000000000000" pitchFamily="2" charset="2"/>
              <a:buChar char="l"/>
            </a:pPr>
            <a:endParaRPr lang="zh-CN" altLang="en-US">
              <a:solidFill>
                <a:schemeClr val="lt1"/>
              </a:solidFill>
              <a:latin typeface="微软雅黑" panose="020B0503020204020204" charset="-122"/>
              <a:ea typeface="微软雅黑" panose="020B0503020204020204" charset="-122"/>
            </a:endParaRPr>
          </a:p>
        </p:txBody>
      </p:sp>
      <p:pic>
        <p:nvPicPr>
          <p:cNvPr id="26" name="图片 25"/>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5" name="图片 24"/>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3" name="Title 6"/>
          <p:cNvSpPr txBox="1"/>
          <p:nvPr>
            <p:custDataLst>
              <p:tags r:id="rId8"/>
            </p:custDataLst>
          </p:nvPr>
        </p:nvSpPr>
        <p:spPr>
          <a:xfrm>
            <a:off x="608330" y="854075"/>
            <a:ext cx="5125085" cy="5508625"/>
          </a:xfrm>
          <a:prstGeom prst="rect">
            <a:avLst/>
          </a:prstGeom>
          <a:noFill/>
          <a:ln w="3175">
            <a:noFill/>
            <a:prstDash val="dash"/>
          </a:ln>
        </p:spPr>
        <p:txBody>
          <a:bodyPr wrap="square" lIns="90170" tIns="46990" rIns="90170" bIns="4699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lnSpc>
                <a:spcPct val="150000"/>
              </a:lnSpc>
              <a:spcAft>
                <a:spcPts val="0"/>
              </a:spcAft>
              <a:buClr>
                <a:schemeClr val="tx1">
                  <a:lumMod val="65000"/>
                  <a:lumOff val="35000"/>
                </a:schemeClr>
              </a:buClr>
              <a:buSzTx/>
              <a:buFont typeface="Wingdings" panose="05000000000000000000" pitchFamily="2" charset="2"/>
            </a:pPr>
            <a:r>
              <a:rPr lang="zh-CN" altLang="en-US" sz="15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影响收藏品价格的因素</a:t>
            </a:r>
            <a:endParaRPr lang="zh-CN" altLang="en-US" sz="15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indent="0" fontAlgn="auto">
              <a:lnSpc>
                <a:spcPct val="150000"/>
              </a:lnSpc>
              <a:spcAft>
                <a:spcPts val="0"/>
              </a:spcAft>
              <a:buClr>
                <a:schemeClr val="tx1">
                  <a:lumMod val="65000"/>
                  <a:lumOff val="35000"/>
                </a:schemeClr>
              </a:buClr>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（1）吸引力</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indent="0" fontAlgn="auto">
              <a:lnSpc>
                <a:spcPct val="150000"/>
              </a:lnSpc>
              <a:spcAft>
                <a:spcPts val="0"/>
              </a:spcAft>
              <a:buClr>
                <a:schemeClr val="tx1">
                  <a:lumMod val="65000"/>
                  <a:lumOff val="35000"/>
                </a:schemeClr>
              </a:buClr>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作者、年代、其他：题材、规格、质地、产地、著录情况、展览情况、流转情况等会影响收藏品的价格。</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indent="0" fontAlgn="auto">
              <a:lnSpc>
                <a:spcPct val="150000"/>
              </a:lnSpc>
              <a:spcAft>
                <a:spcPts val="0"/>
              </a:spcAft>
              <a:buClr>
                <a:schemeClr val="tx1">
                  <a:lumMod val="65000"/>
                  <a:lumOff val="35000"/>
                </a:schemeClr>
              </a:buClr>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（2）炫耀性：替代性、真伪的争议性</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indent="0" fontAlgn="auto">
              <a:lnSpc>
                <a:spcPct val="150000"/>
              </a:lnSpc>
              <a:spcAft>
                <a:spcPts val="0"/>
              </a:spcAft>
              <a:buClr>
                <a:schemeClr val="tx1">
                  <a:lumMod val="65000"/>
                  <a:lumOff val="35000"/>
                </a:schemeClr>
              </a:buClr>
              <a:buFont typeface="Wingdings" panose="05000000000000000000" pitchFamily="2" charset="2"/>
            </a:pPr>
            <a:r>
              <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altLang="zh-CN"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a:t>
            </a:r>
            <a:r>
              <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投机性：短期可以操作的题材；收藏品的投机价值</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indent="0" fontAlgn="auto">
              <a:lnSpc>
                <a:spcPct val="150000"/>
              </a:lnSpc>
              <a:spcAft>
                <a:spcPts val="0"/>
              </a:spcAft>
              <a:buClr>
                <a:schemeClr val="tx1">
                  <a:lumMod val="65000"/>
                  <a:lumOff val="35000"/>
                </a:schemeClr>
              </a:buClr>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（4）宏观经济：经济增长率、消费物价指数、货币供给额</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indent="0" fontAlgn="auto">
              <a:lnSpc>
                <a:spcPct val="150000"/>
              </a:lnSpc>
              <a:spcAft>
                <a:spcPts val="0"/>
              </a:spcAft>
              <a:buClr>
                <a:schemeClr val="tx1">
                  <a:lumMod val="65000"/>
                  <a:lumOff val="35000"/>
                </a:schemeClr>
              </a:buClr>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（5）金融运作：收藏品抵押贷款的难易、收藏品基金</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indent="0" fontAlgn="auto">
              <a:lnSpc>
                <a:spcPct val="150000"/>
              </a:lnSpc>
              <a:spcAft>
                <a:spcPts val="0"/>
              </a:spcAft>
              <a:buClr>
                <a:schemeClr val="tx1">
                  <a:lumMod val="65000"/>
                  <a:lumOff val="35000"/>
                </a:schemeClr>
              </a:buClr>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（6）市场发展</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indent="0" fontAlgn="auto">
              <a:lnSpc>
                <a:spcPct val="150000"/>
              </a:lnSpc>
              <a:spcAft>
                <a:spcPts val="0"/>
              </a:spcAft>
              <a:buClr>
                <a:schemeClr val="tx1">
                  <a:lumMod val="65000"/>
                  <a:lumOff val="35000"/>
                </a:schemeClr>
              </a:buClr>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1）同类收藏品的资金投入状况</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indent="0" fontAlgn="auto">
              <a:lnSpc>
                <a:spcPct val="150000"/>
              </a:lnSpc>
              <a:spcAft>
                <a:spcPts val="0"/>
              </a:spcAft>
              <a:buClr>
                <a:schemeClr val="tx1">
                  <a:lumMod val="65000"/>
                  <a:lumOff val="35000"/>
                </a:schemeClr>
              </a:buClr>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2）换手率、流通量、成交额、成交率、流动性、涨跌幅等</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indent="0" fontAlgn="auto">
              <a:lnSpc>
                <a:spcPct val="150000"/>
              </a:lnSpc>
              <a:spcAft>
                <a:spcPts val="0"/>
              </a:spcAft>
              <a:buClr>
                <a:schemeClr val="tx1">
                  <a:lumMod val="65000"/>
                  <a:lumOff val="35000"/>
                </a:schemeClr>
              </a:buClr>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（7）买家的状况</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indent="0" fontAlgn="auto">
              <a:lnSpc>
                <a:spcPct val="150000"/>
              </a:lnSpc>
              <a:spcAft>
                <a:spcPts val="0"/>
              </a:spcAft>
              <a:buClr>
                <a:schemeClr val="tx1">
                  <a:lumMod val="65000"/>
                  <a:lumOff val="35000"/>
                </a:schemeClr>
              </a:buClr>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（8）卖家的状况</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 name="Title 6"/>
          <p:cNvSpPr txBox="1"/>
          <p:nvPr>
            <p:custDataLst>
              <p:tags r:id="rId9"/>
            </p:custDataLst>
          </p:nvPr>
        </p:nvSpPr>
        <p:spPr>
          <a:xfrm>
            <a:off x="6458585" y="988695"/>
            <a:ext cx="5454650" cy="5186680"/>
          </a:xfrm>
          <a:prstGeom prst="rect">
            <a:avLst/>
          </a:prstGeom>
          <a:noFill/>
          <a:ln w="3175">
            <a:noFill/>
            <a:prstDash val="dash"/>
          </a:ln>
        </p:spPr>
        <p:txBody>
          <a:bodyPr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50000"/>
              </a:lnSpc>
              <a:spcAft>
                <a:spcPts val="0"/>
              </a:spcAft>
              <a:buClr>
                <a:schemeClr val="tx1">
                  <a:lumMod val="65000"/>
                  <a:lumOff val="35000"/>
                </a:schemeClr>
              </a:buClr>
              <a:buSzTx/>
              <a:buFont typeface="Wingdings" panose="05000000000000000000" pitchFamily="2" charset="2"/>
            </a:pPr>
            <a:r>
              <a:rPr lang="zh-CN" altLang="en-US" sz="15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影响收藏品价格变动的因素</a:t>
            </a:r>
            <a:endParaRPr lang="zh-CN" altLang="en-US" sz="15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buNone/>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（1）同类艺术家作品的交易价格加减艺术家的地位高低的价值衡量</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buNone/>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（2）同类艺术品的交易价格加减工艺水准高低的价值衡量</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buNone/>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（3）收藏品流传的经历</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buNone/>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（4）质地精良，材质、题材稀有等</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buNone/>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（5）个人喜爱——占有欲的满足</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buNone/>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（6）收藏品市场指数的分析应用</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cxnSp>
        <p:nvCxnSpPr>
          <p:cNvPr id="5" name="直接连接符 24"/>
          <p:cNvCxnSpPr/>
          <p:nvPr>
            <p:custDataLst>
              <p:tags r:id="rId10"/>
            </p:custDataLst>
          </p:nvPr>
        </p:nvCxnSpPr>
        <p:spPr>
          <a:xfrm>
            <a:off x="6095998" y="1591374"/>
            <a:ext cx="0" cy="4420800"/>
          </a:xfrm>
          <a:prstGeom prst="line">
            <a:avLst/>
          </a:prstGeom>
          <a:ln w="635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Title 6"/>
          <p:cNvSpPr txBox="1"/>
          <p:nvPr>
            <p:custDataLst>
              <p:tags r:id="rId11"/>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fontScale="9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altLang="zh-CN"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a:t>
            </a:r>
            <a:r>
              <a:rPr altLang="zh-CN"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3</a:t>
            </a:r>
            <a:r>
              <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.2 收藏品价格评估的基本框架之影响收藏品价格的因素</a:t>
            </a:r>
            <a:endPar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spTree>
    <p:custDataLst>
      <p:tags r:id="rId1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圆角矩形 86"/>
          <p:cNvSpPr/>
          <p:nvPr>
            <p:custDataLst>
              <p:tags r:id="rId1"/>
            </p:custDataLst>
          </p:nvPr>
        </p:nvSpPr>
        <p:spPr bwMode="auto">
          <a:xfrm>
            <a:off x="1858645" y="1919873"/>
            <a:ext cx="4410710" cy="469840"/>
          </a:xfrm>
          <a:prstGeom prst="roundRect">
            <a:avLst/>
          </a:prstGeom>
          <a:noFill/>
          <a:ln w="9525">
            <a:solidFill>
              <a:schemeClr val="lt1">
                <a:lumMod val="75000"/>
              </a:schemeClr>
            </a:solidFill>
            <a:round/>
          </a:ln>
        </p:spPr>
        <p:txBody>
          <a:bodyPr rot="0" spcFirstLastPara="0" vert="horz" wrap="square" lIns="91440" tIns="45720" rIns="91440" bIns="45720" anchor="ctr" anchorCtr="0" forceAA="0" compatLnSpc="1">
            <a:normAutofit/>
          </a:bodyPr>
          <a:p>
            <a:pPr algn="r">
              <a:lnSpc>
                <a:spcPct val="130000"/>
              </a:lnSpc>
            </a:pPr>
            <a:endParaRPr lang="en-US" altLang="zh-CN" sz="1100" dirty="0">
              <a:solidFill>
                <a:schemeClr val="dk1"/>
              </a:solidFill>
              <a:latin typeface="Arial" panose="020B0604020202020204" pitchFamily="34" charset="0"/>
              <a:ea typeface="微软雅黑" panose="020B0503020204020204" charset="-122"/>
            </a:endParaRPr>
          </a:p>
        </p:txBody>
      </p:sp>
      <p:sp>
        <p:nvSpPr>
          <p:cNvPr id="3" name="梯形 2"/>
          <p:cNvSpPr/>
          <p:nvPr>
            <p:custDataLst>
              <p:tags r:id="rId2"/>
            </p:custDataLst>
          </p:nvPr>
        </p:nvSpPr>
        <p:spPr bwMode="auto">
          <a:xfrm flipV="1">
            <a:off x="2078990" y="2389131"/>
            <a:ext cx="880110" cy="46519"/>
          </a:xfrm>
          <a:prstGeom prst="trapezoid">
            <a:avLst>
              <a:gd name="adj" fmla="val 154634"/>
            </a:avLst>
          </a:prstGeom>
          <a:solidFill>
            <a:schemeClr val="lt1">
              <a:lumMod val="65000"/>
            </a:schemeClr>
          </a:solidFill>
          <a:ln w="19050">
            <a:noFill/>
            <a:round/>
          </a:ln>
        </p:spPr>
        <p:txBody>
          <a:bodyPr wrap="square" lIns="91440" tIns="45720" rIns="91440" bIns="45720" anchor="ctr">
            <a:normAutofit/>
          </a:bodyPr>
          <a:p>
            <a:pPr algn="ctr"/>
            <a:endParaRPr>
              <a:solidFill>
                <a:schemeClr val="dk1"/>
              </a:solidFill>
              <a:latin typeface="Arial" panose="020B0604020202020204" pitchFamily="34" charset="0"/>
              <a:ea typeface="微软雅黑" panose="020B0503020204020204" charset="-122"/>
            </a:endParaRPr>
          </a:p>
        </p:txBody>
      </p:sp>
      <p:sp>
        <p:nvSpPr>
          <p:cNvPr id="4" name="梯形 3"/>
          <p:cNvSpPr/>
          <p:nvPr>
            <p:custDataLst>
              <p:tags r:id="rId3"/>
            </p:custDataLst>
          </p:nvPr>
        </p:nvSpPr>
        <p:spPr bwMode="auto">
          <a:xfrm>
            <a:off x="2079625" y="1873354"/>
            <a:ext cx="880110" cy="46519"/>
          </a:xfrm>
          <a:prstGeom prst="trapezoid">
            <a:avLst>
              <a:gd name="adj" fmla="val 154634"/>
            </a:avLst>
          </a:prstGeom>
          <a:solidFill>
            <a:schemeClr val="lt1">
              <a:lumMod val="65000"/>
            </a:schemeClr>
          </a:solidFill>
          <a:ln w="19050">
            <a:noFill/>
            <a:round/>
          </a:ln>
        </p:spPr>
        <p:txBody>
          <a:bodyPr wrap="square" lIns="91440" tIns="45720" rIns="91440" bIns="45720" anchor="ctr">
            <a:normAutofit/>
          </a:bodyPr>
          <a:p>
            <a:pPr algn="ctr"/>
            <a:endParaRPr>
              <a:solidFill>
                <a:schemeClr val="dk1"/>
              </a:solidFill>
              <a:latin typeface="Arial" panose="020B0604020202020204" pitchFamily="34" charset="0"/>
              <a:ea typeface="微软雅黑" panose="020B0503020204020204" charset="-122"/>
            </a:endParaRPr>
          </a:p>
        </p:txBody>
      </p:sp>
      <p:sp>
        <p:nvSpPr>
          <p:cNvPr id="5" name="矩形 4"/>
          <p:cNvSpPr/>
          <p:nvPr>
            <p:custDataLst>
              <p:tags r:id="rId4"/>
            </p:custDataLst>
          </p:nvPr>
        </p:nvSpPr>
        <p:spPr bwMode="auto">
          <a:xfrm>
            <a:off x="2204720" y="1871028"/>
            <a:ext cx="628650" cy="565785"/>
          </a:xfrm>
          <a:prstGeom prst="rect">
            <a:avLst/>
          </a:prstGeom>
          <a:solidFill>
            <a:schemeClr val="lt1">
              <a:lumMod val="95000"/>
            </a:schemeClr>
          </a:solidFill>
          <a:ln w="19050">
            <a:noFill/>
            <a:round/>
          </a:ln>
        </p:spPr>
        <p:txBody>
          <a:bodyPr rot="0" spcFirstLastPara="0" vert="horz" wrap="square" lIns="91440" tIns="45720" rIns="91440" bIns="45720" anchor="ctr" anchorCtr="0" forceAA="0" compatLnSpc="1">
            <a:normAutofit/>
          </a:bodyPr>
          <a:p>
            <a:pPr lvl="0" algn="ctr">
              <a:buClrTx/>
              <a:buSzTx/>
              <a:buFontTx/>
            </a:pPr>
            <a:r>
              <a:rPr lang="en-US" altLang="zh-CN" sz="2000" b="1" dirty="0">
                <a:solidFill>
                  <a:schemeClr val="accent1">
                    <a:lumMod val="75000"/>
                  </a:schemeClr>
                </a:solidFill>
                <a:latin typeface="Arial" panose="020B0604020202020204" pitchFamily="34" charset="0"/>
                <a:ea typeface="微软雅黑" panose="020B0503020204020204" charset="-122"/>
                <a:sym typeface="+mn-ea"/>
              </a:rPr>
              <a:t>01</a:t>
            </a:r>
            <a:endParaRPr lang="en-US" altLang="zh-CN" sz="2000" b="1" dirty="0">
              <a:solidFill>
                <a:schemeClr val="accent1">
                  <a:lumMod val="75000"/>
                </a:schemeClr>
              </a:solidFill>
              <a:latin typeface="Arial" panose="020B0604020202020204" pitchFamily="34" charset="0"/>
              <a:ea typeface="微软雅黑" panose="020B0503020204020204" charset="-122"/>
              <a:sym typeface="+mn-ea"/>
            </a:endParaRPr>
          </a:p>
        </p:txBody>
      </p:sp>
      <p:sp>
        <p:nvSpPr>
          <p:cNvPr id="6" name="文本框 5"/>
          <p:cNvSpPr txBox="1"/>
          <p:nvPr>
            <p:custDataLst>
              <p:tags r:id="rId5"/>
            </p:custDataLst>
          </p:nvPr>
        </p:nvSpPr>
        <p:spPr>
          <a:xfrm>
            <a:off x="2970530" y="1923868"/>
            <a:ext cx="3215640" cy="472769"/>
          </a:xfrm>
          <a:prstGeom prst="rect">
            <a:avLst/>
          </a:prstGeom>
          <a:noFill/>
        </p:spPr>
        <p:txBody>
          <a:bodyPr wrap="square" rtlCol="0" anchor="ctr" anchorCtr="0">
            <a:normAutofit/>
          </a:bodyPr>
          <a:p>
            <a:pPr lvl="0"/>
            <a:r>
              <a:rPr lang="zh-CN" altLang="en-US" sz="2000" b="1" spc="300" dirty="0">
                <a:solidFill>
                  <a:schemeClr val="dk1">
                    <a:lumMod val="85000"/>
                    <a:lumOff val="15000"/>
                  </a:schemeClr>
                </a:solidFill>
                <a:uFillTx/>
                <a:latin typeface="Arial" panose="020B0604020202020204" pitchFamily="34" charset="0"/>
                <a:ea typeface="微软雅黑" panose="020B0503020204020204" charset="-122"/>
                <a:sym typeface="+mn-ea"/>
              </a:rPr>
              <a:t>信托投资</a:t>
            </a:r>
            <a:endParaRPr lang="zh-CN" altLang="en-US" sz="2000" b="1" spc="300" dirty="0">
              <a:solidFill>
                <a:schemeClr val="dk1">
                  <a:lumMod val="85000"/>
                  <a:lumOff val="15000"/>
                </a:schemeClr>
              </a:solidFill>
              <a:uFillTx/>
              <a:latin typeface="Arial" panose="020B0604020202020204" pitchFamily="34" charset="0"/>
              <a:ea typeface="微软雅黑" panose="020B0503020204020204" charset="-122"/>
              <a:sym typeface="+mn-ea"/>
            </a:endParaRPr>
          </a:p>
        </p:txBody>
      </p:sp>
      <p:sp>
        <p:nvSpPr>
          <p:cNvPr id="93" name="圆角矩形 92"/>
          <p:cNvSpPr/>
          <p:nvPr>
            <p:custDataLst>
              <p:tags r:id="rId6"/>
            </p:custDataLst>
          </p:nvPr>
        </p:nvSpPr>
        <p:spPr bwMode="auto">
          <a:xfrm>
            <a:off x="1858645" y="2700288"/>
            <a:ext cx="4410710" cy="469840"/>
          </a:xfrm>
          <a:prstGeom prst="roundRect">
            <a:avLst/>
          </a:prstGeom>
          <a:noFill/>
          <a:ln w="9525">
            <a:solidFill>
              <a:schemeClr val="lt1">
                <a:lumMod val="75000"/>
              </a:schemeClr>
            </a:solidFill>
            <a:round/>
          </a:ln>
        </p:spPr>
        <p:txBody>
          <a:bodyPr rot="0" spcFirstLastPara="0" vert="horz" wrap="square" lIns="91440" tIns="45720" rIns="91440" bIns="45720" anchor="ctr" anchorCtr="0" forceAA="0" compatLnSpc="1">
            <a:normAutofit/>
          </a:bodyPr>
          <a:p>
            <a:pPr algn="r">
              <a:lnSpc>
                <a:spcPct val="130000"/>
              </a:lnSpc>
            </a:pPr>
            <a:endParaRPr lang="en-US" altLang="zh-CN" sz="1100" dirty="0">
              <a:solidFill>
                <a:schemeClr val="dk1"/>
              </a:solidFill>
              <a:latin typeface="Arial" panose="020B0604020202020204" pitchFamily="34" charset="0"/>
              <a:ea typeface="微软雅黑" panose="020B0503020204020204" charset="-122"/>
            </a:endParaRPr>
          </a:p>
        </p:txBody>
      </p:sp>
      <p:sp>
        <p:nvSpPr>
          <p:cNvPr id="94" name="梯形 93"/>
          <p:cNvSpPr/>
          <p:nvPr>
            <p:custDataLst>
              <p:tags r:id="rId7"/>
            </p:custDataLst>
          </p:nvPr>
        </p:nvSpPr>
        <p:spPr bwMode="auto">
          <a:xfrm flipV="1">
            <a:off x="2078990" y="3169546"/>
            <a:ext cx="880110" cy="46519"/>
          </a:xfrm>
          <a:prstGeom prst="trapezoid">
            <a:avLst>
              <a:gd name="adj" fmla="val 154634"/>
            </a:avLst>
          </a:prstGeom>
          <a:solidFill>
            <a:schemeClr val="lt1">
              <a:lumMod val="65000"/>
            </a:schemeClr>
          </a:solidFill>
          <a:ln w="19050">
            <a:noFill/>
            <a:round/>
          </a:ln>
        </p:spPr>
        <p:txBody>
          <a:bodyPr wrap="square" lIns="91440" tIns="45720" rIns="91440" bIns="45720" anchor="ctr">
            <a:normAutofit/>
          </a:bodyPr>
          <a:p>
            <a:pPr algn="ctr"/>
            <a:endParaRPr>
              <a:solidFill>
                <a:schemeClr val="dk1"/>
              </a:solidFill>
              <a:latin typeface="Arial" panose="020B0604020202020204" pitchFamily="34" charset="0"/>
              <a:ea typeface="微软雅黑" panose="020B0503020204020204" charset="-122"/>
            </a:endParaRPr>
          </a:p>
        </p:txBody>
      </p:sp>
      <p:sp>
        <p:nvSpPr>
          <p:cNvPr id="95" name="梯形 94"/>
          <p:cNvSpPr/>
          <p:nvPr>
            <p:custDataLst>
              <p:tags r:id="rId8"/>
            </p:custDataLst>
          </p:nvPr>
        </p:nvSpPr>
        <p:spPr bwMode="auto">
          <a:xfrm>
            <a:off x="2079625" y="2653769"/>
            <a:ext cx="880110" cy="46519"/>
          </a:xfrm>
          <a:prstGeom prst="trapezoid">
            <a:avLst>
              <a:gd name="adj" fmla="val 154634"/>
            </a:avLst>
          </a:prstGeom>
          <a:solidFill>
            <a:schemeClr val="lt1">
              <a:lumMod val="65000"/>
            </a:schemeClr>
          </a:solidFill>
          <a:ln w="19050">
            <a:noFill/>
            <a:round/>
          </a:ln>
        </p:spPr>
        <p:txBody>
          <a:bodyPr wrap="square" lIns="91440" tIns="45720" rIns="91440" bIns="45720" anchor="ctr">
            <a:normAutofit/>
          </a:bodyPr>
          <a:p>
            <a:pPr algn="ctr"/>
            <a:endParaRPr>
              <a:solidFill>
                <a:schemeClr val="dk1"/>
              </a:solidFill>
              <a:latin typeface="Arial" panose="020B0604020202020204" pitchFamily="34" charset="0"/>
              <a:ea typeface="微软雅黑" panose="020B0503020204020204" charset="-122"/>
            </a:endParaRPr>
          </a:p>
        </p:txBody>
      </p:sp>
      <p:sp>
        <p:nvSpPr>
          <p:cNvPr id="96" name="矩形 95"/>
          <p:cNvSpPr/>
          <p:nvPr>
            <p:custDataLst>
              <p:tags r:id="rId9"/>
            </p:custDataLst>
          </p:nvPr>
        </p:nvSpPr>
        <p:spPr bwMode="auto">
          <a:xfrm>
            <a:off x="2204720" y="2651443"/>
            <a:ext cx="628650" cy="565785"/>
          </a:xfrm>
          <a:prstGeom prst="rect">
            <a:avLst/>
          </a:prstGeom>
          <a:solidFill>
            <a:schemeClr val="lt1">
              <a:lumMod val="95000"/>
            </a:schemeClr>
          </a:solidFill>
          <a:ln w="19050">
            <a:noFill/>
            <a:round/>
          </a:ln>
        </p:spPr>
        <p:txBody>
          <a:bodyPr rot="0" spcFirstLastPara="0" vert="horz" wrap="square" lIns="91440" tIns="45720" rIns="91440" bIns="45720" anchor="ctr" anchorCtr="0" forceAA="0" compatLnSpc="1">
            <a:normAutofit/>
          </a:bodyPr>
          <a:p>
            <a:pPr lvl="0" algn="ctr">
              <a:buClrTx/>
              <a:buSzTx/>
              <a:buFontTx/>
            </a:pPr>
            <a:r>
              <a:rPr lang="en-US" altLang="zh-CN" sz="2000" b="1" dirty="0">
                <a:solidFill>
                  <a:schemeClr val="accent1">
                    <a:lumMod val="75000"/>
                  </a:schemeClr>
                </a:solidFill>
                <a:latin typeface="Arial" panose="020B0604020202020204" pitchFamily="34" charset="0"/>
                <a:ea typeface="微软雅黑" panose="020B0503020204020204" charset="-122"/>
                <a:sym typeface="+mn-ea"/>
              </a:rPr>
              <a:t>02</a:t>
            </a:r>
            <a:endParaRPr lang="en-US" altLang="zh-CN" sz="2000" b="1" dirty="0">
              <a:solidFill>
                <a:schemeClr val="accent1">
                  <a:lumMod val="75000"/>
                </a:schemeClr>
              </a:solidFill>
              <a:latin typeface="Arial" panose="020B0604020202020204" pitchFamily="34" charset="0"/>
              <a:ea typeface="微软雅黑" panose="020B0503020204020204" charset="-122"/>
              <a:sym typeface="+mn-ea"/>
            </a:endParaRPr>
          </a:p>
        </p:txBody>
      </p:sp>
      <p:sp>
        <p:nvSpPr>
          <p:cNvPr id="97" name="文本框 96"/>
          <p:cNvSpPr txBox="1"/>
          <p:nvPr>
            <p:custDataLst>
              <p:tags r:id="rId10"/>
            </p:custDataLst>
          </p:nvPr>
        </p:nvSpPr>
        <p:spPr>
          <a:xfrm>
            <a:off x="2970530" y="2704283"/>
            <a:ext cx="3215640" cy="472769"/>
          </a:xfrm>
          <a:prstGeom prst="rect">
            <a:avLst/>
          </a:prstGeom>
          <a:noFill/>
        </p:spPr>
        <p:txBody>
          <a:bodyPr wrap="square" rtlCol="0" anchor="ctr" anchorCtr="0">
            <a:normAutofit/>
          </a:bodyPr>
          <a:p>
            <a:pPr lvl="0"/>
            <a:r>
              <a:rPr lang="zh-CN" altLang="en-US" sz="2000" b="1" spc="300" dirty="0">
                <a:solidFill>
                  <a:schemeClr val="dk1">
                    <a:lumMod val="85000"/>
                    <a:lumOff val="15000"/>
                  </a:schemeClr>
                </a:solidFill>
                <a:uFillTx/>
                <a:latin typeface="Arial" panose="020B0604020202020204" pitchFamily="34" charset="0"/>
                <a:ea typeface="微软雅黑" panose="020B0503020204020204" charset="-122"/>
                <a:sym typeface="+mn-ea"/>
              </a:rPr>
              <a:t>房地产投资</a:t>
            </a:r>
            <a:endParaRPr lang="zh-CN" altLang="en-US" sz="2000" b="1" spc="300" dirty="0">
              <a:solidFill>
                <a:schemeClr val="dk1">
                  <a:lumMod val="85000"/>
                  <a:lumOff val="15000"/>
                </a:schemeClr>
              </a:solidFill>
              <a:uFillTx/>
              <a:latin typeface="Arial" panose="020B0604020202020204" pitchFamily="34" charset="0"/>
              <a:ea typeface="微软雅黑" panose="020B0503020204020204" charset="-122"/>
              <a:sym typeface="+mn-ea"/>
            </a:endParaRPr>
          </a:p>
        </p:txBody>
      </p:sp>
      <p:sp>
        <p:nvSpPr>
          <p:cNvPr id="99" name="圆角矩形 98"/>
          <p:cNvSpPr/>
          <p:nvPr>
            <p:custDataLst>
              <p:tags r:id="rId11"/>
            </p:custDataLst>
          </p:nvPr>
        </p:nvSpPr>
        <p:spPr bwMode="auto">
          <a:xfrm>
            <a:off x="1858645" y="3480703"/>
            <a:ext cx="4410710" cy="469840"/>
          </a:xfrm>
          <a:prstGeom prst="roundRect">
            <a:avLst/>
          </a:prstGeom>
          <a:noFill/>
          <a:ln w="9525">
            <a:solidFill>
              <a:schemeClr val="lt1">
                <a:lumMod val="75000"/>
              </a:schemeClr>
            </a:solidFill>
            <a:round/>
          </a:ln>
        </p:spPr>
        <p:txBody>
          <a:bodyPr rot="0" spcFirstLastPara="0" vert="horz" wrap="square" lIns="91440" tIns="45720" rIns="91440" bIns="45720" anchor="ctr" anchorCtr="0" forceAA="0" compatLnSpc="1">
            <a:normAutofit/>
          </a:bodyPr>
          <a:p>
            <a:pPr algn="r">
              <a:lnSpc>
                <a:spcPct val="130000"/>
              </a:lnSpc>
            </a:pPr>
            <a:endParaRPr lang="en-US" altLang="zh-CN" sz="1100" dirty="0">
              <a:solidFill>
                <a:schemeClr val="dk1"/>
              </a:solidFill>
              <a:latin typeface="Arial" panose="020B0604020202020204" pitchFamily="34" charset="0"/>
              <a:ea typeface="微软雅黑" panose="020B0503020204020204" charset="-122"/>
            </a:endParaRPr>
          </a:p>
        </p:txBody>
      </p:sp>
      <p:sp>
        <p:nvSpPr>
          <p:cNvPr id="100" name="梯形 99"/>
          <p:cNvSpPr/>
          <p:nvPr>
            <p:custDataLst>
              <p:tags r:id="rId12"/>
            </p:custDataLst>
          </p:nvPr>
        </p:nvSpPr>
        <p:spPr bwMode="auto">
          <a:xfrm flipV="1">
            <a:off x="2078990" y="3949961"/>
            <a:ext cx="880110" cy="46519"/>
          </a:xfrm>
          <a:prstGeom prst="trapezoid">
            <a:avLst>
              <a:gd name="adj" fmla="val 154634"/>
            </a:avLst>
          </a:prstGeom>
          <a:solidFill>
            <a:schemeClr val="lt1">
              <a:lumMod val="65000"/>
            </a:schemeClr>
          </a:solidFill>
          <a:ln w="19050">
            <a:noFill/>
            <a:round/>
          </a:ln>
        </p:spPr>
        <p:txBody>
          <a:bodyPr wrap="square" lIns="91440" tIns="45720" rIns="91440" bIns="45720" anchor="ctr">
            <a:normAutofit/>
          </a:bodyPr>
          <a:p>
            <a:pPr algn="ctr"/>
            <a:endParaRPr>
              <a:solidFill>
                <a:schemeClr val="dk1"/>
              </a:solidFill>
              <a:latin typeface="Arial" panose="020B0604020202020204" pitchFamily="34" charset="0"/>
              <a:ea typeface="微软雅黑" panose="020B0503020204020204" charset="-122"/>
            </a:endParaRPr>
          </a:p>
        </p:txBody>
      </p:sp>
      <p:sp>
        <p:nvSpPr>
          <p:cNvPr id="101" name="梯形 100"/>
          <p:cNvSpPr/>
          <p:nvPr>
            <p:custDataLst>
              <p:tags r:id="rId13"/>
            </p:custDataLst>
          </p:nvPr>
        </p:nvSpPr>
        <p:spPr bwMode="auto">
          <a:xfrm>
            <a:off x="2079625" y="3434184"/>
            <a:ext cx="880110" cy="46519"/>
          </a:xfrm>
          <a:prstGeom prst="trapezoid">
            <a:avLst>
              <a:gd name="adj" fmla="val 154634"/>
            </a:avLst>
          </a:prstGeom>
          <a:solidFill>
            <a:schemeClr val="lt1">
              <a:lumMod val="65000"/>
            </a:schemeClr>
          </a:solidFill>
          <a:ln w="19050">
            <a:noFill/>
            <a:round/>
          </a:ln>
        </p:spPr>
        <p:txBody>
          <a:bodyPr wrap="square" lIns="91440" tIns="45720" rIns="91440" bIns="45720" anchor="ctr">
            <a:normAutofit/>
          </a:bodyPr>
          <a:p>
            <a:pPr algn="ctr"/>
            <a:endParaRPr>
              <a:solidFill>
                <a:schemeClr val="dk1"/>
              </a:solidFill>
              <a:latin typeface="Arial" panose="020B0604020202020204" pitchFamily="34" charset="0"/>
              <a:ea typeface="微软雅黑" panose="020B0503020204020204" charset="-122"/>
            </a:endParaRPr>
          </a:p>
        </p:txBody>
      </p:sp>
      <p:sp>
        <p:nvSpPr>
          <p:cNvPr id="102" name="矩形 101"/>
          <p:cNvSpPr/>
          <p:nvPr>
            <p:custDataLst>
              <p:tags r:id="rId14"/>
            </p:custDataLst>
          </p:nvPr>
        </p:nvSpPr>
        <p:spPr bwMode="auto">
          <a:xfrm>
            <a:off x="2204720" y="3431858"/>
            <a:ext cx="628650" cy="565785"/>
          </a:xfrm>
          <a:prstGeom prst="rect">
            <a:avLst/>
          </a:prstGeom>
          <a:solidFill>
            <a:schemeClr val="lt1">
              <a:lumMod val="95000"/>
            </a:schemeClr>
          </a:solidFill>
          <a:ln w="19050">
            <a:noFill/>
            <a:round/>
          </a:ln>
        </p:spPr>
        <p:txBody>
          <a:bodyPr rot="0" spcFirstLastPara="0" vert="horz" wrap="square" lIns="91440" tIns="45720" rIns="91440" bIns="45720" anchor="ctr" anchorCtr="0" forceAA="0" compatLnSpc="1">
            <a:normAutofit/>
          </a:bodyPr>
          <a:p>
            <a:pPr lvl="0" algn="ctr">
              <a:buClrTx/>
              <a:buSzTx/>
              <a:buFontTx/>
            </a:pPr>
            <a:r>
              <a:rPr lang="en-US" altLang="zh-CN" sz="2000" b="1" dirty="0">
                <a:solidFill>
                  <a:schemeClr val="accent1">
                    <a:lumMod val="75000"/>
                  </a:schemeClr>
                </a:solidFill>
                <a:latin typeface="Arial" panose="020B0604020202020204" pitchFamily="34" charset="0"/>
                <a:ea typeface="微软雅黑" panose="020B0503020204020204" charset="-122"/>
                <a:sym typeface="+mn-ea"/>
              </a:rPr>
              <a:t>03</a:t>
            </a:r>
            <a:endParaRPr lang="en-US" altLang="zh-CN" sz="2000" b="1" dirty="0">
              <a:solidFill>
                <a:schemeClr val="accent1">
                  <a:lumMod val="75000"/>
                </a:schemeClr>
              </a:solidFill>
              <a:latin typeface="Arial" panose="020B0604020202020204" pitchFamily="34" charset="0"/>
              <a:ea typeface="微软雅黑" panose="020B0503020204020204" charset="-122"/>
              <a:sym typeface="+mn-ea"/>
            </a:endParaRPr>
          </a:p>
        </p:txBody>
      </p:sp>
      <p:sp>
        <p:nvSpPr>
          <p:cNvPr id="103" name="文本框 102"/>
          <p:cNvSpPr txBox="1"/>
          <p:nvPr>
            <p:custDataLst>
              <p:tags r:id="rId15"/>
            </p:custDataLst>
          </p:nvPr>
        </p:nvSpPr>
        <p:spPr>
          <a:xfrm>
            <a:off x="2970530" y="3484698"/>
            <a:ext cx="3215640" cy="472769"/>
          </a:xfrm>
          <a:prstGeom prst="rect">
            <a:avLst/>
          </a:prstGeom>
          <a:noFill/>
        </p:spPr>
        <p:txBody>
          <a:bodyPr wrap="square" rtlCol="0" anchor="ctr" anchorCtr="0">
            <a:normAutofit/>
          </a:bodyPr>
          <a:p>
            <a:pPr lvl="0"/>
            <a:r>
              <a:rPr lang="zh-CN" altLang="en-US" sz="2000" b="1" spc="300" dirty="0">
                <a:solidFill>
                  <a:schemeClr val="dk1">
                    <a:lumMod val="85000"/>
                    <a:lumOff val="15000"/>
                  </a:schemeClr>
                </a:solidFill>
                <a:uFillTx/>
                <a:latin typeface="Arial" panose="020B0604020202020204" pitchFamily="34" charset="0"/>
                <a:ea typeface="微软雅黑" panose="020B0503020204020204" charset="-122"/>
                <a:sym typeface="+mn-ea"/>
              </a:rPr>
              <a:t>收藏品投资</a:t>
            </a:r>
            <a:endParaRPr lang="zh-CN" altLang="en-US" sz="2000" b="1" spc="300" dirty="0">
              <a:solidFill>
                <a:schemeClr val="dk1">
                  <a:lumMod val="85000"/>
                  <a:lumOff val="15000"/>
                </a:schemeClr>
              </a:solidFill>
              <a:uFillTx/>
              <a:latin typeface="Arial" panose="020B0604020202020204" pitchFamily="34" charset="0"/>
              <a:ea typeface="微软雅黑" panose="020B0503020204020204" charset="-122"/>
              <a:sym typeface="+mn-ea"/>
            </a:endParaRPr>
          </a:p>
        </p:txBody>
      </p:sp>
      <p:sp>
        <p:nvSpPr>
          <p:cNvPr id="105" name="圆角矩形 104"/>
          <p:cNvSpPr/>
          <p:nvPr>
            <p:custDataLst>
              <p:tags r:id="rId16"/>
            </p:custDataLst>
          </p:nvPr>
        </p:nvSpPr>
        <p:spPr bwMode="auto">
          <a:xfrm>
            <a:off x="1858645" y="4261118"/>
            <a:ext cx="4410710" cy="469840"/>
          </a:xfrm>
          <a:prstGeom prst="roundRect">
            <a:avLst/>
          </a:prstGeom>
          <a:noFill/>
          <a:ln w="9525">
            <a:solidFill>
              <a:schemeClr val="lt1">
                <a:lumMod val="75000"/>
              </a:schemeClr>
            </a:solidFill>
            <a:round/>
          </a:ln>
        </p:spPr>
        <p:txBody>
          <a:bodyPr rot="0" spcFirstLastPara="0" vert="horz" wrap="square" lIns="91440" tIns="45720" rIns="91440" bIns="45720" anchor="ctr" anchorCtr="0" forceAA="0" compatLnSpc="1">
            <a:normAutofit/>
          </a:bodyPr>
          <a:p>
            <a:pPr algn="r">
              <a:lnSpc>
                <a:spcPct val="130000"/>
              </a:lnSpc>
            </a:pPr>
            <a:endParaRPr lang="en-US" altLang="zh-CN" sz="1100" dirty="0">
              <a:solidFill>
                <a:schemeClr val="dk1"/>
              </a:solidFill>
              <a:latin typeface="Arial" panose="020B0604020202020204" pitchFamily="34" charset="0"/>
              <a:ea typeface="微软雅黑" panose="020B0503020204020204" charset="-122"/>
            </a:endParaRPr>
          </a:p>
        </p:txBody>
      </p:sp>
      <p:sp>
        <p:nvSpPr>
          <p:cNvPr id="106" name="梯形 105"/>
          <p:cNvSpPr/>
          <p:nvPr>
            <p:custDataLst>
              <p:tags r:id="rId17"/>
            </p:custDataLst>
          </p:nvPr>
        </p:nvSpPr>
        <p:spPr bwMode="auto">
          <a:xfrm flipV="1">
            <a:off x="2078990" y="4730376"/>
            <a:ext cx="880110" cy="46519"/>
          </a:xfrm>
          <a:prstGeom prst="trapezoid">
            <a:avLst>
              <a:gd name="adj" fmla="val 154634"/>
            </a:avLst>
          </a:prstGeom>
          <a:solidFill>
            <a:schemeClr val="lt1">
              <a:lumMod val="65000"/>
            </a:schemeClr>
          </a:solidFill>
          <a:ln w="19050">
            <a:noFill/>
            <a:round/>
          </a:ln>
        </p:spPr>
        <p:txBody>
          <a:bodyPr wrap="square" lIns="91440" tIns="45720" rIns="91440" bIns="45720" anchor="ctr">
            <a:normAutofit/>
          </a:bodyPr>
          <a:p>
            <a:pPr algn="ctr"/>
            <a:endParaRPr>
              <a:solidFill>
                <a:schemeClr val="dk1"/>
              </a:solidFill>
              <a:latin typeface="Arial" panose="020B0604020202020204" pitchFamily="34" charset="0"/>
              <a:ea typeface="微软雅黑" panose="020B0503020204020204" charset="-122"/>
            </a:endParaRPr>
          </a:p>
        </p:txBody>
      </p:sp>
      <p:sp>
        <p:nvSpPr>
          <p:cNvPr id="107" name="梯形 106"/>
          <p:cNvSpPr/>
          <p:nvPr>
            <p:custDataLst>
              <p:tags r:id="rId18"/>
            </p:custDataLst>
          </p:nvPr>
        </p:nvSpPr>
        <p:spPr bwMode="auto">
          <a:xfrm>
            <a:off x="2079625" y="4214599"/>
            <a:ext cx="880110" cy="46519"/>
          </a:xfrm>
          <a:prstGeom prst="trapezoid">
            <a:avLst>
              <a:gd name="adj" fmla="val 154634"/>
            </a:avLst>
          </a:prstGeom>
          <a:solidFill>
            <a:schemeClr val="lt1">
              <a:lumMod val="65000"/>
            </a:schemeClr>
          </a:solidFill>
          <a:ln w="19050">
            <a:noFill/>
            <a:round/>
          </a:ln>
        </p:spPr>
        <p:txBody>
          <a:bodyPr wrap="square" lIns="91440" tIns="45720" rIns="91440" bIns="45720" anchor="ctr">
            <a:normAutofit/>
          </a:bodyPr>
          <a:p>
            <a:pPr algn="ctr"/>
            <a:endParaRPr>
              <a:solidFill>
                <a:schemeClr val="dk1"/>
              </a:solidFill>
              <a:latin typeface="Arial" panose="020B0604020202020204" pitchFamily="34" charset="0"/>
              <a:ea typeface="微软雅黑" panose="020B0503020204020204" charset="-122"/>
            </a:endParaRPr>
          </a:p>
        </p:txBody>
      </p:sp>
      <p:sp>
        <p:nvSpPr>
          <p:cNvPr id="108" name="矩形 107"/>
          <p:cNvSpPr/>
          <p:nvPr>
            <p:custDataLst>
              <p:tags r:id="rId19"/>
            </p:custDataLst>
          </p:nvPr>
        </p:nvSpPr>
        <p:spPr bwMode="auto">
          <a:xfrm>
            <a:off x="2204720" y="4212273"/>
            <a:ext cx="628650" cy="565785"/>
          </a:xfrm>
          <a:prstGeom prst="rect">
            <a:avLst/>
          </a:prstGeom>
          <a:solidFill>
            <a:schemeClr val="lt1">
              <a:lumMod val="95000"/>
            </a:schemeClr>
          </a:solidFill>
          <a:ln w="19050">
            <a:noFill/>
            <a:round/>
          </a:ln>
        </p:spPr>
        <p:txBody>
          <a:bodyPr rot="0" spcFirstLastPara="0" vert="horz" wrap="square" lIns="91440" tIns="45720" rIns="91440" bIns="45720" anchor="ctr" anchorCtr="0" forceAA="0" compatLnSpc="1">
            <a:normAutofit/>
          </a:bodyPr>
          <a:p>
            <a:pPr lvl="0" algn="ctr">
              <a:buClrTx/>
              <a:buSzTx/>
              <a:buFontTx/>
            </a:pPr>
            <a:r>
              <a:rPr lang="en-US" altLang="zh-CN" sz="2000" b="1" dirty="0">
                <a:solidFill>
                  <a:schemeClr val="accent1">
                    <a:lumMod val="75000"/>
                  </a:schemeClr>
                </a:solidFill>
                <a:latin typeface="Arial" panose="020B0604020202020204" pitchFamily="34" charset="0"/>
                <a:ea typeface="微软雅黑" panose="020B0503020204020204" charset="-122"/>
                <a:sym typeface="+mn-ea"/>
              </a:rPr>
              <a:t>04</a:t>
            </a:r>
            <a:endParaRPr lang="en-US" altLang="zh-CN" sz="2000" b="1" dirty="0">
              <a:solidFill>
                <a:schemeClr val="accent1">
                  <a:lumMod val="75000"/>
                </a:schemeClr>
              </a:solidFill>
              <a:latin typeface="Arial" panose="020B0604020202020204" pitchFamily="34" charset="0"/>
              <a:ea typeface="微软雅黑" panose="020B0503020204020204" charset="-122"/>
              <a:sym typeface="+mn-ea"/>
            </a:endParaRPr>
          </a:p>
        </p:txBody>
      </p:sp>
      <p:sp>
        <p:nvSpPr>
          <p:cNvPr id="109" name="文本框 108"/>
          <p:cNvSpPr txBox="1"/>
          <p:nvPr>
            <p:custDataLst>
              <p:tags r:id="rId20"/>
            </p:custDataLst>
          </p:nvPr>
        </p:nvSpPr>
        <p:spPr>
          <a:xfrm>
            <a:off x="2970530" y="4265113"/>
            <a:ext cx="3215640" cy="472769"/>
          </a:xfrm>
          <a:prstGeom prst="rect">
            <a:avLst/>
          </a:prstGeom>
          <a:noFill/>
        </p:spPr>
        <p:txBody>
          <a:bodyPr wrap="square" rtlCol="0" anchor="ctr" anchorCtr="0">
            <a:normAutofit/>
          </a:bodyPr>
          <a:p>
            <a:pPr lvl="0"/>
            <a:r>
              <a:rPr lang="zh-CN" altLang="en-US" sz="2000" b="1" spc="300" dirty="0">
                <a:solidFill>
                  <a:schemeClr val="dk1">
                    <a:lumMod val="85000"/>
                    <a:lumOff val="15000"/>
                  </a:schemeClr>
                </a:solidFill>
                <a:uFillTx/>
                <a:latin typeface="Arial" panose="020B0604020202020204" pitchFamily="34" charset="0"/>
                <a:ea typeface="微软雅黑" panose="020B0503020204020204" charset="-122"/>
                <a:sym typeface="+mn-ea"/>
              </a:rPr>
              <a:t>互联网金融投资</a:t>
            </a:r>
            <a:endParaRPr lang="zh-CN" altLang="en-US" sz="2000" b="1" spc="300" dirty="0">
              <a:solidFill>
                <a:schemeClr val="dk1">
                  <a:lumMod val="85000"/>
                  <a:lumOff val="15000"/>
                </a:schemeClr>
              </a:solidFill>
              <a:uFillTx/>
              <a:latin typeface="Arial" panose="020B0604020202020204" pitchFamily="34" charset="0"/>
              <a:ea typeface="微软雅黑" panose="020B0503020204020204" charset="-122"/>
              <a:sym typeface="+mn-ea"/>
            </a:endParaRPr>
          </a:p>
        </p:txBody>
      </p:sp>
      <p:sp>
        <p:nvSpPr>
          <p:cNvPr id="35" name="文本框 34"/>
          <p:cNvSpPr txBox="1"/>
          <p:nvPr>
            <p:custDataLst>
              <p:tags r:id="rId21"/>
            </p:custDataLst>
          </p:nvPr>
        </p:nvSpPr>
        <p:spPr>
          <a:xfrm>
            <a:off x="1859280" y="1225868"/>
            <a:ext cx="3292475" cy="337185"/>
          </a:xfrm>
          <a:prstGeom prst="rect">
            <a:avLst/>
          </a:prstGeom>
          <a:noFill/>
        </p:spPr>
        <p:txBody>
          <a:bodyPr wrap="square" lIns="91440" tIns="45720" rIns="91440" bIns="45720" rtlCol="0">
            <a:normAutofit/>
          </a:bodyPr>
          <a:p>
            <a:r>
              <a:rPr lang="en-US" altLang="zh-CN" sz="1600" b="1" spc="600">
                <a:solidFill>
                  <a:schemeClr val="dk1">
                    <a:lumMod val="85000"/>
                    <a:lumOff val="15000"/>
                  </a:schemeClr>
                </a:solidFill>
                <a:uFillTx/>
                <a:latin typeface="Arial" panose="020B0604020202020204" pitchFamily="34" charset="0"/>
                <a:ea typeface="微软雅黑" panose="020B0503020204020204" charset="-122"/>
              </a:rPr>
              <a:t>CONTENTS</a:t>
            </a:r>
            <a:endParaRPr lang="en-US" altLang="zh-CN" sz="1600" b="1" spc="600">
              <a:solidFill>
                <a:schemeClr val="dk1">
                  <a:lumMod val="85000"/>
                  <a:lumOff val="15000"/>
                </a:schemeClr>
              </a:solidFill>
              <a:uFillTx/>
              <a:latin typeface="Arial" panose="020B0604020202020204" pitchFamily="34" charset="0"/>
              <a:ea typeface="微软雅黑" panose="020B0503020204020204" charset="-122"/>
            </a:endParaRPr>
          </a:p>
        </p:txBody>
      </p:sp>
      <p:sp>
        <p:nvSpPr>
          <p:cNvPr id="36" name="文本框 35"/>
          <p:cNvSpPr txBox="1"/>
          <p:nvPr>
            <p:custDataLst>
              <p:tags r:id="rId22"/>
            </p:custDataLst>
          </p:nvPr>
        </p:nvSpPr>
        <p:spPr>
          <a:xfrm>
            <a:off x="1858645" y="519113"/>
            <a:ext cx="3292475" cy="706755"/>
          </a:xfrm>
          <a:prstGeom prst="rect">
            <a:avLst/>
          </a:prstGeom>
          <a:noFill/>
        </p:spPr>
        <p:txBody>
          <a:bodyPr wrap="square" lIns="91440" tIns="45720" rIns="91440" bIns="45720" rtlCol="0" anchor="b" anchorCtr="0">
            <a:normAutofit lnSpcReduction="10000"/>
          </a:bodyPr>
          <a:p>
            <a:r>
              <a:rPr lang="zh-CN" altLang="en-US" sz="4000" spc="600">
                <a:solidFill>
                  <a:schemeClr val="accent1">
                    <a:lumMod val="75000"/>
                  </a:schemeClr>
                </a:solidFill>
                <a:uFillTx/>
                <a:latin typeface="Arial" panose="020B0604020202020204" pitchFamily="34" charset="0"/>
                <a:ea typeface="汉仪旗黑-85S" panose="00020600040101010101" pitchFamily="18" charset="-122"/>
              </a:rPr>
              <a:t>目录</a:t>
            </a:r>
            <a:endParaRPr lang="zh-CN" altLang="en-US" sz="4000" spc="600">
              <a:solidFill>
                <a:schemeClr val="accent1">
                  <a:lumMod val="75000"/>
                </a:schemeClr>
              </a:solidFill>
              <a:uFillTx/>
              <a:latin typeface="Arial" panose="020B0604020202020204" pitchFamily="34" charset="0"/>
              <a:ea typeface="汉仪旗黑-85S" panose="00020600040101010101" pitchFamily="18" charset="-122"/>
            </a:endParaRPr>
          </a:p>
        </p:txBody>
      </p:sp>
    </p:spTree>
    <p:custDataLst>
      <p:tags r:id="rId2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7" name="矩形 26"/>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285750" indent="-285750">
              <a:lnSpc>
                <a:spcPct val="130000"/>
              </a:lnSpc>
              <a:spcAft>
                <a:spcPts val="800"/>
              </a:spcAft>
              <a:buClr>
                <a:schemeClr val="tx1">
                  <a:lumMod val="65000"/>
                  <a:lumOff val="35000"/>
                </a:schemeClr>
              </a:buClr>
              <a:buFont typeface="Wingdings" panose="05000000000000000000" pitchFamily="2" charset="2"/>
              <a:buChar char="l"/>
            </a:pPr>
            <a:endParaRPr lang="zh-CN" altLang="en-US">
              <a:solidFill>
                <a:schemeClr val="lt1"/>
              </a:solidFill>
              <a:latin typeface="微软雅黑" panose="020B0503020204020204" charset="-122"/>
              <a:ea typeface="微软雅黑" panose="020B0503020204020204" charset="-122"/>
            </a:endParaRPr>
          </a:p>
        </p:txBody>
      </p:sp>
      <p:pic>
        <p:nvPicPr>
          <p:cNvPr id="26" name="图片 25"/>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5" name="图片 24"/>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3" name="Title 6"/>
          <p:cNvSpPr txBox="1"/>
          <p:nvPr>
            <p:custDataLst>
              <p:tags r:id="rId8"/>
            </p:custDataLst>
          </p:nvPr>
        </p:nvSpPr>
        <p:spPr>
          <a:xfrm>
            <a:off x="608330" y="854075"/>
            <a:ext cx="4777740" cy="5508625"/>
          </a:xfrm>
          <a:prstGeom prst="rect">
            <a:avLst/>
          </a:prstGeom>
          <a:noFill/>
          <a:ln w="3175">
            <a:noFill/>
            <a:prstDash val="dash"/>
          </a:ln>
        </p:spPr>
        <p:txBody>
          <a:bodyPr wrap="square" lIns="90170" tIns="46990" rIns="90170" bIns="4699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lnSpc>
                <a:spcPct val="150000"/>
              </a:lnSpc>
              <a:spcAft>
                <a:spcPts val="0"/>
              </a:spcAft>
              <a:buClr>
                <a:schemeClr val="tx1">
                  <a:lumMod val="65000"/>
                  <a:lumOff val="35000"/>
                </a:schemeClr>
              </a:buClr>
              <a:buSzTx/>
              <a:buFont typeface="Wingdings" panose="05000000000000000000" pitchFamily="2" charset="2"/>
            </a:pPr>
            <a:r>
              <a:rPr lang="zh-CN" altLang="en-US" sz="15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收藏品市场价格与宏观经济</a:t>
            </a:r>
            <a:endParaRPr lang="zh-CN" altLang="en-US" sz="15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a:lnSpc>
                <a:spcPct val="150000"/>
              </a:lnSpc>
              <a:spcAft>
                <a:spcPts val="0"/>
              </a:spcAft>
              <a:buClr>
                <a:schemeClr val="tx1">
                  <a:lumMod val="65000"/>
                  <a:lumOff val="35000"/>
                </a:schemeClr>
              </a:buClr>
              <a:buSzTx/>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收藏品价格上升的前提就是人们生活的富足稳定和资金的充足运转。在社会层面就是社会长期稳定，经济持续发展，即所谓的“盛世收藏”。</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a:lnSpc>
                <a:spcPct val="150000"/>
              </a:lnSpc>
              <a:spcAft>
                <a:spcPts val="0"/>
              </a:spcAft>
              <a:buClr>
                <a:schemeClr val="tx1">
                  <a:lumMod val="65000"/>
                  <a:lumOff val="35000"/>
                </a:schemeClr>
              </a:buClr>
              <a:buSzTx/>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收藏品具有保值功能，因此在通货膨胀率高的时期，收藏品的价格上升幅度多超过通胀率。</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a:lnSpc>
                <a:spcPct val="150000"/>
              </a:lnSpc>
              <a:spcAft>
                <a:spcPts val="0"/>
              </a:spcAft>
              <a:buClr>
                <a:schemeClr val="tx1">
                  <a:lumMod val="65000"/>
                  <a:lumOff val="35000"/>
                </a:schemeClr>
              </a:buClr>
              <a:buSzTx/>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美国的研究数据发现收藏品的投资收益率和股票投资收益率之间存在高度正相关性，相比之下收藏品投资的波动性更大。</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a:lnSpc>
                <a:spcPct val="150000"/>
              </a:lnSpc>
              <a:spcAft>
                <a:spcPts val="0"/>
              </a:spcAft>
              <a:buClr>
                <a:schemeClr val="tx1">
                  <a:lumMod val="65000"/>
                  <a:lumOff val="35000"/>
                </a:schemeClr>
              </a:buClr>
              <a:buSzTx/>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外商私人银行可以为收藏品提供低息抵押贷款，持有人可使用此笔贷款进行金融投资，同时保存收藏品。</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 name="Title 6"/>
          <p:cNvSpPr txBox="1"/>
          <p:nvPr>
            <p:custDataLst>
              <p:tags r:id="rId9"/>
            </p:custDataLst>
          </p:nvPr>
        </p:nvSpPr>
        <p:spPr>
          <a:xfrm>
            <a:off x="6458585" y="988695"/>
            <a:ext cx="5454650" cy="5186680"/>
          </a:xfrm>
          <a:prstGeom prst="rect">
            <a:avLst/>
          </a:prstGeom>
          <a:noFill/>
          <a:ln w="3175">
            <a:noFill/>
            <a:prstDash val="dash"/>
          </a:ln>
        </p:spPr>
        <p:txBody>
          <a:bodyPr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50000"/>
              </a:lnSpc>
              <a:spcAft>
                <a:spcPts val="0"/>
              </a:spcAft>
              <a:buClr>
                <a:schemeClr val="tx1">
                  <a:lumMod val="65000"/>
                  <a:lumOff val="35000"/>
                </a:schemeClr>
              </a:buClr>
              <a:buSzTx/>
              <a:buFont typeface="Wingdings" panose="05000000000000000000" pitchFamily="2" charset="2"/>
            </a:pPr>
            <a:r>
              <a:rPr lang="zh-CN" altLang="en-US" sz="15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收藏品价格指数</a:t>
            </a:r>
            <a:endParaRPr lang="zh-CN" altLang="en-US" sz="15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pPr>
            <a:r>
              <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altLang="zh-CN"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a:t>
            </a:r>
            <a:r>
              <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）梅摩艺术品指数</a:t>
            </a:r>
            <a:endPar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梅摩艺术品指数是通过跟踪同一件收藏品的重复交易记录而构建的，反映收藏品的市场走势，计算出一段时间的投资回报率。</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（2）中艺指数和雅昌指数</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雅昌指数（全称雅昌书画拍卖指数），是一种以“中国艺术品拍卖市场行情发布系统”的拍卖数据为基础，反映书画拍卖市场价格走向的数值体系，由分类指数、艺术家个人作品价格指数构成。</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cxnSp>
        <p:nvCxnSpPr>
          <p:cNvPr id="5" name="直接连接符 24"/>
          <p:cNvCxnSpPr/>
          <p:nvPr>
            <p:custDataLst>
              <p:tags r:id="rId10"/>
            </p:custDataLst>
          </p:nvPr>
        </p:nvCxnSpPr>
        <p:spPr>
          <a:xfrm>
            <a:off x="6095998" y="1591374"/>
            <a:ext cx="0" cy="4420800"/>
          </a:xfrm>
          <a:prstGeom prst="line">
            <a:avLst/>
          </a:prstGeom>
          <a:ln w="635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Title 6"/>
          <p:cNvSpPr txBox="1"/>
          <p:nvPr>
            <p:custDataLst>
              <p:tags r:id="rId11"/>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fontScale="9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altLang="zh-CN"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a:t>
            </a:r>
            <a:r>
              <a:rPr altLang="zh-CN"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3</a:t>
            </a:r>
            <a:r>
              <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.2 收藏品价格评估的基本框架之影响收藏品价格的因素</a:t>
            </a:r>
            <a:endPar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spTree>
    <p:custDataLst>
      <p:tags r:id="rId1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7" name="矩形 26"/>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285750" indent="-285750">
              <a:lnSpc>
                <a:spcPct val="130000"/>
              </a:lnSpc>
              <a:spcAft>
                <a:spcPts val="800"/>
              </a:spcAft>
              <a:buClr>
                <a:schemeClr val="tx1">
                  <a:lumMod val="65000"/>
                  <a:lumOff val="35000"/>
                </a:schemeClr>
              </a:buClr>
              <a:buFont typeface="Wingdings" panose="05000000000000000000" pitchFamily="2" charset="2"/>
              <a:buChar char="l"/>
            </a:pPr>
            <a:endParaRPr lang="zh-CN" altLang="en-US">
              <a:solidFill>
                <a:schemeClr val="lt1"/>
              </a:solidFill>
              <a:latin typeface="微软雅黑" panose="020B0503020204020204" charset="-122"/>
              <a:ea typeface="微软雅黑" panose="020B0503020204020204" charset="-122"/>
            </a:endParaRPr>
          </a:p>
        </p:txBody>
      </p:sp>
      <p:pic>
        <p:nvPicPr>
          <p:cNvPr id="26" name="图片 25"/>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5" name="图片 24"/>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3" name="Title 6"/>
          <p:cNvSpPr txBox="1"/>
          <p:nvPr>
            <p:custDataLst>
              <p:tags r:id="rId8"/>
            </p:custDataLst>
          </p:nvPr>
        </p:nvSpPr>
        <p:spPr>
          <a:xfrm>
            <a:off x="608330" y="854075"/>
            <a:ext cx="4777740" cy="5508625"/>
          </a:xfrm>
          <a:prstGeom prst="rect">
            <a:avLst/>
          </a:prstGeom>
          <a:noFill/>
          <a:ln w="3175">
            <a:noFill/>
            <a:prstDash val="dash"/>
          </a:ln>
        </p:spPr>
        <p:txBody>
          <a:bodyPr wrap="square" lIns="90170" tIns="46990" rIns="90170" bIns="4699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lnSpc>
                <a:spcPct val="150000"/>
              </a:lnSpc>
              <a:spcAft>
                <a:spcPts val="0"/>
              </a:spcAft>
              <a:buClr>
                <a:schemeClr val="tx1">
                  <a:lumMod val="65000"/>
                  <a:lumOff val="35000"/>
                </a:schemeClr>
              </a:buClr>
              <a:buSzTx/>
              <a:buFont typeface="Wingdings" panose="05000000000000000000" pitchFamily="2" charset="2"/>
            </a:pPr>
            <a:r>
              <a:rPr lang="zh-CN" altLang="en-US" sz="15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1.收藏品投资的赝品风险</a:t>
            </a:r>
            <a:endParaRPr lang="zh-CN" altLang="en-US" sz="15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a:lnSpc>
                <a:spcPct val="150000"/>
              </a:lnSpc>
              <a:spcAft>
                <a:spcPts val="0"/>
              </a:spcAft>
              <a:buClr>
                <a:schemeClr val="tx1">
                  <a:lumMod val="65000"/>
                  <a:lumOff val="35000"/>
                </a:schemeClr>
              </a:buClr>
              <a:buSzTx/>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赝品风险，是最根本的风险，“不怕买贵，就怕不对”</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a:lnSpc>
                <a:spcPct val="150000"/>
              </a:lnSpc>
              <a:spcAft>
                <a:spcPts val="0"/>
              </a:spcAft>
              <a:buClr>
                <a:schemeClr val="tx1">
                  <a:lumMod val="65000"/>
                  <a:lumOff val="35000"/>
                </a:schemeClr>
              </a:buClr>
              <a:buSzTx/>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由于收藏品投资是实物拥有，真伪就成为其最重要的风险。为了谋取高额利润，古今中外都存在大量伪造收藏品的现象。</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a:lnSpc>
                <a:spcPct val="150000"/>
              </a:lnSpc>
              <a:spcAft>
                <a:spcPts val="0"/>
              </a:spcAft>
              <a:buClr>
                <a:schemeClr val="tx1">
                  <a:lumMod val="65000"/>
                  <a:lumOff val="35000"/>
                </a:schemeClr>
              </a:buClr>
              <a:buSzTx/>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赝品数量最多的收藏品种类，主要集中在书画、瓷器、家具和玉器上面。</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a:lnSpc>
                <a:spcPct val="150000"/>
              </a:lnSpc>
              <a:spcAft>
                <a:spcPts val="0"/>
              </a:spcAft>
              <a:buClr>
                <a:schemeClr val="tx1">
                  <a:lumMod val="65000"/>
                  <a:lumOff val="35000"/>
                </a:schemeClr>
              </a:buClr>
              <a:buSzTx/>
              <a:buFont typeface="Wingdings" panose="05000000000000000000" pitchFamily="2" charset="2"/>
            </a:pPr>
            <a:r>
              <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规避赝品风险的方法——做熟不做生，集中心力投资一两种收藏品，提升对该类收藏品真伪的判断力。</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a:lnSpc>
                <a:spcPct val="150000"/>
              </a:lnSpc>
              <a:spcAft>
                <a:spcPts val="0"/>
              </a:spcAft>
              <a:buClr>
                <a:schemeClr val="tx1">
                  <a:lumMod val="65000"/>
                  <a:lumOff val="35000"/>
                </a:schemeClr>
              </a:buClr>
              <a:buSzTx/>
              <a:buFont typeface="Wingdings" panose="05000000000000000000" pitchFamily="2" charset="2"/>
            </a:pP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 name="Title 6"/>
          <p:cNvSpPr txBox="1"/>
          <p:nvPr>
            <p:custDataLst>
              <p:tags r:id="rId9"/>
            </p:custDataLst>
          </p:nvPr>
        </p:nvSpPr>
        <p:spPr>
          <a:xfrm>
            <a:off x="6458585" y="988695"/>
            <a:ext cx="5454650" cy="5186680"/>
          </a:xfrm>
          <a:prstGeom prst="rect">
            <a:avLst/>
          </a:prstGeom>
          <a:noFill/>
          <a:ln w="3175">
            <a:noFill/>
            <a:prstDash val="dash"/>
          </a:ln>
        </p:spPr>
        <p:txBody>
          <a:bodyPr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lnSpc>
                <a:spcPct val="150000"/>
              </a:lnSpc>
              <a:spcAft>
                <a:spcPts val="0"/>
              </a:spcAft>
              <a:buClr>
                <a:schemeClr val="tx1">
                  <a:lumMod val="65000"/>
                  <a:lumOff val="35000"/>
                </a:schemeClr>
              </a:buClr>
              <a:buSzTx/>
              <a:buFont typeface="Wingdings" panose="05000000000000000000" pitchFamily="2" charset="2"/>
            </a:pPr>
            <a:r>
              <a:rPr lang="zh-CN" altLang="en-US" sz="15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2.品相风险和保管风险</a:t>
            </a:r>
            <a:endParaRPr lang="zh-CN" altLang="en-US" sz="15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a:lnSpc>
                <a:spcPct val="150000"/>
              </a:lnSpc>
              <a:spcAft>
                <a:spcPts val="0"/>
              </a:spcAft>
              <a:buClr>
                <a:schemeClr val="tx1">
                  <a:lumMod val="65000"/>
                  <a:lumOff val="35000"/>
                </a:schemeClr>
              </a:buClr>
              <a:buSzTx/>
              <a:buFont typeface="Wingdings" panose="05000000000000000000" pitchFamily="2" charset="2"/>
            </a:pPr>
            <a:r>
              <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（1）品相风险</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a:lnSpc>
                <a:spcPct val="150000"/>
              </a:lnSpc>
              <a:spcAft>
                <a:spcPts val="0"/>
              </a:spcAft>
              <a:buClr>
                <a:schemeClr val="tx1">
                  <a:lumMod val="65000"/>
                  <a:lumOff val="35000"/>
                </a:schemeClr>
              </a:buClr>
              <a:buSzTx/>
              <a:buFont typeface="Wingdings" panose="05000000000000000000" pitchFamily="2" charset="2"/>
            </a:pPr>
            <a:r>
              <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（2）保管风险</a:t>
            </a:r>
            <a:endParaRPr lang="zh-CN" altLang="en-US" sz="15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a:lnSpc>
                <a:spcPct val="150000"/>
              </a:lnSpc>
              <a:spcAft>
                <a:spcPts val="0"/>
              </a:spcAft>
              <a:buClr>
                <a:schemeClr val="tx1">
                  <a:lumMod val="65000"/>
                  <a:lumOff val="35000"/>
                </a:schemeClr>
              </a:buClr>
              <a:buSzTx/>
              <a:buFont typeface="Wingdings" panose="05000000000000000000" pitchFamily="2" charset="2"/>
            </a:pPr>
            <a:r>
              <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（3）规避方法</a:t>
            </a:r>
            <a:endParaRPr lang="zh-CN" altLang="en-US" sz="15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pPr>
            <a:r>
              <a:rPr lang="zh-CN" altLang="en-US" sz="15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3.价格及相关风险</a:t>
            </a:r>
            <a:endParaRPr lang="zh-CN" altLang="en-US" sz="15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buNone/>
            </a:pPr>
            <a:r>
              <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（1）价格风险</a:t>
            </a:r>
            <a:endPar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buNone/>
            </a:pPr>
            <a:r>
              <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（2）家乡偏好风险</a:t>
            </a:r>
            <a:endPar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buNone/>
            </a:pPr>
            <a:r>
              <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（3）偏好转移风险</a:t>
            </a:r>
            <a:endPar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buNone/>
            </a:pPr>
            <a:r>
              <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（4）收藏品短期内的价格风险</a:t>
            </a:r>
            <a:endPar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pPr>
            <a:r>
              <a:rPr lang="zh-CN" altLang="en-US" sz="15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4.道德风险和政策风险</a:t>
            </a:r>
            <a:endParaRPr lang="zh-CN" altLang="en-US" sz="15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buNone/>
            </a:pPr>
            <a:r>
              <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（1）道德风险</a:t>
            </a:r>
            <a:endPar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50000"/>
              </a:lnSpc>
              <a:spcAft>
                <a:spcPts val="0"/>
              </a:spcAft>
              <a:buClr>
                <a:schemeClr val="tx1">
                  <a:lumMod val="65000"/>
                  <a:lumOff val="35000"/>
                </a:schemeClr>
              </a:buClr>
              <a:buSzTx/>
              <a:buFont typeface="Wingdings" panose="05000000000000000000" pitchFamily="2" charset="2"/>
              <a:buNone/>
            </a:pPr>
            <a:r>
              <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（2）政策风险</a:t>
            </a:r>
            <a:endParaRPr lang="zh-CN" altLang="en-US" sz="1500"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cxnSp>
        <p:nvCxnSpPr>
          <p:cNvPr id="5" name="直接连接符 24"/>
          <p:cNvCxnSpPr/>
          <p:nvPr>
            <p:custDataLst>
              <p:tags r:id="rId10"/>
            </p:custDataLst>
          </p:nvPr>
        </p:nvCxnSpPr>
        <p:spPr>
          <a:xfrm>
            <a:off x="6095998" y="1591374"/>
            <a:ext cx="0" cy="4420800"/>
          </a:xfrm>
          <a:prstGeom prst="line">
            <a:avLst/>
          </a:prstGeom>
          <a:ln w="635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Title 6"/>
          <p:cNvSpPr txBox="1"/>
          <p:nvPr>
            <p:custDataLst>
              <p:tags r:id="rId11"/>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altLang="zh-CN"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a:t>
            </a:r>
            <a:r>
              <a:rPr altLang="zh-CN"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3</a:t>
            </a:r>
            <a:r>
              <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.3 收藏品投资的风险</a:t>
            </a:r>
            <a:endPar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spTree>
    <p:custDataLst>
      <p:tags r:id="rId1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custDataLst>
              <p:tags r:id="rId1"/>
            </p:custDataLst>
          </p:nvPr>
        </p:nvSpPr>
        <p:spPr>
          <a:xfrm>
            <a:off x="4076700" y="2285683"/>
            <a:ext cx="1487170" cy="2285999"/>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ts val="0"/>
              </a:spcBef>
              <a:spcAft>
                <a:spcPts val="0"/>
              </a:spcAft>
              <a:buClrTx/>
              <a:buSzTx/>
              <a:buFontTx/>
            </a:pPr>
            <a:r>
              <a:rPr lang="en-US" altLang="zh-CN" sz="7200" b="1" spc="200" dirty="0">
                <a:solidFill>
                  <a:schemeClr val="accent1">
                    <a:lumMod val="75000"/>
                  </a:schemeClr>
                </a:solidFill>
                <a:latin typeface="Arial" panose="020B0604020202020204" pitchFamily="34" charset="0"/>
                <a:ea typeface="微软雅黑" panose="020B0503020204020204" charset="-122"/>
                <a:cs typeface="Arial" panose="020B0604020202020204" pitchFamily="34" charset="0"/>
                <a:sym typeface="+mn-lt"/>
              </a:rPr>
              <a:t>04</a:t>
            </a:r>
            <a:endParaRPr lang="en-US" altLang="zh-CN" sz="7200" b="1" spc="200" dirty="0">
              <a:solidFill>
                <a:schemeClr val="accent1">
                  <a:lumMod val="75000"/>
                </a:schemeClr>
              </a:solidFill>
              <a:latin typeface="Arial" panose="020B0604020202020204" pitchFamily="34" charset="0"/>
              <a:ea typeface="微软雅黑" panose="020B0503020204020204" charset="-122"/>
              <a:cs typeface="Arial" panose="020B0604020202020204" pitchFamily="34" charset="0"/>
              <a:sym typeface="+mn-lt"/>
            </a:endParaRPr>
          </a:p>
        </p:txBody>
      </p:sp>
      <p:cxnSp>
        <p:nvCxnSpPr>
          <p:cNvPr id="3" name="直接连接符 2"/>
          <p:cNvCxnSpPr/>
          <p:nvPr>
            <p:custDataLst>
              <p:tags r:id="rId2"/>
            </p:custDataLst>
          </p:nvPr>
        </p:nvCxnSpPr>
        <p:spPr>
          <a:xfrm>
            <a:off x="3888105" y="1829753"/>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3"/>
            </p:custDataLst>
          </p:nvPr>
        </p:nvCxnSpPr>
        <p:spPr>
          <a:xfrm>
            <a:off x="3888105" y="5028247"/>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ctrTitle" idx="14"/>
            <p:custDataLst>
              <p:tags r:id="rId4"/>
            </p:custDataLst>
          </p:nvPr>
        </p:nvSpPr>
        <p:spPr>
          <a:xfrm>
            <a:off x="5672455" y="2930843"/>
            <a:ext cx="4536440" cy="835660"/>
          </a:xfrm>
        </p:spPr>
        <p:txBody>
          <a:bodyPr>
            <a:normAutofit/>
          </a:bodyPr>
          <a:p>
            <a:r>
              <a:rPr lang="zh-CN" altLang="en-US">
                <a:solidFill>
                  <a:schemeClr val="accent1">
                    <a:lumMod val="75000"/>
                  </a:schemeClr>
                </a:solidFill>
              </a:rPr>
              <a:t>互联网金融投资</a:t>
            </a:r>
            <a:endParaRPr lang="zh-CN" altLang="en-US">
              <a:solidFill>
                <a:schemeClr val="accent1">
                  <a:lumMod val="75000"/>
                </a:schemeClr>
              </a:solidFill>
            </a:endParaRPr>
          </a:p>
        </p:txBody>
      </p:sp>
    </p:spTree>
    <p:custDataLst>
      <p:tags r:id="rId5"/>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6" name="矩形 25"/>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25" name="图片 24"/>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4" name="图片 23"/>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3" name="矩形 3"/>
          <p:cNvSpPr/>
          <p:nvPr>
            <p:custDataLst>
              <p:tags r:id="rId8"/>
            </p:custDataLst>
          </p:nvPr>
        </p:nvSpPr>
        <p:spPr>
          <a:xfrm>
            <a:off x="608399" y="1371600"/>
            <a:ext cx="10974649" cy="4572000"/>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4" name="文本框 14"/>
          <p:cNvSpPr txBox="1"/>
          <p:nvPr>
            <p:custDataLst>
              <p:tags r:id="rId9"/>
            </p:custDataLst>
          </p:nvPr>
        </p:nvSpPr>
        <p:spPr>
          <a:xfrm>
            <a:off x="608330" y="1371600"/>
            <a:ext cx="10862945" cy="4379595"/>
          </a:xfrm>
          <a:prstGeom prst="rect">
            <a:avLst/>
          </a:prstGeom>
          <a:noFill/>
        </p:spPr>
        <p:txBody>
          <a:bodyPr wrap="square" rtlCol="0" anchor="ctr" anchorCtr="0">
            <a:noAutofit/>
          </a:bodyPr>
          <a:lstStyle/>
          <a:p>
            <a:pPr lvl="0" indent="0" algn="just">
              <a:lnSpc>
                <a:spcPct val="150000"/>
              </a:lnSpc>
              <a:spcAft>
                <a:spcPts val="800"/>
              </a:spcAft>
              <a:buClr>
                <a:schemeClr val="tx1">
                  <a:lumMod val="65000"/>
                  <a:lumOff val="35000"/>
                </a:schemeClr>
              </a:buClr>
              <a:buFont typeface="Wingdings" panose="05000000000000000000" pitchFamily="2" charset="2"/>
              <a:buNone/>
            </a:pPr>
            <a:r>
              <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1.互联网金融的定义</a:t>
            </a:r>
            <a:endPar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indent="0" algn="just">
              <a:lnSpc>
                <a:spcPct val="150000"/>
              </a:lnSpc>
              <a:spcAft>
                <a:spcPts val="800"/>
              </a:spcAft>
              <a:buClr>
                <a:schemeClr val="tx1">
                  <a:lumMod val="65000"/>
                  <a:lumOff val="35000"/>
                </a:schemeClr>
              </a:buClr>
              <a:buFont typeface="Wingdings" panose="05000000000000000000" pitchFamily="2" charset="2"/>
              <a:buNone/>
            </a:pPr>
            <a:r>
              <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互联网金融是一个谱系概念，涵盖因为互联网技术和互联网精神的影响，从传统银行、证券、保险、交易所等金融中介和市场，到瓦尔拉斯一般均衡对应的无金融中介或市场的所有金融交易和组织形式的总称。</a:t>
            </a:r>
            <a:endPar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indent="0" algn="just">
              <a:lnSpc>
                <a:spcPct val="150000"/>
              </a:lnSpc>
              <a:spcAft>
                <a:spcPts val="800"/>
              </a:spcAft>
              <a:buClr>
                <a:schemeClr val="tx1">
                  <a:lumMod val="65000"/>
                  <a:lumOff val="35000"/>
                </a:schemeClr>
              </a:buClr>
              <a:buFont typeface="Wingdings" panose="05000000000000000000" pitchFamily="2" charset="2"/>
              <a:buNone/>
            </a:pPr>
            <a:r>
              <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从本质上看，互联网金融实际上是一个基础设施而非金融中介，无论是支付平台、信息平台，还是众筹平台，本质上都是基础设施，等同于过去的支付技术或者交易所设施。</a:t>
            </a:r>
            <a:endPar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indent="0" algn="just">
              <a:lnSpc>
                <a:spcPct val="150000"/>
              </a:lnSpc>
              <a:spcAft>
                <a:spcPts val="800"/>
              </a:spcAft>
              <a:buClr>
                <a:schemeClr val="tx1">
                  <a:lumMod val="65000"/>
                  <a:lumOff val="35000"/>
                </a:schemeClr>
              </a:buClr>
              <a:buFont typeface="Wingdings" panose="05000000000000000000" pitchFamily="2" charset="2"/>
              <a:buNone/>
            </a:pPr>
            <a:r>
              <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互联网金融可以表述为：它是基于互联网技术平台基础的金融活动、金融形式等的总和，是技术平台与金融活动的融合形态；既包括狭义互联网金融形式，如金融、互联网与互联网金融第三方网络支付、平台网络借贷、理财与众筹，也包括银行、证券、保险等传统金融业利用互联网提供的服务与业务创新。</a:t>
            </a:r>
            <a:endPar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 name="Title 6"/>
          <p:cNvSpPr txBox="1"/>
          <p:nvPr>
            <p:custDataLst>
              <p:tags r:id="rId10"/>
            </p:custDataLst>
          </p:nvPr>
        </p:nvSpPr>
        <p:spPr>
          <a:xfrm>
            <a:off x="608399" y="376520"/>
            <a:ext cx="10974649" cy="608400"/>
          </a:xfrm>
          <a:prstGeom prst="rect">
            <a:avLst/>
          </a:prstGeom>
          <a:noFill/>
          <a:ln w="3175">
            <a:noFill/>
            <a:prstDash val="dash"/>
          </a:ln>
        </p:spPr>
        <p:txBody>
          <a:bodyPr wrap="square" lIns="90170" tIns="46990" rIns="90170" bIns="4699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11</a:t>
            </a: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a:t>
            </a:r>
            <a:r>
              <a:rPr altLang="zh-CN"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4</a:t>
            </a: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.1互联网金融概述</a:t>
            </a:r>
            <a:endPar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spTree>
    <p:custDataLst>
      <p:tags r:id="rId1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矩形 28"/>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28" name="图片 27"/>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7" name="图片 26"/>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3" name="文本框 15"/>
          <p:cNvSpPr txBox="1"/>
          <p:nvPr>
            <p:custDataLst>
              <p:tags r:id="rId8"/>
            </p:custDataLst>
          </p:nvPr>
        </p:nvSpPr>
        <p:spPr>
          <a:xfrm>
            <a:off x="608950" y="1460214"/>
            <a:ext cx="4923167" cy="3791554"/>
          </a:xfrm>
          <a:prstGeom prst="rect">
            <a:avLst/>
          </a:prstGeom>
          <a:noFill/>
        </p:spPr>
        <p:txBody>
          <a:bodyPr wrap="square"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第一，金融服务成本低。</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第二，金融网络效应显著。</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一种产品对用户的价值随着采用相同的产品或可兼容产品的用户增加而增大。互联网金融具有明显的网络效应，基于网络产生的收益和效应会随着网络用户的增加而呈指数式增长。</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第三，投融资双方搜寻匹配效率高。</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 name="文本框 17"/>
          <p:cNvSpPr txBox="1"/>
          <p:nvPr>
            <p:custDataLst>
              <p:tags r:id="rId9"/>
            </p:custDataLst>
          </p:nvPr>
        </p:nvSpPr>
        <p:spPr>
          <a:xfrm>
            <a:off x="720076" y="880404"/>
            <a:ext cx="4923158" cy="461665"/>
          </a:xfrm>
          <a:prstGeom prst="rect">
            <a:avLst/>
          </a:prstGeom>
          <a:noFill/>
        </p:spPr>
        <p:txBody>
          <a:bodyPr wrap="square" rtlCol="0">
            <a:noAutofit/>
          </a:bodyPr>
          <a:lstStyle/>
          <a:p>
            <a:pPr algn="l">
              <a:buClrTx/>
              <a:buSzTx/>
              <a:buFontTx/>
            </a:pPr>
            <a:r>
              <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rPr>
              <a:t>2.互联网金融的特征</a:t>
            </a:r>
            <a:endPar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cxnSp>
        <p:nvCxnSpPr>
          <p:cNvPr id="5" name="直接连接符 21"/>
          <p:cNvCxnSpPr/>
          <p:nvPr>
            <p:custDataLst>
              <p:tags r:id="rId10"/>
            </p:custDataLst>
          </p:nvPr>
        </p:nvCxnSpPr>
        <p:spPr>
          <a:xfrm>
            <a:off x="6096275" y="1629704"/>
            <a:ext cx="0" cy="4328819"/>
          </a:xfrm>
          <a:prstGeom prst="line">
            <a:avLst/>
          </a:prstGeom>
          <a:ln>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文本框 30"/>
          <p:cNvSpPr txBox="1"/>
          <p:nvPr>
            <p:custDataLst>
              <p:tags r:id="rId11"/>
            </p:custDataLst>
          </p:nvPr>
        </p:nvSpPr>
        <p:spPr>
          <a:xfrm>
            <a:off x="5846445" y="1342390"/>
            <a:ext cx="6119495" cy="516636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1000"/>
              </a:spcBef>
            </a:pPr>
            <a:r>
              <a:rPr lang="zh-CN" altLang="en-US" sz="15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互联网金融的属性主要包括技术属性和金融属性两个方面。</a:t>
            </a:r>
            <a:endParaRPr lang="zh-CN" altLang="en-US" sz="15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5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技术属性主要表现在移动支付、第三方支付、大数据、社交网络、搜索引擎、云计算等技术的应用，用技术赋能金融。</a:t>
            </a:r>
            <a:endParaRPr lang="zh-CN" altLang="en-US" sz="15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5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互联网的金融属性是指通过互联网金融平台提高借贷双方的搜寻匹配效率，更好地发挥资源配置、信息提供、价格发现以及风险规避的功能。</a:t>
            </a:r>
            <a:endParaRPr lang="zh-CN" altLang="en-US" sz="15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5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其一，互联网金融以第三方支付和移动支付为基础，降低了传统金融机构基于营业网点的交易成本，提高了金融服务的便捷性。</a:t>
            </a:r>
            <a:endParaRPr lang="zh-CN" altLang="en-US" sz="15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5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其二，借助大数据和云计算技术的互联网金融模式，能够更加广泛地应用于信息处理，有效提高风险定价和风险管理效率。</a:t>
            </a:r>
            <a:endParaRPr lang="zh-CN" altLang="en-US" sz="15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5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其三，互联网金融能够扩展金融边界，使供求双方不必再拘泥于通过金融市场和金融中介的融资模式，而是通过互联网平台，更加快速、便捷地实现资金的有效配置。</a:t>
            </a:r>
            <a:endParaRPr lang="zh-CN" altLang="en-US" sz="15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7" name="文本框 31"/>
          <p:cNvSpPr txBox="1"/>
          <p:nvPr>
            <p:custDataLst>
              <p:tags r:id="rId12"/>
            </p:custDataLst>
          </p:nvPr>
        </p:nvSpPr>
        <p:spPr>
          <a:xfrm>
            <a:off x="6722112" y="880404"/>
            <a:ext cx="4923158" cy="461665"/>
          </a:xfrm>
          <a:prstGeom prst="rect">
            <a:avLst/>
          </a:prstGeom>
          <a:noFill/>
        </p:spPr>
        <p:txBody>
          <a:bodyPr wrap="square" rtlCol="0">
            <a:normAutofit lnSpcReduction="10000"/>
          </a:bodyPr>
          <a:lstStyle/>
          <a:p>
            <a:r>
              <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rPr>
              <a:t>3.互联网金融的属性</a:t>
            </a:r>
            <a:endPar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8" name="Title 6"/>
          <p:cNvSpPr txBox="1"/>
          <p:nvPr>
            <p:custDataLst>
              <p:tags r:id="rId13"/>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sz="3200"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11.4.1互联网金融概述</a:t>
            </a:r>
            <a:endParaRPr sz="3200"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endParaRPr>
          </a:p>
        </p:txBody>
      </p:sp>
    </p:spTree>
    <p:custDataLst>
      <p:tags r:id="rId1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矩形 28"/>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28" name="图片 27"/>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7" name="图片 26"/>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3" name="文本框 15"/>
          <p:cNvSpPr txBox="1"/>
          <p:nvPr>
            <p:custDataLst>
              <p:tags r:id="rId8"/>
            </p:custDataLst>
          </p:nvPr>
        </p:nvSpPr>
        <p:spPr>
          <a:xfrm>
            <a:off x="608950" y="1460214"/>
            <a:ext cx="4923167" cy="3791554"/>
          </a:xfrm>
          <a:prstGeom prst="rect">
            <a:avLst/>
          </a:prstGeom>
          <a:noFill/>
        </p:spPr>
        <p:txBody>
          <a:bodyPr wrap="square" rtlCol="0">
            <a:normAutofit fontScale="900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互联网金融的本质是金融，它是依托互联网信息技术形成的一种金融模式，发挥的依旧是金融的支付结算、动员储蓄、转化投资、财富管理等基本功能，与传统的金融模式有一定的区别。</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从功能角度分析，互联网金融是依托现代信息科技进行的金融活动，具有融资、支付和交易中介等功能。</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互联网金融的金融本质并未发生改变。其一，金融功能未发生改变。</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其二，股权、债权、保险、信托等金融契约的内涵没有发生实质性改变。</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其三，金融风险、外部性等不会因为交易形式的改变而降低或者消除。</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 name="文本框 17"/>
          <p:cNvSpPr txBox="1"/>
          <p:nvPr>
            <p:custDataLst>
              <p:tags r:id="rId9"/>
            </p:custDataLst>
          </p:nvPr>
        </p:nvSpPr>
        <p:spPr>
          <a:xfrm>
            <a:off x="720076" y="880404"/>
            <a:ext cx="4923158" cy="461665"/>
          </a:xfrm>
          <a:prstGeom prst="rect">
            <a:avLst/>
          </a:prstGeom>
          <a:noFill/>
        </p:spPr>
        <p:txBody>
          <a:bodyPr wrap="square" rtlCol="0">
            <a:noAutofit/>
          </a:bodyPr>
          <a:lstStyle/>
          <a:p>
            <a:pPr algn="l">
              <a:buClrTx/>
              <a:buSzTx/>
              <a:buFontTx/>
            </a:pPr>
            <a:r>
              <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rPr>
              <a:t>4.互联网金融的本质</a:t>
            </a:r>
            <a:endPar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cxnSp>
        <p:nvCxnSpPr>
          <p:cNvPr id="5" name="直接连接符 21"/>
          <p:cNvCxnSpPr/>
          <p:nvPr>
            <p:custDataLst>
              <p:tags r:id="rId10"/>
            </p:custDataLst>
          </p:nvPr>
        </p:nvCxnSpPr>
        <p:spPr>
          <a:xfrm>
            <a:off x="6096275" y="1629704"/>
            <a:ext cx="0" cy="4328819"/>
          </a:xfrm>
          <a:prstGeom prst="line">
            <a:avLst/>
          </a:prstGeom>
          <a:ln>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文本框 30"/>
          <p:cNvSpPr txBox="1"/>
          <p:nvPr>
            <p:custDataLst>
              <p:tags r:id="rId11"/>
            </p:custDataLst>
          </p:nvPr>
        </p:nvSpPr>
        <p:spPr>
          <a:xfrm>
            <a:off x="5846445" y="1751965"/>
            <a:ext cx="6119495" cy="475615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1000"/>
              </a:spcBef>
            </a:pPr>
            <a:r>
              <a:rPr lang="zh-CN" altLang="en-US"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首先，互联网金融改变了传统金融的销售模式。</a:t>
            </a:r>
            <a:endParaRPr lang="zh-CN" altLang="en-US"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其次，互联网金融创造了新的交易支付系统。</a:t>
            </a:r>
            <a:endParaRPr lang="zh-CN" altLang="en-US"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同时，互联网金融有助于缓解中小微企业融资难的问题。</a:t>
            </a:r>
            <a:endParaRPr lang="zh-CN" altLang="en-US"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7" name="文本框 31"/>
          <p:cNvSpPr txBox="1"/>
          <p:nvPr>
            <p:custDataLst>
              <p:tags r:id="rId12"/>
            </p:custDataLst>
          </p:nvPr>
        </p:nvSpPr>
        <p:spPr>
          <a:xfrm>
            <a:off x="6722112" y="880404"/>
            <a:ext cx="4923158" cy="461665"/>
          </a:xfrm>
          <a:prstGeom prst="rect">
            <a:avLst/>
          </a:prstGeom>
          <a:noFill/>
        </p:spPr>
        <p:txBody>
          <a:bodyPr wrap="square" rtlCol="0">
            <a:normAutofit lnSpcReduction="10000"/>
          </a:bodyPr>
          <a:lstStyle/>
          <a:p>
            <a:r>
              <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rPr>
              <a:t>5.互联网金融对金融发展的影响</a:t>
            </a:r>
            <a:endPar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8" name="Title 6"/>
          <p:cNvSpPr txBox="1"/>
          <p:nvPr>
            <p:custDataLst>
              <p:tags r:id="rId13"/>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sz="3200"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11.4.1互联网金融概述</a:t>
            </a:r>
            <a:endParaRPr sz="3200"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endParaRPr>
          </a:p>
        </p:txBody>
      </p:sp>
    </p:spTree>
    <p:custDataLst>
      <p:tags r:id="rId1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6" name="矩形 25"/>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25" name="图片 24"/>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4" name="图片 23"/>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3" name="矩形 3"/>
          <p:cNvSpPr/>
          <p:nvPr>
            <p:custDataLst>
              <p:tags r:id="rId8"/>
            </p:custDataLst>
          </p:nvPr>
        </p:nvSpPr>
        <p:spPr>
          <a:xfrm>
            <a:off x="608399" y="1371600"/>
            <a:ext cx="10974649" cy="4572000"/>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4" name="文本框 14"/>
          <p:cNvSpPr txBox="1"/>
          <p:nvPr>
            <p:custDataLst>
              <p:tags r:id="rId9"/>
            </p:custDataLst>
          </p:nvPr>
        </p:nvSpPr>
        <p:spPr>
          <a:xfrm>
            <a:off x="608330" y="1371600"/>
            <a:ext cx="10862945" cy="4379595"/>
          </a:xfrm>
          <a:prstGeom prst="rect">
            <a:avLst/>
          </a:prstGeom>
          <a:noFill/>
        </p:spPr>
        <p:txBody>
          <a:bodyPr wrap="square" rtlCol="0" anchor="ctr" anchorCtr="0">
            <a:noAutofit/>
          </a:bodyPr>
          <a:lstStyle/>
          <a:p>
            <a:pPr lvl="0" indent="0" algn="just">
              <a:lnSpc>
                <a:spcPct val="150000"/>
              </a:lnSpc>
              <a:spcAft>
                <a:spcPts val="800"/>
              </a:spcAft>
              <a:buClr>
                <a:schemeClr val="tx1">
                  <a:lumMod val="65000"/>
                  <a:lumOff val="35000"/>
                </a:schemeClr>
              </a:buClr>
              <a:buFont typeface="Wingdings" panose="05000000000000000000" pitchFamily="2" charset="2"/>
              <a:buNone/>
            </a:pPr>
            <a:r>
              <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1.传统金融机构的互联网金融服务</a:t>
            </a:r>
            <a:endPar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indent="0" algn="just">
              <a:lnSpc>
                <a:spcPct val="150000"/>
              </a:lnSpc>
              <a:spcAft>
                <a:spcPts val="800"/>
              </a:spcAft>
              <a:buClr>
                <a:schemeClr val="tx1">
                  <a:lumMod val="65000"/>
                  <a:lumOff val="35000"/>
                </a:schemeClr>
              </a:buClr>
              <a:buFont typeface="Wingdings" panose="05000000000000000000" pitchFamily="2" charset="2"/>
              <a:buNone/>
            </a:pPr>
            <a:r>
              <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传统金融机构，如商业银行、证券公司、信托投资公司、保险公司等是较早利用互联网技术开展金融服务的主体，其早期的应用主要是网上银行服务、网上证券交易等。随着互联网技术的发展，互联网银行、互联网证券、互联网保险等出现，成为互联网金融的主要形式。</a:t>
            </a:r>
            <a:endPar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indent="0" algn="just">
              <a:lnSpc>
                <a:spcPct val="150000"/>
              </a:lnSpc>
              <a:spcAft>
                <a:spcPts val="800"/>
              </a:spcAft>
              <a:buClr>
                <a:schemeClr val="tx1">
                  <a:lumMod val="65000"/>
                  <a:lumOff val="35000"/>
                </a:schemeClr>
              </a:buClr>
              <a:buFont typeface="Wingdings" panose="05000000000000000000" pitchFamily="2" charset="2"/>
              <a:buNone/>
            </a:pPr>
            <a:r>
              <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2.基于互联网平台开展的金融服务</a:t>
            </a:r>
            <a:endPar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indent="0" algn="just">
              <a:lnSpc>
                <a:spcPct val="150000"/>
              </a:lnSpc>
              <a:spcAft>
                <a:spcPts val="800"/>
              </a:spcAft>
              <a:buClr>
                <a:schemeClr val="tx1">
                  <a:lumMod val="65000"/>
                  <a:lumOff val="35000"/>
                </a:schemeClr>
              </a:buClr>
              <a:buFont typeface="Wingdings" panose="05000000000000000000" pitchFamily="2" charset="2"/>
              <a:buNone/>
            </a:pPr>
            <a:r>
              <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基于互联网平台开展的金融服务主要有第三方支付、网络借贷、互联网众筹、互联网消费金融、互联网供应链金融、互联网理财、互联网金融信息服务等。</a:t>
            </a:r>
            <a:endPar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indent="0" algn="just">
              <a:lnSpc>
                <a:spcPct val="150000"/>
              </a:lnSpc>
              <a:spcAft>
                <a:spcPts val="800"/>
              </a:spcAft>
              <a:buClr>
                <a:schemeClr val="tx1">
                  <a:lumMod val="65000"/>
                  <a:lumOff val="35000"/>
                </a:schemeClr>
              </a:buClr>
              <a:buFont typeface="Wingdings" panose="05000000000000000000" pitchFamily="2" charset="2"/>
              <a:buNone/>
            </a:pPr>
            <a:r>
              <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3.互联网相关技术在金融领域的创新应用</a:t>
            </a:r>
            <a:endPar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indent="0" algn="just">
              <a:lnSpc>
                <a:spcPct val="150000"/>
              </a:lnSpc>
              <a:spcAft>
                <a:spcPts val="800"/>
              </a:spcAft>
              <a:buClr>
                <a:schemeClr val="tx1">
                  <a:lumMod val="65000"/>
                  <a:lumOff val="35000"/>
                </a:schemeClr>
              </a:buClr>
              <a:buFont typeface="Wingdings" panose="05000000000000000000" pitchFamily="2" charset="2"/>
              <a:buNone/>
            </a:pPr>
            <a:r>
              <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在金融基础设施建设与相关金融服务领域，互联网技术应用具有广阔的前景。包括互联网征信、大数据金融、区块链金融、人工智能金融、5G时代下的互联网金融。</a:t>
            </a:r>
            <a:endParaRPr lang="zh-CN" altLang="en-US"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 name="Title 6"/>
          <p:cNvSpPr txBox="1"/>
          <p:nvPr>
            <p:custDataLst>
              <p:tags r:id="rId10"/>
            </p:custDataLst>
          </p:nvPr>
        </p:nvSpPr>
        <p:spPr>
          <a:xfrm>
            <a:off x="608399" y="376520"/>
            <a:ext cx="10974649" cy="608400"/>
          </a:xfrm>
          <a:prstGeom prst="rect">
            <a:avLst/>
          </a:prstGeom>
          <a:noFill/>
          <a:ln w="3175">
            <a:noFill/>
            <a:prstDash val="dash"/>
          </a:ln>
        </p:spPr>
        <p:txBody>
          <a:bodyPr wrap="square" lIns="90170" tIns="46990" rIns="90170" bIns="4699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altLang="zh-CN"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a:t>
            </a:r>
            <a:r>
              <a:rPr altLang="zh-CN"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4</a:t>
            </a: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.2 互联网金融的范围</a:t>
            </a:r>
            <a:endPar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spTree>
    <p:custDataLst>
      <p:tags r:id="rId1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6" name="矩形 25"/>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25" name="图片 24"/>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4" name="图片 23"/>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3" name="矩形 3"/>
          <p:cNvSpPr/>
          <p:nvPr>
            <p:custDataLst>
              <p:tags r:id="rId8"/>
            </p:custDataLst>
          </p:nvPr>
        </p:nvSpPr>
        <p:spPr>
          <a:xfrm>
            <a:off x="608399" y="1371600"/>
            <a:ext cx="10974649" cy="4572000"/>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4" name="文本框 14"/>
          <p:cNvSpPr txBox="1"/>
          <p:nvPr>
            <p:custDataLst>
              <p:tags r:id="rId9"/>
            </p:custDataLst>
          </p:nvPr>
        </p:nvSpPr>
        <p:spPr>
          <a:xfrm>
            <a:off x="1065530" y="1371600"/>
            <a:ext cx="10060305" cy="3523615"/>
          </a:xfrm>
          <a:prstGeom prst="rect">
            <a:avLst/>
          </a:prstGeom>
          <a:noFill/>
        </p:spPr>
        <p:txBody>
          <a:bodyPr wrap="square" rtlCol="0" anchor="ctr" anchorCtr="0">
            <a:normAutofit/>
          </a:bodyPr>
          <a:lstStyle/>
          <a:p>
            <a:pPr lvl="0" indent="0" algn="just">
              <a:lnSpc>
                <a:spcPct val="130000"/>
              </a:lnSpc>
              <a:spcAft>
                <a:spcPts val="800"/>
              </a:spcAft>
              <a:buClr>
                <a:schemeClr val="tx1">
                  <a:lumMod val="65000"/>
                  <a:lumOff val="35000"/>
                </a:schemeClr>
              </a:buClr>
              <a:buFont typeface="Wingdings" panose="05000000000000000000" pitchFamily="2" charset="2"/>
              <a:buNone/>
            </a:pPr>
            <a:endParaRPr lang="zh-CN" altLang="en-US" sz="2000"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457200" lvl="0" indent="-457200" algn="just">
              <a:lnSpc>
                <a:spcPct val="130000"/>
              </a:lnSpc>
              <a:spcAft>
                <a:spcPts val="800"/>
              </a:spcAft>
              <a:buClr>
                <a:schemeClr val="tx1">
                  <a:lumMod val="65000"/>
                  <a:lumOff val="35000"/>
                </a:schemeClr>
              </a:buClr>
              <a:buFont typeface="Wingdings" panose="05000000000000000000" pitchFamily="2" charset="2"/>
              <a:buChar char="u"/>
            </a:pPr>
            <a:r>
              <a:rPr lang="zh-CN" altLang="en-US" sz="2000"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1.掌握信托投资的含义、特点和作用；了解信托的构成要素；熟悉信托业务的分类。</a:t>
            </a:r>
            <a:endParaRPr lang="zh-CN" altLang="en-US" sz="2000"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457200" lvl="0" indent="-457200" algn="just">
              <a:lnSpc>
                <a:spcPct val="130000"/>
              </a:lnSpc>
              <a:spcAft>
                <a:spcPts val="800"/>
              </a:spcAft>
              <a:buClr>
                <a:schemeClr val="tx1">
                  <a:lumMod val="65000"/>
                  <a:lumOff val="35000"/>
                </a:schemeClr>
              </a:buClr>
              <a:buFont typeface="Wingdings" panose="05000000000000000000" pitchFamily="2" charset="2"/>
              <a:buChar char="u"/>
            </a:pPr>
            <a:r>
              <a:rPr lang="zh-CN" altLang="en-US" sz="2000"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2.掌握房地产投资的基础知识；熟悉房地产投资计划的制订规则。</a:t>
            </a:r>
            <a:endParaRPr lang="zh-CN" altLang="en-US" sz="2000"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457200" lvl="0" indent="-457200" algn="just">
              <a:lnSpc>
                <a:spcPct val="130000"/>
              </a:lnSpc>
              <a:spcAft>
                <a:spcPts val="800"/>
              </a:spcAft>
              <a:buClr>
                <a:schemeClr val="tx1">
                  <a:lumMod val="65000"/>
                  <a:lumOff val="35000"/>
                </a:schemeClr>
              </a:buClr>
              <a:buFont typeface="Wingdings" panose="05000000000000000000" pitchFamily="2" charset="2"/>
              <a:buChar char="u"/>
            </a:pPr>
            <a:r>
              <a:rPr lang="zh-CN" altLang="en-US" sz="2000"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3.掌握收藏品投资的基础知识；熟悉收藏品价格评估的基本框架。</a:t>
            </a:r>
            <a:endParaRPr lang="zh-CN" altLang="en-US" sz="2000"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457200" lvl="0" indent="-457200" algn="just">
              <a:lnSpc>
                <a:spcPct val="130000"/>
              </a:lnSpc>
              <a:spcAft>
                <a:spcPts val="800"/>
              </a:spcAft>
              <a:buClr>
                <a:schemeClr val="tx1">
                  <a:lumMod val="65000"/>
                  <a:lumOff val="35000"/>
                </a:schemeClr>
              </a:buClr>
              <a:buFont typeface="Wingdings" panose="05000000000000000000" pitchFamily="2" charset="2"/>
              <a:buChar char="u"/>
            </a:pPr>
            <a:r>
              <a:rPr lang="zh-CN" altLang="en-US" sz="2000"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4.掌握互联网金融的基础知识；熟悉互联网金融的范围。</a:t>
            </a:r>
            <a:endParaRPr lang="zh-CN" altLang="en-US" sz="2000"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 name="Title 6"/>
          <p:cNvSpPr txBox="1"/>
          <p:nvPr>
            <p:custDataLst>
              <p:tags r:id="rId10"/>
            </p:custDataLst>
          </p:nvPr>
        </p:nvSpPr>
        <p:spPr>
          <a:xfrm>
            <a:off x="608399" y="376520"/>
            <a:ext cx="10974649" cy="608400"/>
          </a:xfrm>
          <a:prstGeom prst="rect">
            <a:avLst/>
          </a:prstGeom>
          <a:noFill/>
          <a:ln w="3175">
            <a:noFill/>
            <a:prstDash val="dash"/>
          </a:ln>
        </p:spPr>
        <p:txBody>
          <a:bodyPr wrap="square" lIns="90170" tIns="46990" rIns="90170" bIns="4699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学习目标与要求</a:t>
            </a:r>
            <a:endPar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spTree>
    <p:custDataLst>
      <p:tags r:id="rId1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extBox 2"/>
          <p:cNvSpPr txBox="1"/>
          <p:nvPr>
            <p:custDataLst>
              <p:tags r:id="rId1"/>
            </p:custDataLst>
          </p:nvPr>
        </p:nvSpPr>
        <p:spPr>
          <a:xfrm>
            <a:off x="4005580" y="2810193"/>
            <a:ext cx="1487170" cy="1240790"/>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ts val="0"/>
              </a:spcBef>
              <a:spcAft>
                <a:spcPts val="0"/>
              </a:spcAft>
              <a:buClrTx/>
              <a:buSzTx/>
              <a:buFontTx/>
            </a:pPr>
            <a:endParaRPr lang="en-US" altLang="zh-CN" sz="7200" b="1" spc="200" dirty="0">
              <a:solidFill>
                <a:schemeClr val="accent1">
                  <a:lumMod val="75000"/>
                </a:schemeClr>
              </a:solidFill>
              <a:latin typeface="Arial" panose="020B0604020202020204" pitchFamily="34" charset="0"/>
              <a:ea typeface="微软雅黑" panose="020B0503020204020204" charset="-122"/>
              <a:cs typeface="Arial" panose="020B0604020202020204" pitchFamily="34" charset="0"/>
              <a:sym typeface="+mn-lt"/>
            </a:endParaRPr>
          </a:p>
        </p:txBody>
      </p:sp>
      <p:cxnSp>
        <p:nvCxnSpPr>
          <p:cNvPr id="4" name="直接连接符 3"/>
          <p:cNvCxnSpPr/>
          <p:nvPr>
            <p:custDataLst>
              <p:tags r:id="rId2"/>
            </p:custDataLst>
          </p:nvPr>
        </p:nvCxnSpPr>
        <p:spPr>
          <a:xfrm>
            <a:off x="3888105" y="2352358"/>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3"/>
            </p:custDataLst>
          </p:nvPr>
        </p:nvCxnSpPr>
        <p:spPr>
          <a:xfrm>
            <a:off x="3888105" y="4505643"/>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标题 5"/>
          <p:cNvSpPr>
            <a:spLocks noGrp="1"/>
          </p:cNvSpPr>
          <p:nvPr>
            <p:ph type="ctrTitle" idx="14"/>
            <p:custDataLst>
              <p:tags r:id="rId4"/>
            </p:custDataLst>
          </p:nvPr>
        </p:nvSpPr>
        <p:spPr>
          <a:xfrm>
            <a:off x="5672455" y="2948623"/>
            <a:ext cx="4536440" cy="835660"/>
          </a:xfrm>
        </p:spPr>
        <p:txBody>
          <a:bodyPr>
            <a:normAutofit/>
          </a:bodyPr>
          <a:lstStyle/>
          <a:p>
            <a:r>
              <a:rPr lang="zh-CN" altLang="en-US">
                <a:solidFill>
                  <a:schemeClr val="accent1">
                    <a:lumMod val="75000"/>
                  </a:schemeClr>
                </a:solidFill>
              </a:rPr>
              <a:t>信托投资</a:t>
            </a:r>
            <a:endParaRPr lang="zh-CN" altLang="en-US">
              <a:solidFill>
                <a:schemeClr val="accent1">
                  <a:lumMod val="75000"/>
                </a:schemeClr>
              </a:solidFill>
            </a:endParaRPr>
          </a:p>
        </p:txBody>
      </p:sp>
      <p:sp>
        <p:nvSpPr>
          <p:cNvPr id="2" name="TextBox 2"/>
          <p:cNvSpPr txBox="1"/>
          <p:nvPr>
            <p:custDataLst>
              <p:tags r:id="rId5"/>
            </p:custDataLst>
          </p:nvPr>
        </p:nvSpPr>
        <p:spPr>
          <a:xfrm>
            <a:off x="4005580" y="2808288"/>
            <a:ext cx="1487170" cy="1240790"/>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ts val="0"/>
              </a:spcBef>
              <a:spcAft>
                <a:spcPts val="0"/>
              </a:spcAft>
              <a:buClrTx/>
              <a:buSzTx/>
              <a:buFontTx/>
            </a:pPr>
            <a:r>
              <a:rPr lang="en-US" altLang="zh-CN" sz="7200" b="1" spc="200" dirty="0">
                <a:solidFill>
                  <a:schemeClr val="accent1">
                    <a:lumMod val="75000"/>
                  </a:schemeClr>
                </a:solidFill>
                <a:latin typeface="Arial" panose="020B0604020202020204" pitchFamily="34" charset="0"/>
                <a:ea typeface="微软雅黑" panose="020B0503020204020204" charset="-122"/>
                <a:cs typeface="Arial" panose="020B0604020202020204" pitchFamily="34" charset="0"/>
                <a:sym typeface="+mn-lt"/>
              </a:rPr>
              <a:t>01</a:t>
            </a:r>
            <a:endParaRPr lang="en-US" altLang="zh-CN" sz="7200" b="1" spc="200" dirty="0">
              <a:solidFill>
                <a:schemeClr val="accent1">
                  <a:lumMod val="75000"/>
                </a:schemeClr>
              </a:solidFill>
              <a:latin typeface="Arial" panose="020B0604020202020204" pitchFamily="34" charset="0"/>
              <a:ea typeface="微软雅黑" panose="020B0503020204020204" charset="-122"/>
              <a:cs typeface="Arial" panose="020B0604020202020204" pitchFamily="34" charset="0"/>
              <a:sym typeface="+mn-lt"/>
            </a:endParaRPr>
          </a:p>
        </p:txBody>
      </p:sp>
    </p:spTree>
    <p:custDataLst>
      <p:tags r:id="rId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8" name="矩形 27"/>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27" name="图片 26"/>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6" name="图片 25"/>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3" name="矩形 3"/>
          <p:cNvSpPr/>
          <p:nvPr>
            <p:custDataLst>
              <p:tags r:id="rId8"/>
            </p:custDataLst>
          </p:nvPr>
        </p:nvSpPr>
        <p:spPr>
          <a:xfrm>
            <a:off x="608953" y="1592009"/>
            <a:ext cx="5182845" cy="3960956"/>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4" name="矩形 5"/>
          <p:cNvSpPr/>
          <p:nvPr>
            <p:custDataLst>
              <p:tags r:id="rId9"/>
            </p:custDataLst>
          </p:nvPr>
        </p:nvSpPr>
        <p:spPr>
          <a:xfrm>
            <a:off x="6400204" y="1591374"/>
            <a:ext cx="5182845" cy="3960956"/>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5" name="Title 6"/>
          <p:cNvSpPr txBox="1"/>
          <p:nvPr>
            <p:custDataLst>
              <p:tags r:id="rId10"/>
            </p:custDataLst>
          </p:nvPr>
        </p:nvSpPr>
        <p:spPr>
          <a:xfrm>
            <a:off x="6400800" y="1192530"/>
            <a:ext cx="5182870" cy="4053840"/>
          </a:xfrm>
          <a:prstGeom prst="rect">
            <a:avLst/>
          </a:prstGeom>
          <a:noFill/>
          <a:ln w="3175">
            <a:noFill/>
            <a:prstDash val="dash"/>
          </a:ln>
        </p:spPr>
        <p:txBody>
          <a:bodyPr wrap="square" lIns="90170" tIns="46990" rIns="90170" bIns="4699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lang="zh-CN" altLang="en-US" sz="18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a:t>
            </a:r>
            <a:r>
              <a:rPr altLang="zh-CN" sz="18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a:t>
            </a:r>
            <a:r>
              <a:rPr lang="zh-CN" altLang="en-US" sz="18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.1.1信托的含义</a:t>
            </a:r>
            <a:endParaRPr lang="zh-CN" altLang="en-US" sz="18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lang="zh-CN" altLang="en-US" sz="14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信托就是信用委托，从世界各国对信托的定义来看，信托制度是一种基于信任及财产权转移基础上的“财产管理”制度。它是一种以信用为基础的法律行为，一般涉及三方面当事人，即投入信用的委托人，受信于人的受托人，以及受益于人的受益人。</a:t>
            </a:r>
            <a:endParaRPr lang="zh-CN" altLang="en-US" sz="14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lang="zh-CN" altLang="en-US" sz="14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2001年我国出台了《中华人民共和国信托法》，对信托的概念进行了完整的定义：信托是指委托人基于对受托人的信任，将其财产权委托给受托人，由受托人按委托人的意愿以自己的名义，为受益人的利益或特定目的进行管理或处分的行为。</a:t>
            </a:r>
            <a:endParaRPr lang="zh-CN" altLang="en-US" sz="14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12" name="Picture 11"/>
          <p:cNvPicPr/>
          <p:nvPr>
            <p:custDataLst>
              <p:tags r:id="rId11"/>
            </p:custDataLst>
          </p:nvPr>
        </p:nvPicPr>
        <p:blipFill rotWithShape="1">
          <a:blip r:embed="rId12" cstate="email"/>
          <a:srcRect/>
          <a:stretch>
            <a:fillRect/>
          </a:stretch>
        </p:blipFill>
        <p:spPr>
          <a:xfrm>
            <a:off x="760154" y="1742574"/>
            <a:ext cx="4880440" cy="3660330"/>
          </a:xfrm>
          <a:prstGeom prst="rect">
            <a:avLst/>
          </a:prstGeom>
        </p:spPr>
      </p:pic>
      <p:sp>
        <p:nvSpPr>
          <p:cNvPr id="7" name="Title 6"/>
          <p:cNvSpPr txBox="1"/>
          <p:nvPr>
            <p:custDataLst>
              <p:tags r:id="rId13"/>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altLang="zh-CN"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.1信托投资</a:t>
            </a:r>
            <a:endPar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spTree>
    <p:custDataLst>
      <p:tags r:id="rId1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1" name="图片 20"/>
          <p:cNvPicPr/>
          <p:nvPr userDrawn="1">
            <p:custDataLst>
              <p:tags r:id="rId1"/>
            </p:custDataLst>
          </p:nvPr>
        </p:nvPicPr>
        <p:blipFill>
          <a:blip r:embed="rId2" r:link="rId3" cstate="email"/>
          <a:stretch>
            <a:fillRect/>
          </a:stretch>
        </p:blipFill>
        <p:spPr>
          <a:xfrm>
            <a:off x="11471910" y="6175668"/>
            <a:ext cx="720090" cy="682332"/>
          </a:xfrm>
          <a:prstGeom prst="rect">
            <a:avLst/>
          </a:prstGeom>
        </p:spPr>
      </p:pic>
      <p:pic>
        <p:nvPicPr>
          <p:cNvPr id="12" name="Picture 11"/>
          <p:cNvPicPr/>
          <p:nvPr>
            <p:custDataLst>
              <p:tags r:id="rId4"/>
            </p:custDataLst>
          </p:nvPr>
        </p:nvPicPr>
        <p:blipFill rotWithShape="1">
          <a:blip r:embed="rId5" cstate="email"/>
          <a:srcRect/>
          <a:stretch>
            <a:fillRect/>
          </a:stretch>
        </p:blipFill>
        <p:spPr>
          <a:xfrm>
            <a:off x="8128461" y="0"/>
            <a:ext cx="4063539" cy="6858000"/>
          </a:xfrm>
          <a:prstGeom prst="rect">
            <a:avLst/>
          </a:prstGeom>
        </p:spPr>
      </p:pic>
      <p:pic>
        <p:nvPicPr>
          <p:cNvPr id="10" name="Picture 9"/>
          <p:cNvPicPr/>
          <p:nvPr>
            <p:custDataLst>
              <p:tags r:id="rId6"/>
            </p:custDataLst>
          </p:nvPr>
        </p:nvPicPr>
        <p:blipFill rotWithShape="1">
          <a:blip r:embed="rId7" cstate="email"/>
          <a:srcRect/>
          <a:stretch>
            <a:fillRect/>
          </a:stretch>
        </p:blipFill>
        <p:spPr>
          <a:xfrm>
            <a:off x="-1381" y="0"/>
            <a:ext cx="4063539" cy="6858000"/>
          </a:xfrm>
          <a:prstGeom prst="rect">
            <a:avLst/>
          </a:prstGeom>
        </p:spPr>
      </p:pic>
      <p:sp>
        <p:nvSpPr>
          <p:cNvPr id="4" name="Title 6"/>
          <p:cNvSpPr txBox="1"/>
          <p:nvPr>
            <p:custDataLst>
              <p:tags r:id="rId8"/>
            </p:custDataLst>
          </p:nvPr>
        </p:nvSpPr>
        <p:spPr>
          <a:xfrm>
            <a:off x="4062095" y="890270"/>
            <a:ext cx="4066540" cy="422656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40000"/>
              </a:lnSpc>
              <a:spcAft>
                <a:spcPts val="800"/>
              </a:spcAft>
            </a:pPr>
            <a:r>
              <a:rPr lang="zh-CN" altLang="en-US" sz="17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信托是一种由他人进行财产管理、运用或处分的财产管理制度；具有融通长期资金的特征；方式灵活，服务多样；信托收益与风险具有他主性。</a:t>
            </a:r>
            <a:endParaRPr lang="zh-CN" altLang="en-US" sz="17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nSpc>
                <a:spcPct val="140000"/>
              </a:lnSpc>
              <a:spcAft>
                <a:spcPts val="800"/>
              </a:spcAft>
            </a:pPr>
            <a:r>
              <a:rPr lang="zh-CN" altLang="en-US" sz="17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拓宽了投资者的投资渠道；</a:t>
            </a:r>
            <a:endParaRPr lang="zh-CN" altLang="en-US" sz="17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nSpc>
                <a:spcPct val="140000"/>
              </a:lnSpc>
              <a:spcAft>
                <a:spcPts val="800"/>
              </a:spcAft>
            </a:pPr>
            <a:r>
              <a:rPr lang="zh-CN" altLang="en-US" sz="17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聚集资金，为经济服务；</a:t>
            </a:r>
            <a:endParaRPr lang="zh-CN" altLang="en-US" sz="17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nSpc>
                <a:spcPct val="140000"/>
              </a:lnSpc>
              <a:spcAft>
                <a:spcPts val="800"/>
              </a:spcAft>
            </a:pPr>
            <a:r>
              <a:rPr lang="zh-CN" altLang="en-US" sz="17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可以有效规避和分散风险；</a:t>
            </a:r>
            <a:endParaRPr lang="zh-CN" altLang="en-US" sz="17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nSpc>
                <a:spcPct val="140000"/>
              </a:lnSpc>
              <a:spcAft>
                <a:spcPts val="800"/>
              </a:spcAft>
            </a:pPr>
            <a:r>
              <a:rPr lang="zh-CN" altLang="en-US" sz="17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促进金融体系的发展与完善；</a:t>
            </a:r>
            <a:endParaRPr lang="zh-CN" altLang="en-US" sz="17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nSpc>
                <a:spcPct val="140000"/>
              </a:lnSpc>
              <a:spcAft>
                <a:spcPts val="800"/>
              </a:spcAft>
            </a:pPr>
            <a:r>
              <a:rPr lang="zh-CN" altLang="en-US" sz="17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发展社会公益事业，健全社会保障制度；</a:t>
            </a:r>
            <a:endParaRPr lang="zh-CN" altLang="en-US" sz="17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nSpc>
                <a:spcPct val="140000"/>
              </a:lnSpc>
              <a:spcAft>
                <a:spcPts val="800"/>
              </a:spcAft>
            </a:pPr>
            <a:r>
              <a:rPr lang="zh-CN" altLang="en-US" sz="17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同时有利于构筑社会信用体系。</a:t>
            </a:r>
            <a:endParaRPr lang="zh-CN" altLang="en-US" sz="1700" spc="50" dirty="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 name="Title 6"/>
          <p:cNvSpPr txBox="1"/>
          <p:nvPr>
            <p:custDataLst>
              <p:tags r:id="rId9"/>
            </p:custDataLst>
          </p:nvPr>
        </p:nvSpPr>
        <p:spPr>
          <a:xfrm>
            <a:off x="4162425" y="0"/>
            <a:ext cx="3865245" cy="1125220"/>
          </a:xfrm>
          <a:prstGeom prst="rect">
            <a:avLst/>
          </a:prstGeom>
          <a:noFill/>
          <a:ln w="3175">
            <a:noFill/>
            <a:prstDash val="dash"/>
          </a:ln>
        </p:spPr>
        <p:txBody>
          <a:bodyPr wrap="square" lIns="90000" tIns="46800" rIns="90000" bIns="468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l">
              <a:lnSpc>
                <a:spcPct val="100000"/>
              </a:lnSpc>
              <a:buClrTx/>
              <a:buSzTx/>
              <a:buFontTx/>
            </a:pPr>
            <a:r>
              <a:rPr lang="zh-CN" altLang="en-US" sz="24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altLang="zh-CN" sz="24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lang="zh-CN" altLang="en-US" sz="24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.1.2信托的特点及作用</a:t>
            </a:r>
            <a:endParaRPr lang="zh-CN" altLang="en-US" sz="24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a:p>
            <a:pPr lvl="0">
              <a:lnSpc>
                <a:spcPct val="100000"/>
              </a:lnSpc>
            </a:pPr>
            <a:endParaRPr lang="zh-CN" altLang="en-US" sz="24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cxnSp>
        <p:nvCxnSpPr>
          <p:cNvPr id="6" name="直接连接符 26"/>
          <p:cNvCxnSpPr/>
          <p:nvPr>
            <p:custDataLst>
              <p:tags r:id="rId10"/>
            </p:custDataLst>
          </p:nvPr>
        </p:nvCxnSpPr>
        <p:spPr>
          <a:xfrm>
            <a:off x="7273636" y="6249600"/>
            <a:ext cx="288000" cy="0"/>
          </a:xfrm>
          <a:prstGeom prst="line">
            <a:avLst/>
          </a:prstGeom>
          <a:ln w="12700">
            <a:solidFill>
              <a:schemeClr val="dk1">
                <a:lumMod val="65000"/>
                <a:lumOff val="35000"/>
              </a:schemeClr>
            </a:solidFill>
          </a:ln>
        </p:spPr>
        <p:style>
          <a:lnRef idx="1">
            <a:schemeClr val="accent1"/>
          </a:lnRef>
          <a:fillRef idx="0">
            <a:schemeClr val="accent1"/>
          </a:fillRef>
          <a:effectRef idx="0">
            <a:schemeClr val="accent1"/>
          </a:effectRef>
          <a:fontRef idx="minor">
            <a:schemeClr val="tx1"/>
          </a:fontRef>
        </p:style>
      </p:cxnSp>
    </p:spTree>
    <p:custDataLst>
      <p:tags r:id="rId1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r>
              <a:rPr lang="zh-CN" altLang="en-US">
                <a:solidFill>
                  <a:schemeClr val="lt1"/>
                </a:solidFill>
                <a:latin typeface="Arial" panose="020B0604020202020204" pitchFamily="34" charset="0"/>
                <a:ea typeface="微软雅黑" panose="020B0503020204020204" charset="-122"/>
              </a:rPr>
              <a:t>1.信托行为</a:t>
            </a:r>
            <a:endParaRPr lang="zh-CN" altLang="en-US">
              <a:solidFill>
                <a:schemeClr val="lt1"/>
              </a:solidFill>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email"/>
          <a:stretch>
            <a:fillRect/>
          </a:stretch>
        </p:blipFill>
        <p:spPr>
          <a:xfrm>
            <a:off x="11471910" y="6175668"/>
            <a:ext cx="720090" cy="682332"/>
          </a:xfrm>
          <a:prstGeom prst="rect">
            <a:avLst/>
          </a:prstGeom>
        </p:spPr>
      </p:pic>
      <p:cxnSp>
        <p:nvCxnSpPr>
          <p:cNvPr id="2" name="直接连接符 1"/>
          <p:cNvCxnSpPr/>
          <p:nvPr>
            <p:custDataLst>
              <p:tags r:id="rId5"/>
            </p:custDataLst>
          </p:nvPr>
        </p:nvCxnSpPr>
        <p:spPr>
          <a:xfrm>
            <a:off x="7999897" y="203962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6"/>
            </p:custDataLst>
          </p:nvPr>
        </p:nvSpPr>
        <p:spPr>
          <a:xfrm>
            <a:off x="1040130" y="2407285"/>
            <a:ext cx="2928620" cy="407416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信托是依照一定目的，将财产委托他人代为管理和处分的活动。信托行为是合法设定信托而发生的法律行为。通过信托行为，各方当事人之间可以建立信托关系，确定各方的权利与义务。</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从法律上看，信托行为包括两层含义：① 物权行为，即作出转让财产权或其他处理行为；② 债权行为，即使他人（受托人）按一定的目的与要求进行财产管理。</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4" name="文本框 3"/>
          <p:cNvSpPr txBox="1"/>
          <p:nvPr>
            <p:custDataLst>
              <p:tags r:id="rId7"/>
            </p:custDataLst>
          </p:nvPr>
        </p:nvSpPr>
        <p:spPr>
          <a:xfrm>
            <a:off x="1040165" y="2002155"/>
            <a:ext cx="2928620" cy="398780"/>
          </a:xfrm>
          <a:prstGeom prst="rect">
            <a:avLst/>
          </a:prstGeom>
          <a:noFill/>
        </p:spPr>
        <p:txBody>
          <a:bodyPr wrap="square" rtlCol="0">
            <a:normAutofit fontScale="90000"/>
          </a:bodyPr>
          <a:lstStyle/>
          <a:p>
            <a:pPr algn="l"/>
            <a:r>
              <a:rPr lang="zh-CN" altLang="en-US" sz="2000" b="1" dirty="0">
                <a:solidFill>
                  <a:schemeClr val="tx1">
                    <a:lumMod val="85000"/>
                    <a:lumOff val="15000"/>
                  </a:schemeClr>
                </a:solidFill>
                <a:latin typeface="Arial" panose="020B0604020202020204" pitchFamily="34" charset="0"/>
                <a:ea typeface="微软雅黑" panose="020B0503020204020204" charset="-122"/>
              </a:rPr>
              <a:t>信托行为的含义</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5" name="椭圆 4"/>
          <p:cNvSpPr/>
          <p:nvPr>
            <p:custDataLst>
              <p:tags r:id="rId8"/>
            </p:custDataLst>
          </p:nvPr>
        </p:nvSpPr>
        <p:spPr>
          <a:xfrm>
            <a:off x="613445"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1</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6" name="文本框 5"/>
          <p:cNvSpPr txBox="1"/>
          <p:nvPr>
            <p:custDataLst>
              <p:tags r:id="rId9"/>
            </p:custDataLst>
          </p:nvPr>
        </p:nvSpPr>
        <p:spPr>
          <a:xfrm>
            <a:off x="4845384" y="2407285"/>
            <a:ext cx="2928620" cy="3842315"/>
          </a:xfrm>
          <a:prstGeom prst="rect">
            <a:avLst/>
          </a:prstGeom>
          <a:noFill/>
        </p:spPr>
        <p:txBody>
          <a:bodyPr wrap="square"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信托行为的发生，必须由委托人和受托人进行约定，要以一定的信托约定为依据，这种信托约定有以下几种形式。</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（1）信托合同（信托契约）。（2）个人遗嘱。</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（3）法院命令。</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（4）协议章程。</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7" name="文本框 6"/>
          <p:cNvSpPr txBox="1"/>
          <p:nvPr>
            <p:custDataLst>
              <p:tags r:id="rId10"/>
            </p:custDataLst>
          </p:nvPr>
        </p:nvSpPr>
        <p:spPr>
          <a:xfrm>
            <a:off x="4846019" y="2002155"/>
            <a:ext cx="2928620" cy="398780"/>
          </a:xfrm>
          <a:prstGeom prst="rect">
            <a:avLst/>
          </a:prstGeom>
          <a:noFill/>
        </p:spPr>
        <p:txBody>
          <a:bodyPr wrap="square" rtlCol="0">
            <a:normAutofit fontScale="90000"/>
          </a:bodyPr>
          <a:lstStyle/>
          <a:p>
            <a:pPr algn="l">
              <a:buClrTx/>
              <a:buSzTx/>
              <a:buFontTx/>
            </a:pPr>
            <a:r>
              <a:rPr lang="zh-CN" altLang="en-US" sz="2000" b="1" dirty="0">
                <a:solidFill>
                  <a:schemeClr val="tx1">
                    <a:lumMod val="85000"/>
                    <a:lumOff val="15000"/>
                  </a:schemeClr>
                </a:solidFill>
                <a:latin typeface="Arial" panose="020B0604020202020204" pitchFamily="34" charset="0"/>
                <a:ea typeface="微软雅黑" panose="020B0503020204020204" charset="-122"/>
                <a:sym typeface="+mn-ea"/>
              </a:rPr>
              <a:t>信托行为的形式</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8" name="椭圆 7"/>
          <p:cNvSpPr/>
          <p:nvPr>
            <p:custDataLst>
              <p:tags r:id="rId11"/>
            </p:custDataLst>
          </p:nvPr>
        </p:nvSpPr>
        <p:spPr>
          <a:xfrm>
            <a:off x="4419299"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9" name="文本框 8"/>
          <p:cNvSpPr txBox="1"/>
          <p:nvPr>
            <p:custDataLst>
              <p:tags r:id="rId12"/>
            </p:custDataLst>
          </p:nvPr>
        </p:nvSpPr>
        <p:spPr>
          <a:xfrm>
            <a:off x="8651875" y="2407285"/>
            <a:ext cx="2928620" cy="384231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rPr>
              <a:t>（1）真实的意思表示。</a:t>
            </a:r>
            <a:endPar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rPr>
              <a:t>（2）以信任为基础。</a:t>
            </a:r>
            <a:endPar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rPr>
              <a:t>（3）特定的合法目的。</a:t>
            </a:r>
            <a:endPar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rPr>
              <a:t>（4）以财产为中心。</a:t>
            </a:r>
            <a:endPar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10" name="文本框 9"/>
          <p:cNvSpPr txBox="1"/>
          <p:nvPr>
            <p:custDataLst>
              <p:tags r:id="rId13"/>
            </p:custDataLst>
          </p:nvPr>
        </p:nvSpPr>
        <p:spPr>
          <a:xfrm>
            <a:off x="8651875" y="2002155"/>
            <a:ext cx="2928620" cy="398780"/>
          </a:xfrm>
          <a:prstGeom prst="rect">
            <a:avLst/>
          </a:prstGeom>
          <a:noFill/>
        </p:spPr>
        <p:txBody>
          <a:bodyPr wrap="square" rtlCol="0">
            <a:normAutofit fontScale="90000"/>
          </a:bodyPr>
          <a:lstStyle/>
          <a:p>
            <a:pPr algn="l"/>
            <a:r>
              <a:rPr lang="zh-CN" altLang="en-US" sz="2000" b="1" dirty="0">
                <a:solidFill>
                  <a:schemeClr val="tx1">
                    <a:lumMod val="85000"/>
                    <a:lumOff val="15000"/>
                  </a:schemeClr>
                </a:solidFill>
                <a:latin typeface="Arial" panose="020B0604020202020204" pitchFamily="34" charset="0"/>
                <a:ea typeface="微软雅黑" panose="020B0503020204020204" charset="-122"/>
              </a:rPr>
              <a:t>信托行为有效的条件</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11" name="椭圆 10"/>
          <p:cNvSpPr/>
          <p:nvPr>
            <p:custDataLst>
              <p:tags r:id="rId14"/>
            </p:custDataLst>
          </p:nvPr>
        </p:nvSpPr>
        <p:spPr>
          <a:xfrm>
            <a:off x="8225155"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3</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cxnSp>
        <p:nvCxnSpPr>
          <p:cNvPr id="12" name="直接连接符 11"/>
          <p:cNvCxnSpPr/>
          <p:nvPr>
            <p:custDataLst>
              <p:tags r:id="rId15"/>
            </p:custDataLst>
          </p:nvPr>
        </p:nvCxnSpPr>
        <p:spPr>
          <a:xfrm>
            <a:off x="4194042" y="203962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16"/>
            </p:custDataLst>
          </p:nvPr>
        </p:nvSpPr>
        <p:spPr>
          <a:xfrm>
            <a:off x="501085" y="1012895"/>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lnSpc>
                <a:spcPct val="100000"/>
              </a:lnSpc>
            </a:pPr>
            <a:r>
              <a:rPr sz="2400" spc="0">
                <a:solidFill>
                  <a:schemeClr val="tx2">
                    <a:lumMod val="25000"/>
                  </a:schemeClr>
                </a:solidFill>
                <a:effectLst>
                  <a:outerShdw blurRad="38100" dist="25400" dir="5400000" algn="ctr" rotWithShape="0">
                    <a:srgbClr val="6E747A">
                      <a:alpha val="43000"/>
                    </a:srgbClr>
                  </a:outerShdw>
                </a:effectLst>
                <a:latin typeface="Arial" panose="020B0604020202020204" pitchFamily="34" charset="0"/>
                <a:cs typeface="+mn-cs"/>
                <a:sym typeface="+mn-ea"/>
              </a:rPr>
              <a:t>1.信托行为</a:t>
            </a:r>
            <a:endParaRPr sz="2400" spc="0">
              <a:solidFill>
                <a:schemeClr val="tx2">
                  <a:lumMod val="25000"/>
                </a:schemeClr>
              </a:solidFill>
              <a:effectLst>
                <a:outerShdw blurRad="38100" dist="25400" dir="5400000" algn="ctr" rotWithShape="0">
                  <a:srgbClr val="6E747A">
                    <a:alpha val="43000"/>
                  </a:srgbClr>
                </a:outerShdw>
              </a:effectLst>
              <a:latin typeface="Arial" panose="020B0604020202020204" pitchFamily="34" charset="0"/>
              <a:cs typeface="+mn-cs"/>
              <a:sym typeface="+mn-ea"/>
            </a:endParaRPr>
          </a:p>
        </p:txBody>
      </p:sp>
      <p:sp>
        <p:nvSpPr>
          <p:cNvPr id="13" name="文本框 12"/>
          <p:cNvSpPr txBox="1"/>
          <p:nvPr>
            <p:custDataLst>
              <p:tags r:id="rId17"/>
            </p:custDataLst>
          </p:nvPr>
        </p:nvSpPr>
        <p:spPr>
          <a:xfrm>
            <a:off x="501085" y="378530"/>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lnSpc>
                <a:spcPct val="100000"/>
              </a:lnSpc>
            </a:pPr>
            <a:r>
              <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a:t>
            </a:r>
            <a:r>
              <a:rPr lang="en-US" altLang="zh-CN"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a:t>
            </a:r>
            <a:r>
              <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.1.3信托的构成要素</a:t>
            </a:r>
            <a:endParaRPr>
              <a:solidFill>
                <a:schemeClr val="tx1">
                  <a:lumMod val="65000"/>
                  <a:lumOff val="35000"/>
                </a:schemeClr>
              </a:solidFill>
              <a:latin typeface="Arial" panose="020B0604020202020204" pitchFamily="34" charset="0"/>
              <a:sym typeface="+mn-ea"/>
            </a:endParaRPr>
          </a:p>
        </p:txBody>
      </p:sp>
    </p:spTree>
    <p:custDataLst>
      <p:tags r:id="rId18"/>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r>
              <a:rPr lang="zh-CN" altLang="en-US">
                <a:solidFill>
                  <a:schemeClr val="lt1"/>
                </a:solidFill>
                <a:latin typeface="Arial" panose="020B0604020202020204" pitchFamily="34" charset="0"/>
                <a:ea typeface="微软雅黑" panose="020B0503020204020204" charset="-122"/>
              </a:rPr>
              <a:t>1.信托行为</a:t>
            </a:r>
            <a:endParaRPr lang="zh-CN" altLang="en-US">
              <a:solidFill>
                <a:schemeClr val="lt1"/>
              </a:solidFill>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email"/>
          <a:stretch>
            <a:fillRect/>
          </a:stretch>
        </p:blipFill>
        <p:spPr>
          <a:xfrm>
            <a:off x="11471910" y="6175668"/>
            <a:ext cx="720090" cy="682332"/>
          </a:xfrm>
          <a:prstGeom prst="rect">
            <a:avLst/>
          </a:prstGeom>
        </p:spPr>
      </p:pic>
      <p:cxnSp>
        <p:nvCxnSpPr>
          <p:cNvPr id="2" name="直接连接符 1"/>
          <p:cNvCxnSpPr/>
          <p:nvPr>
            <p:custDataLst>
              <p:tags r:id="rId5"/>
            </p:custDataLst>
          </p:nvPr>
        </p:nvCxnSpPr>
        <p:spPr>
          <a:xfrm>
            <a:off x="7999897" y="203962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6"/>
            </p:custDataLst>
          </p:nvPr>
        </p:nvSpPr>
        <p:spPr>
          <a:xfrm>
            <a:off x="1040130" y="2407285"/>
            <a:ext cx="2928620" cy="407416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信托财产亦称信托标的物，是指委托人通过信托行为转移给受托人并由受托人按照信托目的进行管理或处分的财产，以及经过管理、运用或处分后取得的财产收益。在信托活动中， 信托财产处于中心地位。《信托法》规定，信托财产不能确定的信托是无效的。</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4" name="文本框 3"/>
          <p:cNvSpPr txBox="1"/>
          <p:nvPr>
            <p:custDataLst>
              <p:tags r:id="rId7"/>
            </p:custDataLst>
          </p:nvPr>
        </p:nvSpPr>
        <p:spPr>
          <a:xfrm>
            <a:off x="1040165" y="2002155"/>
            <a:ext cx="2928620" cy="398780"/>
          </a:xfrm>
          <a:prstGeom prst="rect">
            <a:avLst/>
          </a:prstGeom>
          <a:noFill/>
        </p:spPr>
        <p:txBody>
          <a:bodyPr wrap="square" rtlCol="0">
            <a:normAutofit fontScale="90000"/>
          </a:bodyPr>
          <a:lstStyle/>
          <a:p>
            <a:pPr algn="l"/>
            <a:r>
              <a:rPr lang="zh-CN" altLang="en-US" sz="2000" b="1" dirty="0">
                <a:solidFill>
                  <a:schemeClr val="tx1">
                    <a:lumMod val="85000"/>
                    <a:lumOff val="15000"/>
                  </a:schemeClr>
                </a:solidFill>
                <a:latin typeface="Arial" panose="020B0604020202020204" pitchFamily="34" charset="0"/>
                <a:ea typeface="微软雅黑" panose="020B0503020204020204" charset="-122"/>
              </a:rPr>
              <a:t>信托财产的含义</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5" name="椭圆 4"/>
          <p:cNvSpPr/>
          <p:nvPr>
            <p:custDataLst>
              <p:tags r:id="rId8"/>
            </p:custDataLst>
          </p:nvPr>
        </p:nvSpPr>
        <p:spPr>
          <a:xfrm>
            <a:off x="613445"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1</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6" name="文本框 5"/>
          <p:cNvSpPr txBox="1"/>
          <p:nvPr>
            <p:custDataLst>
              <p:tags r:id="rId9"/>
            </p:custDataLst>
          </p:nvPr>
        </p:nvSpPr>
        <p:spPr>
          <a:xfrm>
            <a:off x="4845384" y="2407285"/>
            <a:ext cx="2928620" cy="3842315"/>
          </a:xfrm>
          <a:prstGeom prst="rect">
            <a:avLst/>
          </a:prstGeom>
          <a:noFill/>
        </p:spPr>
        <p:txBody>
          <a:bodyPr wrap="square"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信托财产有广义与狭义之分。狭义的信托财产是指受托人因承诺信托而从委托人处取得的财产；而广义的信托财产还包括受托人因信托财产的管理运用、处分或者其他情形而取得的新财产（如利息、红利和租金等），后面这些统称为信托收益。</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7" name="文本框 6"/>
          <p:cNvSpPr txBox="1"/>
          <p:nvPr>
            <p:custDataLst>
              <p:tags r:id="rId10"/>
            </p:custDataLst>
          </p:nvPr>
        </p:nvSpPr>
        <p:spPr>
          <a:xfrm>
            <a:off x="4846019" y="2002155"/>
            <a:ext cx="2928620" cy="398780"/>
          </a:xfrm>
          <a:prstGeom prst="rect">
            <a:avLst/>
          </a:prstGeom>
          <a:noFill/>
        </p:spPr>
        <p:txBody>
          <a:bodyPr wrap="square" rtlCol="0">
            <a:normAutofit fontScale="90000"/>
          </a:bodyPr>
          <a:lstStyle/>
          <a:p>
            <a:pPr algn="l">
              <a:buClrTx/>
              <a:buSzTx/>
              <a:buFontTx/>
            </a:pPr>
            <a:r>
              <a:rPr lang="zh-CN" altLang="en-US" sz="2000" b="1" dirty="0">
                <a:solidFill>
                  <a:schemeClr val="tx1">
                    <a:lumMod val="85000"/>
                    <a:lumOff val="15000"/>
                  </a:schemeClr>
                </a:solidFill>
                <a:latin typeface="Arial" panose="020B0604020202020204" pitchFamily="34" charset="0"/>
                <a:ea typeface="微软雅黑" panose="020B0503020204020204" charset="-122"/>
                <a:sym typeface="+mn-ea"/>
              </a:rPr>
              <a:t>信托财产的分类</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8" name="椭圆 7"/>
          <p:cNvSpPr/>
          <p:nvPr>
            <p:custDataLst>
              <p:tags r:id="rId11"/>
            </p:custDataLst>
          </p:nvPr>
        </p:nvSpPr>
        <p:spPr>
          <a:xfrm>
            <a:off x="4419299"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9" name="文本框 8"/>
          <p:cNvSpPr txBox="1"/>
          <p:nvPr>
            <p:custDataLst>
              <p:tags r:id="rId12"/>
            </p:custDataLst>
          </p:nvPr>
        </p:nvSpPr>
        <p:spPr>
          <a:xfrm>
            <a:off x="8651875" y="2407285"/>
            <a:ext cx="2928620" cy="384231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rPr>
              <a:t>包括有形财产和无形财产。有形财产是指具有实物形态的财产，包括不动产（房屋、土地等）与动产（金钱、证券与设备等）；无形财产不具有实物形态，但通过运用仍可给财产所有者带来收益，包括专利权、商标权、著作权、渔业权和矿业权等。</a:t>
            </a:r>
            <a:endParaRPr lang="zh-CN" altLang="en-US" sz="16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10" name="文本框 9"/>
          <p:cNvSpPr txBox="1"/>
          <p:nvPr>
            <p:custDataLst>
              <p:tags r:id="rId13"/>
            </p:custDataLst>
          </p:nvPr>
        </p:nvSpPr>
        <p:spPr>
          <a:xfrm>
            <a:off x="8651875" y="2002155"/>
            <a:ext cx="2928620" cy="398780"/>
          </a:xfrm>
          <a:prstGeom prst="rect">
            <a:avLst/>
          </a:prstGeom>
          <a:noFill/>
        </p:spPr>
        <p:txBody>
          <a:bodyPr wrap="square" rtlCol="0">
            <a:normAutofit fontScale="90000"/>
          </a:bodyPr>
          <a:lstStyle/>
          <a:p>
            <a:pPr algn="l"/>
            <a:r>
              <a:rPr lang="zh-CN" altLang="en-US" sz="2000" b="1" dirty="0">
                <a:solidFill>
                  <a:schemeClr val="tx1">
                    <a:lumMod val="85000"/>
                    <a:lumOff val="15000"/>
                  </a:schemeClr>
                </a:solidFill>
                <a:latin typeface="Arial" panose="020B0604020202020204" pitchFamily="34" charset="0"/>
                <a:ea typeface="微软雅黑" panose="020B0503020204020204" charset="-122"/>
              </a:rPr>
              <a:t>信托财产的形态</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11" name="椭圆 10"/>
          <p:cNvSpPr/>
          <p:nvPr>
            <p:custDataLst>
              <p:tags r:id="rId14"/>
            </p:custDataLst>
          </p:nvPr>
        </p:nvSpPr>
        <p:spPr>
          <a:xfrm>
            <a:off x="8225155"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3</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cxnSp>
        <p:nvCxnSpPr>
          <p:cNvPr id="12" name="直接连接符 11"/>
          <p:cNvCxnSpPr/>
          <p:nvPr>
            <p:custDataLst>
              <p:tags r:id="rId15"/>
            </p:custDataLst>
          </p:nvPr>
        </p:nvCxnSpPr>
        <p:spPr>
          <a:xfrm>
            <a:off x="4194042" y="203962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16"/>
            </p:custDataLst>
          </p:nvPr>
        </p:nvSpPr>
        <p:spPr>
          <a:xfrm>
            <a:off x="501085" y="1012895"/>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lnSpc>
                <a:spcPct val="100000"/>
              </a:lnSpc>
            </a:pPr>
            <a:r>
              <a:rPr lang="en-US" altLang="zh-CN" sz="2400" spc="0">
                <a:solidFill>
                  <a:schemeClr val="tx2">
                    <a:lumMod val="25000"/>
                  </a:schemeClr>
                </a:solidFill>
                <a:effectLst>
                  <a:outerShdw blurRad="38100" dist="25400" dir="5400000" algn="ctr" rotWithShape="0">
                    <a:srgbClr val="6E747A">
                      <a:alpha val="43000"/>
                    </a:srgbClr>
                  </a:outerShdw>
                </a:effectLst>
                <a:latin typeface="Arial" panose="020B0604020202020204" pitchFamily="34" charset="0"/>
                <a:cs typeface="+mn-cs"/>
                <a:sym typeface="+mn-ea"/>
              </a:rPr>
              <a:t>2</a:t>
            </a:r>
            <a:r>
              <a:rPr sz="2400" spc="0">
                <a:solidFill>
                  <a:schemeClr val="tx2">
                    <a:lumMod val="25000"/>
                  </a:schemeClr>
                </a:solidFill>
                <a:effectLst>
                  <a:outerShdw blurRad="38100" dist="25400" dir="5400000" algn="ctr" rotWithShape="0">
                    <a:srgbClr val="6E747A">
                      <a:alpha val="43000"/>
                    </a:srgbClr>
                  </a:outerShdw>
                </a:effectLst>
                <a:latin typeface="Arial" panose="020B0604020202020204" pitchFamily="34" charset="0"/>
                <a:cs typeface="+mn-cs"/>
                <a:sym typeface="+mn-ea"/>
              </a:rPr>
              <a:t>.信托财产</a:t>
            </a:r>
            <a:endParaRPr sz="2400" spc="0">
              <a:solidFill>
                <a:schemeClr val="tx2">
                  <a:lumMod val="25000"/>
                </a:schemeClr>
              </a:solidFill>
              <a:effectLst>
                <a:outerShdw blurRad="38100" dist="25400" dir="5400000" algn="ctr" rotWithShape="0">
                  <a:srgbClr val="6E747A">
                    <a:alpha val="43000"/>
                  </a:srgbClr>
                </a:outerShdw>
              </a:effectLst>
              <a:latin typeface="Arial" panose="020B0604020202020204" pitchFamily="34" charset="0"/>
              <a:cs typeface="+mn-cs"/>
              <a:sym typeface="+mn-ea"/>
            </a:endParaRPr>
          </a:p>
        </p:txBody>
      </p:sp>
      <p:sp>
        <p:nvSpPr>
          <p:cNvPr id="13" name="文本框 12"/>
          <p:cNvSpPr txBox="1"/>
          <p:nvPr>
            <p:custDataLst>
              <p:tags r:id="rId17"/>
            </p:custDataLst>
          </p:nvPr>
        </p:nvSpPr>
        <p:spPr>
          <a:xfrm>
            <a:off x="501085" y="378530"/>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lnSpc>
                <a:spcPct val="100000"/>
              </a:lnSpc>
            </a:pPr>
            <a:r>
              <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a:t>
            </a:r>
            <a:r>
              <a:rPr lang="en-US" altLang="zh-CN"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a:t>
            </a:r>
            <a:r>
              <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.1.3信托的构成要素</a:t>
            </a:r>
            <a:endParaRPr>
              <a:solidFill>
                <a:schemeClr val="tx1">
                  <a:lumMod val="65000"/>
                  <a:lumOff val="35000"/>
                </a:schemeClr>
              </a:solidFill>
              <a:latin typeface="Arial" panose="020B0604020202020204" pitchFamily="34" charset="0"/>
              <a:sym typeface="+mn-ea"/>
            </a:endParaRPr>
          </a:p>
        </p:txBody>
      </p:sp>
    </p:spTree>
    <p:custDataLst>
      <p:tags r:id="rId18"/>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 name="图片 1"/>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11" name="Title 6"/>
          <p:cNvSpPr txBox="1"/>
          <p:nvPr>
            <p:custDataLst>
              <p:tags r:id="rId8"/>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a:t>
            </a:r>
            <a:r>
              <a:rPr altLang="zh-CN"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a:t>
            </a:r>
            <a:r>
              <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.1.4信托业务分类</a:t>
            </a:r>
            <a:endParaRPr lang="zh-CN" altLang="en-US" sz="3200" b="1"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endParaRPr>
          </a:p>
        </p:txBody>
      </p:sp>
      <p:cxnSp>
        <p:nvCxnSpPr>
          <p:cNvPr id="5" name="直接连接符 62"/>
          <p:cNvCxnSpPr/>
          <p:nvPr>
            <p:custDataLst>
              <p:tags r:id="rId9"/>
            </p:custDataLst>
          </p:nvPr>
        </p:nvCxnSpPr>
        <p:spPr>
          <a:xfrm>
            <a:off x="2194319" y="2250719"/>
            <a:ext cx="5495194" cy="0"/>
          </a:xfrm>
          <a:prstGeom prst="line">
            <a:avLst/>
          </a:prstGeom>
          <a:ln w="25400">
            <a:solidFill>
              <a:schemeClr val="accent1"/>
            </a:solidFill>
            <a:headEnd type="oval" w="lg" len="lg"/>
          </a:ln>
        </p:spPr>
        <p:style>
          <a:lnRef idx="1">
            <a:schemeClr val="accent1"/>
          </a:lnRef>
          <a:fillRef idx="0">
            <a:schemeClr val="accent1"/>
          </a:fillRef>
          <a:effectRef idx="0">
            <a:schemeClr val="accent1"/>
          </a:effectRef>
          <a:fontRef idx="minor">
            <a:schemeClr val="tx1"/>
          </a:fontRef>
        </p:style>
      </p:cxnSp>
      <p:sp>
        <p:nvSpPr>
          <p:cNvPr id="6" name="弧形 63"/>
          <p:cNvSpPr/>
          <p:nvPr>
            <p:custDataLst>
              <p:tags r:id="rId10"/>
            </p:custDataLst>
          </p:nvPr>
        </p:nvSpPr>
        <p:spPr>
          <a:xfrm>
            <a:off x="7028923" y="2250719"/>
            <a:ext cx="1321181" cy="1321181"/>
          </a:xfrm>
          <a:prstGeom prst="arc">
            <a:avLst>
              <a:gd name="adj1" fmla="val 16200000"/>
              <a:gd name="adj2" fmla="val 5395811"/>
            </a:avLst>
          </a:prstGeom>
          <a:ln w="25400">
            <a:solidFill>
              <a:schemeClr val="accent1"/>
            </a:solidFill>
          </a:ln>
        </p:spPr>
        <p:style>
          <a:lnRef idx="1">
            <a:schemeClr val="accent1"/>
          </a:lnRef>
          <a:fillRef idx="0">
            <a:schemeClr val="accent1"/>
          </a:fillRef>
          <a:effectRef idx="0">
            <a:schemeClr val="accent1"/>
          </a:effectRef>
          <a:fontRef idx="minor">
            <a:schemeClr val="tx1"/>
          </a:fontRef>
        </p:style>
        <p:txBody>
          <a:bodyPr wrap="square" rtlCol="0" anchor="ctr">
            <a:normAutofit/>
          </a:bodyPr>
          <a:lstStyle/>
          <a:p>
            <a:pPr algn="ctr">
              <a:lnSpc>
                <a:spcPct val="120000"/>
              </a:lnSpc>
            </a:pPr>
            <a:endParaRPr lang="zh-CN" altLang="en-US">
              <a:solidFill>
                <a:prstClr val="black"/>
              </a:solidFill>
              <a:latin typeface="微软雅黑" panose="020B0503020204020204" charset="-122"/>
              <a:ea typeface="微软雅黑" panose="020B0503020204020204" charset="-122"/>
              <a:sym typeface="Arial" panose="020B0604020202020204" pitchFamily="34" charset="0"/>
            </a:endParaRPr>
          </a:p>
        </p:txBody>
      </p:sp>
      <p:cxnSp>
        <p:nvCxnSpPr>
          <p:cNvPr id="7" name="直接连接符 64"/>
          <p:cNvCxnSpPr/>
          <p:nvPr>
            <p:custDataLst>
              <p:tags r:id="rId11"/>
            </p:custDataLst>
          </p:nvPr>
        </p:nvCxnSpPr>
        <p:spPr>
          <a:xfrm flipH="1">
            <a:off x="3755802" y="3571900"/>
            <a:ext cx="393371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弧形 65"/>
          <p:cNvSpPr/>
          <p:nvPr>
            <p:custDataLst>
              <p:tags r:id="rId12"/>
            </p:custDataLst>
          </p:nvPr>
        </p:nvSpPr>
        <p:spPr>
          <a:xfrm flipH="1">
            <a:off x="3095212" y="3571900"/>
            <a:ext cx="1321181" cy="1321181"/>
          </a:xfrm>
          <a:prstGeom prst="arc">
            <a:avLst>
              <a:gd name="adj1" fmla="val 16200000"/>
              <a:gd name="adj2" fmla="val 5395811"/>
            </a:avLst>
          </a:prstGeom>
          <a:ln w="25400">
            <a:solidFill>
              <a:schemeClr val="accent1"/>
            </a:solidFill>
          </a:ln>
        </p:spPr>
        <p:style>
          <a:lnRef idx="1">
            <a:schemeClr val="accent1"/>
          </a:lnRef>
          <a:fillRef idx="0">
            <a:schemeClr val="accent1"/>
          </a:fillRef>
          <a:effectRef idx="0">
            <a:schemeClr val="accent1"/>
          </a:effectRef>
          <a:fontRef idx="minor">
            <a:schemeClr val="tx1"/>
          </a:fontRef>
        </p:style>
        <p:txBody>
          <a:bodyPr wrap="square" rtlCol="0" anchor="ctr">
            <a:normAutofit/>
          </a:bodyPr>
          <a:lstStyle/>
          <a:p>
            <a:pPr algn="ctr">
              <a:lnSpc>
                <a:spcPct val="120000"/>
              </a:lnSpc>
            </a:pPr>
            <a:endParaRPr lang="zh-CN" altLang="en-US">
              <a:solidFill>
                <a:prstClr val="black"/>
              </a:solidFill>
              <a:latin typeface="微软雅黑" panose="020B0503020204020204" charset="-122"/>
              <a:ea typeface="微软雅黑" panose="020B0503020204020204" charset="-122"/>
              <a:sym typeface="Arial" panose="020B0604020202020204" pitchFamily="34" charset="0"/>
            </a:endParaRPr>
          </a:p>
        </p:txBody>
      </p:sp>
      <p:cxnSp>
        <p:nvCxnSpPr>
          <p:cNvPr id="9" name="直接连接符 66"/>
          <p:cNvCxnSpPr/>
          <p:nvPr>
            <p:custDataLst>
              <p:tags r:id="rId13"/>
            </p:custDataLst>
          </p:nvPr>
        </p:nvCxnSpPr>
        <p:spPr>
          <a:xfrm>
            <a:off x="3754997" y="4893081"/>
            <a:ext cx="5496917" cy="0"/>
          </a:xfrm>
          <a:prstGeom prst="line">
            <a:avLst/>
          </a:prstGeom>
          <a:ln w="254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
        <p:nvSpPr>
          <p:cNvPr id="10" name="泪滴形 68"/>
          <p:cNvSpPr/>
          <p:nvPr>
            <p:custDataLst>
              <p:tags r:id="rId14"/>
            </p:custDataLst>
          </p:nvPr>
        </p:nvSpPr>
        <p:spPr>
          <a:xfrm rot="8100000">
            <a:off x="2074424" y="1861152"/>
            <a:ext cx="249342" cy="249342"/>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2" name="文本框 10"/>
          <p:cNvSpPr txBox="1"/>
          <p:nvPr>
            <p:custDataLst>
              <p:tags r:id="rId15"/>
            </p:custDataLst>
          </p:nvPr>
        </p:nvSpPr>
        <p:spPr>
          <a:xfrm>
            <a:off x="2046648" y="1822565"/>
            <a:ext cx="304892" cy="338554"/>
          </a:xfrm>
          <a:prstGeom prst="rect">
            <a:avLst/>
          </a:prstGeom>
          <a:noFill/>
          <a:ln>
            <a:noFill/>
          </a:ln>
        </p:spPr>
        <p:txBody>
          <a:bodyPr wrap="square" rtlCol="0">
            <a:normAutofit fontScale="72500"/>
          </a:bodyPr>
          <a:lstStyle/>
          <a:p>
            <a:pPr algn="ctr">
              <a:lnSpc>
                <a:spcPct val="130000"/>
              </a:lnSpc>
            </a:pPr>
            <a:r>
              <a:rPr lang="en-US" altLang="zh-CN" sz="1600" dirty="0">
                <a:solidFill>
                  <a:schemeClr val="lt1"/>
                </a:solidFill>
                <a:latin typeface="微软雅黑" panose="020B0503020204020204" charset="-122"/>
                <a:ea typeface="微软雅黑" panose="020B0503020204020204" charset="-122"/>
                <a:sym typeface="Arial" panose="020B0604020202020204" pitchFamily="34" charset="0"/>
              </a:rPr>
              <a:t>1</a:t>
            </a:r>
            <a:endParaRPr lang="en-US" altLang="zh-CN" sz="1600" dirty="0">
              <a:solidFill>
                <a:schemeClr val="lt1"/>
              </a:solidFill>
              <a:latin typeface="微软雅黑" panose="020B0503020204020204" charset="-122"/>
              <a:ea typeface="微软雅黑" panose="020B0503020204020204" charset="-122"/>
              <a:sym typeface="Arial" panose="020B0604020202020204" pitchFamily="34" charset="0"/>
            </a:endParaRPr>
          </a:p>
        </p:txBody>
      </p:sp>
      <p:sp useBgFill="1">
        <p:nvSpPr>
          <p:cNvPr id="13" name="椭圆 11"/>
          <p:cNvSpPr/>
          <p:nvPr>
            <p:custDataLst>
              <p:tags r:id="rId16"/>
            </p:custDataLst>
          </p:nvPr>
        </p:nvSpPr>
        <p:spPr>
          <a:xfrm flipV="1">
            <a:off x="2136706" y="2195058"/>
            <a:ext cx="108000" cy="108000"/>
          </a:xfrm>
          <a:prstGeom prst="ellipse">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5" name="文本框 12"/>
          <p:cNvSpPr txBox="1"/>
          <p:nvPr>
            <p:custDataLst>
              <p:tags r:id="rId17"/>
            </p:custDataLst>
          </p:nvPr>
        </p:nvSpPr>
        <p:spPr>
          <a:xfrm>
            <a:off x="2325893" y="1822565"/>
            <a:ext cx="1853019" cy="369332"/>
          </a:xfrm>
          <a:prstGeom prst="rect">
            <a:avLst/>
          </a:prstGeom>
          <a:noFill/>
        </p:spPr>
        <p:txBody>
          <a:bodyPr wrap="square" bIns="0" rtlCol="0">
            <a:normAutofit fontScale="80000"/>
          </a:bodyPr>
          <a:lstStyle>
            <a:defPPr>
              <a:defRPr lang="en-US"/>
            </a:defPPr>
            <a:lvl1pPr>
              <a:defRPr kumimoji="1" b="1">
                <a:solidFill>
                  <a:schemeClr val="accent1"/>
                </a:solidFill>
                <a:latin typeface="+mn-ea"/>
              </a:defRPr>
            </a:lvl1pPr>
          </a:lstStyle>
          <a:p>
            <a:pPr defTabSz="457200">
              <a:lnSpc>
                <a:spcPct val="120000"/>
              </a:lnSpc>
            </a:pPr>
            <a:r>
              <a:rPr lang="zh-CN" altLang="en-US"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rPr>
              <a:t>按信托性质划分</a:t>
            </a:r>
            <a:endParaRPr lang="zh-CN" altLang="en-US"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17" name="泪滴形 74"/>
          <p:cNvSpPr/>
          <p:nvPr>
            <p:custDataLst>
              <p:tags r:id="rId18"/>
            </p:custDataLst>
          </p:nvPr>
        </p:nvSpPr>
        <p:spPr>
          <a:xfrm rot="8100000">
            <a:off x="8219162" y="2510607"/>
            <a:ext cx="249342" cy="249342"/>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8" name="文本框 15"/>
          <p:cNvSpPr txBox="1"/>
          <p:nvPr>
            <p:custDataLst>
              <p:tags r:id="rId19"/>
            </p:custDataLst>
          </p:nvPr>
        </p:nvSpPr>
        <p:spPr>
          <a:xfrm>
            <a:off x="8195581" y="2470195"/>
            <a:ext cx="304892" cy="338554"/>
          </a:xfrm>
          <a:prstGeom prst="rect">
            <a:avLst/>
          </a:prstGeom>
          <a:noFill/>
          <a:ln>
            <a:noFill/>
          </a:ln>
        </p:spPr>
        <p:txBody>
          <a:bodyPr wrap="square" rtlCol="0">
            <a:normAutofit fontScale="72500"/>
          </a:bodyPr>
          <a:lstStyle/>
          <a:p>
            <a:pPr algn="ctr">
              <a:lnSpc>
                <a:spcPct val="130000"/>
              </a:lnSpc>
            </a:pPr>
            <a:r>
              <a:rPr lang="en-US" altLang="zh-CN" sz="1600" dirty="0">
                <a:solidFill>
                  <a:schemeClr val="lt1"/>
                </a:solidFill>
                <a:latin typeface="微软雅黑" panose="020B0503020204020204" charset="-122"/>
                <a:ea typeface="微软雅黑" panose="020B0503020204020204" charset="-122"/>
                <a:sym typeface="Arial" panose="020B0604020202020204" pitchFamily="34" charset="0"/>
              </a:rPr>
              <a:t>3</a:t>
            </a:r>
            <a:endParaRPr lang="en-US" altLang="zh-CN" sz="1600" dirty="0">
              <a:solidFill>
                <a:schemeClr val="lt1"/>
              </a:solidFill>
              <a:latin typeface="微软雅黑" panose="020B0503020204020204" charset="-122"/>
              <a:ea typeface="微软雅黑" panose="020B0503020204020204" charset="-122"/>
              <a:sym typeface="Arial" panose="020B0604020202020204" pitchFamily="34" charset="0"/>
            </a:endParaRPr>
          </a:p>
        </p:txBody>
      </p:sp>
      <p:sp useBgFill="1">
        <p:nvSpPr>
          <p:cNvPr id="19" name="椭圆 16"/>
          <p:cNvSpPr/>
          <p:nvPr>
            <p:custDataLst>
              <p:tags r:id="rId20"/>
            </p:custDataLst>
          </p:nvPr>
        </p:nvSpPr>
        <p:spPr>
          <a:xfrm flipV="1">
            <a:off x="8289833" y="2852902"/>
            <a:ext cx="108000" cy="108000"/>
          </a:xfrm>
          <a:prstGeom prst="ellipse">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20" name="文本框 17"/>
          <p:cNvSpPr txBox="1"/>
          <p:nvPr>
            <p:custDataLst>
              <p:tags r:id="rId21"/>
            </p:custDataLst>
          </p:nvPr>
        </p:nvSpPr>
        <p:spPr>
          <a:xfrm>
            <a:off x="8500745" y="2087245"/>
            <a:ext cx="2574925" cy="369570"/>
          </a:xfrm>
          <a:prstGeom prst="rect">
            <a:avLst/>
          </a:prstGeom>
          <a:noFill/>
        </p:spPr>
        <p:txBody>
          <a:bodyPr wrap="square" bIns="0" rtlCol="0">
            <a:noAutofit/>
          </a:bodyPr>
          <a:lstStyle>
            <a:defPPr>
              <a:defRPr lang="en-US"/>
            </a:defPPr>
            <a:lvl1pPr>
              <a:defRPr kumimoji="1" b="1">
                <a:solidFill>
                  <a:schemeClr val="accent1"/>
                </a:solidFill>
                <a:latin typeface="+mn-ea"/>
              </a:defRPr>
            </a:lvl1pPr>
          </a:lstStyle>
          <a:p>
            <a:pPr defTabSz="457200">
              <a:lnSpc>
                <a:spcPct val="120000"/>
              </a:lnSpc>
            </a:pPr>
            <a:r>
              <a:rPr lang="zh-CN" altLang="en-US" sz="1300"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rPr>
              <a:t>按信托关系发生</a:t>
            </a:r>
            <a:endParaRPr lang="zh-CN" altLang="en-US" sz="1300"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endParaRPr>
          </a:p>
          <a:p>
            <a:pPr defTabSz="457200">
              <a:lnSpc>
                <a:spcPct val="120000"/>
              </a:lnSpc>
            </a:pPr>
            <a:r>
              <a:rPr lang="zh-CN" altLang="en-US" sz="1300"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rPr>
              <a:t>的基础划分</a:t>
            </a:r>
            <a:endParaRPr lang="zh-CN" altLang="en-US" sz="1300"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21" name="泪滴形 82"/>
          <p:cNvSpPr/>
          <p:nvPr>
            <p:custDataLst>
              <p:tags r:id="rId22"/>
            </p:custDataLst>
          </p:nvPr>
        </p:nvSpPr>
        <p:spPr>
          <a:xfrm rot="8100000">
            <a:off x="5363525" y="4502311"/>
            <a:ext cx="249342" cy="249342"/>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22" name="文本框 19"/>
          <p:cNvSpPr txBox="1"/>
          <p:nvPr>
            <p:custDataLst>
              <p:tags r:id="rId23"/>
            </p:custDataLst>
          </p:nvPr>
        </p:nvSpPr>
        <p:spPr>
          <a:xfrm>
            <a:off x="5327362" y="4469971"/>
            <a:ext cx="304892" cy="338554"/>
          </a:xfrm>
          <a:prstGeom prst="rect">
            <a:avLst/>
          </a:prstGeom>
          <a:noFill/>
          <a:ln>
            <a:noFill/>
          </a:ln>
        </p:spPr>
        <p:txBody>
          <a:bodyPr wrap="square" rtlCol="0">
            <a:normAutofit fontScale="72500"/>
          </a:bodyPr>
          <a:lstStyle/>
          <a:p>
            <a:pPr algn="ctr">
              <a:lnSpc>
                <a:spcPct val="130000"/>
              </a:lnSpc>
            </a:pPr>
            <a:r>
              <a:rPr lang="en-US" altLang="zh-CN" sz="1600" dirty="0">
                <a:solidFill>
                  <a:schemeClr val="lt1"/>
                </a:solidFill>
                <a:latin typeface="微软雅黑" panose="020B0503020204020204" charset="-122"/>
                <a:ea typeface="微软雅黑" panose="020B0503020204020204" charset="-122"/>
                <a:sym typeface="Arial" panose="020B0604020202020204" pitchFamily="34" charset="0"/>
              </a:rPr>
              <a:t>5</a:t>
            </a:r>
            <a:endParaRPr lang="en-US" altLang="zh-CN" sz="1600" dirty="0">
              <a:solidFill>
                <a:schemeClr val="lt1"/>
              </a:solidFill>
              <a:latin typeface="微软雅黑" panose="020B0503020204020204" charset="-122"/>
              <a:ea typeface="微软雅黑" panose="020B0503020204020204" charset="-122"/>
              <a:sym typeface="Arial" panose="020B0604020202020204" pitchFamily="34" charset="0"/>
            </a:endParaRPr>
          </a:p>
        </p:txBody>
      </p:sp>
      <p:sp useBgFill="1">
        <p:nvSpPr>
          <p:cNvPr id="23" name="椭圆 20"/>
          <p:cNvSpPr/>
          <p:nvPr>
            <p:custDataLst>
              <p:tags r:id="rId24"/>
            </p:custDataLst>
          </p:nvPr>
        </p:nvSpPr>
        <p:spPr>
          <a:xfrm flipV="1">
            <a:off x="5434196" y="4844606"/>
            <a:ext cx="108000" cy="108000"/>
          </a:xfrm>
          <a:prstGeom prst="ellipse">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24" name="文本框 21"/>
          <p:cNvSpPr txBox="1"/>
          <p:nvPr>
            <p:custDataLst>
              <p:tags r:id="rId25"/>
            </p:custDataLst>
          </p:nvPr>
        </p:nvSpPr>
        <p:spPr>
          <a:xfrm>
            <a:off x="5615305" y="4469765"/>
            <a:ext cx="2579370" cy="369570"/>
          </a:xfrm>
          <a:prstGeom prst="rect">
            <a:avLst/>
          </a:prstGeom>
          <a:noFill/>
        </p:spPr>
        <p:txBody>
          <a:bodyPr wrap="square" bIns="0" rtlCol="0">
            <a:normAutofit fontScale="80000"/>
          </a:bodyPr>
          <a:lstStyle>
            <a:defPPr>
              <a:defRPr lang="en-US"/>
            </a:defPPr>
            <a:lvl1pPr>
              <a:defRPr kumimoji="1" b="1">
                <a:solidFill>
                  <a:schemeClr val="accent1"/>
                </a:solidFill>
                <a:latin typeface="+mn-ea"/>
              </a:defRPr>
            </a:lvl1pPr>
          </a:lstStyle>
          <a:p>
            <a:pPr defTabSz="457200">
              <a:lnSpc>
                <a:spcPct val="120000"/>
              </a:lnSpc>
            </a:pPr>
            <a:r>
              <a:rPr lang="zh-CN" altLang="en-US"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rPr>
              <a:t>按受益人与委托人的关系</a:t>
            </a:r>
            <a:endParaRPr lang="zh-CN" altLang="en-US"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25" name="泪滴形 88"/>
          <p:cNvSpPr/>
          <p:nvPr>
            <p:custDataLst>
              <p:tags r:id="rId26"/>
            </p:custDataLst>
          </p:nvPr>
        </p:nvSpPr>
        <p:spPr>
          <a:xfrm rot="8100000">
            <a:off x="2974298" y="3857362"/>
            <a:ext cx="249342" cy="249342"/>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26" name="文本框 24"/>
          <p:cNvSpPr txBox="1"/>
          <p:nvPr>
            <p:custDataLst>
              <p:tags r:id="rId27"/>
            </p:custDataLst>
          </p:nvPr>
        </p:nvSpPr>
        <p:spPr>
          <a:xfrm>
            <a:off x="2950717" y="3816950"/>
            <a:ext cx="304892" cy="338554"/>
          </a:xfrm>
          <a:prstGeom prst="rect">
            <a:avLst/>
          </a:prstGeom>
          <a:noFill/>
          <a:ln>
            <a:noFill/>
          </a:ln>
        </p:spPr>
        <p:txBody>
          <a:bodyPr wrap="square" rtlCol="0">
            <a:normAutofit fontScale="72500"/>
          </a:bodyPr>
          <a:lstStyle/>
          <a:p>
            <a:pPr algn="ctr">
              <a:lnSpc>
                <a:spcPct val="130000"/>
              </a:lnSpc>
            </a:pPr>
            <a:r>
              <a:rPr lang="en-US" altLang="zh-CN" sz="1600" dirty="0">
                <a:solidFill>
                  <a:schemeClr val="lt1"/>
                </a:solidFill>
                <a:latin typeface="微软雅黑" panose="020B0503020204020204" charset="-122"/>
                <a:ea typeface="微软雅黑" panose="020B0503020204020204" charset="-122"/>
                <a:sym typeface="Arial" panose="020B0604020202020204" pitchFamily="34" charset="0"/>
              </a:rPr>
              <a:t>4</a:t>
            </a:r>
            <a:endParaRPr lang="en-US" altLang="zh-CN" sz="1600" dirty="0">
              <a:solidFill>
                <a:schemeClr val="lt1"/>
              </a:solidFill>
              <a:latin typeface="微软雅黑" panose="020B0503020204020204" charset="-122"/>
              <a:ea typeface="微软雅黑" panose="020B0503020204020204" charset="-122"/>
              <a:sym typeface="Arial" panose="020B0604020202020204" pitchFamily="34" charset="0"/>
            </a:endParaRPr>
          </a:p>
        </p:txBody>
      </p:sp>
      <p:sp useBgFill="1">
        <p:nvSpPr>
          <p:cNvPr id="27" name="椭圆 25"/>
          <p:cNvSpPr/>
          <p:nvPr>
            <p:custDataLst>
              <p:tags r:id="rId28"/>
            </p:custDataLst>
          </p:nvPr>
        </p:nvSpPr>
        <p:spPr>
          <a:xfrm flipV="1">
            <a:off x="3044969" y="4199657"/>
            <a:ext cx="108000" cy="108000"/>
          </a:xfrm>
          <a:prstGeom prst="ellipse">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28" name="文本框 26"/>
          <p:cNvSpPr txBox="1"/>
          <p:nvPr>
            <p:custDataLst>
              <p:tags r:id="rId29"/>
            </p:custDataLst>
          </p:nvPr>
        </p:nvSpPr>
        <p:spPr>
          <a:xfrm>
            <a:off x="530860" y="3428365"/>
            <a:ext cx="2423160" cy="758190"/>
          </a:xfrm>
          <a:prstGeom prst="rect">
            <a:avLst/>
          </a:prstGeom>
          <a:noFill/>
        </p:spPr>
        <p:txBody>
          <a:bodyPr wrap="square" bIns="0" rtlCol="0">
            <a:normAutofit fontScale="40000"/>
          </a:bodyPr>
          <a:lstStyle>
            <a:defPPr>
              <a:defRPr lang="en-US"/>
            </a:defPPr>
            <a:lvl1pPr>
              <a:defRPr kumimoji="1" b="1">
                <a:solidFill>
                  <a:schemeClr val="accent1"/>
                </a:solidFill>
                <a:latin typeface="+mn-ea"/>
              </a:defRPr>
            </a:lvl1pPr>
          </a:lstStyle>
          <a:p>
            <a:pPr algn="r" defTabSz="457200">
              <a:lnSpc>
                <a:spcPct val="120000"/>
              </a:lnSpc>
            </a:pPr>
            <a:r>
              <a:rPr lang="zh-CN" altLang="en-US" sz="4000"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rPr>
              <a:t>按委托人的性质划分</a:t>
            </a:r>
            <a:endParaRPr lang="zh-CN" altLang="en-US" sz="4000"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29" name="矩形 37"/>
          <p:cNvSpPr/>
          <p:nvPr>
            <p:custDataLst>
              <p:tags r:id="rId30"/>
            </p:custDataLst>
          </p:nvPr>
        </p:nvSpPr>
        <p:spPr>
          <a:xfrm>
            <a:off x="1924685" y="2245995"/>
            <a:ext cx="2254250" cy="904875"/>
          </a:xfrm>
          <a:prstGeom prst="rect">
            <a:avLst/>
          </a:prstGeom>
          <a:noFill/>
        </p:spPr>
        <p:txBody>
          <a:bodyPr wrap="square" lIns="90000" tIns="0" rtlCol="0">
            <a:noAutofit/>
          </a:bodyPr>
          <a:lstStyle/>
          <a:p>
            <a:pPr defTabSz="457200">
              <a:lnSpc>
                <a:spcPct val="120000"/>
              </a:lnSpc>
            </a:pPr>
            <a:r>
              <a:rPr kumimoji="1" lang="zh-CN" altLang="en-US" sz="1300" spc="150">
                <a:solidFill>
                  <a:schemeClr val="dk1"/>
                </a:solidFill>
                <a:latin typeface="微软雅黑" panose="020B0503020204020204" charset="-122"/>
                <a:ea typeface="微软雅黑" panose="020B0503020204020204" charset="-122"/>
                <a:sym typeface="Arial" panose="020B0604020202020204" pitchFamily="34" charset="0"/>
              </a:rPr>
              <a:t>信托类业务</a:t>
            </a:r>
            <a:endParaRPr kumimoji="1" lang="zh-CN" altLang="en-US" sz="1300" spc="150">
              <a:solidFill>
                <a:schemeClr val="dk1"/>
              </a:solidFill>
              <a:latin typeface="微软雅黑" panose="020B0503020204020204" charset="-122"/>
              <a:ea typeface="微软雅黑" panose="020B0503020204020204" charset="-122"/>
              <a:sym typeface="Arial" panose="020B0604020202020204" pitchFamily="34" charset="0"/>
            </a:endParaRPr>
          </a:p>
          <a:p>
            <a:pPr defTabSz="457200">
              <a:lnSpc>
                <a:spcPct val="120000"/>
              </a:lnSpc>
            </a:pPr>
            <a:r>
              <a:rPr kumimoji="1" lang="zh-CN" altLang="en-US" sz="1300" spc="150">
                <a:solidFill>
                  <a:schemeClr val="dk1"/>
                </a:solidFill>
                <a:latin typeface="微软雅黑" panose="020B0503020204020204" charset="-122"/>
                <a:ea typeface="微软雅黑" panose="020B0503020204020204" charset="-122"/>
                <a:sym typeface="Arial" panose="020B0604020202020204" pitchFamily="34" charset="0"/>
              </a:rPr>
              <a:t>代理类业务</a:t>
            </a:r>
            <a:endParaRPr kumimoji="1" lang="zh-CN" altLang="en-US" sz="1300" spc="15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33" name="泪滴形 68"/>
          <p:cNvSpPr/>
          <p:nvPr>
            <p:custDataLst>
              <p:tags r:id="rId31"/>
            </p:custDataLst>
          </p:nvPr>
        </p:nvSpPr>
        <p:spPr>
          <a:xfrm rot="8100000">
            <a:off x="5412983" y="1861152"/>
            <a:ext cx="249342" cy="249342"/>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34" name="文本框 32"/>
          <p:cNvSpPr txBox="1"/>
          <p:nvPr>
            <p:custDataLst>
              <p:tags r:id="rId32"/>
            </p:custDataLst>
          </p:nvPr>
        </p:nvSpPr>
        <p:spPr>
          <a:xfrm>
            <a:off x="5385207" y="1822565"/>
            <a:ext cx="304892" cy="338554"/>
          </a:xfrm>
          <a:prstGeom prst="rect">
            <a:avLst/>
          </a:prstGeom>
          <a:noFill/>
          <a:ln>
            <a:noFill/>
          </a:ln>
        </p:spPr>
        <p:txBody>
          <a:bodyPr wrap="square" rtlCol="0">
            <a:normAutofit fontScale="72500"/>
          </a:bodyPr>
          <a:lstStyle/>
          <a:p>
            <a:pPr algn="ctr">
              <a:lnSpc>
                <a:spcPct val="130000"/>
              </a:lnSpc>
            </a:pPr>
            <a:r>
              <a:rPr lang="en-US" altLang="zh-CN" sz="1600" dirty="0">
                <a:solidFill>
                  <a:schemeClr val="lt1"/>
                </a:solidFill>
                <a:latin typeface="微软雅黑" panose="020B0503020204020204" charset="-122"/>
                <a:ea typeface="微软雅黑" panose="020B0503020204020204" charset="-122"/>
                <a:sym typeface="Arial" panose="020B0604020202020204" pitchFamily="34" charset="0"/>
              </a:rPr>
              <a:t>2</a:t>
            </a:r>
            <a:endParaRPr lang="en-US" altLang="zh-CN" sz="1600" dirty="0">
              <a:solidFill>
                <a:schemeClr val="lt1"/>
              </a:solidFill>
              <a:latin typeface="微软雅黑" panose="020B0503020204020204" charset="-122"/>
              <a:ea typeface="微软雅黑" panose="020B0503020204020204" charset="-122"/>
              <a:sym typeface="Arial" panose="020B0604020202020204" pitchFamily="34" charset="0"/>
            </a:endParaRPr>
          </a:p>
        </p:txBody>
      </p:sp>
      <p:sp useBgFill="1">
        <p:nvSpPr>
          <p:cNvPr id="35" name="椭圆 33"/>
          <p:cNvSpPr/>
          <p:nvPr>
            <p:custDataLst>
              <p:tags r:id="rId33"/>
            </p:custDataLst>
          </p:nvPr>
        </p:nvSpPr>
        <p:spPr>
          <a:xfrm flipV="1">
            <a:off x="5483654" y="2203447"/>
            <a:ext cx="108000" cy="108000"/>
          </a:xfrm>
          <a:prstGeom prst="ellipse">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36" name="文本框 34"/>
          <p:cNvSpPr txBox="1"/>
          <p:nvPr>
            <p:custDataLst>
              <p:tags r:id="rId34"/>
            </p:custDataLst>
          </p:nvPr>
        </p:nvSpPr>
        <p:spPr>
          <a:xfrm>
            <a:off x="5664451" y="1822565"/>
            <a:ext cx="1853019" cy="369332"/>
          </a:xfrm>
          <a:prstGeom prst="rect">
            <a:avLst/>
          </a:prstGeom>
          <a:noFill/>
        </p:spPr>
        <p:txBody>
          <a:bodyPr wrap="square" bIns="0" rtlCol="0">
            <a:normAutofit fontScale="80000"/>
          </a:bodyPr>
          <a:lstStyle>
            <a:defPPr>
              <a:defRPr lang="en-US"/>
            </a:defPPr>
            <a:lvl1pPr>
              <a:defRPr kumimoji="1" b="1">
                <a:solidFill>
                  <a:schemeClr val="accent1"/>
                </a:solidFill>
                <a:latin typeface="+mn-ea"/>
              </a:defRPr>
            </a:lvl1pPr>
          </a:lstStyle>
          <a:p>
            <a:pPr defTabSz="457200">
              <a:lnSpc>
                <a:spcPct val="120000"/>
              </a:lnSpc>
            </a:pPr>
            <a:r>
              <a:rPr lang="zh-CN" altLang="en-US"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rPr>
              <a:t>按信托目的划分</a:t>
            </a:r>
            <a:endParaRPr lang="zh-CN" altLang="en-US" spc="300">
              <a:solidFill>
                <a:schemeClr val="accent1">
                  <a:lumMod val="7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37" name="矩形 41"/>
          <p:cNvSpPr/>
          <p:nvPr>
            <p:custDataLst>
              <p:tags r:id="rId35"/>
            </p:custDataLst>
          </p:nvPr>
        </p:nvSpPr>
        <p:spPr>
          <a:xfrm>
            <a:off x="4683760" y="2245995"/>
            <a:ext cx="3216910" cy="904875"/>
          </a:xfrm>
          <a:prstGeom prst="rect">
            <a:avLst/>
          </a:prstGeom>
          <a:noFill/>
        </p:spPr>
        <p:txBody>
          <a:bodyPr wrap="square" lIns="90000" tIns="0" rtlCol="0">
            <a:noAutofit/>
          </a:bodyPr>
          <a:lstStyle/>
          <a:p>
            <a:pPr defTabSz="457200">
              <a:lnSpc>
                <a:spcPct val="120000"/>
              </a:lnSpc>
            </a:pPr>
            <a:r>
              <a:rPr kumimoji="1" lang="zh-CN" altLang="en-US" sz="1300" spc="150">
                <a:solidFill>
                  <a:schemeClr val="dk1"/>
                </a:solidFill>
                <a:latin typeface="微软雅黑" panose="020B0503020204020204" charset="-122"/>
                <a:ea typeface="微软雅黑" panose="020B0503020204020204" charset="-122"/>
                <a:sym typeface="Arial" panose="020B0604020202020204" pitchFamily="34" charset="0"/>
              </a:rPr>
              <a:t>民事信托</a:t>
            </a:r>
            <a:endParaRPr kumimoji="1" lang="zh-CN" altLang="en-US" sz="1300" spc="150">
              <a:solidFill>
                <a:schemeClr val="dk1"/>
              </a:solidFill>
              <a:latin typeface="微软雅黑" panose="020B0503020204020204" charset="-122"/>
              <a:ea typeface="微软雅黑" panose="020B0503020204020204" charset="-122"/>
              <a:sym typeface="Arial" panose="020B0604020202020204" pitchFamily="34" charset="0"/>
            </a:endParaRPr>
          </a:p>
          <a:p>
            <a:pPr defTabSz="457200">
              <a:lnSpc>
                <a:spcPct val="120000"/>
              </a:lnSpc>
            </a:pPr>
            <a:r>
              <a:rPr kumimoji="1" lang="zh-CN" altLang="en-US" sz="1300" spc="150">
                <a:solidFill>
                  <a:schemeClr val="dk1"/>
                </a:solidFill>
                <a:latin typeface="微软雅黑" panose="020B0503020204020204" charset="-122"/>
                <a:ea typeface="微软雅黑" panose="020B0503020204020204" charset="-122"/>
                <a:sym typeface="Arial" panose="020B0604020202020204" pitchFamily="34" charset="0"/>
              </a:rPr>
              <a:t>商事信托</a:t>
            </a:r>
            <a:endParaRPr kumimoji="1" lang="zh-CN" altLang="en-US" sz="1300" spc="150">
              <a:solidFill>
                <a:schemeClr val="dk1"/>
              </a:solidFill>
              <a:latin typeface="微软雅黑" panose="020B0503020204020204" charset="-122"/>
              <a:ea typeface="微软雅黑" panose="020B0503020204020204" charset="-122"/>
              <a:sym typeface="Arial" panose="020B0604020202020204" pitchFamily="34" charset="0"/>
            </a:endParaRPr>
          </a:p>
          <a:p>
            <a:pPr defTabSz="457200">
              <a:lnSpc>
                <a:spcPct val="120000"/>
              </a:lnSpc>
            </a:pPr>
            <a:r>
              <a:rPr kumimoji="1" lang="zh-CN" altLang="en-US" sz="1300" spc="150">
                <a:solidFill>
                  <a:schemeClr val="dk1"/>
                </a:solidFill>
                <a:latin typeface="微软雅黑" panose="020B0503020204020204" charset="-122"/>
                <a:ea typeface="微软雅黑" panose="020B0503020204020204" charset="-122"/>
                <a:sym typeface="Arial" panose="020B0604020202020204" pitchFamily="34" charset="0"/>
              </a:rPr>
              <a:t>民事商事通用信托</a:t>
            </a:r>
            <a:endParaRPr kumimoji="1" lang="zh-CN" altLang="en-US" sz="1300" spc="15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38" name="文本框 42"/>
          <p:cNvSpPr txBox="1"/>
          <p:nvPr>
            <p:custDataLst>
              <p:tags r:id="rId36"/>
            </p:custDataLst>
          </p:nvPr>
        </p:nvSpPr>
        <p:spPr>
          <a:xfrm>
            <a:off x="9233535" y="4691380"/>
            <a:ext cx="2239010" cy="644525"/>
          </a:xfrm>
          <a:prstGeom prst="rect">
            <a:avLst/>
          </a:prstGeom>
          <a:noFill/>
        </p:spPr>
        <p:txBody>
          <a:bodyPr wrap="square" bIns="0" rtlCol="0">
            <a:normAutofit/>
          </a:bodyPr>
          <a:lstStyle>
            <a:defPPr>
              <a:defRPr lang="en-US"/>
            </a:defPPr>
            <a:lvl1pPr>
              <a:defRPr kumimoji="1" b="1">
                <a:solidFill>
                  <a:schemeClr val="accent1"/>
                </a:solidFill>
                <a:latin typeface="+mn-ea"/>
              </a:defRPr>
            </a:lvl1pPr>
          </a:lstStyle>
          <a:p>
            <a:pPr defTabSz="457200">
              <a:lnSpc>
                <a:spcPct val="120000"/>
              </a:lnSpc>
            </a:pPr>
            <a:r>
              <a:rPr lang="zh-CN" altLang="en-US" spc="300">
                <a:solidFill>
                  <a:schemeClr val="accent1">
                    <a:lumMod val="75000"/>
                  </a:schemeClr>
                </a:solidFill>
                <a:latin typeface="微软雅黑" panose="020B0503020204020204" charset="-122"/>
                <a:ea typeface="微软雅黑" panose="020B0503020204020204" charset="-122"/>
                <a:sym typeface="Arial" panose="020B0604020202020204" pitchFamily="34" charset="0"/>
              </a:rPr>
              <a:t>信托业务分类</a:t>
            </a:r>
            <a:endParaRPr lang="zh-CN" altLang="en-US" spc="300">
              <a:solidFill>
                <a:schemeClr val="accent1">
                  <a:lumMod val="75000"/>
                </a:schemeClr>
              </a:solidFill>
              <a:latin typeface="微软雅黑" panose="020B0503020204020204" charset="-122"/>
              <a:ea typeface="微软雅黑" panose="020B0503020204020204" charset="-122"/>
              <a:sym typeface="Arial" panose="020B0604020202020204" pitchFamily="34" charset="0"/>
            </a:endParaRPr>
          </a:p>
        </p:txBody>
      </p:sp>
      <p:sp>
        <p:nvSpPr>
          <p:cNvPr id="4" name="矩形 41"/>
          <p:cNvSpPr/>
          <p:nvPr>
            <p:custDataLst>
              <p:tags r:id="rId37"/>
            </p:custDataLst>
          </p:nvPr>
        </p:nvSpPr>
        <p:spPr>
          <a:xfrm>
            <a:off x="8520430" y="2738755"/>
            <a:ext cx="3216910" cy="904875"/>
          </a:xfrm>
          <a:prstGeom prst="rect">
            <a:avLst/>
          </a:prstGeom>
          <a:noFill/>
        </p:spPr>
        <p:txBody>
          <a:bodyPr wrap="square" lIns="90000" tIns="0" rtlCol="0">
            <a:noAutofit/>
          </a:bodyPr>
          <a:p>
            <a:pPr defTabSz="457200">
              <a:lnSpc>
                <a:spcPct val="120000"/>
              </a:lnSpc>
            </a:pPr>
            <a:r>
              <a:rPr kumimoji="1" lang="zh-CN" altLang="en-US" sz="1300" spc="150">
                <a:solidFill>
                  <a:schemeClr val="dk1"/>
                </a:solidFill>
                <a:latin typeface="微软雅黑" panose="020B0503020204020204" charset="-122"/>
                <a:ea typeface="微软雅黑" panose="020B0503020204020204" charset="-122"/>
                <a:sym typeface="Arial" panose="020B0604020202020204" pitchFamily="34" charset="0"/>
              </a:rPr>
              <a:t>自由信托</a:t>
            </a:r>
            <a:endParaRPr kumimoji="1" lang="zh-CN" altLang="en-US" sz="1300" spc="150">
              <a:solidFill>
                <a:schemeClr val="dk1"/>
              </a:solidFill>
              <a:latin typeface="微软雅黑" panose="020B0503020204020204" charset="-122"/>
              <a:ea typeface="微软雅黑" panose="020B0503020204020204" charset="-122"/>
              <a:sym typeface="Arial" panose="020B0604020202020204" pitchFamily="34" charset="0"/>
            </a:endParaRPr>
          </a:p>
          <a:p>
            <a:pPr defTabSz="457200">
              <a:lnSpc>
                <a:spcPct val="120000"/>
              </a:lnSpc>
            </a:pPr>
            <a:r>
              <a:rPr kumimoji="1" lang="zh-CN" altLang="en-US" sz="1300" spc="150">
                <a:solidFill>
                  <a:schemeClr val="dk1"/>
                </a:solidFill>
                <a:latin typeface="微软雅黑" panose="020B0503020204020204" charset="-122"/>
                <a:ea typeface="微软雅黑" panose="020B0503020204020204" charset="-122"/>
                <a:sym typeface="Arial" panose="020B0604020202020204" pitchFamily="34" charset="0"/>
              </a:rPr>
              <a:t>法定信托</a:t>
            </a:r>
            <a:endParaRPr kumimoji="1" lang="zh-CN" altLang="en-US" sz="1300" spc="15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16" name="矩形 41"/>
          <p:cNvSpPr/>
          <p:nvPr>
            <p:custDataLst>
              <p:tags r:id="rId38"/>
            </p:custDataLst>
          </p:nvPr>
        </p:nvSpPr>
        <p:spPr>
          <a:xfrm>
            <a:off x="1570355" y="4010660"/>
            <a:ext cx="1240790" cy="620395"/>
          </a:xfrm>
          <a:prstGeom prst="rect">
            <a:avLst/>
          </a:prstGeom>
          <a:noFill/>
        </p:spPr>
        <p:txBody>
          <a:bodyPr wrap="square" lIns="90000" tIns="0" rtlCol="0">
            <a:noAutofit/>
          </a:bodyPr>
          <a:p>
            <a:pPr algn="l" defTabSz="457200">
              <a:lnSpc>
                <a:spcPct val="120000"/>
              </a:lnSpc>
            </a:pPr>
            <a:r>
              <a:rPr lang="zh-CN" altLang="en-US" sz="1300" spc="300">
                <a:solidFill>
                  <a:schemeClr val="tx1"/>
                </a:solidFill>
                <a:latin typeface="汉仪旗黑-85S" panose="00020600040101010101" pitchFamily="18" charset="-122"/>
                <a:ea typeface="汉仪旗黑-85S" panose="00020600040101010101" pitchFamily="18" charset="-122"/>
                <a:sym typeface="Arial" panose="020B0604020202020204" pitchFamily="34" charset="0"/>
              </a:rPr>
              <a:t>个人信托</a:t>
            </a:r>
            <a:endParaRPr lang="zh-CN" altLang="en-US" sz="1300" spc="300">
              <a:solidFill>
                <a:schemeClr val="tx1"/>
              </a:solidFill>
              <a:latin typeface="汉仪旗黑-85S" panose="00020600040101010101" pitchFamily="18" charset="-122"/>
              <a:ea typeface="汉仪旗黑-85S" panose="00020600040101010101" pitchFamily="18" charset="-122"/>
              <a:sym typeface="Arial" panose="020B0604020202020204" pitchFamily="34" charset="0"/>
            </a:endParaRPr>
          </a:p>
          <a:p>
            <a:pPr algn="l" defTabSz="457200">
              <a:lnSpc>
                <a:spcPct val="120000"/>
              </a:lnSpc>
            </a:pPr>
            <a:r>
              <a:rPr lang="zh-CN" altLang="en-US" sz="1300" spc="300">
                <a:solidFill>
                  <a:schemeClr val="tx1"/>
                </a:solidFill>
                <a:latin typeface="汉仪旗黑-85S" panose="00020600040101010101" pitchFamily="18" charset="-122"/>
                <a:ea typeface="汉仪旗黑-85S" panose="00020600040101010101" pitchFamily="18" charset="-122"/>
                <a:sym typeface="Arial" panose="020B0604020202020204" pitchFamily="34" charset="0"/>
              </a:rPr>
              <a:t>法人信托</a:t>
            </a:r>
            <a:endParaRPr lang="zh-CN" altLang="en-US" sz="1300" spc="300">
              <a:solidFill>
                <a:schemeClr val="tx1"/>
              </a:solidFill>
              <a:latin typeface="汉仪旗黑-85S" panose="00020600040101010101" pitchFamily="18" charset="-122"/>
              <a:ea typeface="汉仪旗黑-85S" panose="00020600040101010101" pitchFamily="18" charset="-122"/>
              <a:sym typeface="Arial" panose="020B0604020202020204" pitchFamily="34" charset="0"/>
            </a:endParaRPr>
          </a:p>
          <a:p>
            <a:pPr algn="l" defTabSz="457200">
              <a:lnSpc>
                <a:spcPct val="120000"/>
              </a:lnSpc>
            </a:pPr>
            <a:r>
              <a:rPr lang="zh-CN" altLang="en-US" sz="1300" spc="300">
                <a:solidFill>
                  <a:schemeClr val="tx1"/>
                </a:solidFill>
                <a:latin typeface="汉仪旗黑-85S" panose="00020600040101010101" pitchFamily="18" charset="-122"/>
                <a:ea typeface="汉仪旗黑-85S" panose="00020600040101010101" pitchFamily="18" charset="-122"/>
                <a:sym typeface="Arial" panose="020B0604020202020204" pitchFamily="34" charset="0"/>
              </a:rPr>
              <a:t>通用信托</a:t>
            </a:r>
            <a:endParaRPr kumimoji="1" lang="zh-CN" altLang="en-US" sz="1300" spc="300">
              <a:solidFill>
                <a:schemeClr val="tx1"/>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39" name="矩形 41"/>
          <p:cNvSpPr/>
          <p:nvPr>
            <p:custDataLst>
              <p:tags r:id="rId39"/>
            </p:custDataLst>
          </p:nvPr>
        </p:nvSpPr>
        <p:spPr>
          <a:xfrm>
            <a:off x="5788025" y="5060950"/>
            <a:ext cx="1240790" cy="620395"/>
          </a:xfrm>
          <a:prstGeom prst="rect">
            <a:avLst/>
          </a:prstGeom>
          <a:noFill/>
        </p:spPr>
        <p:txBody>
          <a:bodyPr wrap="square" lIns="90000" tIns="0" rtlCol="0">
            <a:noAutofit/>
          </a:bodyPr>
          <a:p>
            <a:pPr algn="l" defTabSz="457200">
              <a:lnSpc>
                <a:spcPct val="120000"/>
              </a:lnSpc>
            </a:pPr>
            <a:r>
              <a:rPr lang="zh-CN" altLang="en-US" sz="1300" spc="300">
                <a:solidFill>
                  <a:schemeClr val="tx1"/>
                </a:solidFill>
                <a:latin typeface="汉仪旗黑-85S" panose="00020600040101010101" pitchFamily="18" charset="-122"/>
                <a:ea typeface="汉仪旗黑-85S" panose="00020600040101010101" pitchFamily="18" charset="-122"/>
                <a:sym typeface="Arial" panose="020B0604020202020204" pitchFamily="34" charset="0"/>
              </a:rPr>
              <a:t>自益信托</a:t>
            </a:r>
            <a:endParaRPr lang="zh-CN" altLang="en-US" sz="1300" spc="300">
              <a:solidFill>
                <a:schemeClr val="tx1"/>
              </a:solidFill>
              <a:latin typeface="汉仪旗黑-85S" panose="00020600040101010101" pitchFamily="18" charset="-122"/>
              <a:ea typeface="汉仪旗黑-85S" panose="00020600040101010101" pitchFamily="18" charset="-122"/>
              <a:sym typeface="Arial" panose="020B0604020202020204" pitchFamily="34" charset="0"/>
            </a:endParaRPr>
          </a:p>
          <a:p>
            <a:pPr algn="l" defTabSz="457200">
              <a:lnSpc>
                <a:spcPct val="120000"/>
              </a:lnSpc>
            </a:pPr>
            <a:r>
              <a:rPr lang="zh-CN" altLang="en-US" sz="1300" spc="300">
                <a:solidFill>
                  <a:schemeClr val="tx1"/>
                </a:solidFill>
                <a:latin typeface="汉仪旗黑-85S" panose="00020600040101010101" pitchFamily="18" charset="-122"/>
                <a:ea typeface="汉仪旗黑-85S" panose="00020600040101010101" pitchFamily="18" charset="-122"/>
                <a:sym typeface="Arial" panose="020B0604020202020204" pitchFamily="34" charset="0"/>
              </a:rPr>
              <a:t>他益信托</a:t>
            </a:r>
            <a:endParaRPr lang="zh-CN" altLang="en-US" sz="1300" spc="300">
              <a:solidFill>
                <a:schemeClr val="tx1"/>
              </a:solidFill>
              <a:latin typeface="汉仪旗黑-85S" panose="00020600040101010101" pitchFamily="18" charset="-122"/>
              <a:ea typeface="汉仪旗黑-85S" panose="00020600040101010101" pitchFamily="18" charset="-122"/>
              <a:sym typeface="Arial" panose="020B0604020202020204" pitchFamily="34" charset="0"/>
            </a:endParaRPr>
          </a:p>
        </p:txBody>
      </p:sp>
    </p:spTree>
    <p:custDataLst>
      <p:tags r:id="rId40"/>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101.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Lst>
</file>

<file path=ppt/tags/tag10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TYPE" val="i"/>
  <p:tag name="KSO_WM_UNIT_SUBTYPE" val="h"/>
  <p:tag name="KSO_WM_SLIDE_BACKGROUND_TYPE" val="belt"/>
  <p:tag name="KSO_WM_UNIT_HIGHLIGHT" val="0"/>
  <p:tag name="KSO_WM_UNIT_COMPATIBLE" val="0"/>
  <p:tag name="KSO_WM_UNIT_DIAGRAM_ISNUMVISUAL" val="0"/>
  <p:tag name="KSO_WM_UNIT_DIAGRAM_ISREFERUNIT" val="0"/>
  <p:tag name="KSO_WM_UNIT_INDEX" val="1"/>
  <p:tag name="KSO_WM_UNIT_ID" val="_18*i*1"/>
  <p:tag name="KSO_WM_UNIT_LAYERLEVEL" val="1"/>
  <p:tag name="KSO_WM_TAG_VERSION" val="1.0"/>
  <p:tag name="KSO_WM_BEAUTIFY_FLAG" val="#wm#"/>
  <p:tag name="KSO_WM_SLIDE_BK_DARK_LIGHT" val="2"/>
  <p:tag name="KSO_WM_UNIT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21.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4576"/>
</p:tagLst>
</file>

<file path=ppt/tags/tag128.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4576"/>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2.xml><?xml version="1.0" encoding="utf-8"?>
<p:tagLst xmlns:p="http://schemas.openxmlformats.org/presentationml/2006/main">
  <p:tag name="KSO_WM_TAG_VERSION" val="1.0"/>
  <p:tag name="KSO_WM_BEAUTIFY_FLAG" val="#wm#"/>
  <p:tag name="KSO_WM_TEMPLATE_CATEGORY" val="custom"/>
  <p:tag name="KSO_WM_TEMPLATE_INDEX" val="20204576"/>
  <p:tag name="KSO_WM_TEMPLATE_SUBCATEGORY" val="0"/>
  <p:tag name="KSO_WM_TEMPLATE_MASTER_TYPE" val="1"/>
  <p:tag name="KSO_WM_TEMPLATE_COLOR_TYPE" val="1"/>
  <p:tag name="KSO_WM_TEMPLATE_MASTER_THUMB_INDEX" val="12"/>
  <p:tag name="KSO_WM_TEMPLATE_THUMBS_INDEX" val="1、4、7、9、12、16、21、24、25、26、27、30、34、38、41、4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商业项目策划书"/>
  <p:tag name="KSO_WM_TEMPLATE_CATEGORY" val="custom"/>
  <p:tag name="KSO_WM_TEMPLATE_INDEX" val="20204576"/>
  <p:tag name="KSO_WM_UNIT_ID" val="custom20204576_1*a*1"/>
  <p:tag name="KSO_WM_UNIT_ISNUMDGMTITLE" val="0"/>
  <p:tag name="KSO_WM_UNIT_TEXT_FILL_FORE_SCHEMECOLOR_INDEX_BRIGHTNESS" val="0.15"/>
  <p:tag name="KSO_WM_UNIT_TEXT_FILL_FORE_SCHEMECOLOR_INDEX" val="13"/>
  <p:tag name="KSO_WM_UNIT_TEXT_FILL_TYPE" val="1"/>
</p:tagLst>
</file>

<file path=ppt/tags/tag134.xml><?xml version="1.0" encoding="utf-8"?>
<p:tagLst xmlns:p="http://schemas.openxmlformats.org/presentationml/2006/main">
  <p:tag name="KSO_WM_BEAUTIFY_FLAG" val="#wm#"/>
  <p:tag name="KSO_WM_TEMPLATE_SUBCATEGORY" val="0"/>
  <p:tag name="KSO_WM_SLIDE_TYPE" val="title"/>
  <p:tag name="KSO_WM_SLIDE_SUBTYPE" val="pureTxt"/>
  <p:tag name="KSO_WM_SLIDE_ITEM_CNT" val="0"/>
  <p:tag name="KSO_WM_SLIDE_INDEX" val="1"/>
  <p:tag name="KSO_WM_TAG_VERSION" val="1.0"/>
  <p:tag name="KSO_WM_SLIDE_LAYOUT" val="a_b"/>
  <p:tag name="KSO_WM_SLIDE_LAYOUT_CNT" val="1_1"/>
  <p:tag name="KSO_WM_TEMPLATE_MASTER_TYPE" val="1"/>
  <p:tag name="KSO_WM_TEMPLATE_COLOR_TYPE" val="1"/>
  <p:tag name="KSO_WM_TEMPLATE_CATEGORY" val="custom"/>
  <p:tag name="KSO_WM_TEMPLATE_INDEX" val="20204576"/>
  <p:tag name="KSO_WM_SLIDE_ID" val="custom20204576_1"/>
  <p:tag name="KSO_WM_TEMPLATE_MASTER_THUMB_INDEX" val="12"/>
  <p:tag name="KSO_WM_TEMPLATE_THUMBS_INDEX" val="1、4、7、9、12、16、21、24、25、26、27、30、34、38、41、4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LAYERLEVEL" val="1_1_1"/>
  <p:tag name="KSO_WM_TAG_VERSION" val="1.0"/>
  <p:tag name="KSO_WM_BEAUTIFY_FLAG" val="#wm#"/>
  <p:tag name="KSO_WM_TEMPLATE_CATEGORY" val="custom"/>
  <p:tag name="KSO_WM_TEMPLATE_INDEX" val="20204576"/>
  <p:tag name="KSO_WM_UNIT_ID" val="custom20204576_6*l_h_i*1_1_4"/>
  <p:tag name="KSO_WM_UNIT_LINE_FORE_SCHEMECOLOR_INDEX_BRIGHTNESS" val="-0.25"/>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351.80000000000007,&quot;left&quot;:146.35,&quot;top&quot;:147.32503937007874,&quot;width&quot;:347.3}"/>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LAYERLEVEL" val="1_1_1"/>
  <p:tag name="KSO_WM_TAG_VERSION" val="1.0"/>
  <p:tag name="KSO_WM_BEAUTIFY_FLAG" val="#wm#"/>
  <p:tag name="KSO_WM_TEMPLATE_CATEGORY" val="custom"/>
  <p:tag name="KSO_WM_TEMPLATE_INDEX" val="20204576"/>
  <p:tag name="KSO_WM_UNIT_ID" val="custom20204576_6*l_h_i*1_1_3"/>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51.80000000000007,&quot;left&quot;:146.35,&quot;top&quot;:147.32503937007874,&quot;width&quot;:347.3}"/>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AYERLEVEL" val="1_1_1"/>
  <p:tag name="KSO_WM_TAG_VERSION" val="1.0"/>
  <p:tag name="KSO_WM_BEAUTIFY_FLAG" val="#wm#"/>
  <p:tag name="KSO_WM_TEMPLATE_CATEGORY" val="custom"/>
  <p:tag name="KSO_WM_TEMPLATE_INDEX" val="20204576"/>
  <p:tag name="KSO_WM_UNIT_ID" val="custom20204576_6*l_h_i*1_1_1"/>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51.80000000000007,&quot;left&quot;:146.35,&quot;top&quot;:147.32503937007874,&quot;width&quot;:347.3}"/>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LAYERLEVEL" val="1_1_1"/>
  <p:tag name="KSO_WM_TAG_VERSION" val="1.0"/>
  <p:tag name="KSO_WM_BEAUTIFY_FLAG" val="#wm#"/>
  <p:tag name="KSO_WM_TEMPLATE_CATEGORY" val="custom"/>
  <p:tag name="KSO_WM_TEMPLATE_INDEX" val="20204576"/>
  <p:tag name="KSO_WM_UNIT_ID" val="custom20204576_6*l_h_i*1_1_2"/>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351.80000000000007,&quot;left&quot;:146.35,&quot;top&quot;:147.32503937007874,&quot;width&quot;:347.3}"/>
</p:tagLst>
</file>

<file path=ppt/tags/tag139.xml><?xml version="1.0" encoding="utf-8"?>
<p:tagLst xmlns:p="http://schemas.openxmlformats.org/presentationml/2006/main">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LAYERLEVEL" val="1_1_1"/>
  <p:tag name="KSO_WM_TAG_VERSION" val="1.0"/>
  <p:tag name="KSO_WM_BEAUTIFY_FLAG" val="#wm#"/>
  <p:tag name="KSO_WM_UNIT_PRESET_TEXT" val="单击此处添加正文内容"/>
  <p:tag name="KSO_WM_TEMPLATE_CATEGORY" val="custom"/>
  <p:tag name="KSO_WM_TEMPLATE_INDEX" val="20204576"/>
  <p:tag name="KSO_WM_UNIT_ID" val="custom20204576_6*l_h_f*1_1_1"/>
  <p:tag name="KSO_WM_UNIT_SUBTYPE" val="a"/>
  <p:tag name="KSO_WM_UNIT_TEXT_FILL_FORE_SCHEMECOLOR_INDEX_BRIGHTNESS" val="0.15"/>
  <p:tag name="KSO_WM_UNIT_TEXT_FILL_FORE_SCHEMECOLOR_INDEX" val="13"/>
  <p:tag name="KSO_WM_UNIT_TEXT_FILL_TYPE" val="1"/>
  <p:tag name="KSO_WM_UNIT_USESOURCEFORMAT_APPLY" val="1"/>
  <p:tag name="KSO_WM_DIAGRAM_VIRTUALLY_FRAME" val="{&quot;height&quot;:351.80000000000007,&quot;left&quot;:146.35,&quot;top&quot;:147.32503937007874,&quot;width&quot;:347.3}"/>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LAYERLEVEL" val="1_1_1"/>
  <p:tag name="KSO_WM_TAG_VERSION" val="1.0"/>
  <p:tag name="KSO_WM_BEAUTIFY_FLAG" val="#wm#"/>
  <p:tag name="KSO_WM_TEMPLATE_CATEGORY" val="custom"/>
  <p:tag name="KSO_WM_TEMPLATE_INDEX" val="20204576"/>
  <p:tag name="KSO_WM_UNIT_ID" val="custom20204576_6*l_h_i*1_2_4"/>
  <p:tag name="KSO_WM_UNIT_LINE_FORE_SCHEMECOLOR_INDEX_BRIGHTNESS" val="-0.25"/>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351.80000000000007,&quot;left&quot;:146.35,&quot;top&quot;:147.32503937007874,&quot;width&quot;:347.3}"/>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LAYERLEVEL" val="1_1_1"/>
  <p:tag name="KSO_WM_TAG_VERSION" val="1.0"/>
  <p:tag name="KSO_WM_BEAUTIFY_FLAG" val="#wm#"/>
  <p:tag name="KSO_WM_TEMPLATE_CATEGORY" val="custom"/>
  <p:tag name="KSO_WM_TEMPLATE_INDEX" val="20204576"/>
  <p:tag name="KSO_WM_UNIT_ID" val="custom20204576_6*l_h_i*1_2_3"/>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51.80000000000007,&quot;left&quot;:146.35,&quot;top&quot;:147.32503937007874,&quot;width&quot;:347.3}"/>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AYERLEVEL" val="1_1_1"/>
  <p:tag name="KSO_WM_TAG_VERSION" val="1.0"/>
  <p:tag name="KSO_WM_BEAUTIFY_FLAG" val="#wm#"/>
  <p:tag name="KSO_WM_TEMPLATE_CATEGORY" val="custom"/>
  <p:tag name="KSO_WM_TEMPLATE_INDEX" val="20204576"/>
  <p:tag name="KSO_WM_UNIT_ID" val="custom20204576_6*l_h_i*1_2_1"/>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51.80000000000007,&quot;left&quot;:146.35,&quot;top&quot;:147.32503937007874,&quot;width&quot;:347.3}"/>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LAYERLEVEL" val="1_1_1"/>
  <p:tag name="KSO_WM_TAG_VERSION" val="1.0"/>
  <p:tag name="KSO_WM_BEAUTIFY_FLAG" val="#wm#"/>
  <p:tag name="KSO_WM_TEMPLATE_CATEGORY" val="custom"/>
  <p:tag name="KSO_WM_TEMPLATE_INDEX" val="20204576"/>
  <p:tag name="KSO_WM_UNIT_ID" val="custom20204576_6*l_h_i*1_2_2"/>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351.80000000000007,&quot;left&quot;:146.35,&quot;top&quot;:147.32503937007874,&quot;width&quot;:347.3}"/>
</p:tagLst>
</file>

<file path=ppt/tags/tag144.xml><?xml version="1.0" encoding="utf-8"?>
<p:tagLst xmlns:p="http://schemas.openxmlformats.org/presentationml/2006/main">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LAYERLEVEL" val="1_1_1"/>
  <p:tag name="KSO_WM_TAG_VERSION" val="1.0"/>
  <p:tag name="KSO_WM_BEAUTIFY_FLAG" val="#wm#"/>
  <p:tag name="KSO_WM_UNIT_PRESET_TEXT" val="单击此处添加正文内容"/>
  <p:tag name="KSO_WM_TEMPLATE_CATEGORY" val="custom"/>
  <p:tag name="KSO_WM_TEMPLATE_INDEX" val="20204576"/>
  <p:tag name="KSO_WM_UNIT_ID" val="custom20204576_6*l_h_f*1_2_1"/>
  <p:tag name="KSO_WM_UNIT_SUBTYPE" val="a"/>
  <p:tag name="KSO_WM_UNIT_TEXT_FILL_FORE_SCHEMECOLOR_INDEX_BRIGHTNESS" val="0.15"/>
  <p:tag name="KSO_WM_UNIT_TEXT_FILL_FORE_SCHEMECOLOR_INDEX" val="13"/>
  <p:tag name="KSO_WM_UNIT_TEXT_FILL_TYPE" val="1"/>
  <p:tag name="KSO_WM_UNIT_USESOURCEFORMAT_APPLY" val="1"/>
  <p:tag name="KSO_WM_DIAGRAM_VIRTUALLY_FRAME" val="{&quot;height&quot;:351.80000000000007,&quot;left&quot;:146.35,&quot;top&quot;:147.32503937007874,&quot;width&quot;:347.3}"/>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LAYERLEVEL" val="1_1_1"/>
  <p:tag name="KSO_WM_TAG_VERSION" val="1.0"/>
  <p:tag name="KSO_WM_BEAUTIFY_FLAG" val="#wm#"/>
  <p:tag name="KSO_WM_TEMPLATE_CATEGORY" val="custom"/>
  <p:tag name="KSO_WM_TEMPLATE_INDEX" val="20204576"/>
  <p:tag name="KSO_WM_UNIT_ID" val="custom20204576_6*l_h_i*1_3_4"/>
  <p:tag name="KSO_WM_UNIT_LINE_FORE_SCHEMECOLOR_INDEX_BRIGHTNESS" val="-0.25"/>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351.80000000000007,&quot;left&quot;:146.35,&quot;top&quot;:147.32503937007874,&quot;width&quot;:347.3}"/>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LAYERLEVEL" val="1_1_1"/>
  <p:tag name="KSO_WM_TAG_VERSION" val="1.0"/>
  <p:tag name="KSO_WM_BEAUTIFY_FLAG" val="#wm#"/>
  <p:tag name="KSO_WM_TEMPLATE_CATEGORY" val="custom"/>
  <p:tag name="KSO_WM_TEMPLATE_INDEX" val="20204576"/>
  <p:tag name="KSO_WM_UNIT_ID" val="custom20204576_6*l_h_i*1_3_3"/>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51.80000000000007,&quot;left&quot;:146.35,&quot;top&quot;:147.32503937007874,&quot;width&quot;:347.3}"/>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AYERLEVEL" val="1_1_1"/>
  <p:tag name="KSO_WM_TAG_VERSION" val="1.0"/>
  <p:tag name="KSO_WM_BEAUTIFY_FLAG" val="#wm#"/>
  <p:tag name="KSO_WM_TEMPLATE_CATEGORY" val="custom"/>
  <p:tag name="KSO_WM_TEMPLATE_INDEX" val="20204576"/>
  <p:tag name="KSO_WM_UNIT_ID" val="custom20204576_6*l_h_i*1_3_1"/>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51.80000000000007,&quot;left&quot;:146.35,&quot;top&quot;:147.32503937007874,&quot;width&quot;:347.3}"/>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LAYERLEVEL" val="1_1_1"/>
  <p:tag name="KSO_WM_TAG_VERSION" val="1.0"/>
  <p:tag name="KSO_WM_BEAUTIFY_FLAG" val="#wm#"/>
  <p:tag name="KSO_WM_TEMPLATE_CATEGORY" val="custom"/>
  <p:tag name="KSO_WM_TEMPLATE_INDEX" val="20204576"/>
  <p:tag name="KSO_WM_UNIT_ID" val="custom20204576_6*l_h_i*1_3_2"/>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351.80000000000007,&quot;left&quot;:146.35,&quot;top&quot;:147.32503937007874,&quot;width&quot;:347.3}"/>
</p:tagLst>
</file>

<file path=ppt/tags/tag149.xml><?xml version="1.0" encoding="utf-8"?>
<p:tagLst xmlns:p="http://schemas.openxmlformats.org/presentationml/2006/main">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LAYERLEVEL" val="1_1_1"/>
  <p:tag name="KSO_WM_TAG_VERSION" val="1.0"/>
  <p:tag name="KSO_WM_BEAUTIFY_FLAG" val="#wm#"/>
  <p:tag name="KSO_WM_UNIT_PRESET_TEXT" val="单击此处添加正文内容"/>
  <p:tag name="KSO_WM_TEMPLATE_CATEGORY" val="custom"/>
  <p:tag name="KSO_WM_TEMPLATE_INDEX" val="20204576"/>
  <p:tag name="KSO_WM_UNIT_ID" val="custom20204576_6*l_h_f*1_3_1"/>
  <p:tag name="KSO_WM_UNIT_SUBTYPE" val="a"/>
  <p:tag name="KSO_WM_UNIT_TEXT_FILL_FORE_SCHEMECOLOR_INDEX_BRIGHTNESS" val="0.15"/>
  <p:tag name="KSO_WM_UNIT_TEXT_FILL_FORE_SCHEMECOLOR_INDEX" val="13"/>
  <p:tag name="KSO_WM_UNIT_TEXT_FILL_TYPE" val="1"/>
  <p:tag name="KSO_WM_UNIT_USESOURCEFORMAT_APPLY" val="1"/>
  <p:tag name="KSO_WM_DIAGRAM_VIRTUALLY_FRAME" val="{&quot;height&quot;:351.80000000000007,&quot;left&quot;:146.35,&quot;top&quot;:147.32503937007874,&quot;width&quot;:347.3}"/>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LAYERLEVEL" val="1_1_1"/>
  <p:tag name="KSO_WM_TAG_VERSION" val="1.0"/>
  <p:tag name="KSO_WM_BEAUTIFY_FLAG" val="#wm#"/>
  <p:tag name="KSO_WM_TEMPLATE_CATEGORY" val="custom"/>
  <p:tag name="KSO_WM_TEMPLATE_INDEX" val="20204576"/>
  <p:tag name="KSO_WM_UNIT_ID" val="custom20204576_6*l_h_i*1_4_4"/>
  <p:tag name="KSO_WM_UNIT_LINE_FORE_SCHEMECOLOR_INDEX_BRIGHTNESS" val="-0.25"/>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351.80000000000007,&quot;left&quot;:146.35,&quot;top&quot;:147.32503937007874,&quot;width&quot;:347.3}"/>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LAYERLEVEL" val="1_1_1"/>
  <p:tag name="KSO_WM_TAG_VERSION" val="1.0"/>
  <p:tag name="KSO_WM_BEAUTIFY_FLAG" val="#wm#"/>
  <p:tag name="KSO_WM_TEMPLATE_CATEGORY" val="custom"/>
  <p:tag name="KSO_WM_TEMPLATE_INDEX" val="20204576"/>
  <p:tag name="KSO_WM_UNIT_ID" val="custom20204576_6*l_h_i*1_4_3"/>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51.80000000000007,&quot;left&quot;:146.35,&quot;top&quot;:147.32503937007874,&quot;width&quot;:347.3}"/>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AYERLEVEL" val="1_1_1"/>
  <p:tag name="KSO_WM_TAG_VERSION" val="1.0"/>
  <p:tag name="KSO_WM_BEAUTIFY_FLAG" val="#wm#"/>
  <p:tag name="KSO_WM_TEMPLATE_CATEGORY" val="custom"/>
  <p:tag name="KSO_WM_TEMPLATE_INDEX" val="20204576"/>
  <p:tag name="KSO_WM_UNIT_ID" val="custom20204576_6*l_h_i*1_4_1"/>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51.80000000000007,&quot;left&quot;:146.35,&quot;top&quot;:147.32503937007874,&quot;width&quot;:347.3}"/>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LAYERLEVEL" val="1_1_1"/>
  <p:tag name="KSO_WM_TAG_VERSION" val="1.0"/>
  <p:tag name="KSO_WM_BEAUTIFY_FLAG" val="#wm#"/>
  <p:tag name="KSO_WM_TEMPLATE_CATEGORY" val="custom"/>
  <p:tag name="KSO_WM_TEMPLATE_INDEX" val="20204576"/>
  <p:tag name="KSO_WM_UNIT_ID" val="custom20204576_6*l_h_i*1_4_2"/>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351.80000000000007,&quot;left&quot;:146.35,&quot;top&quot;:147.32503937007874,&quot;width&quot;:347.3}"/>
</p:tagLst>
</file>

<file path=ppt/tags/tag154.xml><?xml version="1.0" encoding="utf-8"?>
<p:tagLst xmlns:p="http://schemas.openxmlformats.org/presentationml/2006/main">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LAYERLEVEL" val="1_1_1"/>
  <p:tag name="KSO_WM_TAG_VERSION" val="1.0"/>
  <p:tag name="KSO_WM_BEAUTIFY_FLAG" val="#wm#"/>
  <p:tag name="KSO_WM_UNIT_PRESET_TEXT" val="单击此处添加正文内容"/>
  <p:tag name="KSO_WM_TEMPLATE_CATEGORY" val="custom"/>
  <p:tag name="KSO_WM_TEMPLATE_INDEX" val="20204576"/>
  <p:tag name="KSO_WM_UNIT_ID" val="custom20204576_6*l_h_f*1_4_1"/>
  <p:tag name="KSO_WM_UNIT_SUBTYPE" val="a"/>
  <p:tag name="KSO_WM_UNIT_TEXT_FILL_FORE_SCHEMECOLOR_INDEX_BRIGHTNESS" val="0.15"/>
  <p:tag name="KSO_WM_UNIT_TEXT_FILL_FORE_SCHEMECOLOR_INDEX" val="13"/>
  <p:tag name="KSO_WM_UNIT_TEXT_FILL_TYPE" val="1"/>
  <p:tag name="KSO_WM_UNIT_USESOURCEFORMAT_APPLY" val="1"/>
  <p:tag name="KSO_WM_DIAGRAM_VIRTUALLY_FRAME" val="{&quot;height&quot;:351.80000000000007,&quot;left&quot;:146.35,&quot;top&quot;:147.32503937007874,&quot;width&quot;:347.3}"/>
</p:tagLst>
</file>

<file path=ppt/tags/tag155.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LAYERLEVEL" val="1"/>
  <p:tag name="KSO_WM_TAG_VERSION" val="1.0"/>
  <p:tag name="KSO_WM_BEAUTIFY_FLAG" val="#wm#"/>
  <p:tag name="KSO_WM_UNIT_PRESET_TEXT" val="CONTENTS"/>
  <p:tag name="KSO_WM_TEMPLATE_CATEGORY" val="custom"/>
  <p:tag name="KSO_WM_TEMPLATE_INDEX" val="20204576"/>
  <p:tag name="KSO_WM_UNIT_ID" val="custom20204576_6*b*1"/>
  <p:tag name="KSO_WM_UNIT_ISNUMDGMTITLE" val="0"/>
  <p:tag name="KSO_WM_UNIT_TEXT_FILL_FORE_SCHEMECOLOR_INDEX_BRIGHTNESS" val="0.15"/>
  <p:tag name="KSO_WM_UNIT_TEXT_FILL_FORE_SCHEMECOLOR_INDEX" val="1"/>
  <p:tag name="KSO_WM_UNIT_TEXT_FILL_TYPE" val="1"/>
  <p:tag name="KSO_WM_UNIT_USESOURCEFORMAT_APPLY" val="1"/>
</p:tagLst>
</file>

<file path=ppt/tags/tag156.xml><?xml version="1.0" encoding="utf-8"?>
<p:tagLst xmlns:p="http://schemas.openxmlformats.org/presentationml/2006/main">
  <p:tag name="KSO_WM_UNIT_ISCONTENTSTITLE" val="1"/>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UNIT_PRESET_TEXT" val="目录"/>
  <p:tag name="KSO_WM_TEMPLATE_CATEGORY" val="custom"/>
  <p:tag name="KSO_WM_TEMPLATE_INDEX" val="20204576"/>
  <p:tag name="KSO_WM_UNIT_ID" val="custom20204576_6*a*1"/>
  <p:tag name="KSO_WM_UNIT_ISNUMDGMTITLE" val="0"/>
  <p:tag name="KSO_WM_UNIT_TEXT_FILL_FORE_SCHEMECOLOR_INDEX_BRIGHTNESS" val="0.15"/>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TEMPLATE_SUBCATEGORY" val="0"/>
  <p:tag name="KSO_WM_SLIDE_TYPE" val="contents"/>
  <p:tag name="KSO_WM_SLIDE_SUBTYPE" val="diag"/>
  <p:tag name="KSO_WM_SLIDE_ITEM_CNT" val="6"/>
  <p:tag name="KSO_WM_SLIDE_INDEX" val="6"/>
  <p:tag name="KSO_WM_DIAGRAM_GROUP_CODE" val="l1-1"/>
  <p:tag name="KSO_WM_SLIDE_DIAGTYPE" val="l"/>
  <p:tag name="KSO_WM_TAG_VERSION" val="1.0"/>
  <p:tag name="KSO_WM_BEAUTIFY_FLAG" val="#wm#"/>
  <p:tag name="KSO_WM_SLIDE_LAYOUT" val="a_b_l"/>
  <p:tag name="KSO_WM_SLIDE_LAYOUT_CNT" val="1_1_1"/>
  <p:tag name="KSO_WM_TEMPLATE_MASTER_TYPE" val="1"/>
  <p:tag name="KSO_WM_TEMPLATE_COLOR_TYPE" val="1"/>
  <p:tag name="KSO_WM_TEMPLATE_CATEGORY" val="custom"/>
  <p:tag name="KSO_WM_TEMPLATE_INDEX" val="20204576"/>
  <p:tag name="KSO_WM_SLIDE_ID" val="custom20204576_6"/>
</p:tagLst>
</file>

<file path=ppt/tags/tag158.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5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TYPE" val="i"/>
  <p:tag name="KSO_WM_UNIT_INDEX" val="4"/>
  <p:tag name="KSO_WM_TEMPLATE_CATEGORY" val="custom"/>
  <p:tag name="KSO_WM_TEMPLATE_INDEX" val="20204427"/>
  <p:tag name="KSO_WM_UNIT_ID" val="custom20204427_8*i*4"/>
  <p:tag name="KSO_WM_UNIT_FILL_FORE_SCHEMECOLOR_INDEX_BRIGHTNESS" val="0"/>
  <p:tag name="KSO_WM_UNIT_FILL_FORE_SCHEMECOLOR_INDEX" val="16"/>
  <p:tag name="KSO_WM_UNIT_FILL_TYPE" val="1"/>
  <p:tag name="KSO_WM_UNIT_SHADOW_SCHEMECOLOR_INDEX_BRIGHTNESS" val="0.05"/>
  <p:tag name="KSO_WM_UNIT_SHADOW_SCHEMECOLOR_INDEX" val="13"/>
</p:tagLst>
</file>

<file path=ppt/tags/tag162.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427"/>
  <p:tag name="KSO_WM_UNIT_ID" val="custom20204427_8*f*1"/>
  <p:tag name="KSO_WM_UNIT_SUBTYPE" val="a"/>
  <p:tag name="KSO_WM_UNIT_TEXT_FILL_FORE_SCHEMECOLOR_INDEX_BRIGHTNESS" val="0.25"/>
  <p:tag name="KSO_WM_UNIT_TEXT_FILL_FORE_SCHEMECOLOR_INDEX" val="13"/>
  <p:tag name="KSO_WM_UNIT_TEXT_FILL_TYPE" val="1"/>
</p:tagLst>
</file>

<file path=ppt/tags/tag16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8*a*1"/>
  <p:tag name="KSO_WM_UNIT_ISNUMDGMTITLE" val="0"/>
</p:tagLst>
</file>

<file path=ppt/tags/tag16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427"/>
  <p:tag name="KSO_WM_SLIDE_ID" val="custom20204427_8"/>
  <p:tag name="KSO_WM_SLIDE_BK_DARK_LIGHT" val="2"/>
  <p:tag name="KSO_WM_SLIDE_BACKGROUND_TYPE" val="navigation"/>
</p:tagLst>
</file>

<file path=ppt/tags/tag16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1"/>
  <p:tag name="KSO_WM_UNIT_TYPE" val="e"/>
  <p:tag name="KSO_WM_UNIT_INDEX" val="1"/>
  <p:tag name="KSO_WM_UNIT_PRESET_TEXT" val="01"/>
  <p:tag name="KSO_WM_TEMPLATE_CATEGORY" val="custom"/>
  <p:tag name="KSO_WM_TEMPLATE_INDEX" val="20204576"/>
  <p:tag name="KSO_WM_UNIT_ID" val="custom20204576_7*e*1"/>
  <p:tag name="KSO_WM_UNIT_TEXT_FILL_FORE_SCHEMECOLOR_INDEX_BRIGHTNESS" val="0"/>
  <p:tag name="KSO_WM_UNIT_TEXT_FILL_FORE_SCHEMECOLOR_INDEX" val="5"/>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576"/>
  <p:tag name="KSO_WM_UNIT_ID" val="custom20204576_7*i*1"/>
  <p:tag name="KSO_WM_UNIT_TYPE" val="i"/>
  <p:tag name="KSO_WM_UNIT_INDEX" val="1"/>
  <p:tag name="KSO_WM_UNIT_LINE_FORE_SCHEMECOLOR_INDEX_BRIGHTNESS" val="0"/>
  <p:tag name="KSO_WM_UNIT_LINE_FORE_SCHEMECOLOR_INDEX" val="5"/>
  <p:tag name="KSO_WM_UNIT_LINE_FILL_TYPE"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576"/>
  <p:tag name="KSO_WM_UNIT_ID" val="custom20204576_7*i*2"/>
  <p:tag name="KSO_WM_UNIT_TYPE" val="i"/>
  <p:tag name="KSO_WM_UNIT_INDEX" val="2"/>
  <p:tag name="KSO_WM_UNIT_LINE_FORE_SCHEMECOLOR_INDEX_BRIGHTNESS" val="0"/>
  <p:tag name="KSO_WM_UNIT_LINE_FORE_SCHEMECOLOR_INDEX" val="5"/>
  <p:tag name="KSO_WM_UNIT_LINE_FILL_TYPE"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标题"/>
  <p:tag name="KSO_WM_TEMPLATE_CATEGORY" val="custom"/>
  <p:tag name="KSO_WM_TEMPLATE_INDEX" val="20204576"/>
  <p:tag name="KSO_WM_UNIT_ID" val="custom20204576_7*a*1"/>
  <p:tag name="KSO_WM_UNIT_ISNUMDGMTITLE" val="0"/>
  <p:tag name="KSO_WM_UNIT_TEXT_FILL_FORE_SCHEMECOLOR_INDEX_BRIGHTNESS" val="0.15"/>
  <p:tag name="KSO_WM_UNIT_TEXT_FILL_FORE_SCHEMECOLOR_INDEX" val="13"/>
  <p:tag name="KSO_WM_UNIT_TEXT_FILL_TYPE" val="1"/>
</p:tagLst>
</file>

<file path=ppt/tags/tag16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
  <p:tag name="KSO_WM_UNIT_NOCLEAR" val="0"/>
  <p:tag name="KSO_WM_UNIT_VALUE" val="1"/>
  <p:tag name="KSO_WM_UNIT_TYPE" val="e"/>
  <p:tag name="KSO_WM_UNIT_INDEX" val="1"/>
  <p:tag name="KSO_WM_UNIT_PRESET_TEXT" val="02"/>
  <p:tag name="KSO_WM_TEMPLATE_CATEGORY" val="custom"/>
  <p:tag name="KSO_WM_TEMPLATE_INDEX" val="20204576"/>
  <p:tag name="KSO_WM_UNIT_ID" val="custom20204576_7*e*1"/>
  <p:tag name="KSO_WM_UNIT_TEXT_FILL_FORE_SCHEMECOLOR_INDEX_BRIGHTNESS" val="0"/>
  <p:tag name="KSO_WM_UNIT_TEXT_FILL_FORE_SCHEMECOLOR_INDEX" val="5"/>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04576"/>
  <p:tag name="KSO_WM_TEMPLATE_SUBCATEGORY" val="0"/>
  <p:tag name="KSO_WM_SLIDE_ITEM_CNT" val="0"/>
  <p:tag name="KSO_WM_SLIDE_INDEX" val="7"/>
  <p:tag name="KSO_WM_TAG_VERSION" val="1.0"/>
  <p:tag name="KSO_WM_SLIDE_LAYOUT" val="a_b_e"/>
  <p:tag name="KSO_WM_SLIDE_LAYOUT_CNT" val="1_1_1"/>
  <p:tag name="KSO_WM_SLIDE_TYPE" val="sectionTitle"/>
  <p:tag name="KSO_WM_SLIDE_SUBTYPE" val="pureTxt"/>
  <p:tag name="KSO_WM_TEMPLATE_MASTER_TYPE" val="1"/>
  <p:tag name="KSO_WM_TEMPLATE_COLOR_TYPE" val="1"/>
  <p:tag name="KSO_WM_SLIDE_ID" val="custom20204576_7"/>
</p:tagLst>
</file>

<file path=ppt/tags/tag171.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7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17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
  <p:tag name="KSO_WM_TEMPLATE_CATEGORY" val="custom"/>
  <p:tag name="KSO_WM_TEMPLATE_INDEX" val="20204427"/>
  <p:tag name="KSO_WM_UNIT_ID" val="custom20204427_9*h_i*1_1"/>
  <p:tag name="KSO_WM_UNIT_FILL_FORE_SCHEMECOLOR_INDEX_BRIGHTNESS" val="0"/>
  <p:tag name="KSO_WM_UNIT_FILL_FORE_SCHEMECOLOR_INDEX" val="16"/>
  <p:tag name="KSO_WM_UNIT_FILL_TYPE" val="1"/>
  <p:tag name="KSO_WM_UNIT_SHADOW_SCHEMECOLOR_INDEX_BRIGHTNESS" val="0.05"/>
  <p:tag name="KSO_WM_UNIT_SHADOW_SCHEMECOLOR_INDEX" val="13"/>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427"/>
  <p:tag name="KSO_WM_UNIT_ID" val="custom20204427_9*h_i*2_1"/>
  <p:tag name="KSO_WM_UNIT_FILL_FORE_SCHEMECOLOR_INDEX_BRIGHTNESS" val="0"/>
  <p:tag name="KSO_WM_UNIT_FILL_FORE_SCHEMECOLOR_INDEX" val="16"/>
  <p:tag name="KSO_WM_UNIT_FILL_TYPE" val="1"/>
  <p:tag name="KSO_WM_UNIT_SHADOW_SCHEMECOLOR_INDEX_BRIGHTNESS" val="0.05"/>
  <p:tag name="KSO_WM_UNIT_SHADOW_SCHEMECOLOR_INDEX" val="13"/>
</p:tagLst>
</file>

<file path=ppt/tags/tag176.xml><?xml version="1.0" encoding="utf-8"?>
<p:tagLst xmlns:p="http://schemas.openxmlformats.org/presentationml/2006/main">
  <p:tag name="KSO_WM_UNIT_PRESET_TEXT" val="我们是致力于研究AI智能创作PPT的一个团队;我们潜心钻研幻灯片的演示规律与创作思路，希望通过人工智能解放用户双手，不仅高效，而且精准。&#13;我们拥有金山办公软件30年的技术积累，WPS的300,000,000个忠实用户；以及一支富有研究精神，匠心做事的团队。"/>
  <p:tag name="KSO_WM_UNIT_NOCLEAR" val="0"/>
  <p:tag name="KSO_WM_UNIT_VALUE" val="171"/>
  <p:tag name="KSO_WM_UNIT_HIGHLIGHT" val="0"/>
  <p:tag name="KSO_WM_UNIT_COMPATIBLE" val="0"/>
  <p:tag name="KSO_WM_UNIT_DIAGRAM_ISNUMVISUAL" val="0"/>
  <p:tag name="KSO_WM_UNIT_DIAGRAM_ISREFERUNIT" val="0"/>
  <p:tag name="KSO_WM_UNIT_TYPE" val="h_f"/>
  <p:tag name="KSO_WM_UNIT_INDEX" val="2_1"/>
  <p:tag name="KSO_WM_UNIT_LAYERLEVEL" val="1_1"/>
  <p:tag name="KSO_WM_TAG_VERSION" val="1.0"/>
  <p:tag name="KSO_WM_BEAUTIFY_FLAG" val="#wm#"/>
  <p:tag name="KSO_WM_UNIT_DEFAULT_FONT" val="14;16;2"/>
  <p:tag name="KSO_WM_UNIT_BLOCK" val="0"/>
  <p:tag name="KSO_WM_UNIT_SM_LIMIT_TYPE" val="1"/>
  <p:tag name="KSO_WM_TEMPLATE_CATEGORY" val="custom"/>
  <p:tag name="KSO_WM_TEMPLATE_INDEX" val="20204427"/>
  <p:tag name="KSO_WM_UNIT_ID" val="custom20204427_9*h_f*2_1"/>
  <p:tag name="KSO_WM_UNIT_SUBTYPE" val="a"/>
  <p:tag name="KSO_WM_UNIT_TEXT_FILL_FORE_SCHEMECOLOR_INDEX_BRIGHTNESS" val="0.35"/>
  <p:tag name="KSO_WM_UNIT_TEXT_FILL_FORE_SCHEMECOLOR_INDEX" val="13"/>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PLACING_PICTURE_INFO" val="{&quot;full_picture&quot;:false,&quot;last_crop_picture&quot;:&quot;1-1&quot;,&quot;selected&quot;:&quot;1-1&quot;,&quot;spacing&quot;:6}"/>
  <p:tag name="KSO_WM_UNIT_VALUE" val="1016*1355"/>
  <p:tag name="KSO_WM_UNIT_TYPE" val="h_d"/>
  <p:tag name="KSO_WM_UNIT_INDEX" val="1_1"/>
  <p:tag name="KSO_WM_UNIT_BLOCK" val="0"/>
  <p:tag name="KSO_WM_UNIT_SM_LIMIT_TYPE" val="1"/>
  <p:tag name="KSO_WM_TEMPLATE_CATEGORY" val="custom"/>
  <p:tag name="KSO_WM_TEMPLATE_INDEX" val="20204427"/>
  <p:tag name="KSO_WM_UNIT_ID" val="custom20204427_9*h_d*1_1"/>
  <p:tag name="KSO_WM_UNIT_SUPPORT_UNIT_TYPE" val="[&quot;d&quot;]"/>
</p:tagLst>
</file>

<file path=ppt/tags/tag17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9*a*1"/>
  <p:tag name="KSO_WM_UNIT_ISNUMDGMTITLE" val="0"/>
</p:tagLst>
</file>

<file path=ppt/tags/tag179.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102*311.936"/>
  <p:tag name="KSO_WM_SLIDE_POSITION" val="47.9491*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navigation&quot;]"/>
  <p:tag name="KSO_WM_SLIDE_RATIO" val="1.777778"/>
  <p:tag name="KSO_WM_TEMPLATE_MASTER_TYPE" val="1"/>
  <p:tag name="KSO_WM_TEMPLATE_COLOR_TYPE" val="1"/>
  <p:tag name="KSO_WM_TEMPLATE_CATEGORY" val="custom"/>
  <p:tag name="KSO_WM_TEMPLATE_INDEX" val="20204427"/>
  <p:tag name="KSO_WM_SLIDE_ID" val="custom20204427_9"/>
  <p:tag name="KSO_WM_SLIDE_BK_DARK_LIGHT" val="2"/>
  <p:tag name="KSO_WM_SLIDE_BACKGROUND_TYPE" val="navigation"/>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1.xml><?xml version="1.0" encoding="utf-8"?>
<p:tagLst xmlns:p="http://schemas.openxmlformats.org/presentationml/2006/main">
  <p:tag name="KSO_WM_UNIT_VALUE" val="1904*1128"/>
  <p:tag name="KSO_WM_UNIT_HIGHLIGHT" val="0"/>
  <p:tag name="KSO_WM_UNIT_COMPATIBLE" val="0"/>
  <p:tag name="KSO_WM_UNIT_DIAGRAM_ISNUMVISUAL" val="0"/>
  <p:tag name="KSO_WM_UNIT_DIAGRAM_ISREFERUNIT" val="0"/>
  <p:tag name="KSO_WM_UNIT_TYPE" val="d"/>
  <p:tag name="KSO_WM_UNIT_INDEX" val="2"/>
  <p:tag name="KSO_WM_UNIT_LAYERLEVEL" val="1"/>
  <p:tag name="KSO_WM_TAG_VERSION" val="1.0"/>
  <p:tag name="KSO_WM_BEAUTIFY_FLAG" val="#wm#"/>
  <p:tag name="KSO_WM_UNIT_PLACING_PICTURE_INFO" val="{&quot;full_picture&quot;:false,&quot;last_crop_picture&quot;:&quot;1-1&quot;,&quot;selected&quot;:&quot;1-1&quot;,&quot;spacing&quot;:6}"/>
  <p:tag name="KSO_WM_UNIT_BLOCK" val="0"/>
  <p:tag name="KSO_WM_UNIT_SUPPORT_UNIT_TYPE" val="[&quot;d&quot;]"/>
  <p:tag name="KSO_WM_TEMPLATE_CATEGORY" val="custom"/>
  <p:tag name="KSO_WM_TEMPLATE_INDEX" val="20204427"/>
  <p:tag name="KSO_WM_UNIT_ID" val="custom20204427_20*d*2"/>
</p:tagLst>
</file>

<file path=ppt/tags/tag182.xml><?xml version="1.0" encoding="utf-8"?>
<p:tagLst xmlns:p="http://schemas.openxmlformats.org/presentationml/2006/main">
  <p:tag name="KSO_WM_UNIT_VALUE" val="1904*1128"/>
  <p:tag name="KSO_WM_UNIT_HIGHLIGHT" val="0"/>
  <p:tag name="KSO_WM_UNIT_COMPATIBLE" val="0"/>
  <p:tag name="KSO_WM_UNIT_DIAGRAM_ISNUMVISUAL" val="0"/>
  <p:tag name="KSO_WM_UNIT_DIAGRAM_ISREFERUNIT" val="0"/>
  <p:tag name="KSO_WM_UNIT_TYPE" val="d"/>
  <p:tag name="KSO_WM_UNIT_INDEX" val="1"/>
  <p:tag name="KSO_WM_UNIT_LAYERLEVEL" val="1"/>
  <p:tag name="KSO_WM_TAG_VERSION" val="1.0"/>
  <p:tag name="KSO_WM_BEAUTIFY_FLAG" val="#wm#"/>
  <p:tag name="KSO_WM_UNIT_PLACING_PICTURE_INFO" val="{&quot;full_picture&quot;:false,&quot;last_crop_picture&quot;:&quot;1-1&quot;,&quot;selected&quot;:&quot;1-1&quot;,&quot;spacing&quot;:6}"/>
  <p:tag name="KSO_WM_UNIT_BLOCK" val="0"/>
  <p:tag name="KSO_WM_UNIT_SUPPORT_UNIT_TYPE" val="[&quot;d&quot;]"/>
  <p:tag name="KSO_WM_TEMPLATE_CATEGORY" val="custom"/>
  <p:tag name="KSO_WM_TEMPLATE_INDEX" val="20204427"/>
  <p:tag name="KSO_WM_UNIT_ID" val="custom20204427_20*d*1"/>
</p:tagLst>
</file>

<file path=ppt/tags/tag183.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
  <p:tag name="KSO_WM_UNIT_NOCLEAR" val="0"/>
  <p:tag name="KSO_WM_UNIT_VALUE" val="36"/>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DEFAULT_FONT" val="14;18;2"/>
  <p:tag name="KSO_WM_UNIT_BLOCK" val="0"/>
  <p:tag name="KSO_WM_TEMPLATE_CATEGORY" val="custom"/>
  <p:tag name="KSO_WM_TEMPLATE_INDEX" val="20204427"/>
  <p:tag name="KSO_WM_UNIT_ID" val="custom20204427_20*f*1"/>
  <p:tag name="KSO_WM_UNIT_SUBTYPE" val="a"/>
  <p:tag name="KSO_WM_UNIT_TEXT_FILL_FORE_SCHEMECOLOR_INDEX_BRIGHTNESS" val="0.35"/>
  <p:tag name="KSO_WM_UNIT_TEXT_FILL_FORE_SCHEMECOLOR_INDEX" val="13"/>
  <p:tag name="KSO_WM_UNIT_TEXT_FILL_TYPE" val="1"/>
</p:tagLst>
</file>

<file path=ppt/tags/tag184.xml><?xml version="1.0" encoding="utf-8"?>
<p:tagLst xmlns:p="http://schemas.openxmlformats.org/presentationml/2006/main">
  <p:tag name="KSO_WM_UNIT_ISCONTENTSTITLE" val="0"/>
  <p:tag name="KSO_WM_UNIT_PRESET_TEXT" val="单击此处&#13;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DEFAULT_FONT" val="32;36;4"/>
  <p:tag name="KSO_WM_UNIT_BLOCK" val="0"/>
  <p:tag name="KSO_WM_TEMPLATE_CATEGORY" val="custom"/>
  <p:tag name="KSO_WM_TEMPLATE_INDEX" val="20204427"/>
  <p:tag name="KSO_WM_UNIT_ID" val="custom20204427_20*a*1"/>
  <p:tag name="KSO_WM_UNIT_ISNUMDGMTITLE" val="0"/>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1"/>
  <p:tag name="KSO_WM_UNIT_TYPE" val="i"/>
  <p:tag name="KSO_WM_UNIT_INDEX" val="3"/>
  <p:tag name="KSO_WM_TEMPLATE_CATEGORY" val="custom"/>
  <p:tag name="KSO_WM_TEMPLATE_INDEX" val="20204427"/>
  <p:tag name="KSO_WM_UNIT_ID" val="custom20204427_20*i*3"/>
  <p:tag name="KSO_WM_UNIT_LINE_FORE_SCHEMECOLOR_INDEX_BRIGHTNESS" val="0.35"/>
  <p:tag name="KSO_WM_UNIT_LINE_FORE_SCHEMECOLOR_INDEX" val="13"/>
  <p:tag name="KSO_WM_UNIT_LINE_FILL_TYPE" val="2"/>
</p:tagLst>
</file>

<file path=ppt/tags/tag186.xml><?xml version="1.0" encoding="utf-8"?>
<p:tagLst xmlns:p="http://schemas.openxmlformats.org/presentationml/2006/main">
  <p:tag name="KSO_WM_TEMPLATE_SUBCATEGORY" val="0"/>
  <p:tag name="KSO_WM_SLIDE_ITEM_CNT" val="0"/>
  <p:tag name="KSO_WM_SLIDE_INDEX" val="20"/>
  <p:tag name="KSO_WM_TAG_VERSION" val="1.0"/>
  <p:tag name="KSO_WM_BEAUTIFY_FLAG" val="#wm#"/>
  <p:tag name="KSO_WM_SLIDE_LAYOUT" val="a_d_f"/>
  <p:tag name="KSO_WM_SLIDE_LAYOUT_CNT" val="1_2_1"/>
  <p:tag name="KSO_WM_SLIDE_TYPE" val="text"/>
  <p:tag name="KSO_WM_SLIDE_SUBTYPE" val="picTxt"/>
  <p:tag name="KSO_WM_SLIDE_SIZE" val="959*540"/>
  <p:tag name="KSO_WM_SLIDE_POSITION" val="0*0"/>
  <p:tag name="KSO_WM_SLIDE_LAYOUT_INFO" val="{&quot;direction&quot;:1,&quot;horizontalAlign&quot;:-1,&quot;verticalAlign&quot;:-1,&quot;type&quot;:0,&quot;diagramDirection&quot;:0,&quot;canSetOverLayout&quot;:0,&quot;isOverLayout&quot;:0,&quot;normalSize&quot;:{&quot;size1&quot;:33.4},&quot;minSize&quot;:{&quot;size1&quot;:33.4},&quot;maxSize&quot;:{&quot;size1&quot;:33.4},&quot;edge&quot;:{&quot;left&quot;:true,&quot;top&quot;:true,&quot;right&quot;:true,&quot;bottom&quot;:true},&quot;backgroundInfo&quot;:[{&quot;type&quot;:&quot;general&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1,&quot;isOverLayout&quot;:1,&quot;margin&quot;:{&quot;left&quot;:1.27,&quot;top&quot;:1.69,&quot;right&quot;:0.026,&quot;bottom&quot;:1.69},&quot;marginOverLayout&quot;:{&quot;left&quot;:0.0,&quot;top&quot;:0.0,&quot;right&quot;:0.026,&quot;bottom&quot;:0.0},&quot;edge&quot;:{&quot;left&quot;:true,&quot;top&quot;:true,&quot;right&quot;:false,&quot;bottom&quot;:true}},{&quot;direction&quot;:1,&quot;horizontalAlign&quot;:-1,&quot;verticalAlign&quot;:-1,&quot;type&quot;:0,&quot;diagramDirection&quot;:0,&quot;canSetOverLayout&quot;:0,&quot;isOverLayout&quot;:0,&quot;normalSize&quot;:{&quot;size1&quot;:49.8},&quot;minSize&quot;:{&quot;size1&quot;:49.8},&quot;maxSize&quot;:{&quot;size1&quot;:49.8},&quot;edge&quot;:{&quot;left&quot;:false,&quot;top&quot;:true,&quot;right&quot;:true,&quot;bottom&quot;:true},&quot;subLayout&quot;:[{&quot;direction&quot;:0,&quot;horizontalAlign&quot;:0,&quot;verticalAlign&quot;:1,&quot;type&quot;:0,&quot;diagramDirection&quot;:0,&quot;canSetOverLayout&quot;:0,&quot;isOverLayout&quot;:0,&quot;margin&quot;:{&quot;left&quot;:1.27,&quot;top&quot;:1.69,&quot;right&quot;:1.27,&quot;bottom&quot;:1.69},&quot;edge&quot;:{&quot;left&quot;:false,&quot;top&quot;:true,&quot;right&quot;:false,&quot;bottom&quot;:true}},{&quot;direction&quot;:0,&quot;horizontalAlign&quot;:0,&quot;verticalAlign&quot;:1,&quot;type&quot;:0,&quot;diagramDirection&quot;:0,&quot;canSetOverLayout&quot;:1,&quot;isOverLayout&quot;:1,&quot;margin&quot;:{&quot;left&quot;:0.026,&quot;top&quot;:1.69,&quot;right&quot;:1.27,&quot;bottom&quot;:1.69},&quot;marginOverLayout&quot;:{&quot;left&quot;:0.026,&quot;top&quot;:0.0,&quot;right&quot;:0.0,&quot;bottom&quot;:0.0},&quot;edge&quot;:{&quot;left&quot;:false,&quot;top&quot;:true,&quot;right&quot;:true,&quot;bottom&quot;:true}}]}]}"/>
  <p:tag name="KSO_WM_SLIDE_CAN_ADD_NAVIGATION" val="1"/>
  <p:tag name="KSO_WM_SLIDE_BACKGROUND" val="[&quot;general&quot;]"/>
  <p:tag name="KSO_WM_SLIDE_RATIO" val="1.777778"/>
  <p:tag name="KSO_WM_TEMPLATE_MASTER_TYPE" val="1"/>
  <p:tag name="KSO_WM_TEMPLATE_COLOR_TYPE" val="1"/>
  <p:tag name="KSO_WM_TEMPLATE_CATEGORY" val="custom"/>
  <p:tag name="KSO_WM_TEMPLATE_INDEX" val="20204427"/>
  <p:tag name="KSO_WM_SLIDE_ID" val="custom20204427_20"/>
  <p:tag name="KSO_WM_SLIDE_BACKGROUND_TYPE" val="general"/>
  <p:tag name="KSO_WM_SLIDE_BK_DARK_LIGHT" val="2"/>
</p:tagLst>
</file>

<file path=ppt/tags/tag187.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3"/>
  <p:tag name="KSO_WM_UNIT_SUBTYPE" val="h"/>
  <p:tag name="KSO_WM_UNIT_TYPE" val="i"/>
  <p:tag name="KSO_WM_UNIT_INDEX" val="1"/>
  <p:tag name="KSO_WM_UNIT_ID" val="custom20204576_11*i*1"/>
  <p:tag name="KSO_WM_TEMPLATE_CATEGORY" val="custom"/>
  <p:tag name="KSO_WM_TEMPLATE_INDEX" val="20204576"/>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88.xml><?xml version="1.0" encoding="utf-8"?>
<p:tagLst xmlns:p="http://schemas.openxmlformats.org/presentationml/2006/main">
  <p:tag name="KSO_WM_SLIDE_BACKGROUND_TYPE" val="frame"/>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76_11*i*2"/>
  <p:tag name="KSO_WM_UNIT_LAYERLEVEL" val="1"/>
  <p:tag name="KSO_WM_TAG_VERSION" val="1.0"/>
  <p:tag name="KSO_WM_BEAUTIFY_FLAG" val="#wm#"/>
  <p:tag name="KSO_WM_UNIT_USESOURCEFORMAT_APPLY" val="1"/>
</p:tagLst>
</file>

<file path=ppt/tags/tag189.xml><?xml version="1.0" encoding="utf-8"?>
<p:tagLst xmlns:p="http://schemas.openxmlformats.org/presentationml/2006/main">
  <p:tag name="KSO_WM_UNIT_BLOCK" val="0"/>
  <p:tag name="KSO_WM_UNIT_SM_LIMIT_TYPE" val="1"/>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3_1"/>
  <p:tag name="KSO_WM_UNIT_ID" val="custom20204576_11*l_h_z*1_3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ID" val="custom20204576_11*l_h_f*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1_1"/>
  <p:tag name="KSO_WM_UNIT_ID" val="custom20204576_11*l_h_a*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ID" val="custom20204576_11*l_h_i*1_1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93.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ID" val="custom20204576_11*l_h_f*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4.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2_1"/>
  <p:tag name="KSO_WM_UNIT_ID" val="custom20204576_11*l_h_a*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5.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ID" val="custom20204576_11*l_h_i*1_2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96.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3_1"/>
  <p:tag name="KSO_WM_UNIT_ID" val="custom20204576_11*l_h_f*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3_1"/>
  <p:tag name="KSO_WM_UNIT_ID" val="custom20204576_11*l_h_a*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ID" val="custom20204576_11*l_h_i*1_3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99.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2_1"/>
  <p:tag name="KSO_WM_UNIT_ID" val="custom20204576_11*l_h_z*1_2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y*1"/>
  <p:tag name="KSO_WM_UNIT_TYPE" val="y"/>
  <p:tag name="KSO_WM_UNIT_INDEX" val="1"/>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1*a*1"/>
  <p:tag name="KSO_WM_TEMPLATE_CATEGORY" val="custom"/>
  <p:tag name="KSO_WM_TEMPLATE_INDEX" val="202045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1*a*1"/>
  <p:tag name="KSO_WM_TEMPLATE_CATEGORY" val="custom"/>
  <p:tag name="KSO_WM_TEMPLATE_INDEX" val="20204576"/>
  <p:tag name="KSO_WM_UNIT_LAYERLEVEL" val="1"/>
  <p:tag name="KSO_WM_TAG_VERSION" val="1.0"/>
  <p:tag name="KSO_WM_BEAUTIFY_FLAG" val=""/>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quot;NaN&quot;,&quot;top&quot;:&quot;NaN&quot;,&quot;right&quot;:&quot;NaN&quot;,&quot;bottom&quot;:&quot;NaN&quot;,&quot;leftAbs&quot;:false,&quot;topAbs&quot;:false,&quot;rightAbs&quot;:false,&quot;bottomAbs&quot;:false},{&quot;type&quot;:&quot;frame&quot;,&quot;left&quot;:&quot;NaN&quot;,&quot;top&quot;:&quot;NaN&quot;,&quot;right&quot;:&quot;NaN&quot;,&quot;bottom&quot;:&quot;NaN&quot;,&quot;leftAbs&quot;:false,&quot;topAbs&quot;:false,&quot;rightAbs&quot;:false,&quot;bottomAbs&quot;:false}]}"/>
  <p:tag name="KSO_WM_SLIDE_BACKGROUND" val="[&quot;general&quot;,&quot;frame&quot;]"/>
  <p:tag name="KSO_WM_SLIDE_RATIO" val="1.777778"/>
  <p:tag name="KSO_WM_SLIDE_ID" val="custom20204576_11"/>
  <p:tag name="KSO_WM_TEMPLATE_SUBCATEGORY" val="0"/>
  <p:tag name="KSO_WM_TEMPLATE_MASTER_TYPE" val="1"/>
  <p:tag name="KSO_WM_TEMPLATE_COLOR_TYPE" val="1"/>
  <p:tag name="KSO_WM_SLIDE_TYPE" val="text"/>
  <p:tag name="KSO_WM_SLIDE_SUBTYPE" val="diag"/>
  <p:tag name="KSO_WM_SLIDE_ITEM_CNT" val="3"/>
  <p:tag name="KSO_WM_SLIDE_INDEX" val="11"/>
  <p:tag name="KSO_WM_SLIDE_SIZE" val="863.547*333.395"/>
  <p:tag name="KSO_WM_SLIDE_POSITION" val="48.3028*158.7"/>
  <p:tag name="KSO_WM_DIAGRAM_GROUP_CODE" val="l1-3"/>
  <p:tag name="KSO_WM_SLIDE_DIAGTYPE" val="l"/>
  <p:tag name="KSO_WM_TAG_VERSION" val="1.0"/>
  <p:tag name="KSO_WM_BEAUTIFY_FLAG" val="#wm#"/>
  <p:tag name="KSO_WM_TEMPLATE_CATEGORY" val="custom"/>
  <p:tag name="KSO_WM_TEMPLATE_INDEX" val="20204576"/>
  <p:tag name="KSO_WM_SLIDE_LAYOUT" val="a_i_l"/>
  <p:tag name="KSO_WM_SLIDE_LAYOUT_CNT" val="1_1_1"/>
</p:tagLst>
</file>

<file path=ppt/tags/tag20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3"/>
  <p:tag name="KSO_WM_UNIT_SUBTYPE" val="h"/>
  <p:tag name="KSO_WM_UNIT_TYPE" val="i"/>
  <p:tag name="KSO_WM_UNIT_INDEX" val="1"/>
  <p:tag name="KSO_WM_UNIT_ID" val="custom20204576_11*i*1"/>
  <p:tag name="KSO_WM_TEMPLATE_CATEGORY" val="custom"/>
  <p:tag name="KSO_WM_TEMPLATE_INDEX" val="20204576"/>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04.xml><?xml version="1.0" encoding="utf-8"?>
<p:tagLst xmlns:p="http://schemas.openxmlformats.org/presentationml/2006/main">
  <p:tag name="KSO_WM_SLIDE_BACKGROUND_TYPE" val="frame"/>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76_11*i*2"/>
  <p:tag name="KSO_WM_UNIT_LAYERLEVEL" val="1"/>
  <p:tag name="KSO_WM_TAG_VERSION" val="1.0"/>
  <p:tag name="KSO_WM_BEAUTIFY_FLAG" val="#wm#"/>
  <p:tag name="KSO_WM_UNIT_USESOURCEFORMAT_APPLY" val="1"/>
</p:tagLst>
</file>

<file path=ppt/tags/tag205.xml><?xml version="1.0" encoding="utf-8"?>
<p:tagLst xmlns:p="http://schemas.openxmlformats.org/presentationml/2006/main">
  <p:tag name="KSO_WM_UNIT_BLOCK" val="0"/>
  <p:tag name="KSO_WM_UNIT_SM_LIMIT_TYPE" val="1"/>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3_1"/>
  <p:tag name="KSO_WM_UNIT_ID" val="custom20204576_11*l_h_z*1_3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206.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ID" val="custom20204576_11*l_h_f*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1_1"/>
  <p:tag name="KSO_WM_UNIT_ID" val="custom20204576_11*l_h_a*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ID" val="custom20204576_11*l_h_i*1_1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09.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ID" val="custom20204576_11*l_h_f*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2_1"/>
  <p:tag name="KSO_WM_UNIT_ID" val="custom20204576_11*l_h_a*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11.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ID" val="custom20204576_11*l_h_i*1_2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12.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3_1"/>
  <p:tag name="KSO_WM_UNIT_ID" val="custom20204576_11*l_h_f*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3_1"/>
  <p:tag name="KSO_WM_UNIT_ID" val="custom20204576_11*l_h_a*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14.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ID" val="custom20204576_11*l_h_i*1_3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15.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2_1"/>
  <p:tag name="KSO_WM_UNIT_ID" val="custom20204576_11*l_h_z*1_2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216.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1*a*1"/>
  <p:tag name="KSO_WM_TEMPLATE_CATEGORY" val="custom"/>
  <p:tag name="KSO_WM_TEMPLATE_INDEX" val="202045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17.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1*a*1"/>
  <p:tag name="KSO_WM_TEMPLATE_CATEGORY" val="custom"/>
  <p:tag name="KSO_WM_TEMPLATE_INDEX" val="20204576"/>
  <p:tag name="KSO_WM_UNIT_LAYERLEVEL" val="1"/>
  <p:tag name="KSO_WM_TAG_VERSION" val="1.0"/>
  <p:tag name="KSO_WM_BEAUTIFY_FLAG" val=""/>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quot;NaN&quot;,&quot;top&quot;:&quot;NaN&quot;,&quot;right&quot;:&quot;NaN&quot;,&quot;bottom&quot;:&quot;NaN&quot;,&quot;leftAbs&quot;:false,&quot;topAbs&quot;:false,&quot;rightAbs&quot;:false,&quot;bottomAbs&quot;:false},{&quot;type&quot;:&quot;frame&quot;,&quot;left&quot;:&quot;NaN&quot;,&quot;top&quot;:&quot;NaN&quot;,&quot;right&quot;:&quot;NaN&quot;,&quot;bottom&quot;:&quot;NaN&quot;,&quot;leftAbs&quot;:false,&quot;topAbs&quot;:false,&quot;rightAbs&quot;:false,&quot;bottomAbs&quot;:false}]}"/>
  <p:tag name="KSO_WM_SLIDE_BACKGROUND" val="[&quot;general&quot;,&quot;frame&quot;]"/>
  <p:tag name="KSO_WM_SLIDE_RATIO" val="1.777778"/>
  <p:tag name="KSO_WM_SLIDE_ID" val="custom20204576_11"/>
  <p:tag name="KSO_WM_TEMPLATE_SUBCATEGORY" val="0"/>
  <p:tag name="KSO_WM_TEMPLATE_MASTER_TYPE" val="1"/>
  <p:tag name="KSO_WM_TEMPLATE_COLOR_TYPE" val="1"/>
  <p:tag name="KSO_WM_SLIDE_TYPE" val="text"/>
  <p:tag name="KSO_WM_SLIDE_SUBTYPE" val="diag"/>
  <p:tag name="KSO_WM_SLIDE_ITEM_CNT" val="3"/>
  <p:tag name="KSO_WM_SLIDE_INDEX" val="11"/>
  <p:tag name="KSO_WM_SLIDE_SIZE" val="863.547*333.395"/>
  <p:tag name="KSO_WM_SLIDE_POSITION" val="48.3028*158.7"/>
  <p:tag name="KSO_WM_DIAGRAM_GROUP_CODE" val="l1-3"/>
  <p:tag name="KSO_WM_SLIDE_DIAGTYPE" val="l"/>
  <p:tag name="KSO_WM_TAG_VERSION" val="1.0"/>
  <p:tag name="KSO_WM_BEAUTIFY_FLAG" val="#wm#"/>
  <p:tag name="KSO_WM_TEMPLATE_CATEGORY" val="custom"/>
  <p:tag name="KSO_WM_TEMPLATE_INDEX" val="20204576"/>
  <p:tag name="KSO_WM_SLIDE_LAYOUT" val="a_i_l"/>
  <p:tag name="KSO_WM_SLIDE_LAYOUT_CNT" val="1_1_1"/>
</p:tagLst>
</file>

<file path=ppt/tags/tag219.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22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22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31*a*1"/>
  <p:tag name="KSO_WM_DIAGRAM_GROUP_CODE" val="m1-1"/>
  <p:tag name="KSO_WM_UNIT_ISNUMDGMTITLE" val="0"/>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LAYERLEVEL" val="1_1"/>
  <p:tag name="KSO_WM_TAG_VERSION" val="1.0"/>
  <p:tag name="KSO_WM_BEAUTIFY_FLAG" val="#wm#"/>
  <p:tag name="KSO_WM_TEMPLATE_CATEGORY" val="custom"/>
  <p:tag name="KSO_WM_TEMPLATE_INDEX" val="20204427"/>
  <p:tag name="KSO_WM_UNIT_ID" val="custom20204427_31*m_i*1_1"/>
  <p:tag name="KSO_WM_UNIT_LINE_FORE_SCHEMECOLOR_INDEX" val="5"/>
  <p:tag name="KSO_WM_UNIT_LINE_FILL_TYPE" val="2"/>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LAYERLEVEL" val="1_1"/>
  <p:tag name="KSO_WM_TAG_VERSION" val="1.0"/>
  <p:tag name="KSO_WM_BEAUTIFY_FLAG" val="#wm#"/>
  <p:tag name="KSO_WM_TEMPLATE_CATEGORY" val="custom"/>
  <p:tag name="KSO_WM_TEMPLATE_INDEX" val="20204427"/>
  <p:tag name="KSO_WM_UNIT_ID" val="custom20204427_31*m_i*1_2"/>
  <p:tag name="KSO_WM_UNIT_LINE_FORE_SCHEMECOLOR_INDEX" val="5"/>
  <p:tag name="KSO_WM_UNIT_LINE_FILL_TYPE" val="2"/>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LAYERLEVEL" val="1_1"/>
  <p:tag name="KSO_WM_TAG_VERSION" val="1.0"/>
  <p:tag name="KSO_WM_BEAUTIFY_FLAG" val="#wm#"/>
  <p:tag name="KSO_WM_TEMPLATE_CATEGORY" val="custom"/>
  <p:tag name="KSO_WM_TEMPLATE_INDEX" val="20204427"/>
  <p:tag name="KSO_WM_UNIT_ID" val="custom20204427_31*m_i*1_3"/>
  <p:tag name="KSO_WM_UNIT_LINE_FORE_SCHEMECOLOR_INDEX" val="5"/>
  <p:tag name="KSO_WM_UNIT_LINE_FILL_TYPE" val="2"/>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LAYERLEVEL" val="1_1"/>
  <p:tag name="KSO_WM_TAG_VERSION" val="1.0"/>
  <p:tag name="KSO_WM_BEAUTIFY_FLAG" val="#wm#"/>
  <p:tag name="KSO_WM_TEMPLATE_CATEGORY" val="custom"/>
  <p:tag name="KSO_WM_TEMPLATE_INDEX" val="20204427"/>
  <p:tag name="KSO_WM_UNIT_ID" val="custom20204427_31*m_i*1_4"/>
  <p:tag name="KSO_WM_UNIT_LINE_FORE_SCHEMECOLOR_INDEX" val="5"/>
  <p:tag name="KSO_WM_UNIT_LINE_FILL_TYPE" val="2"/>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LAYERLEVEL" val="1_1"/>
  <p:tag name="KSO_WM_TAG_VERSION" val="1.0"/>
  <p:tag name="KSO_WM_BEAUTIFY_FLAG" val="#wm#"/>
  <p:tag name="KSO_WM_TEMPLATE_CATEGORY" val="custom"/>
  <p:tag name="KSO_WM_TEMPLATE_INDEX" val="20204427"/>
  <p:tag name="KSO_WM_UNIT_ID" val="custom20204427_31*m_i*1_5"/>
  <p:tag name="KSO_WM_UNIT_LINE_FORE_SCHEMECOLOR_INDEX" val="5"/>
  <p:tag name="KSO_WM_UNIT_LINE_FILL_TYPE" val="2"/>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LAYERLEVEL" val="1_1_1"/>
  <p:tag name="KSO_WM_TAG_VERSION" val="1.0"/>
  <p:tag name="KSO_WM_BEAUTIFY_FLAG" val="#wm#"/>
  <p:tag name="KSO_WM_TEMPLATE_CATEGORY" val="custom"/>
  <p:tag name="KSO_WM_TEMPLATE_INDEX" val="20204427"/>
  <p:tag name="KSO_WM_UNIT_ID" val="custom20204427_31*m_h_i*1_1_1"/>
  <p:tag name="KSO_WM_UNIT_FILL_FORE_SCHEMECOLOR_INDEX" val="5"/>
  <p:tag name="KSO_WM_UNI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LAYERLEVEL" val="1_1_1"/>
  <p:tag name="KSO_WM_TAG_VERSION" val="1.0"/>
  <p:tag name="KSO_WM_BEAUTIFY_FLAG" val="#wm#"/>
  <p:tag name="KSO_WM_TEMPLATE_CATEGORY" val="custom"/>
  <p:tag name="KSO_WM_TEMPLATE_INDEX" val="20204427"/>
  <p:tag name="KSO_WM_UNIT_ID" val="custom20204427_31*m_h_i*1_1_2"/>
  <p:tag name="KSO_WM_UNIT_TEXT_FILL_FORE_SCHEMECOLOR_INDEX" val="14"/>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LAYERLEVEL" val="1_1_1"/>
  <p:tag name="KSO_WM_TAG_VERSION" val="1.0"/>
  <p:tag name="KSO_WM_BEAUTIFY_FLAG" val="#wm#"/>
  <p:tag name="KSO_WM_TEMPLATE_CATEGORY" val="custom"/>
  <p:tag name="KSO_WM_TEMPLATE_INDEX" val="20204427"/>
  <p:tag name="KSO_WM_UNIT_ID" val="custom20204427_31*m_h_i*1_1_3"/>
  <p:tag name="KSO_WM_UNIT_LINE_FORE_SCHEMECOLOR_INDEX" val="5"/>
  <p:tag name="KSO_WM_UNIT_LINE_FILL_TYPE" val="2"/>
  <p:tag name="KSO_WM_UNIT_USESOURCEFORMAT_APPLY" val="1"/>
</p:tagLst>
</file>

<file path=ppt/tags/tag231.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LAYERLEVEL" val="1_1_1"/>
  <p:tag name="KSO_WM_TAG_VERSION" val="1.0"/>
  <p:tag name="KSO_WM_BEAUTIFY_FLAG" val="#wm#"/>
  <p:tag name="KSO_WM_UNIT_PRESET_TEXT" val="添加标题"/>
  <p:tag name="KSO_WM_TEMPLATE_CATEGORY" val="custom"/>
  <p:tag name="KSO_WM_TEMPLATE_INDEX" val="20204427"/>
  <p:tag name="KSO_WM_UNIT_ID" val="custom20204427_31*m_h_a*1_1_1"/>
  <p:tag name="KSO_WM_UNIT_ISNUMDGMTITLE" val="0"/>
  <p:tag name="KSO_WM_UNIT_TEXT_FILL_FORE_SCHEMECOLOR_INDEX" val="5"/>
  <p:tag name="KSO_WM_UNIT_TEXT_FILL_TYPE" val="1"/>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LAYERLEVEL" val="1_1_1"/>
  <p:tag name="KSO_WM_TAG_VERSION" val="1.0"/>
  <p:tag name="KSO_WM_BEAUTIFY_FLAG" val="#wm#"/>
  <p:tag name="KSO_WM_TEMPLATE_CATEGORY" val="custom"/>
  <p:tag name="KSO_WM_TEMPLATE_INDEX" val="20204427"/>
  <p:tag name="KSO_WM_UNIT_ID" val="custom20204427_31*m_h_i*1_3_1"/>
  <p:tag name="KSO_WM_UNIT_FILL_FORE_SCHEMECOLOR_INDEX" val="5"/>
  <p:tag name="KSO_WM_UNIT_FILL_TYPE" val="1"/>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LAYERLEVEL" val="1_1_1"/>
  <p:tag name="KSO_WM_TAG_VERSION" val="1.0"/>
  <p:tag name="KSO_WM_BEAUTIFY_FLAG" val="#wm#"/>
  <p:tag name="KSO_WM_TEMPLATE_CATEGORY" val="custom"/>
  <p:tag name="KSO_WM_TEMPLATE_INDEX" val="20204427"/>
  <p:tag name="KSO_WM_UNIT_ID" val="custom20204427_31*m_h_i*1_3_2"/>
  <p:tag name="KSO_WM_UNIT_TEXT_FILL_FORE_SCHEMECOLOR_INDEX" val="14"/>
  <p:tag name="KSO_WM_UNIT_TEXT_FILL_TYPE" val="1"/>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LAYERLEVEL" val="1_1_1"/>
  <p:tag name="KSO_WM_TAG_VERSION" val="1.0"/>
  <p:tag name="KSO_WM_BEAUTIFY_FLAG" val="#wm#"/>
  <p:tag name="KSO_WM_TEMPLATE_CATEGORY" val="custom"/>
  <p:tag name="KSO_WM_TEMPLATE_INDEX" val="20204427"/>
  <p:tag name="KSO_WM_UNIT_ID" val="custom20204427_31*m_h_i*1_3_3"/>
  <p:tag name="KSO_WM_UNIT_LINE_FORE_SCHEMECOLOR_INDEX" val="5"/>
  <p:tag name="KSO_WM_UNIT_LINE_FILL_TYPE" val="2"/>
  <p:tag name="KSO_WM_UNIT_USESOURCEFORMAT_APPLY" val="1"/>
</p:tagLst>
</file>

<file path=ppt/tags/tag235.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LAYERLEVEL" val="1_1_1"/>
  <p:tag name="KSO_WM_TAG_VERSION" val="1.0"/>
  <p:tag name="KSO_WM_BEAUTIFY_FLAG" val="#wm#"/>
  <p:tag name="KSO_WM_UNIT_PRESET_TEXT" val="添加标题"/>
  <p:tag name="KSO_WM_TEMPLATE_CATEGORY" val="custom"/>
  <p:tag name="KSO_WM_TEMPLATE_INDEX" val="20204427"/>
  <p:tag name="KSO_WM_UNIT_ID" val="custom20204427_31*m_h_a*1_3_1"/>
  <p:tag name="KSO_WM_UNIT_ISNUMDGMTITLE" val="0"/>
  <p:tag name="KSO_WM_UNIT_TEXT_FILL_FORE_SCHEMECOLOR_INDEX" val="5"/>
  <p:tag name="KSO_WM_UNIT_TEXT_FILL_TYPE" val="1"/>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LAYERLEVEL" val="1_1_1"/>
  <p:tag name="KSO_WM_TAG_VERSION" val="1.0"/>
  <p:tag name="KSO_WM_BEAUTIFY_FLAG" val="#wm#"/>
  <p:tag name="KSO_WM_TEMPLATE_CATEGORY" val="custom"/>
  <p:tag name="KSO_WM_TEMPLATE_INDEX" val="20204427"/>
  <p:tag name="KSO_WM_UNIT_ID" val="custom20204427_31*m_h_i*1_5_1"/>
  <p:tag name="KSO_WM_UNIT_FILL_FORE_SCHEMECOLOR_INDEX" val="5"/>
  <p:tag name="KSO_WM_UNIT_FILL_TYPE" val="1"/>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2"/>
  <p:tag name="KSO_WM_UNIT_LAYERLEVEL" val="1_1_1"/>
  <p:tag name="KSO_WM_TAG_VERSION" val="1.0"/>
  <p:tag name="KSO_WM_BEAUTIFY_FLAG" val="#wm#"/>
  <p:tag name="KSO_WM_TEMPLATE_CATEGORY" val="custom"/>
  <p:tag name="KSO_WM_TEMPLATE_INDEX" val="20204427"/>
  <p:tag name="KSO_WM_UNIT_ID" val="custom20204427_31*m_h_i*1_5_2"/>
  <p:tag name="KSO_WM_UNIT_TEXT_FILL_FORE_SCHEMECOLOR_INDEX" val="14"/>
  <p:tag name="KSO_WM_UNIT_TEXT_FILL_TYPE" val="1"/>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LAYERLEVEL" val="1_1_1"/>
  <p:tag name="KSO_WM_TAG_VERSION" val="1.0"/>
  <p:tag name="KSO_WM_BEAUTIFY_FLAG" val="#wm#"/>
  <p:tag name="KSO_WM_TEMPLATE_CATEGORY" val="custom"/>
  <p:tag name="KSO_WM_TEMPLATE_INDEX" val="20204427"/>
  <p:tag name="KSO_WM_UNIT_ID" val="custom20204427_31*m_h_i*1_5_3"/>
  <p:tag name="KSO_WM_UNIT_LINE_FORE_SCHEMECOLOR_INDEX" val="5"/>
  <p:tag name="KSO_WM_UNIT_LINE_FILL_TYPE" val="2"/>
  <p:tag name="KSO_WM_UNIT_USESOURCEFORMAT_APPLY" val="1"/>
</p:tagLst>
</file>

<file path=ppt/tags/tag239.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LAYERLEVEL" val="1_1_1"/>
  <p:tag name="KSO_WM_TAG_VERSION" val="1.0"/>
  <p:tag name="KSO_WM_BEAUTIFY_FLAG" val="#wm#"/>
  <p:tag name="KSO_WM_UNIT_PRESET_TEXT" val="添加标题"/>
  <p:tag name="KSO_WM_TEMPLATE_CATEGORY" val="custom"/>
  <p:tag name="KSO_WM_TEMPLATE_INDEX" val="20204427"/>
  <p:tag name="KSO_WM_UNIT_ID" val="custom20204427_31*m_h_a*1_5_1"/>
  <p:tag name="KSO_WM_UNIT_ISNUMDGMTITLE" val="0"/>
  <p:tag name="KSO_WM_UNIT_TEXT_FILL_FORE_SCHEMECOLOR_INDEX" val="5"/>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LAYERLEVEL" val="1_1_1"/>
  <p:tag name="KSO_WM_TAG_VERSION" val="1.0"/>
  <p:tag name="KSO_WM_BEAUTIFY_FLAG" val="#wm#"/>
  <p:tag name="KSO_WM_TEMPLATE_CATEGORY" val="custom"/>
  <p:tag name="KSO_WM_TEMPLATE_INDEX" val="20204427"/>
  <p:tag name="KSO_WM_UNIT_ID" val="custom20204427_31*m_h_i*1_4_1"/>
  <p:tag name="KSO_WM_UNIT_FILL_FORE_SCHEMECOLOR_INDEX" val="5"/>
  <p:tag name="KSO_WM_UNIT_FILL_TYPE" val="1"/>
  <p:tag name="KSO_WM_UNIT_USESOURCEFORMAT_APPLY"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2"/>
  <p:tag name="KSO_WM_UNIT_LAYERLEVEL" val="1_1_1"/>
  <p:tag name="KSO_WM_TAG_VERSION" val="1.0"/>
  <p:tag name="KSO_WM_BEAUTIFY_FLAG" val="#wm#"/>
  <p:tag name="KSO_WM_TEMPLATE_CATEGORY" val="custom"/>
  <p:tag name="KSO_WM_TEMPLATE_INDEX" val="20204427"/>
  <p:tag name="KSO_WM_UNIT_ID" val="custom20204427_31*m_h_i*1_4_2"/>
  <p:tag name="KSO_WM_UNIT_TEXT_FILL_FORE_SCHEMECOLOR_INDEX" val="14"/>
  <p:tag name="KSO_WM_UNIT_TEXT_FILL_TYPE" val="1"/>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LAYERLEVEL" val="1_1_1"/>
  <p:tag name="KSO_WM_TAG_VERSION" val="1.0"/>
  <p:tag name="KSO_WM_BEAUTIFY_FLAG" val="#wm#"/>
  <p:tag name="KSO_WM_TEMPLATE_CATEGORY" val="custom"/>
  <p:tag name="KSO_WM_TEMPLATE_INDEX" val="20204427"/>
  <p:tag name="KSO_WM_UNIT_ID" val="custom20204427_31*m_h_i*1_4_3"/>
  <p:tag name="KSO_WM_UNIT_LINE_FORE_SCHEMECOLOR_INDEX" val="5"/>
  <p:tag name="KSO_WM_UNIT_LINE_FILL_TYPE" val="2"/>
  <p:tag name="KSO_WM_UNIT_USESOURCEFORMAT_APPLY" val="1"/>
</p:tagLst>
</file>

<file path=ppt/tags/tag243.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LAYERLEVEL" val="1_1_1"/>
  <p:tag name="KSO_WM_TAG_VERSION" val="1.0"/>
  <p:tag name="KSO_WM_BEAUTIFY_FLAG" val="#wm#"/>
  <p:tag name="KSO_WM_UNIT_PRESET_TEXT" val="添加标题"/>
  <p:tag name="KSO_WM_TEMPLATE_CATEGORY" val="custom"/>
  <p:tag name="KSO_WM_TEMPLATE_INDEX" val="20204427"/>
  <p:tag name="KSO_WM_UNIT_ID" val="custom20204427_31*m_h_a*1_4_1"/>
  <p:tag name="KSO_WM_UNIT_ISNUMDGMTITLE" val="0"/>
  <p:tag name="KSO_WM_UNIT_TEXT_FILL_FORE_SCHEMECOLOR_INDEX" val="5"/>
  <p:tag name="KSO_WM_UNIT_TEXT_FILL_TYPE" val="1"/>
  <p:tag name="KSO_WM_UNIT_USESOURCEFORMAT_APPLY" val="1"/>
</p:tagLst>
</file>

<file path=ppt/tags/tag244.xml><?xml version="1.0" encoding="utf-8"?>
<p:tagLst xmlns:p="http://schemas.openxmlformats.org/presentationml/2006/main">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427"/>
  <p:tag name="KSO_WM_UNIT_ID" val="custom20204427_31*m_h_f*1_1_1"/>
  <p:tag name="KSO_WM_UNIT_SUBTYPE" val="a"/>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LAYERLEVEL" val="1_1_1"/>
  <p:tag name="KSO_WM_TAG_VERSION" val="1.0"/>
  <p:tag name="KSO_WM_BEAUTIFY_FLAG" val="#wm#"/>
  <p:tag name="KSO_WM_TEMPLATE_CATEGORY" val="custom"/>
  <p:tag name="KSO_WM_TEMPLATE_INDEX" val="20204427"/>
  <p:tag name="KSO_WM_UNIT_ID" val="custom20204427_31*m_h_i*1_2_1"/>
  <p:tag name="KSO_WM_UNIT_FILL_FORE_SCHEMECOLOR_INDEX" val="5"/>
  <p:tag name="KSO_WM_UNIT_FILL_TYPE" val="1"/>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LAYERLEVEL" val="1_1_1"/>
  <p:tag name="KSO_WM_TAG_VERSION" val="1.0"/>
  <p:tag name="KSO_WM_BEAUTIFY_FLAG" val="#wm#"/>
  <p:tag name="KSO_WM_TEMPLATE_CATEGORY" val="custom"/>
  <p:tag name="KSO_WM_TEMPLATE_INDEX" val="20204427"/>
  <p:tag name="KSO_WM_UNIT_ID" val="custom20204427_31*m_h_i*1_2_2"/>
  <p:tag name="KSO_WM_UNIT_TEXT_FILL_FORE_SCHEMECOLOR_INDEX" val="14"/>
  <p:tag name="KSO_WM_UNIT_TEXT_FILL_TYPE" val="1"/>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LAYERLEVEL" val="1_1_1"/>
  <p:tag name="KSO_WM_TAG_VERSION" val="1.0"/>
  <p:tag name="KSO_WM_BEAUTIFY_FLAG" val="#wm#"/>
  <p:tag name="KSO_WM_TEMPLATE_CATEGORY" val="custom"/>
  <p:tag name="KSO_WM_TEMPLATE_INDEX" val="20204427"/>
  <p:tag name="KSO_WM_UNIT_ID" val="custom20204427_31*m_h_i*1_2_3"/>
  <p:tag name="KSO_WM_UNIT_LINE_FORE_SCHEMECOLOR_INDEX" val="5"/>
  <p:tag name="KSO_WM_UNIT_LINE_FILL_TYPE" val="2"/>
  <p:tag name="KSO_WM_UNIT_USESOURCEFORMAT_APPLY" val="1"/>
</p:tagLst>
</file>

<file path=ppt/tags/tag248.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LAYERLEVEL" val="1_1_1"/>
  <p:tag name="KSO_WM_TAG_VERSION" val="1.0"/>
  <p:tag name="KSO_WM_BEAUTIFY_FLAG" val="#wm#"/>
  <p:tag name="KSO_WM_UNIT_PRESET_TEXT" val="添加标题"/>
  <p:tag name="KSO_WM_TEMPLATE_CATEGORY" val="custom"/>
  <p:tag name="KSO_WM_TEMPLATE_INDEX" val="20204427"/>
  <p:tag name="KSO_WM_UNIT_ID" val="custom20204427_31*m_h_a*1_2_1"/>
  <p:tag name="KSO_WM_UNIT_ISNUMDGMTITLE" val="0"/>
  <p:tag name="KSO_WM_UNIT_TEXT_FILL_FORE_SCHEMECOLOR_INDEX" val="5"/>
  <p:tag name="KSO_WM_UNIT_TEXT_FILL_TYPE" val="1"/>
  <p:tag name="KSO_WM_UNIT_USESOURCEFORMAT_APPLY" val="1"/>
</p:tagLst>
</file>

<file path=ppt/tags/tag249.xml><?xml version="1.0" encoding="utf-8"?>
<p:tagLst xmlns:p="http://schemas.openxmlformats.org/presentationml/2006/main">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427"/>
  <p:tag name="KSO_WM_UNIT_ID" val="custom20204427_31*m_h_f*1_2_1"/>
  <p:tag name="KSO_WM_UNIT_SUBTYPE" val="a"/>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f"/>
  <p:tag name="KSO_WM_UNIT_INDEX" val="1_1"/>
  <p:tag name="KSO_WM_UNIT_LAYERLEVEL" val="1_1"/>
  <p:tag name="KSO_WM_TAG_VERSION" val="1.0"/>
  <p:tag name="KSO_WM_BEAUTIFY_FLAG" val="#wm#"/>
  <p:tag name="KSO_WM_UNIT_PRESET_TEXT" val="添加文本"/>
  <p:tag name="KSO_WM_TEMPLATE_CATEGORY" val="custom"/>
  <p:tag name="KSO_WM_TEMPLATE_INDEX" val="20204427"/>
  <p:tag name="KSO_WM_UNIT_ID" val="custom20204427_31*m_f*1_1"/>
  <p:tag name="KSO_WM_UNIT_SUBTYPE" val="a"/>
  <p:tag name="KSO_WM_UNIT_TEXT_FILL_FORE_SCHEMECOLOR_INDEX" val="5"/>
  <p:tag name="KSO_WM_UNIT_TEXT_FILL_TYPE" val="1"/>
  <p:tag name="KSO_WM_UNIT_USESOURCEFORMAT_APPLY" val="1"/>
</p:tagLst>
</file>

<file path=ppt/tags/tag251.xml><?xml version="1.0" encoding="utf-8"?>
<p:tagLst xmlns:p="http://schemas.openxmlformats.org/presentationml/2006/main">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LAYERLEVEL" val="1_1_1"/>
  <p:tag name="KSO_WM_TAG_VERSION" val="1.0"/>
  <p:tag name="KSO_WM_BEAUTIFY_FLAG" val=""/>
  <p:tag name="KSO_WM_UNIT_PRESET_TEXT" val="单击此处添加文本具体内容，简明扼要的阐述您的观点。"/>
  <p:tag name="KSO_WM_TEMPLATE_CATEGORY" val="custom"/>
  <p:tag name="KSO_WM_TEMPLATE_INDEX" val="20204427"/>
  <p:tag name="KSO_WM_UNIT_ID" val="custom20204427_31*m_h_f*1_2_1"/>
  <p:tag name="KSO_WM_UNIT_SUBTYPE" val="a"/>
  <p:tag name="KSO_WM_UNIT_TEXT_FILL_FORE_SCHEMECOLOR_INDEX" val="13"/>
  <p:tag name="KSO_WM_UNIT_TEXT_FILL_TYPE" val="1"/>
  <p:tag name="KSO_WM_UNIT_USESOURCEFORMAT_APPLY" val="1"/>
</p:tagLst>
</file>

<file path=ppt/tags/tag252.xml><?xml version="1.0" encoding="utf-8"?>
<p:tagLst xmlns:p="http://schemas.openxmlformats.org/presentationml/2006/main">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LAYERLEVEL" val="1_1_1"/>
  <p:tag name="KSO_WM_TAG_VERSION" val="1.0"/>
  <p:tag name="KSO_WM_BEAUTIFY_FLAG" val=""/>
  <p:tag name="KSO_WM_UNIT_PRESET_TEXT" val="单击此处添加文本具体内容，简明扼要的阐述您的观点。"/>
  <p:tag name="KSO_WM_TEMPLATE_CATEGORY" val="custom"/>
  <p:tag name="KSO_WM_TEMPLATE_INDEX" val="20204427"/>
  <p:tag name="KSO_WM_UNIT_ID" val="custom20204427_31*m_h_f*1_2_1"/>
  <p:tag name="KSO_WM_UNIT_SUBTYPE" val="a"/>
  <p:tag name="KSO_WM_UNIT_TEXT_FILL_FORE_SCHEMECOLOR_INDEX" val="13"/>
  <p:tag name="KSO_WM_UNIT_TEXT_FILL_TYPE" val="1"/>
  <p:tag name="KSO_WM_UNIT_USESOURCEFORMAT_APPLY" val="1"/>
</p:tagLst>
</file>

<file path=ppt/tags/tag253.xml><?xml version="1.0" encoding="utf-8"?>
<p:tagLst xmlns:p="http://schemas.openxmlformats.org/presentationml/2006/main">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LAYERLEVEL" val="1_1_1"/>
  <p:tag name="KSO_WM_TAG_VERSION" val="1.0"/>
  <p:tag name="KSO_WM_BEAUTIFY_FLAG" val=""/>
  <p:tag name="KSO_WM_UNIT_PRESET_TEXT" val="单击此处添加文本具体内容，简明扼要的阐述您的观点。"/>
  <p:tag name="KSO_WM_TEMPLATE_CATEGORY" val="custom"/>
  <p:tag name="KSO_WM_TEMPLATE_INDEX" val="20204427"/>
  <p:tag name="KSO_WM_UNIT_ID" val="custom20204427_31*m_h_f*1_2_1"/>
  <p:tag name="KSO_WM_UNIT_SUBTYPE" val="a"/>
  <p:tag name="KSO_WM_UNIT_TEXT_FILL_FORE_SCHEMECOLOR_INDEX" val="13"/>
  <p:tag name="KSO_WM_UNIT_TEXT_FILL_TYPE" val="1"/>
  <p:tag name="KSO_WM_UNIT_USESOURCEFORMAT_APPLY" val="1"/>
</p:tagLst>
</file>

<file path=ppt/tags/tag25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5"/>
  <p:tag name="KSO_WM_SLIDE_INDEX" val="31"/>
  <p:tag name="KSO_WM_SLIDE_SIZE" val="786.266*313.076"/>
  <p:tag name="KSO_WM_SLIDE_POSITION" val="86.6854*143.509"/>
  <p:tag name="KSO_WM_DIAGRAM_GROUP_CODE" val="m1-1"/>
  <p:tag name="KSO_WM_SLIDE_DIAGTYPE" val="m"/>
  <p:tag name="KSO_WM_TAG_VERSION" val="1.0"/>
  <p:tag name="KSO_WM_BEAUTIFY_FLAG" val="#wm#"/>
  <p:tag name="KSO_WM_SLIDE_LAYOUT" val="a_i_m"/>
  <p:tag name="KSO_WM_SLIDE_LAYOUT_CNT" val="1_1_1"/>
  <p:tag name="KSO_WM_TEMPLATE_MASTER_TYPE" val="1"/>
  <p:tag name="KSO_WM_TEMPLATE_COLOR_TYPE" val="1"/>
  <p:tag name="KSO_WM_TEMPLATE_CATEGORY" val="custom"/>
  <p:tag name="KSO_WM_TEMPLATE_INDEX" val="20204427"/>
  <p:tag name="KSO_WM_SLIDE_ID" val="custom20204427_31"/>
  <p:tag name="KSO_WM_SLIDE_BK_DARK_LIGHT" val="2"/>
  <p:tag name="KSO_WM_SLIDE_BACKGROUND_TYPE" val="navigation"/>
</p:tagLst>
</file>

<file path=ppt/tags/tag255.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56.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25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25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29*a*1"/>
  <p:tag name="KSO_WM_DIAGRAM_GROUP_CODE" val="m1-1"/>
  <p:tag name="KSO_WM_UNIT_ISNUMDGMTITLE" val="0"/>
  <p:tag name="KSO_WM_UNIT_TEXT_FILL_FORE_SCHEMECOLOR_INDEX" val="13"/>
  <p:tag name="KSO_WM_UNIT_TEXT_FILL_TYPE" val="1"/>
  <p:tag name="KSO_WM_UNIT_USESOURCEFORMAT_APPLY"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LAYERLEVEL" val="1_1"/>
  <p:tag name="KSO_WM_TAG_VERSION" val="1.0"/>
  <p:tag name="KSO_WM_BEAUTIFY_FLAG" val="#wm#"/>
  <p:tag name="KSO_WM_TEMPLATE_CATEGORY" val="custom"/>
  <p:tag name="KSO_WM_TEMPLATE_INDEX" val="20204427"/>
  <p:tag name="KSO_WM_UNIT_ID" val="custom20204427_29*m_i*1_1"/>
  <p:tag name="KSO_WM_UNIT_LINE_FORE_SCHEMECOLOR_INDEX" val="5"/>
  <p:tag name="KSO_WM_UNIT_LINE_FILL_TYPE" val="2"/>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LAYERLEVEL" val="1_1"/>
  <p:tag name="KSO_WM_TAG_VERSION" val="1.0"/>
  <p:tag name="KSO_WM_BEAUTIFY_FLAG" val="#wm#"/>
  <p:tag name="KSO_WM_TEMPLATE_CATEGORY" val="custom"/>
  <p:tag name="KSO_WM_TEMPLATE_INDEX" val="20204427"/>
  <p:tag name="KSO_WM_UNIT_ID" val="custom20204427_29*m_i*1_2"/>
  <p:tag name="KSO_WM_UNIT_LINE_FORE_SCHEMECOLOR_INDEX" val="5"/>
  <p:tag name="KSO_WM_UNIT_LINE_FILL_TYPE" val="2"/>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LAYERLEVEL" val="1_1"/>
  <p:tag name="KSO_WM_TAG_VERSION" val="1.0"/>
  <p:tag name="KSO_WM_BEAUTIFY_FLAG" val="#wm#"/>
  <p:tag name="KSO_WM_TEMPLATE_CATEGORY" val="custom"/>
  <p:tag name="KSO_WM_TEMPLATE_INDEX" val="20204427"/>
  <p:tag name="KSO_WM_UNIT_ID" val="custom20204427_29*m_i*1_3"/>
  <p:tag name="KSO_WM_UNIT_LINE_FORE_SCHEMECOLOR_INDEX" val="5"/>
  <p:tag name="KSO_WM_UNIT_LINE_FILL_TYPE" val="2"/>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LAYERLEVEL" val="1_1"/>
  <p:tag name="KSO_WM_TAG_VERSION" val="1.0"/>
  <p:tag name="KSO_WM_BEAUTIFY_FLAG" val="#wm#"/>
  <p:tag name="KSO_WM_TEMPLATE_CATEGORY" val="custom"/>
  <p:tag name="KSO_WM_TEMPLATE_INDEX" val="20204427"/>
  <p:tag name="KSO_WM_UNIT_ID" val="custom20204427_29*m_i*1_4"/>
  <p:tag name="KSO_WM_UNIT_LINE_FORE_SCHEMECOLOR_INDEX" val="5"/>
  <p:tag name="KSO_WM_UNIT_LINE_FILL_TYPE" val="2"/>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LAYERLEVEL" val="1_1"/>
  <p:tag name="KSO_WM_TAG_VERSION" val="1.0"/>
  <p:tag name="KSO_WM_BEAUTIFY_FLAG" val="#wm#"/>
  <p:tag name="KSO_WM_TEMPLATE_CATEGORY" val="custom"/>
  <p:tag name="KSO_WM_TEMPLATE_INDEX" val="20204427"/>
  <p:tag name="KSO_WM_UNIT_ID" val="custom20204427_29*m_i*1_5"/>
  <p:tag name="KSO_WM_UNIT_LINE_FORE_SCHEMECOLOR_INDEX" val="5"/>
  <p:tag name="KSO_WM_UNIT_LINE_FILL_TYPE" val="2"/>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LAYERLEVEL" val="1_1"/>
  <p:tag name="KSO_WM_TAG_VERSION" val="1.0"/>
  <p:tag name="KSO_WM_BEAUTIFY_FLAG" val="#wm#"/>
  <p:tag name="KSO_WM_TEMPLATE_CATEGORY" val="custom"/>
  <p:tag name="KSO_WM_TEMPLATE_INDEX" val="20204427"/>
  <p:tag name="KSO_WM_UNIT_ID" val="custom20204427_29*m_i*1_6"/>
  <p:tag name="KSO_WM_UNIT_FILL_FORE_SCHEMECOLOR_INDEX" val="5"/>
  <p:tag name="KSO_WM_UNIT_FILL_TYPE" val="1"/>
  <p:tag name="KSO_WM_UNIT_LINE_FORE_SCHEMECOLOR_INDEX" val="5"/>
  <p:tag name="KSO_WM_UNIT_LINE_FILL_TYPE" val="2"/>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LAYERLEVEL" val="1_1_1"/>
  <p:tag name="KSO_WM_TAG_VERSION" val="1.0"/>
  <p:tag name="KSO_WM_BEAUTIFY_FLAG" val="#wm#"/>
  <p:tag name="KSO_WM_TEMPLATE_CATEGORY" val="custom"/>
  <p:tag name="KSO_WM_TEMPLATE_INDEX" val="20204427"/>
  <p:tag name="KSO_WM_UNIT_ID" val="custom20204427_29*m_h_i*1_2_1"/>
  <p:tag name="KSO_WM_UNIT_FILL_FORE_SCHEMECOLOR_INDEX" val="5"/>
  <p:tag name="KSO_WM_UNIT_FILL_TYPE" val="1"/>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LAYERLEVEL" val="1_1_1"/>
  <p:tag name="KSO_WM_TAG_VERSION" val="1.0"/>
  <p:tag name="KSO_WM_BEAUTIFY_FLAG" val="#wm#"/>
  <p:tag name="KSO_WM_TEMPLATE_CATEGORY" val="custom"/>
  <p:tag name="KSO_WM_TEMPLATE_INDEX" val="20204427"/>
  <p:tag name="KSO_WM_UNIT_ID" val="custom20204427_29*m_h_i*1_2_2"/>
  <p:tag name="KSO_WM_UNIT_TEXT_FILL_FORE_SCHEMECOLOR_INDEX" val="14"/>
  <p:tag name="KSO_WM_UNIT_TEXT_FILL_TYPE" val="1"/>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LAYERLEVEL" val="1_1_1"/>
  <p:tag name="KSO_WM_TAG_VERSION" val="1.0"/>
  <p:tag name="KSO_WM_BEAUTIFY_FLAG" val="#wm#"/>
  <p:tag name="KSO_WM_TEMPLATE_CATEGORY" val="custom"/>
  <p:tag name="KSO_WM_TEMPLATE_INDEX" val="20204427"/>
  <p:tag name="KSO_WM_UNIT_ID" val="custom20204427_29*m_h_i*1_2_3"/>
  <p:tag name="KSO_WM_UNIT_LINE_FORE_SCHEMECOLOR_INDEX" val="5"/>
  <p:tag name="KSO_WM_UNIT_LINE_FILL_TYPE" val="2"/>
  <p:tag name="KSO_WM_UNIT_USESOURCEFORMAT_APPLY" val="1"/>
</p:tagLst>
</file>

<file path=ppt/tags/tag268.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LAYERLEVEL" val="1_1_1"/>
  <p:tag name="KSO_WM_TAG_VERSION" val="1.0"/>
  <p:tag name="KSO_WM_BEAUTIFY_FLAG" val="#wm#"/>
  <p:tag name="KSO_WM_UNIT_PRESET_TEXT" val="添加标题"/>
  <p:tag name="KSO_WM_TEMPLATE_CATEGORY" val="custom"/>
  <p:tag name="KSO_WM_TEMPLATE_INDEX" val="20204427"/>
  <p:tag name="KSO_WM_UNIT_ID" val="custom20204427_29*m_h_a*1_2_1"/>
  <p:tag name="KSO_WM_UNIT_ISNUMDGMTITLE" val="0"/>
  <p:tag name="KSO_WM_UNIT_TEXT_FILL_FORE_SCHEMECOLOR_INDEX" val="5"/>
  <p:tag name="KSO_WM_UNIT_TEXT_FILL_TYPE" val="1"/>
  <p:tag name="KSO_WM_UNIT_USESOURCEFORMAT_APPLY" val="1"/>
</p:tagLst>
</file>

<file path=ppt/tags/tag269.xml><?xml version="1.0" encoding="utf-8"?>
<p:tagLst xmlns:p="http://schemas.openxmlformats.org/presentationml/2006/main">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427"/>
  <p:tag name="KSO_WM_UNIT_ID" val="custom20204427_29*m_h_f*1_2_1"/>
  <p:tag name="KSO_WM_UNIT_SUBTYPE" val="a"/>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LAYERLEVEL" val="1_1_1"/>
  <p:tag name="KSO_WM_TAG_VERSION" val="1.0"/>
  <p:tag name="KSO_WM_BEAUTIFY_FLAG" val="#wm#"/>
  <p:tag name="KSO_WM_TEMPLATE_CATEGORY" val="custom"/>
  <p:tag name="KSO_WM_TEMPLATE_INDEX" val="20204427"/>
  <p:tag name="KSO_WM_UNIT_ID" val="custom20204427_29*m_h_i*1_3_1"/>
  <p:tag name="KSO_WM_UNIT_FILL_FORE_SCHEMECOLOR_INDEX" val="5"/>
  <p:tag name="KSO_WM_UNIT_FILL_TYPE" val="1"/>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LAYERLEVEL" val="1_1_1"/>
  <p:tag name="KSO_WM_TAG_VERSION" val="1.0"/>
  <p:tag name="KSO_WM_BEAUTIFY_FLAG" val="#wm#"/>
  <p:tag name="KSO_WM_TEMPLATE_CATEGORY" val="custom"/>
  <p:tag name="KSO_WM_TEMPLATE_INDEX" val="20204427"/>
  <p:tag name="KSO_WM_UNIT_ID" val="custom20204427_29*m_h_i*1_3_2"/>
  <p:tag name="KSO_WM_UNIT_TEXT_FILL_FORE_SCHEMECOLOR_INDEX" val="14"/>
  <p:tag name="KSO_WM_UNIT_TEXT_FILL_TYPE" val="1"/>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LAYERLEVEL" val="1_1_1"/>
  <p:tag name="KSO_WM_TAG_VERSION" val="1.0"/>
  <p:tag name="KSO_WM_BEAUTIFY_FLAG" val="#wm#"/>
  <p:tag name="KSO_WM_TEMPLATE_CATEGORY" val="custom"/>
  <p:tag name="KSO_WM_TEMPLATE_INDEX" val="20204427"/>
  <p:tag name="KSO_WM_UNIT_ID" val="custom20204427_29*m_h_i*1_3_3"/>
  <p:tag name="KSO_WM_UNIT_LINE_FORE_SCHEMECOLOR_INDEX" val="5"/>
  <p:tag name="KSO_WM_UNIT_LINE_FILL_TYPE" val="2"/>
  <p:tag name="KSO_WM_UNIT_USESOURCEFORMAT_APPLY" val="1"/>
</p:tagLst>
</file>

<file path=ppt/tags/tag273.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LAYERLEVEL" val="1_1_1"/>
  <p:tag name="KSO_WM_TAG_VERSION" val="1.0"/>
  <p:tag name="KSO_WM_BEAUTIFY_FLAG" val="#wm#"/>
  <p:tag name="KSO_WM_UNIT_PRESET_TEXT" val="添加标题"/>
  <p:tag name="KSO_WM_TEMPLATE_CATEGORY" val="custom"/>
  <p:tag name="KSO_WM_TEMPLATE_INDEX" val="20204427"/>
  <p:tag name="KSO_WM_UNIT_ID" val="custom20204427_29*m_h_a*1_3_1"/>
  <p:tag name="KSO_WM_UNIT_ISNUMDGMTITLE" val="0"/>
  <p:tag name="KSO_WM_UNIT_TEXT_FILL_FORE_SCHEMECOLOR_INDEX" val="5"/>
  <p:tag name="KSO_WM_UNIT_TEXT_FILL_TYPE" val="1"/>
  <p:tag name="KSO_WM_UNIT_USESOURCEFORMAT_APPLY" val="1"/>
</p:tagLst>
</file>

<file path=ppt/tags/tag274.xml><?xml version="1.0" encoding="utf-8"?>
<p:tagLst xmlns:p="http://schemas.openxmlformats.org/presentationml/2006/main">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427"/>
  <p:tag name="KSO_WM_UNIT_ID" val="custom20204427_29*m_h_f*1_3_1"/>
  <p:tag name="KSO_WM_UNIT_SUBTYPE" val="a"/>
  <p:tag name="KSO_WM_UNIT_TEXT_FILL_FORE_SCHEMECOLOR_INDEX" val="13"/>
  <p:tag name="KSO_WM_UNIT_TEXT_FILL_TYPE" val="1"/>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LAYERLEVEL" val="1_1_1"/>
  <p:tag name="KSO_WM_TAG_VERSION" val="1.0"/>
  <p:tag name="KSO_WM_BEAUTIFY_FLAG" val="#wm#"/>
  <p:tag name="KSO_WM_TEMPLATE_CATEGORY" val="custom"/>
  <p:tag name="KSO_WM_TEMPLATE_INDEX" val="20204427"/>
  <p:tag name="KSO_WM_UNIT_ID" val="custom20204427_29*m_h_i*1_1_1"/>
  <p:tag name="KSO_WM_UNIT_FILL_FORE_SCHEMECOLOR_INDEX" val="5"/>
  <p:tag name="KSO_WM_UNI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LAYERLEVEL" val="1_1_1"/>
  <p:tag name="KSO_WM_TAG_VERSION" val="1.0"/>
  <p:tag name="KSO_WM_BEAUTIFY_FLAG" val="#wm#"/>
  <p:tag name="KSO_WM_TEMPLATE_CATEGORY" val="custom"/>
  <p:tag name="KSO_WM_TEMPLATE_INDEX" val="20204427"/>
  <p:tag name="KSO_WM_UNIT_ID" val="custom20204427_29*m_h_i*1_1_2"/>
  <p:tag name="KSO_WM_UNIT_TEXT_FILL_FORE_SCHEMECOLOR_INDEX" val="14"/>
  <p:tag name="KSO_WM_UNIT_TEXT_FILL_TYPE" val="1"/>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LAYERLEVEL" val="1_1_1"/>
  <p:tag name="KSO_WM_TAG_VERSION" val="1.0"/>
  <p:tag name="KSO_WM_BEAUTIFY_FLAG" val="#wm#"/>
  <p:tag name="KSO_WM_TEMPLATE_CATEGORY" val="custom"/>
  <p:tag name="KSO_WM_TEMPLATE_INDEX" val="20204427"/>
  <p:tag name="KSO_WM_UNIT_ID" val="custom20204427_29*m_h_i*1_1_3"/>
  <p:tag name="KSO_WM_UNIT_LINE_FORE_SCHEMECOLOR_INDEX" val="5"/>
  <p:tag name="KSO_WM_UNIT_LINE_FILL_TYPE" val="2"/>
  <p:tag name="KSO_WM_UNIT_USESOURCEFORMAT_APPLY" val="1"/>
</p:tagLst>
</file>

<file path=ppt/tags/tag278.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LAYERLEVEL" val="1_1_1"/>
  <p:tag name="KSO_WM_TAG_VERSION" val="1.0"/>
  <p:tag name="KSO_WM_BEAUTIFY_FLAG" val="#wm#"/>
  <p:tag name="KSO_WM_UNIT_PRESET_TEXT" val="添加标题"/>
  <p:tag name="KSO_WM_TEMPLATE_CATEGORY" val="custom"/>
  <p:tag name="KSO_WM_TEMPLATE_INDEX" val="20204427"/>
  <p:tag name="KSO_WM_UNIT_ID" val="custom20204427_29*m_h_a*1_1_1"/>
  <p:tag name="KSO_WM_UNIT_ISNUMDGMTITLE" val="0"/>
  <p:tag name="KSO_WM_UNIT_TEXT_FILL_FORE_SCHEMECOLOR_INDEX" val="5"/>
  <p:tag name="KSO_WM_UNIT_TEXT_FILL_TYPE" val="1"/>
  <p:tag name="KSO_WM_UNIT_USESOURCEFORMAT_APPLY" val="1"/>
</p:tagLst>
</file>

<file path=ppt/tags/tag279.xml><?xml version="1.0" encoding="utf-8"?>
<p:tagLst xmlns:p="http://schemas.openxmlformats.org/presentationml/2006/main">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427"/>
  <p:tag name="KSO_WM_UNIT_ID" val="custom20204427_29*m_h_f*1_1_1"/>
  <p:tag name="KSO_WM_UNIT_SUBTYPE" val="a"/>
  <p:tag name="KSO_WM_UNIT_TEXT_FILL_FORE_SCHEMECOLOR_INDEX" val="13"/>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f"/>
  <p:tag name="KSO_WM_UNIT_INDEX" val="1_1"/>
  <p:tag name="KSO_WM_UNIT_LAYERLEVEL" val="1_1"/>
  <p:tag name="KSO_WM_TAG_VERSION" val="1.0"/>
  <p:tag name="KSO_WM_BEAUTIFY_FLAG" val="#wm#"/>
  <p:tag name="KSO_WM_UNIT_PRESET_TEXT" val="添加文本"/>
  <p:tag name="KSO_WM_TEMPLATE_CATEGORY" val="custom"/>
  <p:tag name="KSO_WM_TEMPLATE_INDEX" val="20204427"/>
  <p:tag name="KSO_WM_UNIT_ID" val="custom20204427_29*m_f*1_1"/>
  <p:tag name="KSO_WM_UNIT_SUBTYPE" val="a"/>
  <p:tag name="KSO_WM_UNIT_TEXT_FILL_FORE_SCHEMECOLOR_INDEX" val="5"/>
  <p:tag name="KSO_WM_UNIT_TEXT_FILL_TYPE" val="1"/>
  <p:tag name="KSO_WM_UNIT_USESOURCEFORMAT_APPLY" val="1"/>
</p:tagLst>
</file>

<file path=ppt/tags/tag28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3"/>
  <p:tag name="KSO_WM_SLIDE_INDEX" val="29"/>
  <p:tag name="KSO_WM_SLIDE_SIZE" val="704.707*313.1"/>
  <p:tag name="KSO_WM_SLIDE_POSITION" val="127.465*143.497"/>
  <p:tag name="KSO_WM_DIAGRAM_GROUP_CODE" val="m1-1"/>
  <p:tag name="KSO_WM_SLIDE_DIAGTYPE" val="m"/>
  <p:tag name="KSO_WM_TAG_VERSION" val="1.0"/>
  <p:tag name="KSO_WM_BEAUTIFY_FLAG" val="#wm#"/>
  <p:tag name="KSO_WM_SLIDE_LAYOUT" val="a_i_m"/>
  <p:tag name="KSO_WM_SLIDE_LAYOUT_CNT" val="1_1_1"/>
  <p:tag name="KSO_WM_TEMPLATE_MASTER_TYPE" val="1"/>
  <p:tag name="KSO_WM_TEMPLATE_COLOR_TYPE" val="1"/>
  <p:tag name="KSO_WM_TEMPLATE_CATEGORY" val="custom"/>
  <p:tag name="KSO_WM_TEMPLATE_INDEX" val="20204427"/>
  <p:tag name="KSO_WM_SLIDE_ID" val="custom20204427_29"/>
  <p:tag name="KSO_WM_SLIDE_BK_DARK_LIGHT" val="2"/>
  <p:tag name="KSO_WM_SLIDE_BACKGROUND_TYPE" val="navigation"/>
</p:tagLst>
</file>

<file path=ppt/tags/tag28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1"/>
  <p:tag name="KSO_WM_UNIT_TYPE" val="e"/>
  <p:tag name="KSO_WM_UNIT_INDEX" val="1"/>
  <p:tag name="KSO_WM_UNIT_PRESET_TEXT" val="03"/>
  <p:tag name="KSO_WM_TEMPLATE_CATEGORY" val="custom"/>
  <p:tag name="KSO_WM_TEMPLATE_INDEX" val="20204576"/>
  <p:tag name="KSO_WM_UNIT_ID" val="custom20204576_7*e*1"/>
  <p:tag name="KSO_WM_UNIT_TEXT_FILL_FORE_SCHEMECOLOR_INDEX_BRIGHTNESS" val="0"/>
  <p:tag name="KSO_WM_UNIT_TEXT_FILL_FORE_SCHEMECOLOR_INDEX" val="5"/>
  <p:tag name="KSO_WM_UNIT_TEXT_FILL_TYPE" val="1"/>
  <p:tag name="KSO_WM_UNIT_SMARTLAYOUT_COMPRESS_INFO" val="{&#10;    &quot;id&quot;: &quot;2023-10-05T21:12:04&quot;,&#10;    &quot;max&quot;: 82.29992125984253,&#10;    &quot;topChanged&quot;: 41.149969376457584&#10;}&#10;"/>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576"/>
  <p:tag name="KSO_WM_UNIT_ID" val="custom20204576_7*i*1"/>
  <p:tag name="KSO_WM_UNIT_TYPE" val="i"/>
  <p:tag name="KSO_WM_UNIT_INDEX" val="1"/>
  <p:tag name="KSO_WM_UNIT_LINE_FORE_SCHEMECOLOR_INDEX_BRIGHTNESS" val="0"/>
  <p:tag name="KSO_WM_UNIT_LINE_FORE_SCHEMECOLOR_INDEX" val="5"/>
  <p:tag name="KSO_WM_UNIT_LINE_FILL_TYPE" val="2"/>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576"/>
  <p:tag name="KSO_WM_UNIT_ID" val="custom20204576_7*i*2"/>
  <p:tag name="KSO_WM_UNIT_TYPE" val="i"/>
  <p:tag name="KSO_WM_UNIT_INDEX" val="2"/>
  <p:tag name="KSO_WM_UNIT_LINE_FORE_SCHEMECOLOR_INDEX_BRIGHTNESS" val="0"/>
  <p:tag name="KSO_WM_UNIT_LINE_FORE_SCHEMECOLOR_INDEX" val="5"/>
  <p:tag name="KSO_WM_UNIT_LINE_FILL_TYPE"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
  <p:tag name="KSO_WM_UNIT_ISCONTENTSTITLE" val="0"/>
  <p:tag name="KSO_WM_UNIT_NOCLEAR" val="0"/>
  <p:tag name="KSO_WM_UNIT_VALUE" val="9"/>
  <p:tag name="KSO_WM_UNIT_TYPE" val="a"/>
  <p:tag name="KSO_WM_UNIT_INDEX" val="1"/>
  <p:tag name="KSO_WM_UNIT_PRESET_TEXT" val="单击此处添加标题"/>
  <p:tag name="KSO_WM_TEMPLATE_CATEGORY" val="custom"/>
  <p:tag name="KSO_WM_TEMPLATE_INDEX" val="20204576"/>
  <p:tag name="KSO_WM_UNIT_ID" val="custom20204576_7*a*1"/>
  <p:tag name="KSO_WM_UNIT_ISNUMDGMTITLE" val="0"/>
  <p:tag name="KSO_WM_UNIT_TEXT_FILL_FORE_SCHEMECOLOR_INDEX_BRIGHTNESS" val="0.15"/>
  <p:tag name="KSO_WM_UNIT_TEXT_FILL_FORE_SCHEMECOLOR_INDEX" val="13"/>
  <p:tag name="KSO_WM_UNIT_TEXT_FILL_TYPE" val="1"/>
</p:tagLst>
</file>

<file path=ppt/tags/tag286.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belt&quot;}],&quot;id&quot;:&quot;2023-10-05T21:12:04&quot;,&quot;type&quot;:0}"/>
  <p:tag name="KSO_WM_SLIDE_BACKGROUND" val="[&quot;general&quot;,&quot;belt&quot;]"/>
  <p:tag name="KSO_WM_SLIDE_RATIO" val="1.777778"/>
  <p:tag name="KSO_WM_SLIDE_ID" val="custom2020457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SLIDE_SIZE" val="723.5*43.55"/>
  <p:tag name="KSO_WM_SLIDE_POSITION" val="118.3*306.9"/>
  <p:tag name="KSO_WM_DIAGRAM_GROUP_CODE" val="l1-2"/>
  <p:tag name="KSO_WM_SLIDE_DIAGTYPE" val="l"/>
  <p:tag name="KSO_WM_TAG_VERSION" val="1.0"/>
  <p:tag name="KSO_WM_BEAUTIFY_FLAG" val="#wm#"/>
  <p:tag name="KSO_WM_TEMPLATE_CATEGORY" val="custom"/>
  <p:tag name="KSO_WM_TEMPLATE_INDEX" val="20204576"/>
  <p:tag name="KSO_WM_SLIDE_LAYOUT" val="a_b_e"/>
  <p:tag name="KSO_WM_SLIDE_LAYOUT_CNT" val="1_1_1"/>
</p:tagLst>
</file>

<file path=ppt/tags/tag287.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3"/>
  <p:tag name="KSO_WM_UNIT_SUBTYPE" val="h"/>
  <p:tag name="KSO_WM_UNIT_TYPE" val="i"/>
  <p:tag name="KSO_WM_UNIT_INDEX" val="1"/>
  <p:tag name="KSO_WM_UNIT_ID" val="custom20204576_11*i*1"/>
  <p:tag name="KSO_WM_TEMPLATE_CATEGORY" val="custom"/>
  <p:tag name="KSO_WM_TEMPLATE_INDEX" val="20204576"/>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88.xml><?xml version="1.0" encoding="utf-8"?>
<p:tagLst xmlns:p="http://schemas.openxmlformats.org/presentationml/2006/main">
  <p:tag name="KSO_WM_SLIDE_BACKGROUND_TYPE" val="frame"/>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76_11*i*2"/>
  <p:tag name="KSO_WM_UNIT_LAYERLEVEL" val="1"/>
  <p:tag name="KSO_WM_TAG_VERSION" val="1.0"/>
  <p:tag name="KSO_WM_BEAUTIFY_FLAG" val="#wm#"/>
  <p:tag name="KSO_WM_UNIT_USESOURCEFORMAT_APPLY" val="1"/>
</p:tagLst>
</file>

<file path=ppt/tags/tag289.xml><?xml version="1.0" encoding="utf-8"?>
<p:tagLst xmlns:p="http://schemas.openxmlformats.org/presentationml/2006/main">
  <p:tag name="KSO_WM_UNIT_BLOCK" val="0"/>
  <p:tag name="KSO_WM_UNIT_SM_LIMIT_TYPE" val="1"/>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3_1"/>
  <p:tag name="KSO_WM_UNIT_ID" val="custom20204576_11*l_h_z*1_3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 name="KSO_WM_DIAGRAM_VIRTUALLY_FRAME" val="{&quot;height&quot;:352.7,&quot;left&quot;:38.50275590551181,&quot;top&quot;:90.25,&quot;width&quot;:890.847244094488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ID" val="custom20204576_11*l_h_f*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352.7,&quot;left&quot;:38.50275590551181,&quot;top&quot;:90.25,&quot;width&quot;:890.8472440944882}"/>
</p:tagLst>
</file>

<file path=ppt/tags/tag291.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1_1"/>
  <p:tag name="KSO_WM_UNIT_ID" val="custom20204576_11*l_h_a*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352.7,&quot;left&quot;:38.50275590551181,&quot;top&quot;:90.25,&quot;width&quot;:890.8472440944882}"/>
</p:tagLst>
</file>

<file path=ppt/tags/tag292.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ID" val="custom20204576_11*l_h_i*1_1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352.7,&quot;left&quot;:38.50275590551181,&quot;top&quot;:90.25,&quot;width&quot;:890.8472440944882}"/>
</p:tagLst>
</file>

<file path=ppt/tags/tag293.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ID" val="custom20204576_11*l_h_f*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352.7,&quot;left&quot;:38.50275590551181,&quot;top&quot;:90.25,&quot;width&quot;:890.8472440944882}"/>
</p:tagLst>
</file>

<file path=ppt/tags/tag294.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2_1"/>
  <p:tag name="KSO_WM_UNIT_ID" val="custom20204576_11*l_h_a*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352.7,&quot;left&quot;:38.50275590551181,&quot;top&quot;:90.25,&quot;width&quot;:890.8472440944882}"/>
</p:tagLst>
</file>

<file path=ppt/tags/tag295.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ID" val="custom20204576_11*l_h_i*1_2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352.7,&quot;left&quot;:38.50275590551181,&quot;top&quot;:90.25,&quot;width&quot;:890.8472440944882}"/>
</p:tagLst>
</file>

<file path=ppt/tags/tag296.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3_1"/>
  <p:tag name="KSO_WM_UNIT_ID" val="custom20204576_11*l_h_f*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352.7,&quot;left&quot;:38.50275590551181,&quot;top&quot;:90.25,&quot;width&quot;:890.8472440944882}"/>
</p:tagLst>
</file>

<file path=ppt/tags/tag297.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3_1"/>
  <p:tag name="KSO_WM_UNIT_ID" val="custom20204576_11*l_h_a*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352.7,&quot;left&quot;:38.50275590551181,&quot;top&quot;:90.25,&quot;width&quot;:890.8472440944882}"/>
</p:tagLst>
</file>

<file path=ppt/tags/tag298.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ID" val="custom20204576_11*l_h_i*1_3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352.7,&quot;left&quot;:38.50275590551181,&quot;top&quot;:90.25,&quot;width&quot;:890.8472440944882}"/>
</p:tagLst>
</file>

<file path=ppt/tags/tag299.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2_1"/>
  <p:tag name="KSO_WM_UNIT_ID" val="custom20204576_11*l_h_z*1_2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 name="KSO_WM_DIAGRAM_VIRTUALLY_FRAME" val="{&quot;height&quot;:352.7,&quot;left&quot;:38.50275590551181,&quot;top&quot;:90.25,&quot;width&quot;:890.8472440944882}"/>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1*a*1"/>
  <p:tag name="KSO_WM_TEMPLATE_CATEGORY" val="custom"/>
  <p:tag name="KSO_WM_TEMPLATE_INDEX" val="20204576"/>
  <p:tag name="KSO_WM_UNIT_LAYERLEVEL" val="1"/>
  <p:tag name="KSO_WM_TAG_VERSION" val="1.0"/>
  <p:tag name="KSO_WM_BEAUTIFY_FLAG" val=""/>
  <p:tag name="KSO_WM_UNIT_TEXT_FILL_FORE_SCHEMECOLOR_INDEX" val="13"/>
  <p:tag name="KSO_WM_UNIT_TEXT_FILL_TYPE" val="1"/>
  <p:tag name="KSO_WM_UNIT_USESOURCEFORMAT_APPLY" val="1"/>
</p:tagLst>
</file>

<file path=ppt/tags/tag30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quot;NaN&quot;,&quot;top&quot;:&quot;NaN&quot;,&quot;right&quot;:&quot;NaN&quot;,&quot;bottom&quot;:&quot;NaN&quot;,&quot;leftAbs&quot;:false,&quot;topAbs&quot;:false,&quot;rightAbs&quot;:false,&quot;bottomAbs&quot;:false},{&quot;type&quot;:&quot;frame&quot;,&quot;left&quot;:&quot;NaN&quot;,&quot;top&quot;:&quot;NaN&quot;,&quot;right&quot;:&quot;NaN&quot;,&quot;bottom&quot;:&quot;NaN&quot;,&quot;leftAbs&quot;:false,&quot;topAbs&quot;:false,&quot;rightAbs&quot;:false,&quot;bottomAbs&quot;:false}]}"/>
  <p:tag name="KSO_WM_SLIDE_BACKGROUND" val="[&quot;general&quot;,&quot;frame&quot;]"/>
  <p:tag name="KSO_WM_SLIDE_RATIO" val="1.777778"/>
  <p:tag name="KSO_WM_SLIDE_ID" val="custom20204576_11"/>
  <p:tag name="KSO_WM_TEMPLATE_SUBCATEGORY" val="0"/>
  <p:tag name="KSO_WM_TEMPLATE_MASTER_TYPE" val="1"/>
  <p:tag name="KSO_WM_TEMPLATE_COLOR_TYPE" val="1"/>
  <p:tag name="KSO_WM_SLIDE_TYPE" val="text"/>
  <p:tag name="KSO_WM_SLIDE_SUBTYPE" val="diag"/>
  <p:tag name="KSO_WM_SLIDE_ITEM_CNT" val="3"/>
  <p:tag name="KSO_WM_SLIDE_INDEX" val="11"/>
  <p:tag name="KSO_WM_SLIDE_SIZE" val="863.547*333.395"/>
  <p:tag name="KSO_WM_SLIDE_POSITION" val="48.3028*158.7"/>
  <p:tag name="KSO_WM_DIAGRAM_GROUP_CODE" val="l1-3"/>
  <p:tag name="KSO_WM_SLIDE_DIAGTYPE" val="l"/>
  <p:tag name="KSO_WM_TAG_VERSION" val="1.0"/>
  <p:tag name="KSO_WM_BEAUTIFY_FLAG" val="#wm#"/>
  <p:tag name="KSO_WM_TEMPLATE_CATEGORY" val="custom"/>
  <p:tag name="KSO_WM_TEMPLATE_INDEX" val="20204576"/>
  <p:tag name="KSO_WM_SLIDE_LAYOUT" val="a_i_l"/>
  <p:tag name="KSO_WM_SLIDE_LAYOUT_CNT" val="1_1_1"/>
</p:tagLst>
</file>

<file path=ppt/tags/tag302.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0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0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05.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4;16;2"/>
  <p:tag name="KSO_WM_UNIT_BLOCK" val="0"/>
  <p:tag name="KSO_WM_UNIT_SM_LIMIT_TYPE" val="1"/>
  <p:tag name="KSO_WM_UNIT_VALUE" val="252"/>
  <p:tag name="KSO_WM_TEMPLATE_CATEGORY" val="custom"/>
  <p:tag name="KSO_WM_TEMPLATE_INDEX" val="20204427"/>
  <p:tag name="KSO_WM_UNIT_ID" val="custom20204427_11*h_f*1_1"/>
  <p:tag name="KSO_WM_UNIT_SUBTYPE" val="a"/>
  <p:tag name="KSO_WM_UNIT_TEXT_FILL_FORE_SCHEMECOLOR_INDEX_BRIGHTNESS" val="0.35"/>
  <p:tag name="KSO_WM_UNIT_TEXT_FILL_FORE_SCHEMECOLOR_INDEX" val="13"/>
  <p:tag name="KSO_WM_UNIT_TEXT_FILL_TYPE" val="1"/>
</p:tagLst>
</file>

<file path=ppt/tags/tag306.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
  <p:tag name="KSO_WM_UNIT_NOCLEAR" val="0"/>
  <p:tag name="KSO_WM_UNIT_VALUE" val="252"/>
  <p:tag name="KSO_WM_UNIT_HIGHLIGHT" val="0"/>
  <p:tag name="KSO_WM_UNIT_COMPATIBLE" val="0"/>
  <p:tag name="KSO_WM_UNIT_DIAGRAM_ISNUMVISUAL" val="0"/>
  <p:tag name="KSO_WM_UNIT_DIAGRAM_ISREFERUNIT" val="0"/>
  <p:tag name="KSO_WM_UNIT_TYPE" val="h_f"/>
  <p:tag name="KSO_WM_UNIT_INDEX" val="2_1"/>
  <p:tag name="KSO_WM_UNIT_LAYERLEVEL" val="1_1"/>
  <p:tag name="KSO_WM_TAG_VERSION" val="1.0"/>
  <p:tag name="KSO_WM_BEAUTIFY_FLAG" val="#wm#"/>
  <p:tag name="KSO_WM_UNIT_DEFAULT_FONT" val="14;16;2"/>
  <p:tag name="KSO_WM_UNIT_BLOCK" val="0"/>
  <p:tag name="KSO_WM_UNIT_SM_LIMIT_TYPE" val="1"/>
  <p:tag name="KSO_WM_TEMPLATE_CATEGORY" val="custom"/>
  <p:tag name="KSO_WM_TEMPLATE_INDEX" val="20204427"/>
  <p:tag name="KSO_WM_UNIT_ID" val="custom20204427_11*h_f*2_1"/>
  <p:tag name="KSO_WM_UNIT_SUBTYPE" val="a"/>
  <p:tag name="KSO_WM_UNIT_TEXT_FILL_FORE_SCHEMECOLOR_INDEX_BRIGHTNESS" val="0.35"/>
  <p:tag name="KSO_WM_UNIT_TEXT_FILL_FORE_SCHEMECOLOR_INDEX" val="13"/>
  <p:tag name="KSO_WM_UNIT_TEXT_FILL_TYPE"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z"/>
  <p:tag name="KSO_WM_UNIT_INDEX" val="1"/>
  <p:tag name="KSO_WM_UNIT_LAYERLEVEL" val="1"/>
  <p:tag name="KSO_WM_TAG_VERSION" val="1.0"/>
  <p:tag name="KSO_WM_BEAUTIFY_FLAG" val="#wm#"/>
  <p:tag name="KSO_WM_UNIT_BLOCK" val="0"/>
  <p:tag name="KSO_WM_UNIT_SM_LIMIT_TYPE" val="0"/>
  <p:tag name="KSO_WM_UNIT_DECORATE_INFO" val="{&quot;DecorateInfoX&quot;:{&quot;IsLeft&quot;:true,&quot;IsRight&quot;:false,&quot;IsAbs&quot;:true},&quot;DecorateInfoY&quot;:{&quot;IsTop&quot;:true,&quot;IsBottom&quot;:false,&quot;IsAbs&quot;:true}}"/>
  <p:tag name="KSO_WM_TEMPLATE_CATEGORY" val="custom"/>
  <p:tag name="KSO_WM_TEMPLATE_INDEX" val="20204427"/>
  <p:tag name="KSO_WM_UNIT_ID" val="custom20204427_11*z*1"/>
  <p:tag name="KSO_WM_UNIT_LINE_FORE_SCHEMECOLOR_INDEX_BRIGHTNESS" val="-0.25"/>
  <p:tag name="KSO_WM_UNIT_LINE_FORE_SCHEMECOLOR_INDEX" val="14"/>
  <p:tag name="KSO_WM_UNIT_LINE_FILL_TYPE" val="2"/>
</p:tagLst>
</file>

<file path=ppt/tags/tag30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11*a*1"/>
  <p:tag name="KSO_WM_UNIT_ISNUMDGMTITLE" val="0"/>
</p:tagLst>
</file>

<file path=ppt/tags/tag309.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1"/>
  <p:tag name="KSO_WM_SLIDE_SIZE" val="864.189*348.094"/>
  <p:tag name="KSO_WM_SLIDE_POSITION" val="47.9054*119.906"/>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1.69,&quot;top&quot;:1.69,&quot;right&quot;:1.8,&quot;bottom&quot;:2.54},&quot;edge&quot;:{&quot;left&quot;:true,&quot;top&quot;:false,&quot;right&quot;:false,&quot;bottom&quot;:true}},{&quot;direction&quot;:1,&quot;horizontalAlign&quot;:-1,&quot;verticalAlign&quot;:-1,&quot;type&quot;:0,&quot;diagramDirection&quot;:0,&quot;canSetOverLayout&quot;:0,&quot;isOverLayout&quot;:0,&quot;margin&quot;:{&quot;left&quot;:0.2,&quot;top&quot;:1.69,&quot;right&quot;:1.69,&quot;bottom&quot;:2.54},&quot;edge&quot;:{&quot;left&quot;:fals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427"/>
  <p:tag name="KSO_WM_SLIDE_ID" val="custom20204427_11"/>
  <p:tag name="KSO_WM_SLIDE_BK_DARK_LIGHT" val="2"/>
  <p:tag name="KSO_WM_SLIDE_BACKGROUND_TYPE" val="navigation"/>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3"/>
  <p:tag name="KSO_WM_UNIT_SUBTYPE" val="h"/>
  <p:tag name="KSO_WM_UNIT_TYPE" val="i"/>
  <p:tag name="KSO_WM_UNIT_INDEX" val="1"/>
  <p:tag name="KSO_WM_UNIT_ID" val="custom20204576_11*i*1"/>
  <p:tag name="KSO_WM_TEMPLATE_CATEGORY" val="custom"/>
  <p:tag name="KSO_WM_TEMPLATE_INDEX" val="20204576"/>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SLIDE_BACKGROUND_TYPE" val="frame"/>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76_11*i*2"/>
  <p:tag name="KSO_WM_UNIT_LAYERLEVEL" val="1"/>
  <p:tag name="KSO_WM_TAG_VERSION" val="1.0"/>
  <p:tag name="KSO_WM_BEAUTIFY_FLAG" val="#wm#"/>
  <p:tag name="KSO_WM_UNIT_USESOURCEFORMAT_APPLY" val="1"/>
</p:tagLst>
</file>

<file path=ppt/tags/tag312.xml><?xml version="1.0" encoding="utf-8"?>
<p:tagLst xmlns:p="http://schemas.openxmlformats.org/presentationml/2006/main">
  <p:tag name="KSO_WM_UNIT_BLOCK" val="0"/>
  <p:tag name="KSO_WM_UNIT_SM_LIMIT_TYPE" val="1"/>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3_1"/>
  <p:tag name="KSO_WM_UNIT_ID" val="custom20204576_11*l_h_z*1_3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13.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ID" val="custom20204576_11*l_h_f*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4.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1_1"/>
  <p:tag name="KSO_WM_UNIT_ID" val="custom20204576_11*l_h_a*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ID" val="custom20204576_11*l_h_i*1_1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16.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ID" val="custom20204576_11*l_h_f*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2_1"/>
  <p:tag name="KSO_WM_UNIT_ID" val="custom20204576_11*l_h_a*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8.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ID" val="custom20204576_11*l_h_i*1_2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19.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3_1"/>
  <p:tag name="KSO_WM_UNIT_ID" val="custom20204576_11*l_h_f*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3_1"/>
  <p:tag name="KSO_WM_UNIT_ID" val="custom20204576_11*l_h_a*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1.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ID" val="custom20204576_11*l_h_i*1_3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22.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2_1"/>
  <p:tag name="KSO_WM_UNIT_ID" val="custom20204576_11*l_h_z*1_2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23.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1*a*1"/>
  <p:tag name="KSO_WM_TEMPLATE_CATEGORY" val="custom"/>
  <p:tag name="KSO_WM_TEMPLATE_INDEX" val="20204576"/>
  <p:tag name="KSO_WM_UNIT_LAYERLEVEL" val="1"/>
  <p:tag name="KSO_WM_TAG_VERSION" val="1.0"/>
  <p:tag name="KSO_WM_BEAUTIFY_FLAG" val=""/>
  <p:tag name="KSO_WM_UNIT_TEXT_FILL_FORE_SCHEMECOLOR_INDEX" val="13"/>
  <p:tag name="KSO_WM_UNIT_TEXT_FILL_TYPE" val="1"/>
  <p:tag name="KSO_WM_UNIT_USESOURCEFORMAT_APPLY" val="1"/>
</p:tagLst>
</file>

<file path=ppt/tags/tag32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quot;NaN&quot;,&quot;top&quot;:&quot;NaN&quot;,&quot;right&quot;:&quot;NaN&quot;,&quot;bottom&quot;:&quot;NaN&quot;,&quot;leftAbs&quot;:false,&quot;topAbs&quot;:false,&quot;rightAbs&quot;:false,&quot;bottomAbs&quot;:false},{&quot;type&quot;:&quot;frame&quot;,&quot;left&quot;:&quot;NaN&quot;,&quot;top&quot;:&quot;NaN&quot;,&quot;right&quot;:&quot;NaN&quot;,&quot;bottom&quot;:&quot;NaN&quot;,&quot;leftAbs&quot;:false,&quot;topAbs&quot;:false,&quot;rightAbs&quot;:false,&quot;bottomAbs&quot;:false}]}"/>
  <p:tag name="KSO_WM_SLIDE_BACKGROUND" val="[&quot;general&quot;,&quot;frame&quot;]"/>
  <p:tag name="KSO_WM_SLIDE_RATIO" val="1.777778"/>
  <p:tag name="KSO_WM_SLIDE_ID" val="custom20204576_11"/>
  <p:tag name="KSO_WM_TEMPLATE_SUBCATEGORY" val="0"/>
  <p:tag name="KSO_WM_TEMPLATE_MASTER_TYPE" val="1"/>
  <p:tag name="KSO_WM_TEMPLATE_COLOR_TYPE" val="1"/>
  <p:tag name="KSO_WM_SLIDE_TYPE" val="text"/>
  <p:tag name="KSO_WM_SLIDE_SUBTYPE" val="diag"/>
  <p:tag name="KSO_WM_SLIDE_ITEM_CNT" val="3"/>
  <p:tag name="KSO_WM_SLIDE_INDEX" val="11"/>
  <p:tag name="KSO_WM_SLIDE_SIZE" val="863.547*333.395"/>
  <p:tag name="KSO_WM_SLIDE_POSITION" val="48.3028*158.7"/>
  <p:tag name="KSO_WM_DIAGRAM_GROUP_CODE" val="l1-3"/>
  <p:tag name="KSO_WM_SLIDE_DIAGTYPE" val="l"/>
  <p:tag name="KSO_WM_TAG_VERSION" val="1.0"/>
  <p:tag name="KSO_WM_BEAUTIFY_FLAG" val="#wm#"/>
  <p:tag name="KSO_WM_TEMPLATE_CATEGORY" val="custom"/>
  <p:tag name="KSO_WM_TEMPLATE_INDEX" val="20204576"/>
  <p:tag name="KSO_WM_SLIDE_LAYOUT" val="a_i_l"/>
  <p:tag name="KSO_WM_SLIDE_LAYOUT_CNT" val="1_1_1"/>
</p:tagLst>
</file>

<file path=ppt/tags/tag32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1"/>
  <p:tag name="KSO_WM_UNIT_TYPE" val="e"/>
  <p:tag name="KSO_WM_UNIT_INDEX" val="1"/>
  <p:tag name="KSO_WM_UNIT_PRESET_TEXT" val="03"/>
  <p:tag name="KSO_WM_TEMPLATE_CATEGORY" val="custom"/>
  <p:tag name="KSO_WM_TEMPLATE_INDEX" val="20204576"/>
  <p:tag name="KSO_WM_UNIT_ID" val="custom20204576_7*e*1"/>
  <p:tag name="KSO_WM_UNIT_TEXT_FILL_FORE_SCHEMECOLOR_INDEX_BRIGHTNESS" val="0"/>
  <p:tag name="KSO_WM_UNIT_TEXT_FILL_FORE_SCHEMECOLOR_INDEX" val="5"/>
  <p:tag name="KSO_WM_UNIT_TEXT_FILL_TYPE" val="1"/>
  <p:tag name="KSO_WM_UNIT_SMARTLAYOUT_COMPRESS_INFO" val="{&#10;    &quot;id&quot;: &quot;2023-10-05T21:12:04&quot;,&#10;    &quot;max&quot;: 82.29992125984253,&#10;    &quot;topChanged&quot;: 41.149969376457584&#10;}&#10;"/>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576"/>
  <p:tag name="KSO_WM_UNIT_ID" val="custom20204576_7*i*1"/>
  <p:tag name="KSO_WM_UNIT_TYPE" val="i"/>
  <p:tag name="KSO_WM_UNIT_INDEX" val="1"/>
  <p:tag name="KSO_WM_UNIT_LINE_FORE_SCHEMECOLOR_INDEX_BRIGHTNESS" val="0"/>
  <p:tag name="KSO_WM_UNIT_LINE_FORE_SCHEMECOLOR_INDEX" val="5"/>
  <p:tag name="KSO_WM_UNIT_LINE_FILL_TYPE" val="2"/>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576"/>
  <p:tag name="KSO_WM_UNIT_ID" val="custom20204576_7*i*2"/>
  <p:tag name="KSO_WM_UNIT_TYPE" val="i"/>
  <p:tag name="KSO_WM_UNIT_INDEX" val="2"/>
  <p:tag name="KSO_WM_UNIT_LINE_FORE_SCHEMECOLOR_INDEX_BRIGHTNESS" val="0"/>
  <p:tag name="KSO_WM_UNIT_LINE_FORE_SCHEMECOLOR_INDEX" val="5"/>
  <p:tag name="KSO_WM_UNIT_LINE_FILL_TYPE" val="2"/>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
  <p:tag name="KSO_WM_UNIT_ISCONTENTSTITLE" val="0"/>
  <p:tag name="KSO_WM_UNIT_NOCLEAR" val="0"/>
  <p:tag name="KSO_WM_UNIT_VALUE" val="9"/>
  <p:tag name="KSO_WM_UNIT_TYPE" val="a"/>
  <p:tag name="KSO_WM_UNIT_INDEX" val="1"/>
  <p:tag name="KSO_WM_UNIT_PRESET_TEXT" val="单击此处添加标题"/>
  <p:tag name="KSO_WM_TEMPLATE_CATEGORY" val="custom"/>
  <p:tag name="KSO_WM_TEMPLATE_INDEX" val="20204576"/>
  <p:tag name="KSO_WM_UNIT_ID" val="custom20204576_7*a*1"/>
  <p:tag name="KSO_WM_UNIT_ISNUMDGMTITLE" val="0"/>
  <p:tag name="KSO_WM_UNIT_TEXT_FILL_FORE_SCHEMECOLOR_INDEX_BRIGHTNESS" val="0.15"/>
  <p:tag name="KSO_WM_UNIT_TEXT_FILL_FORE_SCHEMECOLOR_INDEX" val="13"/>
  <p:tag name="KSO_WM_UNIT_TEXT_FILL_TYPE" val="1"/>
</p:tagLst>
</file>

<file path=ppt/tags/tag329.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belt&quot;}],&quot;id&quot;:&quot;2023-10-05T21:12:04&quot;,&quot;type&quot;:0}"/>
  <p:tag name="KSO_WM_SLIDE_BACKGROUND" val="[&quot;general&quot;,&quot;belt&quot;]"/>
  <p:tag name="KSO_WM_SLIDE_RATIO" val="1.777778"/>
  <p:tag name="KSO_WM_SLIDE_ID" val="custom2020457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SLIDE_SIZE" val="723.5*43.55"/>
  <p:tag name="KSO_WM_SLIDE_POSITION" val="118.3*306.9"/>
  <p:tag name="KSO_WM_DIAGRAM_GROUP_CODE" val="l1-2"/>
  <p:tag name="KSO_WM_SLIDE_DIAGTYPE" val="l"/>
  <p:tag name="KSO_WM_TAG_VERSION" val="1.0"/>
  <p:tag name="KSO_WM_BEAUTIFY_FLAG" val="#wm#"/>
  <p:tag name="KSO_WM_TEMPLATE_CATEGORY" val="custom"/>
  <p:tag name="KSO_WM_TEMPLATE_INDEX" val="20204576"/>
  <p:tag name="KSO_WM_SLIDE_LAYOUT" val="a_b_e"/>
  <p:tag name="KSO_WM_SLIDE_LAYOUT_CNT" val="1_1_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3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3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3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12*a*1"/>
  <p:tag name="KSO_WM_UNIT_ISNUMDGMTITLE" val="0"/>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PLACING_PICTURE_INFO" val="{&quot;full_picture&quot;:false,&quot;last_crop_picture&quot;:&quot;1-1&quot;,&quot;selected&quot;:&quot;1-1&quot;,&quot;spacing&quot;:6}"/>
  <p:tag name="KSO_WM_UNIT_TYPE" val="d"/>
  <p:tag name="KSO_WM_UNIT_INDEX" val="1"/>
  <p:tag name="KSO_WM_UNIT_VALUE" val="1185*2107"/>
  <p:tag name="KSO_WM_UNIT_BLOCK" val="0"/>
  <p:tag name="KSO_WM_TEMPLATE_CATEGORY" val="custom"/>
  <p:tag name="KSO_WM_TEMPLATE_INDEX" val="20204427"/>
  <p:tag name="KSO_WM_UNIT_ID" val="custom20204427_12*d*1"/>
  <p:tag name="KSO_WM_UNIT_SUPPORT_UNIT_TYPE" val="[&quot;d&quot;]"/>
</p:tagLst>
</file>

<file path=ppt/tags/tag335.xml><?xml version="1.0" encoding="utf-8"?>
<p:tagLst xmlns:p="http://schemas.openxmlformats.org/presentationml/2006/main">
  <p:tag name="KSO_WM_TEMPLATE_SUBCATEGORY" val="0"/>
  <p:tag name="KSO_WM_SLIDE_TYPE" val="text"/>
  <p:tag name="KSO_WM_SLIDE_SUBTYPE" val="picTxt"/>
  <p:tag name="KSO_WM_SLIDE_ITEM_CNT" val="0"/>
  <p:tag name="KSO_WM_SLIDE_INDEX" val="12"/>
  <p:tag name="KSO_WM_SLIDE_SIZE" val="960*539"/>
  <p:tag name="KSO_WM_SLIDE_POSITION" val="0*0"/>
  <p:tag name="KSO_WM_TAG_VERSION" val="1.0"/>
  <p:tag name="KSO_WM_BEAUTIFY_FLAG" val="#wm#"/>
  <p:tag name="KSO_WM_SLIDE_LAYOUT" val="a_d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CAN_ADD_NAVIGATION" val="1"/>
  <p:tag name="KSO_WM_SLIDE_BACKGROUND" val="[&quot;navigation&quot;]"/>
  <p:tag name="KSO_WM_SLIDE_RATIO" val="1.777778"/>
  <p:tag name="KSO_WM_TEMPLATE_MASTER_TYPE" val="1"/>
  <p:tag name="KSO_WM_TEMPLATE_COLOR_TYPE" val="1"/>
  <p:tag name="KSO_WM_TEMPLATE_CATEGORY" val="custom"/>
  <p:tag name="KSO_WM_TEMPLATE_INDEX" val="20204427"/>
  <p:tag name="KSO_WM_SLIDE_ID" val="custom20204427_12"/>
  <p:tag name="KSO_WM_SLIDE_BK_DARK_LIGHT" val="2"/>
  <p:tag name="KSO_WM_SLIDE_BACKGROUND_TYPE" val="navigation"/>
</p:tagLst>
</file>

<file path=ppt/tags/tag336.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3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3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3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12*a*1"/>
  <p:tag name="KSO_WM_UNIT_ISNUMDGMTITLE" val="0"/>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TEMPLATE_SUBCATEGORY" val="0"/>
  <p:tag name="KSO_WM_SLIDE_TYPE" val="text"/>
  <p:tag name="KSO_WM_SLIDE_SUBTYPE" val="picTxt"/>
  <p:tag name="KSO_WM_SLIDE_ITEM_CNT" val="0"/>
  <p:tag name="KSO_WM_SLIDE_INDEX" val="12"/>
  <p:tag name="KSO_WM_SLIDE_SIZE" val="960*539"/>
  <p:tag name="KSO_WM_SLIDE_POSITION" val="0*0"/>
  <p:tag name="KSO_WM_TAG_VERSION" val="1.0"/>
  <p:tag name="KSO_WM_BEAUTIFY_FLAG" val="#wm#"/>
  <p:tag name="KSO_WM_SLIDE_LAYOUT" val="a_d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CAN_ADD_NAVIGATION" val="1"/>
  <p:tag name="KSO_WM_SLIDE_BACKGROUND" val="[&quot;navigation&quot;]"/>
  <p:tag name="KSO_WM_SLIDE_RATIO" val="1.777778"/>
  <p:tag name="KSO_WM_TEMPLATE_MASTER_TYPE" val="1"/>
  <p:tag name="KSO_WM_TEMPLATE_COLOR_TYPE" val="1"/>
  <p:tag name="KSO_WM_TEMPLATE_CATEGORY" val="custom"/>
  <p:tag name="KSO_WM_TEMPLATE_INDEX" val="20204427"/>
  <p:tag name="KSO_WM_SLIDE_ID" val="custom20204427_12"/>
  <p:tag name="KSO_WM_SLIDE_BK_DARK_LIGHT" val="2"/>
  <p:tag name="KSO_WM_SLIDE_BACKGROUND_TYPE" val="navigation"/>
</p:tagLst>
</file>

<file path=ppt/tags/tag3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42.xml><?xml version="1.0" encoding="utf-8"?>
<p:tagLst xmlns:p="http://schemas.openxmlformats.org/presentationml/2006/main">
  <p:tag name="KSO_WM_UNIT_VALUE" val="1904*3384"/>
  <p:tag name="KSO_WM_UNIT_HIGHLIGHT" val="0"/>
  <p:tag name="KSO_WM_UNIT_COMPATIBLE" val="0"/>
  <p:tag name="KSO_WM_UNIT_DIAGRAM_ISNUMVISUAL" val="0"/>
  <p:tag name="KSO_WM_UNIT_DIAGRAM_ISREFERUNIT" val="0"/>
  <p:tag name="KSO_WM_UNIT_TYPE" val="d"/>
  <p:tag name="KSO_WM_UNIT_INDEX" val="1"/>
  <p:tag name="KSO_WM_UNIT_LAYERLEVEL" val="1"/>
  <p:tag name="KSO_WM_TAG_VERSION" val="1.0"/>
  <p:tag name="KSO_WM_BEAUTIFY_FLAG" val="#wm#"/>
  <p:tag name="KSO_WM_TEMPLATE_CATEGORY" val="custom"/>
  <p:tag name="KSO_WM_TEMPLATE_INDEX" val="20204427"/>
  <p:tag name="KSO_WM_UNIT_ID" val="custom20204427_24*d*1"/>
  <p:tag name="KSO_WM_UNIT_SUPPORT_UNIT_TYPE" val="[&quot;d&quot;]"/>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i"/>
  <p:tag name="KSO_WM_UNIT_INDEX" val="1"/>
  <p:tag name="KSO_WM_TEMPLATE_CATEGORY" val="custom"/>
  <p:tag name="KSO_WM_TEMPLATE_INDEX" val="20204427"/>
  <p:tag name="KSO_WM_UNIT_ID" val="custom20204427_24*i*1"/>
  <p:tag name="KSO_WM_UNIT_FILL_FORE_SCHEMECOLOR_INDEX_BRIGHTNESS" val="0"/>
  <p:tag name="KSO_WM_UNIT_FILL_FORE_SCHEMECOLOR_INDEX" val="3"/>
  <p:tag name="KSO_WM_UNIT_FILL_TYPE" val="1"/>
  <p:tag name="KSO_WM_UNIT_TEXT_FILL_FORE_SCHEMECOLOR_INDEX_BRIGHTNESS" val="0"/>
  <p:tag name="KSO_WM_UNIT_TEXT_FILL_FORE_SCHEMECOLOR_INDEX" val="2"/>
  <p:tag name="KSO_WM_UNIT_TEXT_FILL_TYPE"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i"/>
  <p:tag name="KSO_WM_UNIT_INDEX" val="2"/>
  <p:tag name="KSO_WM_TEMPLATE_CATEGORY" val="custom"/>
  <p:tag name="KSO_WM_TEMPLATE_INDEX" val="20204427"/>
  <p:tag name="KSO_WM_UNIT_ID" val="custom20204427_24*i*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345.xml><?xml version="1.0" encoding="utf-8"?>
<p:tagLst xmlns:p="http://schemas.openxmlformats.org/presentationml/2006/main">
  <p:tag name="KSO_WM_UNIT_ISCONTENTSTITLE" val="0"/>
  <p:tag name="KSO_WM_UNIT_PRESET_TEXT" val="单击此处&#13;添加大标题内容"/>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TEMPLATE_CATEGORY" val="custom"/>
  <p:tag name="KSO_WM_TEMPLATE_INDEX" val="20204427"/>
  <p:tag name="KSO_WM_UNIT_ID" val="custom20204427_24*a*1"/>
  <p:tag name="KSO_WM_UNIT_ISNUMDGMTITLE" val="0"/>
</p:tagLst>
</file>

<file path=ppt/tags/tag346.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您的正文已经简明扼要，但信息却错综复杂，需要用更多的文字来表述；但请您尽可能提炼思想的精髓……"/>
  <p:tag name="KSO_WM_UNIT_NOCLEAR" val="0"/>
  <p:tag name="KSO_WM_UNIT_VALUE" val="136"/>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TEMPLATE_CATEGORY" val="custom"/>
  <p:tag name="KSO_WM_TEMPLATE_INDEX" val="20204427"/>
  <p:tag name="KSO_WM_UNIT_ID" val="custom20204427_24*f*1"/>
  <p:tag name="KSO_WM_UNIT_SUBTYPE" val="a"/>
  <p:tag name="KSO_WM_UNIT_TEXT_FILL_FORE_SCHEMECOLOR_INDEX_BRIGHTNESS" val="0.25"/>
  <p:tag name="KSO_WM_UNIT_TEXT_FILL_FORE_SCHEMECOLOR_INDEX" val="13"/>
  <p:tag name="KSO_WM_UNIT_TEXT_FILL_TYPE"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04427_24*i*3"/>
  <p:tag name="KSO_WM_TEMPLATE_CATEGORY" val="custom"/>
  <p:tag name="KSO_WM_TEMPLATE_INDEX" val="20204427"/>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i"/>
  <p:tag name="KSO_WM_UNIT_INDEX" val="4"/>
  <p:tag name="KSO_WM_TEMPLATE_CATEGORY" val="custom"/>
  <p:tag name="KSO_WM_TEMPLATE_INDEX" val="20204427"/>
  <p:tag name="KSO_WM_UNIT_ID" val="custom20204427_24*i*4"/>
  <p:tag name="KSO_WM_UNIT_LINE_FORE_SCHEMECOLOR_INDEX_BRIGHTNESS" val="0"/>
  <p:tag name="KSO_WM_UNIT_LINE_FORE_SCHEMECOLOR_INDEX" val="14"/>
  <p:tag name="KSO_WM_UNIT_LINE_FILL_TYPE" val="2"/>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i"/>
  <p:tag name="KSO_WM_UNIT_INDEX" val="5"/>
  <p:tag name="KSO_WM_TEMPLATE_CATEGORY" val="custom"/>
  <p:tag name="KSO_WM_TEMPLATE_INDEX" val="20204427"/>
  <p:tag name="KSO_WM_UNIT_ID" val="custom20204427_24*i*5"/>
  <p:tag name="KSO_WM_UNIT_LINE_FORE_SCHEMECOLOR_INDEX_BRIGHTNESS" val="0"/>
  <p:tag name="KSO_WM_UNIT_LINE_FORE_SCHEMECOLOR_INDEX" val="14"/>
  <p:tag name="KSO_WM_UNIT_LINE_FILL_TYPE" val="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i"/>
  <p:tag name="KSO_WM_UNIT_INDEX" val="6"/>
  <p:tag name="KSO_WM_TEMPLATE_CATEGORY" val="custom"/>
  <p:tag name="KSO_WM_TEMPLATE_INDEX" val="20204427"/>
  <p:tag name="KSO_WM_UNIT_ID" val="custom20204427_24*i*6"/>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51.xml><?xml version="1.0" encoding="utf-8"?>
<p:tagLst xmlns:p="http://schemas.openxmlformats.org/presentationml/2006/main">
  <p:tag name="KSO_WM_TEMPLATE_SUBCATEGORY" val="0"/>
  <p:tag name="KSO_WM_SLIDE_ITEM_CNT" val="0"/>
  <p:tag name="KSO_WM_SLIDE_INDEX" val="24"/>
  <p:tag name="KSO_WM_TAG_VERSION" val="1.0"/>
  <p:tag name="KSO_WM_BEAUTIFY_FLAG" val="#wm#"/>
  <p:tag name="KSO_WM_SLIDE_LAYOUT" val="a_d_f"/>
  <p:tag name="KSO_WM_SLIDE_LAYOUT_CNT" val="1_1_1"/>
  <p:tag name="KSO_WM_SLIDE_TYPE" val="text"/>
  <p:tag name="KSO_WM_SLIDE_SUBTYPE" val="picTxt"/>
  <p:tag name="KSO_WM_SLIDE_SIZE" val="960*540"/>
  <p:tag name="KSO_WM_SLIDE_POSITION" val="0*0"/>
  <p:tag name="KSO_WM_TEMPLATE_MASTER_TYPE" val="1"/>
  <p:tag name="KSO_WM_TEMPLATE_COLOR_TYPE" val="1"/>
  <p:tag name="KSO_WM_TEMPLATE_CATEGORY" val="custom"/>
  <p:tag name="KSO_WM_TEMPLATE_INDEX" val="20204427"/>
  <p:tag name="KSO_WM_SLIDE_ID" val="custom20204427_24"/>
  <p:tag name="KSO_WM_SLIDE_BK_DARK_LIGHT" val="2"/>
  <p:tag name="KSO_WM_SLIDE_BACKGROUND_TYPE" val="general"/>
</p:tagLst>
</file>

<file path=ppt/tags/tag352.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5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5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55.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4;16;2"/>
  <p:tag name="KSO_WM_UNIT_BLOCK" val="0"/>
  <p:tag name="KSO_WM_UNIT_SM_LIMIT_TYPE" val="1"/>
  <p:tag name="KSO_WM_UNIT_VALUE" val="252"/>
  <p:tag name="KSO_WM_TEMPLATE_CATEGORY" val="custom"/>
  <p:tag name="KSO_WM_TEMPLATE_INDEX" val="20204427"/>
  <p:tag name="KSO_WM_UNIT_ID" val="custom20204427_11*h_f*1_1"/>
  <p:tag name="KSO_WM_UNIT_SUBTYPE" val="a"/>
  <p:tag name="KSO_WM_UNIT_TEXT_FILL_FORE_SCHEMECOLOR_INDEX_BRIGHTNESS" val="0.35"/>
  <p:tag name="KSO_WM_UNIT_TEXT_FILL_FORE_SCHEMECOLOR_INDEX" val="13"/>
  <p:tag name="KSO_WM_UNIT_TEXT_FILL_TYPE" val="1"/>
</p:tagLst>
</file>

<file path=ppt/tags/tag356.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
  <p:tag name="KSO_WM_UNIT_NOCLEAR" val="0"/>
  <p:tag name="KSO_WM_UNIT_VALUE" val="252"/>
  <p:tag name="KSO_WM_UNIT_HIGHLIGHT" val="0"/>
  <p:tag name="KSO_WM_UNIT_COMPATIBLE" val="0"/>
  <p:tag name="KSO_WM_UNIT_DIAGRAM_ISNUMVISUAL" val="0"/>
  <p:tag name="KSO_WM_UNIT_DIAGRAM_ISREFERUNIT" val="0"/>
  <p:tag name="KSO_WM_UNIT_TYPE" val="h_f"/>
  <p:tag name="KSO_WM_UNIT_INDEX" val="2_1"/>
  <p:tag name="KSO_WM_UNIT_LAYERLEVEL" val="1_1"/>
  <p:tag name="KSO_WM_TAG_VERSION" val="1.0"/>
  <p:tag name="KSO_WM_BEAUTIFY_FLAG" val="#wm#"/>
  <p:tag name="KSO_WM_UNIT_DEFAULT_FONT" val="14;16;2"/>
  <p:tag name="KSO_WM_UNIT_BLOCK" val="0"/>
  <p:tag name="KSO_WM_UNIT_SM_LIMIT_TYPE" val="1"/>
  <p:tag name="KSO_WM_TEMPLATE_CATEGORY" val="custom"/>
  <p:tag name="KSO_WM_TEMPLATE_INDEX" val="20204427"/>
  <p:tag name="KSO_WM_UNIT_ID" val="custom20204427_11*h_f*2_1"/>
  <p:tag name="KSO_WM_UNIT_SUBTYPE" val="a"/>
  <p:tag name="KSO_WM_UNIT_TEXT_FILL_FORE_SCHEMECOLOR_INDEX_BRIGHTNESS" val="0.35"/>
  <p:tag name="KSO_WM_UNIT_TEXT_FILL_FORE_SCHEMECOLOR_INDEX" val="13"/>
  <p:tag name="KSO_WM_UNIT_TEXT_FILL_TYPE"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z"/>
  <p:tag name="KSO_WM_UNIT_INDEX" val="1"/>
  <p:tag name="KSO_WM_UNIT_LAYERLEVEL" val="1"/>
  <p:tag name="KSO_WM_TAG_VERSION" val="1.0"/>
  <p:tag name="KSO_WM_BEAUTIFY_FLAG" val="#wm#"/>
  <p:tag name="KSO_WM_UNIT_BLOCK" val="0"/>
  <p:tag name="KSO_WM_UNIT_SM_LIMIT_TYPE" val="0"/>
  <p:tag name="KSO_WM_UNIT_DECORATE_INFO" val="{&quot;DecorateInfoX&quot;:{&quot;IsLeft&quot;:true,&quot;IsRight&quot;:false,&quot;IsAbs&quot;:true},&quot;DecorateInfoY&quot;:{&quot;IsTop&quot;:true,&quot;IsBottom&quot;:false,&quot;IsAbs&quot;:true}}"/>
  <p:tag name="KSO_WM_TEMPLATE_CATEGORY" val="custom"/>
  <p:tag name="KSO_WM_TEMPLATE_INDEX" val="20204427"/>
  <p:tag name="KSO_WM_UNIT_ID" val="custom20204427_11*z*1"/>
  <p:tag name="KSO_WM_UNIT_LINE_FORE_SCHEMECOLOR_INDEX_BRIGHTNESS" val="-0.25"/>
  <p:tag name="KSO_WM_UNIT_LINE_FORE_SCHEMECOLOR_INDEX" val="14"/>
  <p:tag name="KSO_WM_UNIT_LINE_FILL_TYPE" val="2"/>
</p:tagLst>
</file>

<file path=ppt/tags/tag35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11*a*1"/>
  <p:tag name="KSO_WM_UNIT_ISNUMDGMTITLE" val="0"/>
</p:tagLst>
</file>

<file path=ppt/tags/tag359.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1"/>
  <p:tag name="KSO_WM_SLIDE_SIZE" val="864.189*348.094"/>
  <p:tag name="KSO_WM_SLIDE_POSITION" val="47.9054*119.906"/>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1.69,&quot;top&quot;:1.69,&quot;right&quot;:1.8,&quot;bottom&quot;:2.54},&quot;edge&quot;:{&quot;left&quot;:true,&quot;top&quot;:false,&quot;right&quot;:false,&quot;bottom&quot;:true}},{&quot;direction&quot;:1,&quot;horizontalAlign&quot;:-1,&quot;verticalAlign&quot;:-1,&quot;type&quot;:0,&quot;diagramDirection&quot;:0,&quot;canSetOverLayout&quot;:0,&quot;isOverLayout&quot;:0,&quot;margin&quot;:{&quot;left&quot;:0.2,&quot;top&quot;:1.69,&quot;right&quot;:1.69,&quot;bottom&quot;:2.54},&quot;edge&quot;:{&quot;left&quot;:fals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427"/>
  <p:tag name="KSO_WM_SLIDE_ID" val="custom20204427_11"/>
  <p:tag name="KSO_WM_SLIDE_BK_DARK_LIGHT" val="2"/>
  <p:tag name="KSO_WM_SLIDE_BACKGROUND_TYPE" val="navigation"/>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0.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6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6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63.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4;16;2"/>
  <p:tag name="KSO_WM_UNIT_BLOCK" val="0"/>
  <p:tag name="KSO_WM_UNIT_SM_LIMIT_TYPE" val="1"/>
  <p:tag name="KSO_WM_UNIT_VALUE" val="252"/>
  <p:tag name="KSO_WM_TEMPLATE_CATEGORY" val="custom"/>
  <p:tag name="KSO_WM_TEMPLATE_INDEX" val="20204427"/>
  <p:tag name="KSO_WM_UNIT_ID" val="custom20204427_11*h_f*1_1"/>
  <p:tag name="KSO_WM_UNIT_SUBTYPE" val="a"/>
  <p:tag name="KSO_WM_UNIT_TEXT_FILL_FORE_SCHEMECOLOR_INDEX_BRIGHTNESS" val="0.35"/>
  <p:tag name="KSO_WM_UNIT_TEXT_FILL_FORE_SCHEMECOLOR_INDEX" val="13"/>
  <p:tag name="KSO_WM_UNIT_TEXT_FILL_TYPE" val="1"/>
</p:tagLst>
</file>

<file path=ppt/tags/tag364.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
  <p:tag name="KSO_WM_UNIT_NOCLEAR" val="0"/>
  <p:tag name="KSO_WM_UNIT_VALUE" val="252"/>
  <p:tag name="KSO_WM_UNIT_HIGHLIGHT" val="0"/>
  <p:tag name="KSO_WM_UNIT_COMPATIBLE" val="0"/>
  <p:tag name="KSO_WM_UNIT_DIAGRAM_ISNUMVISUAL" val="0"/>
  <p:tag name="KSO_WM_UNIT_DIAGRAM_ISREFERUNIT" val="0"/>
  <p:tag name="KSO_WM_UNIT_TYPE" val="h_f"/>
  <p:tag name="KSO_WM_UNIT_INDEX" val="2_1"/>
  <p:tag name="KSO_WM_UNIT_LAYERLEVEL" val="1_1"/>
  <p:tag name="KSO_WM_TAG_VERSION" val="1.0"/>
  <p:tag name="KSO_WM_BEAUTIFY_FLAG" val="#wm#"/>
  <p:tag name="KSO_WM_UNIT_DEFAULT_FONT" val="14;16;2"/>
  <p:tag name="KSO_WM_UNIT_BLOCK" val="0"/>
  <p:tag name="KSO_WM_UNIT_SM_LIMIT_TYPE" val="1"/>
  <p:tag name="KSO_WM_TEMPLATE_CATEGORY" val="custom"/>
  <p:tag name="KSO_WM_TEMPLATE_INDEX" val="20204427"/>
  <p:tag name="KSO_WM_UNIT_ID" val="custom20204427_11*h_f*2_1"/>
  <p:tag name="KSO_WM_UNIT_SUBTYPE" val="a"/>
  <p:tag name="KSO_WM_UNIT_TEXT_FILL_FORE_SCHEMECOLOR_INDEX_BRIGHTNESS" val="0.35"/>
  <p:tag name="KSO_WM_UNIT_TEXT_FILL_FORE_SCHEMECOLOR_INDEX" val="13"/>
  <p:tag name="KSO_WM_UNIT_TEXT_FILL_TYPE"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z"/>
  <p:tag name="KSO_WM_UNIT_INDEX" val="1"/>
  <p:tag name="KSO_WM_UNIT_LAYERLEVEL" val="1"/>
  <p:tag name="KSO_WM_TAG_VERSION" val="1.0"/>
  <p:tag name="KSO_WM_BEAUTIFY_FLAG" val="#wm#"/>
  <p:tag name="KSO_WM_UNIT_BLOCK" val="0"/>
  <p:tag name="KSO_WM_UNIT_SM_LIMIT_TYPE" val="0"/>
  <p:tag name="KSO_WM_UNIT_DECORATE_INFO" val="{&quot;DecorateInfoX&quot;:{&quot;IsLeft&quot;:true,&quot;IsRight&quot;:false,&quot;IsAbs&quot;:true},&quot;DecorateInfoY&quot;:{&quot;IsTop&quot;:true,&quot;IsBottom&quot;:false,&quot;IsAbs&quot;:true}}"/>
  <p:tag name="KSO_WM_TEMPLATE_CATEGORY" val="custom"/>
  <p:tag name="KSO_WM_TEMPLATE_INDEX" val="20204427"/>
  <p:tag name="KSO_WM_UNIT_ID" val="custom20204427_11*z*1"/>
  <p:tag name="KSO_WM_UNIT_LINE_FORE_SCHEMECOLOR_INDEX_BRIGHTNESS" val="-0.25"/>
  <p:tag name="KSO_WM_UNIT_LINE_FORE_SCHEMECOLOR_INDEX" val="14"/>
  <p:tag name="KSO_WM_UNIT_LINE_FILL_TYPE" val="2"/>
</p:tagLst>
</file>

<file path=ppt/tags/tag36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11*a*1"/>
  <p:tag name="KSO_WM_UNIT_ISNUMDGMTITLE" val="0"/>
</p:tagLst>
</file>

<file path=ppt/tags/tag36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1"/>
  <p:tag name="KSO_WM_SLIDE_SIZE" val="864.189*348.094"/>
  <p:tag name="KSO_WM_SLIDE_POSITION" val="47.9054*119.906"/>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1.69,&quot;top&quot;:1.69,&quot;right&quot;:1.8,&quot;bottom&quot;:2.54},&quot;edge&quot;:{&quot;left&quot;:true,&quot;top&quot;:false,&quot;right&quot;:false,&quot;bottom&quot;:true}},{&quot;direction&quot;:1,&quot;horizontalAlign&quot;:-1,&quot;verticalAlign&quot;:-1,&quot;type&quot;:0,&quot;diagramDirection&quot;:0,&quot;canSetOverLayout&quot;:0,&quot;isOverLayout&quot;:0,&quot;margin&quot;:{&quot;left&quot;:0.2,&quot;top&quot;:1.69,&quot;right&quot;:1.69,&quot;bottom&quot;:2.54},&quot;edge&quot;:{&quot;left&quot;:fals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427"/>
  <p:tag name="KSO_WM_SLIDE_ID" val="custom20204427_11"/>
  <p:tag name="KSO_WM_SLIDE_BK_DARK_LIGHT" val="2"/>
  <p:tag name="KSO_WM_SLIDE_BACKGROUND_TYPE" val="navigation"/>
</p:tagLst>
</file>

<file path=ppt/tags/tag368.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6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71.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4;16;2"/>
  <p:tag name="KSO_WM_UNIT_BLOCK" val="0"/>
  <p:tag name="KSO_WM_UNIT_SM_LIMIT_TYPE" val="1"/>
  <p:tag name="KSO_WM_UNIT_VALUE" val="252"/>
  <p:tag name="KSO_WM_TEMPLATE_CATEGORY" val="custom"/>
  <p:tag name="KSO_WM_TEMPLATE_INDEX" val="20204427"/>
  <p:tag name="KSO_WM_UNIT_ID" val="custom20204427_11*h_f*1_1"/>
  <p:tag name="KSO_WM_UNIT_SUBTYPE" val="a"/>
  <p:tag name="KSO_WM_UNIT_TEXT_FILL_FORE_SCHEMECOLOR_INDEX_BRIGHTNESS" val="0.35"/>
  <p:tag name="KSO_WM_UNIT_TEXT_FILL_FORE_SCHEMECOLOR_INDEX" val="13"/>
  <p:tag name="KSO_WM_UNIT_TEXT_FILL_TYPE" val="1"/>
</p:tagLst>
</file>

<file path=ppt/tags/tag372.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
  <p:tag name="KSO_WM_UNIT_NOCLEAR" val="0"/>
  <p:tag name="KSO_WM_UNIT_VALUE" val="252"/>
  <p:tag name="KSO_WM_UNIT_HIGHLIGHT" val="0"/>
  <p:tag name="KSO_WM_UNIT_COMPATIBLE" val="0"/>
  <p:tag name="KSO_WM_UNIT_DIAGRAM_ISNUMVISUAL" val="0"/>
  <p:tag name="KSO_WM_UNIT_DIAGRAM_ISREFERUNIT" val="0"/>
  <p:tag name="KSO_WM_UNIT_TYPE" val="h_f"/>
  <p:tag name="KSO_WM_UNIT_INDEX" val="2_1"/>
  <p:tag name="KSO_WM_UNIT_LAYERLEVEL" val="1_1"/>
  <p:tag name="KSO_WM_TAG_VERSION" val="1.0"/>
  <p:tag name="KSO_WM_BEAUTIFY_FLAG" val="#wm#"/>
  <p:tag name="KSO_WM_UNIT_DEFAULT_FONT" val="14;16;2"/>
  <p:tag name="KSO_WM_UNIT_BLOCK" val="0"/>
  <p:tag name="KSO_WM_UNIT_SM_LIMIT_TYPE" val="1"/>
  <p:tag name="KSO_WM_TEMPLATE_CATEGORY" val="custom"/>
  <p:tag name="KSO_WM_TEMPLATE_INDEX" val="20204427"/>
  <p:tag name="KSO_WM_UNIT_ID" val="custom20204427_11*h_f*2_1"/>
  <p:tag name="KSO_WM_UNIT_SUBTYPE" val="a"/>
  <p:tag name="KSO_WM_UNIT_TEXT_FILL_FORE_SCHEMECOLOR_INDEX_BRIGHTNESS" val="0.35"/>
  <p:tag name="KSO_WM_UNIT_TEXT_FILL_FORE_SCHEMECOLOR_INDEX" val="13"/>
  <p:tag name="KSO_WM_UNIT_TEXT_FILL_TYPE"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z"/>
  <p:tag name="KSO_WM_UNIT_INDEX" val="1"/>
  <p:tag name="KSO_WM_UNIT_LAYERLEVEL" val="1"/>
  <p:tag name="KSO_WM_TAG_VERSION" val="1.0"/>
  <p:tag name="KSO_WM_BEAUTIFY_FLAG" val="#wm#"/>
  <p:tag name="KSO_WM_UNIT_BLOCK" val="0"/>
  <p:tag name="KSO_WM_UNIT_SM_LIMIT_TYPE" val="0"/>
  <p:tag name="KSO_WM_UNIT_DECORATE_INFO" val="{&quot;DecorateInfoX&quot;:{&quot;IsLeft&quot;:true,&quot;IsRight&quot;:false,&quot;IsAbs&quot;:true},&quot;DecorateInfoY&quot;:{&quot;IsTop&quot;:true,&quot;IsBottom&quot;:false,&quot;IsAbs&quot;:true}}"/>
  <p:tag name="KSO_WM_TEMPLATE_CATEGORY" val="custom"/>
  <p:tag name="KSO_WM_TEMPLATE_INDEX" val="20204427"/>
  <p:tag name="KSO_WM_UNIT_ID" val="custom20204427_11*z*1"/>
  <p:tag name="KSO_WM_UNIT_LINE_FORE_SCHEMECOLOR_INDEX_BRIGHTNESS" val="-0.25"/>
  <p:tag name="KSO_WM_UNIT_LINE_FORE_SCHEMECOLOR_INDEX" val="14"/>
  <p:tag name="KSO_WM_UNIT_LINE_FILL_TYPE" val="2"/>
</p:tagLst>
</file>

<file path=ppt/tags/tag37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11*a*1"/>
  <p:tag name="KSO_WM_UNIT_ISNUMDGMTITLE" val="0"/>
</p:tagLst>
</file>

<file path=ppt/tags/tag375.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1"/>
  <p:tag name="KSO_WM_SLIDE_SIZE" val="864.189*348.094"/>
  <p:tag name="KSO_WM_SLIDE_POSITION" val="47.9054*119.906"/>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1.69,&quot;top&quot;:1.69,&quot;right&quot;:1.8,&quot;bottom&quot;:2.54},&quot;edge&quot;:{&quot;left&quot;:true,&quot;top&quot;:false,&quot;right&quot;:false,&quot;bottom&quot;:true}},{&quot;direction&quot;:1,&quot;horizontalAlign&quot;:-1,&quot;verticalAlign&quot;:-1,&quot;type&quot;:0,&quot;diagramDirection&quot;:0,&quot;canSetOverLayout&quot;:0,&quot;isOverLayout&quot;:0,&quot;margin&quot;:{&quot;left&quot;:0.2,&quot;top&quot;:1.69,&quot;right&quot;:1.69,&quot;bottom&quot;:2.54},&quot;edge&quot;:{&quot;left&quot;:fals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427"/>
  <p:tag name="KSO_WM_SLIDE_ID" val="custom20204427_11"/>
  <p:tag name="KSO_WM_SLIDE_BK_DARK_LIGHT" val="2"/>
  <p:tag name="KSO_WM_SLIDE_BACKGROUND_TYPE" val="navigation"/>
</p:tagLst>
</file>

<file path=ppt/tags/tag37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1"/>
  <p:tag name="KSO_WM_UNIT_TYPE" val="e"/>
  <p:tag name="KSO_WM_UNIT_INDEX" val="1"/>
  <p:tag name="KSO_WM_UNIT_PRESET_TEXT" val="03"/>
  <p:tag name="KSO_WM_TEMPLATE_CATEGORY" val="custom"/>
  <p:tag name="KSO_WM_TEMPLATE_INDEX" val="20204576"/>
  <p:tag name="KSO_WM_UNIT_ID" val="custom20204576_7*e*1"/>
  <p:tag name="KSO_WM_UNIT_TEXT_FILL_FORE_SCHEMECOLOR_INDEX_BRIGHTNESS" val="0"/>
  <p:tag name="KSO_WM_UNIT_TEXT_FILL_FORE_SCHEMECOLOR_INDEX" val="5"/>
  <p:tag name="KSO_WM_UNIT_TEXT_FILL_TYPE" val="1"/>
  <p:tag name="KSO_WM_UNIT_SMARTLAYOUT_COMPRESS_INFO" val="{&#10;    &quot;id&quot;: &quot;2023-10-05T21:12:04&quot;,&#10;    &quot;max&quot;: 82.29992125984253,&#10;    &quot;topChanged&quot;: 41.149969376457584&#10;}&#10;"/>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576"/>
  <p:tag name="KSO_WM_UNIT_ID" val="custom20204576_7*i*1"/>
  <p:tag name="KSO_WM_UNIT_TYPE" val="i"/>
  <p:tag name="KSO_WM_UNIT_INDEX" val="1"/>
  <p:tag name="KSO_WM_UNIT_LINE_FORE_SCHEMECOLOR_INDEX_BRIGHTNESS" val="0"/>
  <p:tag name="KSO_WM_UNIT_LINE_FORE_SCHEMECOLOR_INDEX" val="5"/>
  <p:tag name="KSO_WM_UNIT_LINE_FILL_TYPE"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576"/>
  <p:tag name="KSO_WM_UNIT_ID" val="custom20204576_7*i*2"/>
  <p:tag name="KSO_WM_UNIT_TYPE" val="i"/>
  <p:tag name="KSO_WM_UNIT_INDEX" val="2"/>
  <p:tag name="KSO_WM_UNIT_LINE_FORE_SCHEMECOLOR_INDEX_BRIGHTNESS" val="0"/>
  <p:tag name="KSO_WM_UNIT_LINE_FORE_SCHEMECOLOR_INDEX" val="5"/>
  <p:tag name="KSO_WM_UNIT_LINE_FILL_TYPE"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
  <p:tag name="KSO_WM_UNIT_ISCONTENTSTITLE" val="0"/>
  <p:tag name="KSO_WM_UNIT_NOCLEAR" val="0"/>
  <p:tag name="KSO_WM_UNIT_VALUE" val="9"/>
  <p:tag name="KSO_WM_UNIT_TYPE" val="a"/>
  <p:tag name="KSO_WM_UNIT_INDEX" val="1"/>
  <p:tag name="KSO_WM_UNIT_PRESET_TEXT" val="单击此处添加标题"/>
  <p:tag name="KSO_WM_TEMPLATE_CATEGORY" val="custom"/>
  <p:tag name="KSO_WM_TEMPLATE_INDEX" val="20204576"/>
  <p:tag name="KSO_WM_UNIT_ID" val="custom20204576_7*a*1"/>
  <p:tag name="KSO_WM_UNIT_ISNUMDGMTITLE" val="0"/>
  <p:tag name="KSO_WM_UNIT_TEXT_FILL_FORE_SCHEMECOLOR_INDEX_BRIGHTNESS" val="0.15"/>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0.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belt&quot;}],&quot;id&quot;:&quot;2023-10-05T21:12:04&quot;,&quot;type&quot;:0}"/>
  <p:tag name="KSO_WM_SLIDE_BACKGROUND" val="[&quot;general&quot;,&quot;belt&quot;]"/>
  <p:tag name="KSO_WM_SLIDE_RATIO" val="1.777778"/>
  <p:tag name="KSO_WM_SLIDE_ID" val="custom2020457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SLIDE_SIZE" val="723.5*43.55"/>
  <p:tag name="KSO_WM_SLIDE_POSITION" val="118.3*306.9"/>
  <p:tag name="KSO_WM_DIAGRAM_GROUP_CODE" val="l1-2"/>
  <p:tag name="KSO_WM_SLIDE_DIAGTYPE" val="l"/>
  <p:tag name="KSO_WM_TAG_VERSION" val="1.0"/>
  <p:tag name="KSO_WM_BEAUTIFY_FLAG" val="#wm#"/>
  <p:tag name="KSO_WM_TEMPLATE_CATEGORY" val="custom"/>
  <p:tag name="KSO_WM_TEMPLATE_INDEX" val="20204576"/>
  <p:tag name="KSO_WM_SLIDE_LAYOUT" val="a_b_e"/>
  <p:tag name="KSO_WM_SLIDE_LAYOUT_CNT" val="1_1_1"/>
</p:tagLst>
</file>

<file path=ppt/tags/tag381.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8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8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TYPE" val="i"/>
  <p:tag name="KSO_WM_UNIT_INDEX" val="4"/>
  <p:tag name="KSO_WM_TEMPLATE_CATEGORY" val="custom"/>
  <p:tag name="KSO_WM_TEMPLATE_INDEX" val="20204427"/>
  <p:tag name="KSO_WM_UNIT_ID" val="custom20204427_8*i*4"/>
  <p:tag name="KSO_WM_UNIT_FILL_FORE_SCHEMECOLOR_INDEX_BRIGHTNESS" val="0"/>
  <p:tag name="KSO_WM_UNIT_FILL_FORE_SCHEMECOLOR_INDEX" val="16"/>
  <p:tag name="KSO_WM_UNIT_FILL_TYPE" val="1"/>
  <p:tag name="KSO_WM_UNIT_SHADOW_SCHEMECOLOR_INDEX_BRIGHTNESS" val="0.05"/>
  <p:tag name="KSO_WM_UNIT_SHADOW_SCHEMECOLOR_INDEX" val="13"/>
</p:tagLst>
</file>

<file path=ppt/tags/tag385.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427"/>
  <p:tag name="KSO_WM_UNIT_ID" val="custom20204427_8*f*1"/>
  <p:tag name="KSO_WM_UNIT_SUBTYPE" val="a"/>
  <p:tag name="KSO_WM_UNIT_TEXT_FILL_FORE_SCHEMECOLOR_INDEX_BRIGHTNESS" val="0.25"/>
  <p:tag name="KSO_WM_UNIT_TEXT_FILL_FORE_SCHEMECOLOR_INDEX" val="13"/>
  <p:tag name="KSO_WM_UNIT_TEXT_FILL_TYPE" val="1"/>
</p:tagLst>
</file>

<file path=ppt/tags/tag38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8*a*1"/>
  <p:tag name="KSO_WM_UNIT_ISNUMDGMTITLE" val="0"/>
</p:tagLst>
</file>

<file path=ppt/tags/tag38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427"/>
  <p:tag name="KSO_WM_SLIDE_ID" val="custom20204427_8"/>
  <p:tag name="KSO_WM_SLIDE_BK_DARK_LIGHT" val="2"/>
  <p:tag name="KSO_WM_SLIDE_BACKGROUND_TYPE" val="navigation"/>
</p:tagLst>
</file>

<file path=ppt/tags/tag388.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8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
  <p:tag name="KSO_WM_UNIT_NOCLEAR" val="0"/>
  <p:tag name="KSO_WM_UNIT_VALUE" val="276"/>
  <p:tag name="KSO_WM_UNIT_TYPE" val="h_f"/>
  <p:tag name="KSO_WM_UNIT_INDEX" val="1_1"/>
  <p:tag name="KSO_WM_UNIT_BLOCK" val="0"/>
  <p:tag name="KSO_WM_UNIT_IS_LAYOUT_DIAGRAM" val="1"/>
  <p:tag name="KSO_WM_TEMPLATE_CATEGORY" val="custom"/>
  <p:tag name="KSO_WM_TEMPLATE_INDEX" val="20204427"/>
  <p:tag name="KSO_WM_UNIT_ID" val="custom20204427_10*h_f*1_1"/>
  <p:tag name="KSO_WM_UNIT_SUBTYPE" val="a"/>
  <p:tag name="KSO_WM_UNIT_TEXT_FILL_FORE_SCHEMECOLOR_INDEX_BRIGHTNESS" val="0.35"/>
  <p:tag name="KSO_WM_UNIT_TEXT_FILL_FORE_SCHEMECOLOR_INDEX" val="13"/>
  <p:tag name="KSO_WM_UNIT_TEXT_FILL_TYPE"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ISCONTENTSTITLE" val="0"/>
  <p:tag name="KSO_WM_UNIT_PRESET_TEXT" val="单击此处添加小标题"/>
  <p:tag name="KSO_WM_UNIT_NOCLEAR" val="0"/>
  <p:tag name="KSO_WM_UNIT_VALUE" val="18"/>
  <p:tag name="KSO_WM_UNIT_TYPE" val="h_a"/>
  <p:tag name="KSO_WM_UNIT_INDEX" val="1_1"/>
  <p:tag name="KSO_WM_UNIT_BLOCK" val="0"/>
  <p:tag name="KSO_WM_UNIT_IS_LAYOUT_DIAGRAM" val="1"/>
  <p:tag name="KSO_WM_TEMPLATE_CATEGORY" val="custom"/>
  <p:tag name="KSO_WM_TEMPLATE_INDEX" val="20204427"/>
  <p:tag name="KSO_WM_UNIT_ID" val="custom20204427_10*h_a*1_1"/>
  <p:tag name="KSO_WM_UNIT_ISNUMDGMTITLE" val="0"/>
  <p:tag name="KSO_WM_UNIT_TEXT_FILL_FORE_SCHEMECOLOR_INDEX_BRIGHTNESS" val="0.15"/>
  <p:tag name="KSO_WM_UNIT_TEXT_FILL_FORE_SCHEMECOLOR_INDEX" val="13"/>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z"/>
  <p:tag name="KSO_WM_UNIT_INDEX" val="1"/>
  <p:tag name="KSO_WM_UNIT_BLOCK" val="0"/>
  <p:tag name="KSO_WM_UNIT_IS_LAYOUT_DIAGRAM" val="1"/>
  <p:tag name="KSO_WM_UNIT_BK_DARK_LIGHT" val="1"/>
  <p:tag name="KSO_WM_TEMPLATE_CATEGORY" val="custom"/>
  <p:tag name="KSO_WM_TEMPLATE_INDEX" val="20204427"/>
  <p:tag name="KSO_WM_UNIT_ID" val="custom20204427_10*z*1"/>
  <p:tag name="KSO_WM_UNIT_LINE_FORE_SCHEMECOLOR_INDEX_BRIGHTNESS" val="-0.15"/>
  <p:tag name="KSO_WM_UNIT_LINE_FORE_SCHEMECOLOR_INDEX" val="14"/>
  <p:tag name="KSO_WM_UNIT_LINE_FILL_TYPE"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
  <p:tag name="KSO_WM_UNIT_NOCLEAR" val="0"/>
  <p:tag name="KSO_WM_UNIT_TYPE" val="h_f"/>
  <p:tag name="KSO_WM_UNIT_INDEX" val="2_1"/>
  <p:tag name="KSO_WM_UNIT_BLOCK" val="0"/>
  <p:tag name="KSO_WM_UNIT_IS_LAYOUT_DIAGRAM" val="1"/>
  <p:tag name="KSO_WM_UNIT_VALUE" val="276"/>
  <p:tag name="KSO_WM_TEMPLATE_CATEGORY" val="custom"/>
  <p:tag name="KSO_WM_TEMPLATE_INDEX" val="20204427"/>
  <p:tag name="KSO_WM_UNIT_ID" val="custom20204427_10*h_f*2_1"/>
  <p:tag name="KSO_WM_UNIT_SUBTYPE" val="a"/>
  <p:tag name="KSO_WM_UNIT_TEXT_FILL_FORE_SCHEMECOLOR_INDEX_BRIGHTNESS" val="0.35"/>
  <p:tag name="KSO_WM_UNIT_TEXT_FILL_FORE_SCHEMECOLOR_INDEX" val="13"/>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ISCONTENTSTITLE" val="0"/>
  <p:tag name="KSO_WM_UNIT_PRESET_TEXT" val="单击此处添加小标题"/>
  <p:tag name="KSO_WM_UNIT_NOCLEAR" val="0"/>
  <p:tag name="KSO_WM_UNIT_TYPE" val="h_a"/>
  <p:tag name="KSO_WM_UNIT_INDEX" val="2_1"/>
  <p:tag name="KSO_WM_UNIT_BLOCK" val="0"/>
  <p:tag name="KSO_WM_UNIT_IS_LAYOUT_DIAGRAM" val="1"/>
  <p:tag name="KSO_WM_UNIT_VALUE" val="18"/>
  <p:tag name="KSO_WM_TEMPLATE_CATEGORY" val="custom"/>
  <p:tag name="KSO_WM_TEMPLATE_INDEX" val="20204427"/>
  <p:tag name="KSO_WM_UNIT_ID" val="custom20204427_10*h_a*2_1"/>
  <p:tag name="KSO_WM_UNIT_ISNUMDGMTITLE" val="0"/>
  <p:tag name="KSO_WM_UNIT_TEXT_FILL_FORE_SCHEMECOLOR_INDEX_BRIGHTNESS" val="0.15"/>
  <p:tag name="KSO_WM_UNIT_TEXT_FILL_FORE_SCHEMECOLOR_INDEX" val="13"/>
  <p:tag name="KSO_WM_UNIT_TEXT_FILL_TYPE" val="1"/>
</p:tagLst>
</file>

<file path=ppt/tags/tag39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10*a*1"/>
  <p:tag name="KSO_WM_UNIT_ISNUMDGMTITLE" val="0"/>
</p:tagLst>
</file>

<file path=ppt/tags/tag39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0"/>
  <p:tag name="KSO_WM_SLIDE_SIZE" val="864.102*298.548"/>
  <p:tag name="KSO_WM_SLIDE_POSITION" val="47.9488*170.627"/>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427"/>
  <p:tag name="KSO_WM_SLIDE_ID" val="custom20204427_10"/>
  <p:tag name="KSO_WM_SLIDE_BK_DARK_LIGHT" val="2"/>
  <p:tag name="KSO_WM_SLIDE_BACKGROUND_TYPE" val="navigation"/>
</p:tagLst>
</file>

<file path=ppt/tags/tag398.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9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
  <p:tag name="KSO_WM_UNIT_NOCLEAR" val="0"/>
  <p:tag name="KSO_WM_UNIT_VALUE" val="276"/>
  <p:tag name="KSO_WM_UNIT_TYPE" val="h_f"/>
  <p:tag name="KSO_WM_UNIT_INDEX" val="1_1"/>
  <p:tag name="KSO_WM_UNIT_BLOCK" val="0"/>
  <p:tag name="KSO_WM_UNIT_IS_LAYOUT_DIAGRAM" val="1"/>
  <p:tag name="KSO_WM_TEMPLATE_CATEGORY" val="custom"/>
  <p:tag name="KSO_WM_TEMPLATE_INDEX" val="20204427"/>
  <p:tag name="KSO_WM_UNIT_ID" val="custom20204427_10*h_f*1_1"/>
  <p:tag name="KSO_WM_UNIT_SUBTYPE" val="a"/>
  <p:tag name="KSO_WM_UNIT_TEXT_FILL_FORE_SCHEMECOLOR_INDEX_BRIGHTNESS" val="0.35"/>
  <p:tag name="KSO_WM_UNIT_TEXT_FILL_FORE_SCHEMECOLOR_INDEX" val="13"/>
  <p:tag name="KSO_WM_UNIT_TEXT_FILL_TYPE"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ISCONTENTSTITLE" val="0"/>
  <p:tag name="KSO_WM_UNIT_PRESET_TEXT" val="单击此处添加小标题"/>
  <p:tag name="KSO_WM_UNIT_NOCLEAR" val="0"/>
  <p:tag name="KSO_WM_UNIT_VALUE" val="18"/>
  <p:tag name="KSO_WM_UNIT_TYPE" val="h_a"/>
  <p:tag name="KSO_WM_UNIT_INDEX" val="1_1"/>
  <p:tag name="KSO_WM_UNIT_BLOCK" val="0"/>
  <p:tag name="KSO_WM_UNIT_IS_LAYOUT_DIAGRAM" val="1"/>
  <p:tag name="KSO_WM_TEMPLATE_CATEGORY" val="custom"/>
  <p:tag name="KSO_WM_TEMPLATE_INDEX" val="20204427"/>
  <p:tag name="KSO_WM_UNIT_ID" val="custom20204427_10*h_a*1_1"/>
  <p:tag name="KSO_WM_UNIT_ISNUMDGMTITLE" val="0"/>
  <p:tag name="KSO_WM_UNIT_TEXT_FILL_FORE_SCHEMECOLOR_INDEX_BRIGHTNESS" val="0.15"/>
  <p:tag name="KSO_WM_UNIT_TEXT_FILL_FORE_SCHEMECOLOR_INDEX" val="13"/>
  <p:tag name="KSO_WM_UNIT_TEXT_FILL_TYPE"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z"/>
  <p:tag name="KSO_WM_UNIT_INDEX" val="1"/>
  <p:tag name="KSO_WM_UNIT_BLOCK" val="0"/>
  <p:tag name="KSO_WM_UNIT_IS_LAYOUT_DIAGRAM" val="1"/>
  <p:tag name="KSO_WM_UNIT_BK_DARK_LIGHT" val="1"/>
  <p:tag name="KSO_WM_TEMPLATE_CATEGORY" val="custom"/>
  <p:tag name="KSO_WM_TEMPLATE_INDEX" val="20204427"/>
  <p:tag name="KSO_WM_UNIT_ID" val="custom20204427_10*z*1"/>
  <p:tag name="KSO_WM_UNIT_LINE_FORE_SCHEMECOLOR_INDEX_BRIGHTNESS" val="-0.15"/>
  <p:tag name="KSO_WM_UNIT_LINE_FORE_SCHEMECOLOR_INDEX" val="14"/>
  <p:tag name="KSO_WM_UNIT_LINE_FILL_TYPE" val="2"/>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
  <p:tag name="KSO_WM_UNIT_NOCLEAR" val="0"/>
  <p:tag name="KSO_WM_UNIT_TYPE" val="h_f"/>
  <p:tag name="KSO_WM_UNIT_INDEX" val="2_1"/>
  <p:tag name="KSO_WM_UNIT_BLOCK" val="0"/>
  <p:tag name="KSO_WM_UNIT_IS_LAYOUT_DIAGRAM" val="1"/>
  <p:tag name="KSO_WM_UNIT_VALUE" val="276"/>
  <p:tag name="KSO_WM_TEMPLATE_CATEGORY" val="custom"/>
  <p:tag name="KSO_WM_TEMPLATE_INDEX" val="20204427"/>
  <p:tag name="KSO_WM_UNIT_ID" val="custom20204427_10*h_f*2_1"/>
  <p:tag name="KSO_WM_UNIT_SUBTYPE" val="a"/>
  <p:tag name="KSO_WM_UNIT_TEXT_FILL_FORE_SCHEMECOLOR_INDEX_BRIGHTNESS" val="0.35"/>
  <p:tag name="KSO_WM_UNIT_TEXT_FILL_FORE_SCHEMECOLOR_INDEX" val="13"/>
  <p:tag name="KSO_WM_UNIT_TEXT_FILL_TYPE"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ISCONTENTSTITLE" val="0"/>
  <p:tag name="KSO_WM_UNIT_PRESET_TEXT" val="单击此处添加小标题"/>
  <p:tag name="KSO_WM_UNIT_NOCLEAR" val="0"/>
  <p:tag name="KSO_WM_UNIT_TYPE" val="h_a"/>
  <p:tag name="KSO_WM_UNIT_INDEX" val="2_1"/>
  <p:tag name="KSO_WM_UNIT_BLOCK" val="0"/>
  <p:tag name="KSO_WM_UNIT_IS_LAYOUT_DIAGRAM" val="1"/>
  <p:tag name="KSO_WM_UNIT_VALUE" val="18"/>
  <p:tag name="KSO_WM_TEMPLATE_CATEGORY" val="custom"/>
  <p:tag name="KSO_WM_TEMPLATE_INDEX" val="20204427"/>
  <p:tag name="KSO_WM_UNIT_ID" val="custom20204427_10*h_a*2_1"/>
  <p:tag name="KSO_WM_UNIT_ISNUMDGMTITLE" val="0"/>
  <p:tag name="KSO_WM_UNIT_TEXT_FILL_FORE_SCHEMECOLOR_INDEX_BRIGHTNESS" val="0.15"/>
  <p:tag name="KSO_WM_UNIT_TEXT_FILL_FORE_SCHEMECOLOR_INDEX" val="13"/>
  <p:tag name="KSO_WM_UNIT_TEXT_FILL_TYPE" val="1"/>
</p:tagLst>
</file>

<file path=ppt/tags/tag40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10*a*1"/>
  <p:tag name="KSO_WM_UNIT_ISNUMDGMTITLE" val="0"/>
</p:tagLst>
</file>

<file path=ppt/tags/tag40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0"/>
  <p:tag name="KSO_WM_SLIDE_SIZE" val="864.102*298.548"/>
  <p:tag name="KSO_WM_SLIDE_POSITION" val="47.9488*170.627"/>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427"/>
  <p:tag name="KSO_WM_SLIDE_ID" val="custom20204427_10"/>
  <p:tag name="KSO_WM_SLIDE_BK_DARK_LIGHT" val="2"/>
  <p:tag name="KSO_WM_SLIDE_BACKGROUND_TYPE" val="navigation"/>
</p:tagLst>
</file>

<file path=ppt/tags/tag408.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TYPE" val="i"/>
  <p:tag name="KSO_WM_UNIT_INDEX" val="4"/>
  <p:tag name="KSO_WM_TEMPLATE_CATEGORY" val="custom"/>
  <p:tag name="KSO_WM_TEMPLATE_INDEX" val="20204427"/>
  <p:tag name="KSO_WM_UNIT_ID" val="custom20204427_8*i*4"/>
  <p:tag name="KSO_WM_UNIT_FILL_FORE_SCHEMECOLOR_INDEX_BRIGHTNESS" val="0"/>
  <p:tag name="KSO_WM_UNIT_FILL_FORE_SCHEMECOLOR_INDEX" val="16"/>
  <p:tag name="KSO_WM_UNIT_FILL_TYPE" val="1"/>
  <p:tag name="KSO_WM_UNIT_SHADOW_SCHEMECOLOR_INDEX_BRIGHTNESS" val="0.05"/>
  <p:tag name="KSO_WM_UNIT_SHADOW_SCHEMECOLOR_INDEX" val="13"/>
</p:tagLst>
</file>

<file path=ppt/tags/tag412.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427"/>
  <p:tag name="KSO_WM_UNIT_ID" val="custom20204427_8*f*1"/>
  <p:tag name="KSO_WM_UNIT_SUBTYPE" val="a"/>
  <p:tag name="KSO_WM_UNIT_TEXT_FILL_FORE_SCHEMECOLOR_INDEX_BRIGHTNESS" val="0.25"/>
  <p:tag name="KSO_WM_UNIT_TEXT_FILL_FORE_SCHEMECOLOR_INDEX" val="13"/>
  <p:tag name="KSO_WM_UNIT_TEXT_FILL_TYPE" val="1"/>
</p:tagLst>
</file>

<file path=ppt/tags/tag41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8*a*1"/>
  <p:tag name="KSO_WM_UNIT_ISNUMDGMTITLE" val="0"/>
</p:tagLst>
</file>

<file path=ppt/tags/tag41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427"/>
  <p:tag name="KSO_WM_SLIDE_ID" val="custom20204427_8"/>
  <p:tag name="KSO_WM_SLIDE_BK_DARK_LIGHT" val="2"/>
  <p:tag name="KSO_WM_SLIDE_BACKGROUND_TYPE" val="navigation"/>
</p:tagLst>
</file>

<file path=ppt/tags/tag415.xml><?xml version="1.0" encoding="utf-8"?>
<p:tagLst xmlns:p="http://schemas.openxmlformats.org/presentationml/2006/main">
  <p:tag name="commondata" val="eyJoZGlkIjoiMDQwM2RhNmUxNWQxMzFjYTEwOTQzZTg1NTM2YmY1NWQifQ=="/>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1**"/>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xml><?xml version="1.0" encoding="utf-8"?>
<p:tagLst xmlns:p="http://schemas.openxmlformats.org/presentationml/2006/main">
  <p:tag name="KSO_WM_UNIT_TYPE" val="i"/>
  <p:tag name="KSO_WM_UNIT_SUBTYPE" val="h"/>
  <p:tag name="KSO_WM_SLIDE_BACKGROUND_TYPE" val="frame"/>
  <p:tag name="KSO_WM_UNIT_HIGHLIGHT" val="0"/>
  <p:tag name="KSO_WM_UNIT_COMPATIBLE" val="0"/>
  <p:tag name="KSO_WM_UNIT_DIAGRAM_ISNUMVISUAL" val="0"/>
  <p:tag name="KSO_WM_UNIT_DIAGRAM_ISREFERUNIT" val="0"/>
  <p:tag name="KSO_WM_UNIT_INDEX" val="1"/>
  <p:tag name="KSO_WM_UNIT_ID" val="_13*i*1"/>
  <p:tag name="KSO_WM_UNIT_LAYERLEVEL" val="1"/>
  <p:tag name="KSO_WM_TAG_VERSION" val="1.0"/>
  <p:tag name="KSO_WM_BEAUTIFY_FLAG" val="#wm#"/>
  <p:tag name="KSO_WM_SLIDE_BK_DARK_LIGHT" val="2"/>
  <p:tag name="KSO_WM_UNIT_BK_DARK_LIGHT" val="2"/>
</p:tagLst>
</file>

<file path=ppt/tags/tag7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TYPE" val="i"/>
  <p:tag name="KSO_WM_UNIT_SUBTYPE" val="h"/>
  <p:tag name="KSO_WM_SLIDE_BACKGROUND_TYPE" val="leftRight"/>
  <p:tag name="KSO_WM_UNIT_HIGHLIGHT" val="0"/>
  <p:tag name="KSO_WM_UNIT_COMPATIBLE" val="0"/>
  <p:tag name="KSO_WM_UNIT_DIAGRAM_ISNUMVISUAL" val="0"/>
  <p:tag name="KSO_WM_UNIT_DIAGRAM_ISREFERUNIT" val="0"/>
  <p:tag name="KSO_WM_UNIT_INDEX" val="1"/>
  <p:tag name="KSO_WM_UNIT_ID" val="_14*i*1"/>
  <p:tag name="KSO_WM_UNIT_LAYERLEVEL" val="1"/>
  <p:tag name="KSO_WM_TAG_VERSION" val="1.0"/>
  <p:tag name="KSO_WM_BEAUTIFY_FLAG" val="#wm#"/>
  <p:tag name="KSO_WM_SLIDE_BK_DARK_LIGHT" val="2"/>
  <p:tag name="KSO_WM_UNIT_BK_DARK_LIGHT" val="2"/>
</p:tagLst>
</file>

<file path=ppt/tags/tag8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YPE" val="i"/>
  <p:tag name="KSO_WM_UNIT_SUBTYPE" val="h"/>
  <p:tag name="KSO_WM_SLIDE_BACKGROUND_TYPE" val="topBottom"/>
  <p:tag name="KSO_WM_UNIT_HIGHLIGHT" val="0"/>
  <p:tag name="KSO_WM_UNIT_COMPATIBLE" val="0"/>
  <p:tag name="KSO_WM_UNIT_DIAGRAM_ISNUMVISUAL" val="0"/>
  <p:tag name="KSO_WM_UNIT_DIAGRAM_ISREFERUNIT" val="0"/>
  <p:tag name="KSO_WM_UNIT_INDEX" val="1"/>
  <p:tag name="KSO_WM_UNIT_ID" val="_15*i*1"/>
  <p:tag name="KSO_WM_UNIT_LAYERLEVEL" val="1"/>
  <p:tag name="KSO_WM_TAG_VERSION" val="1.0"/>
  <p:tag name="KSO_WM_BEAUTIFY_FLAG" val="#wm#"/>
  <p:tag name="KSO_WM_SLIDE_BK_DARK_LIGHT" val="2"/>
  <p:tag name="KSO_WM_UNIT_BK_DARK_LIGHT" val="2"/>
</p:tagLst>
</file>

<file path=ppt/tags/tag91.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9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TYPE" val="i"/>
  <p:tag name="KSO_WM_UNIT_SUBTYPE" val="h"/>
  <p:tag name="KSO_WM_SLIDE_BACKGROUND_TYPE" val="bottomTop"/>
  <p:tag name="KSO_WM_UNIT_HIGHLIGHT" val="0"/>
  <p:tag name="KSO_WM_UNIT_COMPATIBLE" val="0"/>
  <p:tag name="KSO_WM_UNIT_DIAGRAM_ISNUMVISUAL" val="0"/>
  <p:tag name="KSO_WM_UNIT_DIAGRAM_ISREFERUNIT" val="0"/>
  <p:tag name="KSO_WM_UNIT_INDEX" val="1"/>
  <p:tag name="KSO_WM_UNIT_ID" val="_16*i*1"/>
  <p:tag name="KSO_WM_UNIT_LAYERLEVEL" val="1"/>
  <p:tag name="KSO_WM_TAG_VERSION" val="1.0"/>
  <p:tag name="KSO_WM_BEAUTIFY_FLAG" val="#wm#"/>
  <p:tag name="KSO_WM_SLIDE_BK_DARK_LIGHT" val="2"/>
  <p:tag name="KSO_WM_UNIT_BK_DARK_LIGHT" val="2"/>
</p:tagLst>
</file>

<file path=ppt/theme/theme1.xml><?xml version="1.0" encoding="utf-8"?>
<a:theme xmlns:a="http://schemas.openxmlformats.org/drawingml/2006/main" name="WPS">
  <a:themeElements>
    <a:clrScheme name="WPS">
      <a:dk1>
        <a:srgbClr val="000000"/>
      </a:dk1>
      <a:lt1>
        <a:srgbClr val="FFFFFF"/>
      </a:lt1>
      <a:dk2>
        <a:srgbClr val="0F1423"/>
      </a:dk2>
      <a:lt2>
        <a:srgbClr val="FFFFFF"/>
      </a:lt2>
      <a:accent1>
        <a:srgbClr val="4874CB"/>
      </a:accent1>
      <a:accent2>
        <a:srgbClr val="E6724B"/>
      </a:accent2>
      <a:accent3>
        <a:srgbClr val="EFBB1F"/>
      </a:accent3>
      <a:accent4>
        <a:srgbClr val="75BD42"/>
      </a:accent4>
      <a:accent5>
        <a:srgbClr val="30C0B4"/>
      </a:accent5>
      <a:accent6>
        <a:srgbClr val="E05269"/>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F3FAFF"/>
      </a:dk2>
      <a:lt2>
        <a:srgbClr val="FFFFFF"/>
      </a:lt2>
      <a:accent1>
        <a:srgbClr val="5BC0F2"/>
      </a:accent1>
      <a:accent2>
        <a:srgbClr val="00DBCE"/>
      </a:accent2>
      <a:accent3>
        <a:srgbClr val="A3DF51"/>
      </a:accent3>
      <a:accent4>
        <a:srgbClr val="FFB830"/>
      </a:accent4>
      <a:accent5>
        <a:srgbClr val="FF8F5E"/>
      </a:accent5>
      <a:accent6>
        <a:srgbClr val="EE7682"/>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5985</Words>
  <Application>WPS 演示</Application>
  <PresentationFormat>宽屏</PresentationFormat>
  <Paragraphs>402</Paragraphs>
  <Slides>26</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26</vt:i4>
      </vt:variant>
    </vt:vector>
  </HeadingPairs>
  <TitlesOfParts>
    <vt:vector size="37" baseType="lpstr">
      <vt:lpstr>Arial</vt:lpstr>
      <vt:lpstr>宋体</vt:lpstr>
      <vt:lpstr>Wingdings</vt:lpstr>
      <vt:lpstr>微软雅黑</vt:lpstr>
      <vt:lpstr>汉仪旗黑-85S</vt:lpstr>
      <vt:lpstr>黑体</vt:lpstr>
      <vt:lpstr>Segoe UI</vt:lpstr>
      <vt:lpstr>Arial Unicode MS</vt:lpstr>
      <vt:lpstr>Calibri</vt:lpstr>
      <vt:lpstr>WPS</vt:lpstr>
      <vt:lpstr>3_Office 主题​​</vt:lpstr>
      <vt:lpstr>第11章  其他投资品种</vt:lpstr>
      <vt:lpstr>PowerPoint 演示文稿</vt:lpstr>
      <vt:lpstr>PowerPoint 演示文稿</vt:lpstr>
      <vt:lpstr>信托投资</vt:lpstr>
      <vt:lpstr>PowerPoint 演示文稿</vt:lpstr>
      <vt:lpstr>PowerPoint 演示文稿</vt:lpstr>
      <vt:lpstr>PowerPoint 演示文稿</vt:lpstr>
      <vt:lpstr>PowerPoint 演示文稿</vt:lpstr>
      <vt:lpstr>PowerPoint 演示文稿</vt:lpstr>
      <vt:lpstr>PowerPoint 演示文稿</vt:lpstr>
      <vt:lpstr>房地产投资</vt:lpstr>
      <vt:lpstr>PowerPoint 演示文稿</vt:lpstr>
      <vt:lpstr>PowerPoint 演示文稿</vt:lpstr>
      <vt:lpstr>PowerPoint 演示文稿</vt:lpstr>
      <vt:lpstr>收藏品投资</vt:lpstr>
      <vt:lpstr>PowerPoint 演示文稿</vt:lpstr>
      <vt:lpstr>PowerPoint 演示文稿</vt:lpstr>
      <vt:lpstr>PowerPoint 演示文稿</vt:lpstr>
      <vt:lpstr>PowerPoint 演示文稿</vt:lpstr>
      <vt:lpstr>PowerPoint 演示文稿</vt:lpstr>
      <vt:lpstr>PowerPoint 演示文稿</vt:lpstr>
      <vt:lpstr>互联网金融投资</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张斯文</cp:lastModifiedBy>
  <cp:revision>6</cp:revision>
  <dcterms:created xsi:type="dcterms:W3CDTF">2023-10-05T12:59:00Z</dcterms:created>
  <dcterms:modified xsi:type="dcterms:W3CDTF">2024-09-05T03:19:30Z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B86BE8591AC544B6B0A13FAA84AFDC1C_12</vt:lpwstr>
  </property>
  <property fmtid="{D5CDD505-2E9C-101B-9397-08002B2CF9AE}" pid="3" name="KSOProductBuildVer">
    <vt:lpwstr>2052-12.1.0.17857</vt:lpwstr>
  </property>
</Properties>
</file>