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12"/>
  </p:notesMasterIdLst>
  <p:sldIdLst>
    <p:sldId id="295" r:id="rId5"/>
    <p:sldId id="374" r:id="rId6"/>
    <p:sldId id="303" r:id="rId7"/>
    <p:sldId id="301" r:id="rId8"/>
    <p:sldId id="344" r:id="rId9"/>
    <p:sldId id="345" r:id="rId10"/>
    <p:sldId id="336" r:id="rId11"/>
    <p:sldId id="313" r:id="rId13"/>
    <p:sldId id="347" r:id="rId14"/>
    <p:sldId id="348" r:id="rId15"/>
    <p:sldId id="309" r:id="rId16"/>
    <p:sldId id="349" r:id="rId17"/>
    <p:sldId id="351" r:id="rId18"/>
    <p:sldId id="350" r:id="rId19"/>
    <p:sldId id="305" r:id="rId20"/>
    <p:sldId id="353"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gs" Target="tags/tag402.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notesMaster" Target="notesMasters/notesMaster1.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3.png"/><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0.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7.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file:///C:\Users\1V994W2\PycharmProjects\PPT_Background_Generation/pic_temp/0_pic_quater_right_down.png" TargetMode="External"/><Relationship Id="rId6" Type="http://schemas.openxmlformats.org/officeDocument/2006/relationships/image" Target="../media/image2.png"/><Relationship Id="rId5" Type="http://schemas.openxmlformats.org/officeDocument/2006/relationships/tags" Target="../tags/tag37.xml"/><Relationship Id="rId4" Type="http://schemas.openxmlformats.org/officeDocument/2006/relationships/image" Target="file:///C:\Users\1V994W2\Documents\Tencent%20Files\574576071\FileRecv\&#25340;&#35013;&#32032;&#26448;\forleft\\20\subject_holdleft_30,183,243_0_lively_full_0.png" TargetMode="External"/><Relationship Id="rId3" Type="http://schemas.openxmlformats.org/officeDocument/2006/relationships/image" Target="../media/image4.png"/><Relationship Id="rId2" Type="http://schemas.openxmlformats.org/officeDocument/2006/relationships/tags" Target="../tags/tag36.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45.xml"/><Relationship Id="rId10" Type="http://schemas.openxmlformats.org/officeDocument/2006/relationships/tags" Target="../tags/tag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3.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9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0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7.png"/><Relationship Id="rId6" Type="http://schemas.openxmlformats.org/officeDocument/2006/relationships/tags" Target="../tags/tag12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6.png"/><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image" Target="../media/image8.png"/><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image" Target="../media/image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image" Target="../media/image10.png"/><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image" Target="../media/image11.png"/><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cstate="email"/>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91290" y="2804795"/>
            <a:ext cx="0" cy="1265196"/>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960877" y="2612663"/>
            <a:ext cx="5676945" cy="970915"/>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960876" y="3631406"/>
            <a:ext cx="5676944" cy="526847"/>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1397000"/>
            <a:ext cx="3612445"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5654675" y="2690178"/>
            <a:ext cx="4536440" cy="83566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5654675" y="3569495"/>
            <a:ext cx="4536440" cy="481490"/>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7498080" y="2194560"/>
            <a:ext cx="4389120" cy="2468880"/>
          </a:xfrm>
          <a:prstGeom prst="rect">
            <a:avLst/>
          </a:prstGeom>
        </p:spPr>
      </p:pic>
      <p:pic>
        <p:nvPicPr>
          <p:cNvPr id="6" name="图片 5"/>
          <p:cNvPicPr/>
          <p:nvPr userDrawn="1">
            <p:custDataLst>
              <p:tags r:id="rId5"/>
            </p:custDataLst>
          </p:nvPr>
        </p:nvPicPr>
        <p:blipFill>
          <a:blip r:embed="rId6" r:link="rId7" cstate="email"/>
          <a:stretch>
            <a:fillRect/>
          </a:stretch>
        </p:blipFill>
        <p:spPr>
          <a:xfrm>
            <a:off x="0" y="6175668"/>
            <a:ext cx="720090" cy="682332"/>
          </a:xfrm>
          <a:prstGeom prst="rect">
            <a:avLst/>
          </a:prstGeom>
        </p:spPr>
      </p:pic>
      <p:sp>
        <p:nvSpPr>
          <p:cNvPr id="2" name="标题 1"/>
          <p:cNvSpPr>
            <a:spLocks noGrp="1"/>
          </p:cNvSpPr>
          <p:nvPr>
            <p:ph type="title"/>
            <p:custDataLst>
              <p:tags r:id="rId8"/>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1147128" y="3781426"/>
            <a:ext cx="4359910" cy="52101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9"/>
            </p:custDataLst>
          </p:nvPr>
        </p:nvSpPr>
        <p:spPr>
          <a:xfrm>
            <a:off x="1147128" y="2555558"/>
            <a:ext cx="4359910" cy="117221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cxnSp>
        <p:nvCxnSpPr>
          <p:cNvPr id="8" name="直接连接符 7"/>
          <p:cNvCxnSpPr/>
          <p:nvPr userDrawn="1">
            <p:custDataLst>
              <p:tags r:id="rId10"/>
            </p:custDataLst>
          </p:nvPr>
        </p:nvCxnSpPr>
        <p:spPr>
          <a:xfrm flipV="1">
            <a:off x="842963" y="2691630"/>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6175668"/>
            <a:ext cx="720090" cy="682332"/>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0"/>
            <a:ext cx="720090" cy="682332"/>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68233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611299"/>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68233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611299"/>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email"/>
          <a:stretch>
            <a:fillRect/>
          </a:stretch>
        </p:blipFill>
        <p:spPr>
          <a:xfrm>
            <a:off x="11471910" y="6175668"/>
            <a:ext cx="720090" cy="682332"/>
          </a:xfrm>
          <a:prstGeom prst="rect">
            <a:avLst/>
          </a:prstGeom>
        </p:spPr>
      </p:pic>
      <p:pic>
        <p:nvPicPr>
          <p:cNvPr id="10" name="图片 9"/>
          <p:cNvPicPr/>
          <p:nvPr userDrawn="1">
            <p:custDataLst>
              <p:tags r:id="rId6"/>
            </p:custDataLst>
          </p:nvPr>
        </p:nvPicPr>
        <p:blipFill>
          <a:blip r:embed="rId7" r:link="rId8" cstate="email"/>
          <a:stretch>
            <a:fillRect/>
          </a:stretch>
        </p:blipFill>
        <p:spPr>
          <a:xfrm>
            <a:off x="0" y="6246700"/>
            <a:ext cx="720090" cy="611299"/>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email"/>
          <a:stretch>
            <a:fillRect/>
          </a:stretch>
        </p:blipFill>
        <p:spPr>
          <a:xfrm>
            <a:off x="10571797" y="5322752"/>
            <a:ext cx="1620202" cy="1535248"/>
          </a:xfrm>
          <a:prstGeom prst="rect">
            <a:avLst/>
          </a:prstGeom>
        </p:spPr>
      </p:pic>
      <p:pic>
        <p:nvPicPr>
          <p:cNvPr id="8" name="图片 7"/>
          <p:cNvPicPr/>
          <p:nvPr userDrawn="1">
            <p:custDataLst>
              <p:tags r:id="rId6"/>
            </p:custDataLst>
          </p:nvPr>
        </p:nvPicPr>
        <p:blipFill>
          <a:blip r:embed="rId7" r:link="rId8" cstate="email"/>
          <a:stretch>
            <a:fillRect/>
          </a:stretch>
        </p:blipFill>
        <p:spPr>
          <a:xfrm>
            <a:off x="0" y="5482576"/>
            <a:ext cx="1620202" cy="1375424"/>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90000">
                <a:schemeClr val="accent3">
                  <a:alpha val="27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0" y="688206"/>
            <a:ext cx="12192000" cy="6169794"/>
          </a:xfrm>
          <a:custGeom>
            <a:avLst/>
            <a:gdLst>
              <a:gd name="connsiteX0" fmla="*/ 6924247 w 11109644"/>
              <a:gd name="connsiteY0" fmla="*/ 0 h 5622065"/>
              <a:gd name="connsiteX1" fmla="*/ 11109644 w 11109644"/>
              <a:gd name="connsiteY1" fmla="*/ 0 h 5622065"/>
              <a:gd name="connsiteX2" fmla="*/ 11109644 w 11109644"/>
              <a:gd name="connsiteY2" fmla="*/ 627122 h 5622065"/>
              <a:gd name="connsiteX3" fmla="*/ 4957773 w 11109644"/>
              <a:gd name="connsiteY3" fmla="*/ 5622065 h 5622065"/>
              <a:gd name="connsiteX4" fmla="*/ 0 w 11109644"/>
              <a:gd name="connsiteY4" fmla="*/ 5622065 h 5622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9644" h="5622065">
                <a:moveTo>
                  <a:pt x="6924247" y="0"/>
                </a:moveTo>
                <a:lnTo>
                  <a:pt x="11109644" y="0"/>
                </a:lnTo>
                <a:lnTo>
                  <a:pt x="11109644" y="627122"/>
                </a:lnTo>
                <a:lnTo>
                  <a:pt x="4957773" y="5622065"/>
                </a:lnTo>
                <a:lnTo>
                  <a:pt x="0" y="5622065"/>
                </a:lnTo>
                <a:close/>
              </a:path>
            </a:pathLst>
          </a:custGeom>
          <a:gradFill flip="none" rotWithShape="1">
            <a:gsLst>
              <a:gs pos="0">
                <a:schemeClr val="bg1">
                  <a:alpha val="0"/>
                </a:schemeClr>
              </a:gs>
              <a:gs pos="22000">
                <a:schemeClr val="bg1">
                  <a:alpha val="40000"/>
                </a:schemeClr>
              </a:gs>
              <a:gs pos="43000">
                <a:schemeClr val="bg1">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2" name="椭圆 11"/>
          <p:cNvSpPr/>
          <p:nvPr userDrawn="1">
            <p:custDataLst>
              <p:tags r:id="rId4"/>
            </p:custDataLst>
          </p:nvPr>
        </p:nvSpPr>
        <p:spPr>
          <a:xfrm>
            <a:off x="9308147" y="1427290"/>
            <a:ext cx="2277745" cy="2277745"/>
          </a:xfrm>
          <a:prstGeom prst="ellipse">
            <a:avLst/>
          </a:prstGeom>
          <a:gradFill>
            <a:gsLst>
              <a:gs pos="0">
                <a:schemeClr val="accent3">
                  <a:lumMod val="20000"/>
                  <a:lumOff val="80000"/>
                </a:schemeClr>
              </a:gs>
              <a:gs pos="100000">
                <a:schemeClr val="accent3">
                  <a:lumMod val="20000"/>
                  <a:lumOff val="8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椭圆 14"/>
          <p:cNvSpPr/>
          <p:nvPr userDrawn="1">
            <p:custDataLst>
              <p:tags r:id="rId5"/>
            </p:custDataLst>
          </p:nvPr>
        </p:nvSpPr>
        <p:spPr>
          <a:xfrm>
            <a:off x="9060815" y="3774697"/>
            <a:ext cx="1829116" cy="1829116"/>
          </a:xfrm>
          <a:prstGeom prst="ellipse">
            <a:avLst/>
          </a:prstGeom>
          <a:gradFill>
            <a:gsLst>
              <a:gs pos="0">
                <a:schemeClr val="accent1"/>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6" name="图片 15" descr="玻璃球04"/>
          <p:cNvPicPr>
            <a:picLocks noChangeAspect="1"/>
          </p:cNvPicPr>
          <p:nvPr userDrawn="1">
            <p:custDataLst>
              <p:tags r:id="rId6"/>
            </p:custDataLst>
          </p:nvPr>
        </p:nvPicPr>
        <p:blipFill>
          <a:blip r:embed="rId7" cstate="print">
            <a:lum contrast="6000"/>
          </a:blip>
          <a:srcRect l="24928" r="20403" b="7297"/>
          <a:stretch>
            <a:fillRect/>
          </a:stretch>
        </p:blipFill>
        <p:spPr>
          <a:xfrm flipH="1">
            <a:off x="6663647" y="757868"/>
            <a:ext cx="4629785" cy="4908550"/>
          </a:xfrm>
          <a:prstGeom prst="rect">
            <a:avLst/>
          </a:prstGeom>
        </p:spPr>
      </p:pic>
      <p:sp>
        <p:nvSpPr>
          <p:cNvPr id="17" name="椭圆 16"/>
          <p:cNvSpPr/>
          <p:nvPr userDrawn="1">
            <p:custDataLst>
              <p:tags r:id="rId8"/>
            </p:custDataLst>
          </p:nvPr>
        </p:nvSpPr>
        <p:spPr>
          <a:xfrm>
            <a:off x="7004051" y="5067870"/>
            <a:ext cx="414820" cy="4148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椭圆 12"/>
          <p:cNvSpPr/>
          <p:nvPr userDrawn="1">
            <p:custDataLst>
              <p:tags r:id="rId9"/>
            </p:custDataLst>
          </p:nvPr>
        </p:nvSpPr>
        <p:spPr>
          <a:xfrm>
            <a:off x="7622858" y="1298244"/>
            <a:ext cx="526415" cy="526415"/>
          </a:xfrm>
          <a:prstGeom prst="ellipse">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ctrTitle"/>
            <p:custDataLst>
              <p:tags r:id="rId10"/>
            </p:custDataLst>
          </p:nvPr>
        </p:nvSpPr>
        <p:spPr>
          <a:xfrm>
            <a:off x="838200" y="1603017"/>
            <a:ext cx="5524498" cy="2571552"/>
          </a:xfrm>
        </p:spPr>
        <p:txBody>
          <a:bodyPr wrap="square" anchor="b">
            <a:normAutofit/>
          </a:bodyPr>
          <a:lstStyle>
            <a:lvl1pPr algn="l">
              <a:lnSpc>
                <a:spcPct val="100000"/>
              </a:lnSpc>
              <a:defRPr sz="6000">
                <a:solidFill>
                  <a:schemeClr val="tx2"/>
                </a:solidFill>
              </a:defRPr>
            </a:lvl1pPr>
          </a:lstStyle>
          <a:p>
            <a:r>
              <a:rPr lang="zh-CN" altLang="en-US" dirty="0"/>
              <a:t>单击此处编辑母版标题样式</a:t>
            </a:r>
            <a:endParaRPr lang="zh-CN" altLang="en-US" dirty="0"/>
          </a:p>
        </p:txBody>
      </p:sp>
      <p:sp>
        <p:nvSpPr>
          <p:cNvPr id="10" name="公司名占位符 6"/>
          <p:cNvSpPr>
            <a:spLocks noGrp="1"/>
          </p:cNvSpPr>
          <p:nvPr>
            <p:ph type="body" sz="quarter" idx="13" hasCustomPrompt="1"/>
            <p:custDataLst>
              <p:tags r:id="rId11"/>
            </p:custDataLst>
          </p:nvPr>
        </p:nvSpPr>
        <p:spPr>
          <a:xfrm>
            <a:off x="838198" y="644263"/>
            <a:ext cx="2880000" cy="504000"/>
          </a:xfrm>
        </p:spPr>
        <p:txBody>
          <a:bodyPr wrap="square" anchor="ctr">
            <a:normAutofit/>
          </a:bodyPr>
          <a:lstStyle>
            <a:lvl1pPr marL="0" indent="0">
              <a:lnSpc>
                <a:spcPct val="100000"/>
              </a:lnSpc>
              <a:buNone/>
              <a:defRPr sz="1800">
                <a:solidFill>
                  <a:schemeClr val="tx1">
                    <a:alpha val="4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2"/>
            </p:custDataLst>
          </p:nvPr>
        </p:nvSpPr>
        <p:spPr>
          <a:xfrm>
            <a:off x="8473800" y="644263"/>
            <a:ext cx="2880000" cy="504000"/>
          </a:xfrm>
        </p:spPr>
        <p:txBody>
          <a:bodyPr wrap="square" anchor="ctr">
            <a:normAutofit/>
          </a:bodyPr>
          <a:lstStyle>
            <a:lvl1pPr marL="0" indent="0" algn="r">
              <a:lnSpc>
                <a:spcPct val="100000"/>
              </a:lnSpc>
              <a:buNone/>
              <a:defRPr sz="1800">
                <a:solidFill>
                  <a:schemeClr val="tx1">
                    <a:alpha val="40000"/>
                  </a:schemeClr>
                </a:solidFill>
              </a:defRPr>
            </a:lvl1pPr>
          </a:lstStyle>
          <a:p>
            <a:pPr lvl="0"/>
            <a:r>
              <a:rPr lang="zh-CN" altLang="en-US" dirty="0"/>
              <a:t>年号</a:t>
            </a:r>
            <a:endParaRPr lang="zh-CN" altLang="en-US" dirty="0"/>
          </a:p>
        </p:txBody>
      </p:sp>
      <p:sp>
        <p:nvSpPr>
          <p:cNvPr id="24" name="署名占位符 10"/>
          <p:cNvSpPr>
            <a:spLocks noGrp="1"/>
          </p:cNvSpPr>
          <p:nvPr>
            <p:ph type="body" sz="quarter" idx="17" hasCustomPrompt="1"/>
            <p:custDataLst>
              <p:tags r:id="rId13"/>
            </p:custDataLst>
          </p:nvPr>
        </p:nvSpPr>
        <p:spPr>
          <a:xfrm>
            <a:off x="845503" y="4510410"/>
            <a:ext cx="2880000" cy="540000"/>
          </a:xfrm>
          <a:prstGeom prst="roundRect">
            <a:avLst>
              <a:gd name="adj" fmla="val 50000"/>
            </a:avLst>
          </a:prstGeom>
          <a:solidFill>
            <a:srgbClr val="FFFFFF"/>
          </a:solidFill>
          <a:effectLst>
            <a:outerShdw blurRad="127000" dist="127000" dir="2700000" algn="tl" rotWithShape="0">
              <a:schemeClr val="accent3">
                <a:lumMod val="60000"/>
                <a:lumOff val="40000"/>
                <a:alpha val="20000"/>
              </a:schemeClr>
            </a:outerShdw>
          </a:effectLst>
        </p:spPr>
        <p:txBody>
          <a:bodyPr wrap="square" anchor="ctr" anchorCtr="1">
            <a:normAutofit/>
          </a:bodyPr>
          <a:lstStyle>
            <a:lvl1pPr marL="0" indent="0">
              <a:lnSpc>
                <a:spcPct val="100000"/>
              </a:lnSpc>
              <a:spcAft>
                <a:spcPts val="0"/>
              </a:spcAft>
              <a:buNone/>
              <a:defRPr lang="zh-CN" altLang="en-US" sz="1800" b="1" dirty="0">
                <a:solidFill>
                  <a:srgbClr val="00113A"/>
                </a:solidFill>
              </a:defRPr>
            </a:lvl1pPr>
          </a:lstStyle>
          <a:p>
            <a:pPr marL="228600" lvl="0" indent="-228600" algn="ctr" fontAlgn="auto">
              <a:lnSpc>
                <a:spcPct val="100000"/>
              </a:lnSpc>
              <a:spcBef>
                <a:spcPts val="0"/>
              </a:spcBef>
              <a:spcAft>
                <a:spcPts val="1000"/>
              </a:spcAft>
            </a:pPr>
            <a:r>
              <a:rPr lang="zh-CN" altLang="en-US" dirty="0"/>
              <a:t>署名</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0">
                <a:srgbClr val="15A2E9">
                  <a:alpha val="0"/>
                </a:srgbClr>
              </a:gs>
              <a:gs pos="78000">
                <a:schemeClr val="accent3">
                  <a:alpha val="19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8"/>
          <p:cNvSpPr/>
          <p:nvPr userDrawn="1">
            <p:custDataLst>
              <p:tags r:id="rId3"/>
            </p:custDataLst>
          </p:nvPr>
        </p:nvSpPr>
        <p:spPr>
          <a:xfrm>
            <a:off x="8305800" y="668722"/>
            <a:ext cx="3886200" cy="2416175"/>
          </a:xfrm>
          <a:custGeom>
            <a:avLst/>
            <a:gdLst>
              <a:gd name="connsiteX0" fmla="*/ 6924247 w 11109644"/>
              <a:gd name="connsiteY0" fmla="*/ 0 h 5622065"/>
              <a:gd name="connsiteX1" fmla="*/ 11109644 w 11109644"/>
              <a:gd name="connsiteY1" fmla="*/ 0 h 5622065"/>
              <a:gd name="connsiteX2" fmla="*/ 11109644 w 11109644"/>
              <a:gd name="connsiteY2" fmla="*/ 627122 h 5622065"/>
              <a:gd name="connsiteX3" fmla="*/ 4957773 w 11109644"/>
              <a:gd name="connsiteY3" fmla="*/ 5622065 h 5622065"/>
              <a:gd name="connsiteX4" fmla="*/ 0 w 11109644"/>
              <a:gd name="connsiteY4" fmla="*/ 5622065 h 5622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 h="3805">
                <a:moveTo>
                  <a:pt x="4687" y="0"/>
                </a:moveTo>
                <a:lnTo>
                  <a:pt x="6120" y="0"/>
                </a:lnTo>
                <a:lnTo>
                  <a:pt x="6120" y="1561"/>
                </a:lnTo>
                <a:lnTo>
                  <a:pt x="3356" y="3805"/>
                </a:lnTo>
                <a:lnTo>
                  <a:pt x="0" y="3805"/>
                </a:lnTo>
                <a:lnTo>
                  <a:pt x="4687" y="0"/>
                </a:lnTo>
                <a:close/>
              </a:path>
            </a:pathLst>
          </a:custGeom>
          <a:gradFill flip="none" rotWithShape="1">
            <a:gsLst>
              <a:gs pos="0">
                <a:schemeClr val="bg1">
                  <a:alpha val="0"/>
                </a:schemeClr>
              </a:gs>
              <a:gs pos="53000">
                <a:schemeClr val="bg1">
                  <a:alpha val="20000"/>
                </a:schemeClr>
              </a:gs>
              <a:gs pos="100000">
                <a:schemeClr val="bg1">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任意多边形: 形状 8"/>
          <p:cNvSpPr/>
          <p:nvPr userDrawn="1">
            <p:custDataLst>
              <p:tags r:id="rId4"/>
            </p:custDataLst>
          </p:nvPr>
        </p:nvSpPr>
        <p:spPr>
          <a:xfrm>
            <a:off x="0" y="0"/>
            <a:ext cx="12192000" cy="6169794"/>
          </a:xfrm>
          <a:custGeom>
            <a:avLst/>
            <a:gdLst>
              <a:gd name="connsiteX0" fmla="*/ 6924247 w 11109644"/>
              <a:gd name="connsiteY0" fmla="*/ 0 h 5622065"/>
              <a:gd name="connsiteX1" fmla="*/ 11109644 w 11109644"/>
              <a:gd name="connsiteY1" fmla="*/ 0 h 5622065"/>
              <a:gd name="connsiteX2" fmla="*/ 11109644 w 11109644"/>
              <a:gd name="connsiteY2" fmla="*/ 627122 h 5622065"/>
              <a:gd name="connsiteX3" fmla="*/ 4957773 w 11109644"/>
              <a:gd name="connsiteY3" fmla="*/ 5622065 h 5622065"/>
              <a:gd name="connsiteX4" fmla="*/ 0 w 11109644"/>
              <a:gd name="connsiteY4" fmla="*/ 5622065 h 5622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9644" h="5622065">
                <a:moveTo>
                  <a:pt x="6924247" y="0"/>
                </a:moveTo>
                <a:lnTo>
                  <a:pt x="11109644" y="0"/>
                </a:lnTo>
                <a:lnTo>
                  <a:pt x="11109644" y="627122"/>
                </a:lnTo>
                <a:lnTo>
                  <a:pt x="4957773" y="5622065"/>
                </a:lnTo>
                <a:lnTo>
                  <a:pt x="0" y="5622065"/>
                </a:lnTo>
                <a:close/>
              </a:path>
            </a:pathLst>
          </a:custGeom>
          <a:gradFill flip="none" rotWithShape="1">
            <a:gsLst>
              <a:gs pos="0">
                <a:schemeClr val="bg1">
                  <a:alpha val="0"/>
                </a:schemeClr>
              </a:gs>
              <a:gs pos="22000">
                <a:schemeClr val="bg1">
                  <a:alpha val="25000"/>
                </a:schemeClr>
              </a:gs>
              <a:gs pos="43000">
                <a:schemeClr val="bg1">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 name="标题 1"/>
          <p:cNvSpPr>
            <a:spLocks noGrp="1"/>
          </p:cNvSpPr>
          <p:nvPr>
            <p:ph type="title" hasCustomPrompt="1"/>
            <p:custDataLst>
              <p:tags r:id="rId5"/>
            </p:custDataLst>
          </p:nvPr>
        </p:nvSpPr>
        <p:spPr>
          <a:xfrm>
            <a:off x="9334818" y="659197"/>
            <a:ext cx="2017395" cy="1081088"/>
          </a:xfrm>
        </p:spPr>
        <p:txBody>
          <a:bodyPr wrap="square" anchor="b">
            <a:normAutofit/>
          </a:bodyPr>
          <a:lstStyle>
            <a:lvl1pPr algn="ctr">
              <a:defRPr sz="6000">
                <a:solidFill>
                  <a:schemeClr val="tx2"/>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7"/>
            </p:custDataLst>
          </p:nvPr>
        </p:nvSpPr>
        <p:spPr/>
        <p:txBody>
          <a:bodyPr/>
          <a:lstStyle/>
          <a:p>
            <a:endParaRPr lang="zh-CN" altLang="en-US"/>
          </a:p>
        </p:txBody>
      </p:sp>
      <p:sp>
        <p:nvSpPr>
          <p:cNvPr id="9" name="灯片编号占位符 5"/>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pic>
        <p:nvPicPr>
          <p:cNvPr id="6" name="图片 5"/>
          <p:cNvPicPr>
            <a:picLocks noChangeAspect="1"/>
          </p:cNvPicPr>
          <p:nvPr userDrawn="1">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0" y="0"/>
            <a:ext cx="3529591" cy="1420371"/>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0" y="0"/>
            <a:ext cx="12192000" cy="6858000"/>
          </a:xfrm>
          <a:prstGeom prst="rect">
            <a:avLst/>
          </a:prstGeom>
          <a:gradFill>
            <a:gsLst>
              <a:gs pos="0">
                <a:schemeClr val="bg1">
                  <a:alpha val="0"/>
                </a:schemeClr>
              </a:gs>
              <a:gs pos="78000">
                <a:schemeClr val="accent3">
                  <a:alpha val="19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7" name="任意多边形: 形状 6"/>
          <p:cNvSpPr/>
          <p:nvPr userDrawn="1">
            <p:custDataLst>
              <p:tags r:id="rId3"/>
            </p:custDataLst>
          </p:nvPr>
        </p:nvSpPr>
        <p:spPr>
          <a:xfrm>
            <a:off x="673110" y="0"/>
            <a:ext cx="11518890" cy="6210528"/>
          </a:xfrm>
          <a:custGeom>
            <a:avLst/>
            <a:gdLst>
              <a:gd name="connsiteX0" fmla="*/ 7649010 w 11518890"/>
              <a:gd name="connsiteY0" fmla="*/ 0 h 6210528"/>
              <a:gd name="connsiteX1" fmla="*/ 11518890 w 11518890"/>
              <a:gd name="connsiteY1" fmla="*/ 0 h 6210528"/>
              <a:gd name="connsiteX2" fmla="*/ 11518890 w 11518890"/>
              <a:gd name="connsiteY2" fmla="*/ 546525 h 6210528"/>
              <a:gd name="connsiteX3" fmla="*/ 4542991 w 11518890"/>
              <a:gd name="connsiteY3" fmla="*/ 6210528 h 6210528"/>
              <a:gd name="connsiteX4" fmla="*/ 0 w 11518890"/>
              <a:gd name="connsiteY4" fmla="*/ 6210528 h 6210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8890" h="6210528">
                <a:moveTo>
                  <a:pt x="7649010" y="0"/>
                </a:moveTo>
                <a:lnTo>
                  <a:pt x="11518890" y="0"/>
                </a:lnTo>
                <a:lnTo>
                  <a:pt x="11518890" y="546525"/>
                </a:lnTo>
                <a:lnTo>
                  <a:pt x="4542991" y="6210528"/>
                </a:lnTo>
                <a:lnTo>
                  <a:pt x="0" y="6210528"/>
                </a:lnTo>
                <a:close/>
              </a:path>
            </a:pathLst>
          </a:custGeom>
          <a:gradFill flip="none" rotWithShape="1">
            <a:gsLst>
              <a:gs pos="0">
                <a:schemeClr val="bg1">
                  <a:alpha val="0"/>
                </a:schemeClr>
              </a:gs>
              <a:gs pos="22000">
                <a:schemeClr val="bg1">
                  <a:alpha val="35000"/>
                </a:schemeClr>
              </a:gs>
              <a:gs pos="43000">
                <a:schemeClr val="bg1">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0" name="同侧圆角矩形 25"/>
          <p:cNvSpPr/>
          <p:nvPr userDrawn="1">
            <p:custDataLst>
              <p:tags r:id="rId4"/>
            </p:custDataLst>
          </p:nvPr>
        </p:nvSpPr>
        <p:spPr>
          <a:xfrm flipH="1">
            <a:off x="1011593" y="1617798"/>
            <a:ext cx="4512514" cy="4795736"/>
          </a:xfrm>
          <a:prstGeom prst="round2SameRect">
            <a:avLst>
              <a:gd name="adj1" fmla="val 50000"/>
              <a:gd name="adj2" fmla="val 0"/>
            </a:avLst>
          </a:prstGeom>
          <a:gradFill>
            <a:gsLst>
              <a:gs pos="0">
                <a:schemeClr val="accent3">
                  <a:lumMod val="20000"/>
                  <a:lumOff val="80000"/>
                </a:schemeClr>
              </a:gs>
              <a:gs pos="54000">
                <a:schemeClr val="accent3">
                  <a:lumMod val="20000"/>
                  <a:lumOff val="8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11" name="图片 10"/>
          <p:cNvPicPr>
            <a:picLocks noChangeAspect="1"/>
          </p:cNvPicPr>
          <p:nvPr userDrawn="1">
            <p:custDataLst>
              <p:tags r:id="rId5"/>
            </p:custDataLst>
          </p:nvPr>
        </p:nvPicPr>
        <p:blipFill rotWithShape="1">
          <a:blip r:embed="rId6" cstate="print"/>
          <a:srcRect/>
          <a:stretch>
            <a:fillRect/>
          </a:stretch>
        </p:blipFill>
        <p:spPr>
          <a:xfrm>
            <a:off x="676425" y="2262594"/>
            <a:ext cx="5182850" cy="2532556"/>
          </a:xfrm>
          <a:prstGeom prst="rect">
            <a:avLst/>
          </a:prstGeom>
        </p:spPr>
      </p:pic>
      <p:sp>
        <p:nvSpPr>
          <p:cNvPr id="16" name="椭圆 15"/>
          <p:cNvSpPr/>
          <p:nvPr userDrawn="1">
            <p:custDataLst>
              <p:tags r:id="rId7"/>
            </p:custDataLst>
          </p:nvPr>
        </p:nvSpPr>
        <p:spPr>
          <a:xfrm>
            <a:off x="4743170" y="1444982"/>
            <a:ext cx="567239" cy="5672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16"/>
          <p:cNvSpPr/>
          <p:nvPr userDrawn="1">
            <p:custDataLst>
              <p:tags r:id="rId8"/>
            </p:custDataLst>
          </p:nvPr>
        </p:nvSpPr>
        <p:spPr>
          <a:xfrm>
            <a:off x="1490390" y="2059152"/>
            <a:ext cx="203442" cy="2034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a:sym typeface="+mn-ea"/>
            </a:endParaRPr>
          </a:p>
        </p:txBody>
      </p:sp>
      <p:sp>
        <p:nvSpPr>
          <p:cNvPr id="18" name="椭圆 17"/>
          <p:cNvSpPr/>
          <p:nvPr userDrawn="1">
            <p:custDataLst>
              <p:tags r:id="rId9"/>
            </p:custDataLst>
          </p:nvPr>
        </p:nvSpPr>
        <p:spPr>
          <a:xfrm>
            <a:off x="1693832" y="4662640"/>
            <a:ext cx="575174" cy="5751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a:sym typeface="+mn-ea"/>
            </a:endParaRPr>
          </a:p>
        </p:txBody>
      </p:sp>
      <p:sp>
        <p:nvSpPr>
          <p:cNvPr id="2" name="标题 1"/>
          <p:cNvSpPr>
            <a:spLocks noGrp="1"/>
          </p:cNvSpPr>
          <p:nvPr>
            <p:ph type="title" hasCustomPrompt="1"/>
            <p:custDataLst>
              <p:tags r:id="rId10"/>
            </p:custDataLst>
          </p:nvPr>
        </p:nvSpPr>
        <p:spPr>
          <a:xfrm>
            <a:off x="5864990" y="3683000"/>
            <a:ext cx="5488810" cy="873934"/>
          </a:xfrm>
        </p:spPr>
        <p:txBody>
          <a:bodyPr wrap="square" anchor="b">
            <a:normAutofit/>
          </a:bodyPr>
          <a:lstStyle>
            <a:lvl1pPr algn="r">
              <a:defRPr sz="5400"/>
            </a:lvl1pPr>
          </a:lstStyle>
          <a:p>
            <a:r>
              <a:rPr lang="zh-CN" altLang="en-US" dirty="0"/>
              <a:t>单击编辑母版标题</a:t>
            </a:r>
            <a:endParaRPr lang="zh-CN" altLang="en-US" dirty="0"/>
          </a:p>
        </p:txBody>
      </p:sp>
      <p:sp>
        <p:nvSpPr>
          <p:cNvPr id="8" name="节编号 3"/>
          <p:cNvSpPr>
            <a:spLocks noGrp="1"/>
          </p:cNvSpPr>
          <p:nvPr>
            <p:ph type="body" sz="quarter" idx="13" hasCustomPrompt="1"/>
            <p:custDataLst>
              <p:tags r:id="rId11"/>
            </p:custDataLst>
          </p:nvPr>
        </p:nvSpPr>
        <p:spPr>
          <a:xfrm>
            <a:off x="5864990" y="2140880"/>
            <a:ext cx="5488810" cy="1389539"/>
          </a:xfrm>
        </p:spPr>
        <p:txBody>
          <a:bodyPr wrap="none" anchor="ctr">
            <a:normAutofit/>
          </a:bodyPr>
          <a:lstStyle>
            <a:lvl1pPr marL="0" indent="0" algn="r">
              <a:buNone/>
              <a:defRPr lang="zh-CN" altLang="en-US" sz="7200" b="1" u="none" strike="noStrike" kern="1200" cap="none" spc="150" normalizeH="0" baseline="0" dirty="0">
                <a:solidFill>
                  <a:schemeClr val="accent1"/>
                </a:solidFill>
                <a:uFillTx/>
                <a:latin typeface="+mn-lt"/>
                <a:ea typeface="+mn-ea"/>
                <a:cs typeface="+mn-cs"/>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3"/>
            </p:custDataLst>
          </p:nvPr>
        </p:nvSpPr>
        <p:spPr/>
        <p:txBody>
          <a:bodyPr/>
          <a:lstStyle/>
          <a:p>
            <a:endParaRPr lang="zh-CN" altLang="en-US"/>
          </a:p>
        </p:txBody>
      </p:sp>
      <p:sp>
        <p:nvSpPr>
          <p:cNvPr id="6" name="灯片编号占位符 6"/>
          <p:cNvSpPr>
            <a:spLocks noGrp="1"/>
          </p:cNvSpPr>
          <p:nvPr>
            <p:ph type="sldNum" sz="quarter" idx="12"/>
            <p:custDataLst>
              <p:tags r:id="rId1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86000">
                <a:schemeClr val="accent3">
                  <a:alpha val="27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0" y="688206"/>
            <a:ext cx="12192000" cy="6169794"/>
          </a:xfrm>
          <a:custGeom>
            <a:avLst/>
            <a:gdLst>
              <a:gd name="connsiteX0" fmla="*/ 6924247 w 11109644"/>
              <a:gd name="connsiteY0" fmla="*/ 0 h 5622065"/>
              <a:gd name="connsiteX1" fmla="*/ 11109644 w 11109644"/>
              <a:gd name="connsiteY1" fmla="*/ 0 h 5622065"/>
              <a:gd name="connsiteX2" fmla="*/ 11109644 w 11109644"/>
              <a:gd name="connsiteY2" fmla="*/ 627122 h 5622065"/>
              <a:gd name="connsiteX3" fmla="*/ 4957773 w 11109644"/>
              <a:gd name="connsiteY3" fmla="*/ 5622065 h 5622065"/>
              <a:gd name="connsiteX4" fmla="*/ 0 w 11109644"/>
              <a:gd name="connsiteY4" fmla="*/ 5622065 h 5622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9644" h="5622065">
                <a:moveTo>
                  <a:pt x="6924247" y="0"/>
                </a:moveTo>
                <a:lnTo>
                  <a:pt x="11109644" y="0"/>
                </a:lnTo>
                <a:lnTo>
                  <a:pt x="11109644" y="627122"/>
                </a:lnTo>
                <a:lnTo>
                  <a:pt x="4957773" y="5622065"/>
                </a:lnTo>
                <a:lnTo>
                  <a:pt x="0" y="5622065"/>
                </a:lnTo>
                <a:close/>
              </a:path>
            </a:pathLst>
          </a:custGeom>
          <a:gradFill flip="none" rotWithShape="1">
            <a:gsLst>
              <a:gs pos="0">
                <a:schemeClr val="bg1">
                  <a:alpha val="0"/>
                </a:schemeClr>
              </a:gs>
              <a:gs pos="22000">
                <a:schemeClr val="bg1">
                  <a:alpha val="40000"/>
                </a:schemeClr>
              </a:gs>
              <a:gs pos="43000">
                <a:schemeClr val="bg1">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5" name="同侧圆角矩形 4"/>
          <p:cNvSpPr/>
          <p:nvPr userDrawn="1">
            <p:custDataLst>
              <p:tags r:id="rId4"/>
            </p:custDataLst>
          </p:nvPr>
        </p:nvSpPr>
        <p:spPr>
          <a:xfrm flipH="1">
            <a:off x="9077261" y="1340405"/>
            <a:ext cx="2227580" cy="3454400"/>
          </a:xfrm>
          <a:prstGeom prst="round2SameRect">
            <a:avLst>
              <a:gd name="adj1" fmla="val 50000"/>
              <a:gd name="adj2" fmla="val 0"/>
            </a:avLst>
          </a:prstGeom>
          <a:gradFill>
            <a:gsLst>
              <a:gs pos="0">
                <a:schemeClr val="accent3">
                  <a:lumMod val="20000"/>
                  <a:lumOff val="80000"/>
                </a:schemeClr>
              </a:gs>
              <a:gs pos="54000">
                <a:schemeClr val="accent3">
                  <a:lumMod val="20000"/>
                  <a:lumOff val="8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6" name="椭圆 25"/>
          <p:cNvSpPr/>
          <p:nvPr userDrawn="1">
            <p:custDataLst>
              <p:tags r:id="rId5"/>
            </p:custDataLst>
          </p:nvPr>
        </p:nvSpPr>
        <p:spPr>
          <a:xfrm>
            <a:off x="7088357" y="4258021"/>
            <a:ext cx="1510683" cy="15106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26"/>
          <p:cNvSpPr/>
          <p:nvPr userDrawn="1">
            <p:custDataLst>
              <p:tags r:id="rId6"/>
            </p:custDataLst>
          </p:nvPr>
        </p:nvSpPr>
        <p:spPr>
          <a:xfrm>
            <a:off x="7466871" y="1275852"/>
            <a:ext cx="654685" cy="65468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8" name="图片 27" descr="玻璃球021"/>
          <p:cNvPicPr>
            <a:picLocks noChangeAspect="1"/>
          </p:cNvPicPr>
          <p:nvPr userDrawn="1">
            <p:custDataLst>
              <p:tags r:id="rId7"/>
            </p:custDataLst>
          </p:nvPr>
        </p:nvPicPr>
        <p:blipFill>
          <a:blip r:embed="rId8" cstate="print"/>
          <a:srcRect l="20403" r="13107"/>
          <a:stretch>
            <a:fillRect/>
          </a:stretch>
        </p:blipFill>
        <p:spPr>
          <a:xfrm>
            <a:off x="6838031" y="1405008"/>
            <a:ext cx="4624744" cy="4349504"/>
          </a:xfrm>
          <a:prstGeom prst="rect">
            <a:avLst/>
          </a:prstGeom>
        </p:spPr>
      </p:pic>
      <p:sp>
        <p:nvSpPr>
          <p:cNvPr id="29" name="椭圆 28"/>
          <p:cNvSpPr/>
          <p:nvPr userDrawn="1">
            <p:custDataLst>
              <p:tags r:id="rId9"/>
            </p:custDataLst>
          </p:nvPr>
        </p:nvSpPr>
        <p:spPr>
          <a:xfrm>
            <a:off x="10837481" y="2566590"/>
            <a:ext cx="478155" cy="478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a:sym typeface="+mn-ea"/>
            </a:endParaRPr>
          </a:p>
        </p:txBody>
      </p:sp>
      <p:sp>
        <p:nvSpPr>
          <p:cNvPr id="2" name="标题 1"/>
          <p:cNvSpPr>
            <a:spLocks noGrp="1"/>
          </p:cNvSpPr>
          <p:nvPr>
            <p:ph type="ctrTitle"/>
            <p:custDataLst>
              <p:tags r:id="rId10"/>
            </p:custDataLst>
          </p:nvPr>
        </p:nvSpPr>
        <p:spPr>
          <a:xfrm>
            <a:off x="838200" y="1620908"/>
            <a:ext cx="5672966" cy="2457705"/>
          </a:xfrm>
        </p:spPr>
        <p:txBody>
          <a:bodyPr wrap="square" anchor="b">
            <a:normAutofit/>
          </a:bodyPr>
          <a:lstStyle>
            <a:lvl1pPr algn="l">
              <a:lnSpc>
                <a:spcPct val="100000"/>
              </a:lnSpc>
              <a:defRPr sz="6600">
                <a:solidFill>
                  <a:schemeClr val="tx2"/>
                </a:solidFill>
              </a:defRPr>
            </a:lvl1pPr>
          </a:lstStyle>
          <a:p>
            <a:r>
              <a:rPr lang="zh-CN" altLang="en-US" dirty="0"/>
              <a:t>单击此处编辑母版标题样式</a:t>
            </a:r>
            <a:endParaRPr lang="zh-CN" altLang="en-US" dirty="0"/>
          </a:p>
        </p:txBody>
      </p:sp>
      <p:sp>
        <p:nvSpPr>
          <p:cNvPr id="24" name="署名占位符 10"/>
          <p:cNvSpPr>
            <a:spLocks noGrp="1"/>
          </p:cNvSpPr>
          <p:nvPr>
            <p:ph type="body" sz="quarter" idx="17" hasCustomPrompt="1"/>
            <p:custDataLst>
              <p:tags r:id="rId11"/>
            </p:custDataLst>
          </p:nvPr>
        </p:nvSpPr>
        <p:spPr>
          <a:xfrm>
            <a:off x="839788" y="4446522"/>
            <a:ext cx="2880000" cy="540000"/>
          </a:xfrm>
          <a:prstGeom prst="roundRect">
            <a:avLst>
              <a:gd name="adj" fmla="val 50000"/>
            </a:avLst>
          </a:prstGeom>
          <a:solidFill>
            <a:srgbClr val="FFFFFF"/>
          </a:solidFill>
          <a:effectLst>
            <a:outerShdw blurRad="127000" dist="127000" dir="2700000" algn="tl" rotWithShape="0">
              <a:schemeClr val="accent3">
                <a:lumMod val="60000"/>
                <a:lumOff val="40000"/>
                <a:alpha val="20000"/>
              </a:schemeClr>
            </a:outerShdw>
          </a:effectLst>
        </p:spPr>
        <p:txBody>
          <a:bodyPr vert="horz" wrap="square" lIns="0" tIns="0" rIns="0" bIns="0" rtlCol="0" anchor="ctr" anchorCtr="1">
            <a:normAutofit/>
          </a:bodyPr>
          <a:lstStyle>
            <a:lvl1pPr marL="0" indent="0">
              <a:lnSpc>
                <a:spcPct val="100000"/>
              </a:lnSpc>
              <a:spcAft>
                <a:spcPts val="0"/>
              </a:spcAft>
              <a:buNone/>
              <a:defRPr lang="zh-CN" altLang="en-US" sz="1800" b="1" dirty="0">
                <a:solidFill>
                  <a:srgbClr val="00113A"/>
                </a:solidFill>
              </a:defRPr>
            </a:lvl1pPr>
          </a:lstStyle>
          <a:p>
            <a:pPr marL="228600" lvl="0" indent="-228600" algn="ctr" fontAlgn="auto">
              <a:lnSpc>
                <a:spcPct val="100000"/>
              </a:lnSpc>
              <a:spcBef>
                <a:spcPts val="0"/>
              </a:spcBef>
              <a:spcAft>
                <a:spcPts val="1000"/>
              </a:spcAft>
            </a:pPr>
            <a:r>
              <a:rPr lang="zh-CN" altLang="en-US" dirty="0"/>
              <a:t>署名</a:t>
            </a:r>
            <a:endParaRPr lang="zh-CN" altLang="en-US" dirty="0"/>
          </a:p>
        </p:txBody>
      </p:sp>
      <p:sp>
        <p:nvSpPr>
          <p:cNvPr id="22" name="公司名占位符 6"/>
          <p:cNvSpPr>
            <a:spLocks noGrp="1"/>
          </p:cNvSpPr>
          <p:nvPr>
            <p:ph type="body" sz="quarter" idx="13" hasCustomPrompt="1"/>
            <p:custDataLst>
              <p:tags r:id="rId12"/>
            </p:custDataLst>
          </p:nvPr>
        </p:nvSpPr>
        <p:spPr>
          <a:xfrm>
            <a:off x="838198" y="644263"/>
            <a:ext cx="2880000" cy="504000"/>
          </a:xfrm>
        </p:spPr>
        <p:txBody>
          <a:bodyPr wrap="square" anchor="ctr">
            <a:normAutofit/>
          </a:bodyPr>
          <a:lstStyle>
            <a:lvl1pPr marL="0" indent="0">
              <a:lnSpc>
                <a:spcPct val="100000"/>
              </a:lnSpc>
              <a:buNone/>
              <a:defRPr sz="1800">
                <a:solidFill>
                  <a:schemeClr val="tx1">
                    <a:alpha val="40000"/>
                  </a:schemeClr>
                </a:solidFill>
              </a:defRPr>
            </a:lvl1pPr>
          </a:lstStyle>
          <a:p>
            <a:pPr lvl="0"/>
            <a:r>
              <a:rPr lang="zh-CN" altLang="en-US" dirty="0"/>
              <a:t>公司名</a:t>
            </a:r>
            <a:endParaRPr lang="zh-CN" altLang="en-US" dirty="0"/>
          </a:p>
        </p:txBody>
      </p:sp>
      <p:sp>
        <p:nvSpPr>
          <p:cNvPr id="23" name="年号占位符 8"/>
          <p:cNvSpPr>
            <a:spLocks noGrp="1"/>
          </p:cNvSpPr>
          <p:nvPr>
            <p:ph type="body" sz="quarter" idx="15" hasCustomPrompt="1"/>
            <p:custDataLst>
              <p:tags r:id="rId13"/>
            </p:custDataLst>
          </p:nvPr>
        </p:nvSpPr>
        <p:spPr>
          <a:xfrm>
            <a:off x="8473800" y="644263"/>
            <a:ext cx="2880000" cy="504000"/>
          </a:xfrm>
        </p:spPr>
        <p:txBody>
          <a:bodyPr wrap="square" anchor="ctr">
            <a:normAutofit/>
          </a:bodyPr>
          <a:lstStyle>
            <a:lvl1pPr marL="0" indent="0" algn="r">
              <a:lnSpc>
                <a:spcPct val="100000"/>
              </a:lnSpc>
              <a:buNone/>
              <a:defRPr sz="1800">
                <a:solidFill>
                  <a:schemeClr val="tx1">
                    <a:alpha val="40000"/>
                  </a:schemeClr>
                </a:solidFill>
              </a:defRPr>
            </a:lvl1pPr>
          </a:lstStyle>
          <a:p>
            <a:pPr lvl="0"/>
            <a:r>
              <a:rPr lang="zh-CN" altLang="en-US" dirty="0"/>
              <a:t>年号</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dirty="0"/>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slideLayout" Target="../slideLayouts/slideLayout13.xml"/><Relationship Id="rId19" Type="http://schemas.openxmlformats.org/officeDocument/2006/relationships/tags" Target="../tags/tag127.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7" Type="http://schemas.openxmlformats.org/officeDocument/2006/relationships/theme" Target="../theme/theme3.xml"/><Relationship Id="rId26" Type="http://schemas.openxmlformats.org/officeDocument/2006/relationships/tags" Target="../tags/tag229.xml"/><Relationship Id="rId25" Type="http://schemas.openxmlformats.org/officeDocument/2006/relationships/tags" Target="../tags/tag228.xml"/><Relationship Id="rId24" Type="http://schemas.openxmlformats.org/officeDocument/2006/relationships/tags" Target="../tags/tag227.xml"/><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slideLayout" Target="../slideLayouts/slideLayout31.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image" Target="../media/image10.png"/><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a:gsLst>
              <a:gs pos="0">
                <a:srgbClr val="15A2E9">
                  <a:alpha val="0"/>
                </a:srgbClr>
              </a:gs>
              <a:gs pos="78000">
                <a:schemeClr val="accent3">
                  <a:alpha val="19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9" name="任意多边形: 形状 8"/>
          <p:cNvSpPr/>
          <p:nvPr userDrawn="1">
            <p:custDataLst>
              <p:tags r:id="rId13"/>
            </p:custDataLst>
          </p:nvPr>
        </p:nvSpPr>
        <p:spPr>
          <a:xfrm>
            <a:off x="673110" y="5647"/>
            <a:ext cx="11518890" cy="6210528"/>
          </a:xfrm>
          <a:custGeom>
            <a:avLst/>
            <a:gdLst>
              <a:gd name="connsiteX0" fmla="*/ 7649010 w 11518890"/>
              <a:gd name="connsiteY0" fmla="*/ 0 h 6210528"/>
              <a:gd name="connsiteX1" fmla="*/ 11518890 w 11518890"/>
              <a:gd name="connsiteY1" fmla="*/ 0 h 6210528"/>
              <a:gd name="connsiteX2" fmla="*/ 11518890 w 11518890"/>
              <a:gd name="connsiteY2" fmla="*/ 546525 h 6210528"/>
              <a:gd name="connsiteX3" fmla="*/ 4542991 w 11518890"/>
              <a:gd name="connsiteY3" fmla="*/ 6210528 h 6210528"/>
              <a:gd name="connsiteX4" fmla="*/ 0 w 11518890"/>
              <a:gd name="connsiteY4" fmla="*/ 6210528 h 6210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8890" h="6210528">
                <a:moveTo>
                  <a:pt x="7649010" y="0"/>
                </a:moveTo>
                <a:lnTo>
                  <a:pt x="11518890" y="0"/>
                </a:lnTo>
                <a:lnTo>
                  <a:pt x="11518890" y="546525"/>
                </a:lnTo>
                <a:lnTo>
                  <a:pt x="4542991" y="6210528"/>
                </a:lnTo>
                <a:lnTo>
                  <a:pt x="0" y="6210528"/>
                </a:lnTo>
                <a:close/>
              </a:path>
            </a:pathLst>
          </a:custGeom>
          <a:gradFill flip="none" rotWithShape="1">
            <a:gsLst>
              <a:gs pos="0">
                <a:schemeClr val="bg2">
                  <a:alpha val="24000"/>
                </a:schemeClr>
              </a:gs>
              <a:gs pos="59000">
                <a:schemeClr val="bg1">
                  <a:alpha val="0"/>
                </a:schemeClr>
              </a:gs>
              <a:gs pos="31000">
                <a:schemeClr val="bg1">
                  <a:alpha val="19000"/>
                </a:scheme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任意多边形: 形状 17"/>
          <p:cNvSpPr/>
          <p:nvPr userDrawn="1">
            <p:custDataLst>
              <p:tags r:id="rId14"/>
            </p:custDataLst>
          </p:nvPr>
        </p:nvSpPr>
        <p:spPr>
          <a:xfrm>
            <a:off x="2379380" y="2614469"/>
            <a:ext cx="9812621" cy="4237884"/>
          </a:xfrm>
          <a:custGeom>
            <a:avLst/>
            <a:gdLst>
              <a:gd name="connsiteX0" fmla="*/ 5219462 w 9812621"/>
              <a:gd name="connsiteY0" fmla="*/ 0 h 4237884"/>
              <a:gd name="connsiteX1" fmla="*/ 9812621 w 9812621"/>
              <a:gd name="connsiteY1" fmla="*/ 0 h 4237884"/>
              <a:gd name="connsiteX2" fmla="*/ 9812621 w 9812621"/>
              <a:gd name="connsiteY2" fmla="*/ 688219 h 4237884"/>
              <a:gd name="connsiteX3" fmla="*/ 5440784 w 9812621"/>
              <a:gd name="connsiteY3" fmla="*/ 4237884 h 4237884"/>
              <a:gd name="connsiteX4" fmla="*/ 0 w 9812621"/>
              <a:gd name="connsiteY4" fmla="*/ 4237884 h 4237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2621" h="4237884">
                <a:moveTo>
                  <a:pt x="5219462" y="0"/>
                </a:moveTo>
                <a:lnTo>
                  <a:pt x="9812621" y="0"/>
                </a:lnTo>
                <a:lnTo>
                  <a:pt x="9812621" y="688219"/>
                </a:lnTo>
                <a:lnTo>
                  <a:pt x="5440784" y="4237884"/>
                </a:lnTo>
                <a:lnTo>
                  <a:pt x="0" y="4237884"/>
                </a:lnTo>
                <a:close/>
              </a:path>
            </a:pathLst>
          </a:custGeom>
          <a:gradFill flip="none" rotWithShape="1">
            <a:gsLst>
              <a:gs pos="0">
                <a:schemeClr val="bg1">
                  <a:alpha val="0"/>
                </a:schemeClr>
              </a:gs>
              <a:gs pos="30000">
                <a:schemeClr val="bg1">
                  <a:alpha val="14000"/>
                </a:schemeClr>
              </a:gs>
              <a:gs pos="75000">
                <a:schemeClr val="bg1">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同侧圆角矩形 25"/>
          <p:cNvSpPr/>
          <p:nvPr userDrawn="1">
            <p:custDataLst>
              <p:tags r:id="rId15"/>
            </p:custDataLst>
          </p:nvPr>
        </p:nvSpPr>
        <p:spPr>
          <a:xfrm flipH="1">
            <a:off x="10559914" y="162135"/>
            <a:ext cx="1221006" cy="1298158"/>
          </a:xfrm>
          <a:prstGeom prst="round2SameRect">
            <a:avLst>
              <a:gd name="adj1" fmla="val 50000"/>
              <a:gd name="adj2" fmla="val 50000"/>
            </a:avLst>
          </a:prstGeom>
          <a:gradFill>
            <a:gsLst>
              <a:gs pos="0">
                <a:schemeClr val="accent3">
                  <a:lumMod val="40000"/>
                  <a:lumOff val="60000"/>
                </a:schemeClr>
              </a:gs>
              <a:gs pos="44000">
                <a:schemeClr val="accent3">
                  <a:lumMod val="20000"/>
                  <a:lumOff val="8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15" name="图片 14"/>
          <p:cNvPicPr>
            <a:picLocks noChangeAspect="1"/>
          </p:cNvPicPr>
          <p:nvPr userDrawn="1">
            <p:custDataLst>
              <p:tags r:id="rId16"/>
            </p:custDataLst>
          </p:nvPr>
        </p:nvPicPr>
        <p:blipFill rotWithShape="1">
          <a:blip r:embed="rId17" cstate="print">
            <a:alphaModFix amt="70000"/>
          </a:blip>
          <a:srcRect/>
          <a:stretch>
            <a:fillRect/>
          </a:stretch>
        </p:blipFill>
        <p:spPr>
          <a:xfrm>
            <a:off x="10331124" y="340859"/>
            <a:ext cx="1678586" cy="820227"/>
          </a:xfrm>
          <a:prstGeom prst="rect">
            <a:avLst/>
          </a:prstGeom>
        </p:spPr>
      </p:pic>
      <p:sp>
        <p:nvSpPr>
          <p:cNvPr id="12" name="椭圆 11"/>
          <p:cNvSpPr/>
          <p:nvPr userDrawn="1">
            <p:custDataLst>
              <p:tags r:id="rId18"/>
            </p:custDataLst>
          </p:nvPr>
        </p:nvSpPr>
        <p:spPr>
          <a:xfrm>
            <a:off x="503806" y="684213"/>
            <a:ext cx="72000" cy="72000"/>
          </a:xfrm>
          <a:prstGeom prst="ellips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9"/>
            </p:custDataLst>
          </p:nvPr>
        </p:nvSpPr>
        <p:spPr>
          <a:xfrm>
            <a:off x="503806" y="811214"/>
            <a:ext cx="72000" cy="720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20"/>
            </p:custDataLst>
          </p:nvPr>
        </p:nvSpPr>
        <p:spPr>
          <a:xfrm>
            <a:off x="503806" y="938215"/>
            <a:ext cx="72000" cy="72000"/>
          </a:xfrm>
          <a:prstGeom prst="ellips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userDrawn="1">
            <p:ph type="title"/>
            <p:custDataLst>
              <p:tags r:id="rId21"/>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userDrawn="1">
            <p:ph type="body" idx="1"/>
            <p:custDataLst>
              <p:tags r:id="rId22"/>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userDrawn="1">
            <p:ph type="dt" sz="half" idx="2"/>
            <p:custDataLst>
              <p:tags r:id="rId23"/>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3"/>
            <p:custDataLst>
              <p:tags r:id="rId2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userDrawn="1">
            <p:ph type="sldNum" sz="quarter" idx="4"/>
            <p:custDataLst>
              <p:tags r:id="rId25"/>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6"/>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1.xml"/><Relationship Id="rId1" Type="http://schemas.openxmlformats.org/officeDocument/2006/relationships/tags" Target="../tags/tag230.xml"/></Relationships>
</file>

<file path=ppt/slides/_rels/slide10.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20.xml"/><Relationship Id="rId19" Type="http://schemas.openxmlformats.org/officeDocument/2006/relationships/slideLayout" Target="../slideLayouts/slideLayout18.xml"/><Relationship Id="rId18" Type="http://schemas.openxmlformats.org/officeDocument/2006/relationships/tags" Target="../tags/tag334.xml"/><Relationship Id="rId17" Type="http://schemas.openxmlformats.org/officeDocument/2006/relationships/tags" Target="../tags/tag333.xml"/><Relationship Id="rId16" Type="http://schemas.openxmlformats.org/officeDocument/2006/relationships/tags" Target="../tags/tag332.xml"/><Relationship Id="rId15" Type="http://schemas.openxmlformats.org/officeDocument/2006/relationships/tags" Target="../tags/tag331.xml"/><Relationship Id="rId14" Type="http://schemas.openxmlformats.org/officeDocument/2006/relationships/tags" Target="../tags/tag330.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tags" Target="../tags/tag319.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4.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12.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41.xml"/><Relationship Id="rId19" Type="http://schemas.openxmlformats.org/officeDocument/2006/relationships/slideLayout" Target="../slideLayouts/slideLayout18.xml"/><Relationship Id="rId18" Type="http://schemas.openxmlformats.org/officeDocument/2006/relationships/tags" Target="../tags/tag355.xml"/><Relationship Id="rId17" Type="http://schemas.openxmlformats.org/officeDocument/2006/relationships/tags" Target="../tags/tag354.xml"/><Relationship Id="rId16" Type="http://schemas.openxmlformats.org/officeDocument/2006/relationships/tags" Target="../tags/tag353.xml"/><Relationship Id="rId15" Type="http://schemas.openxmlformats.org/officeDocument/2006/relationships/tags" Target="../tags/tag352.xml"/><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tags" Target="../tags/tag340.xml"/></Relationships>
</file>

<file path=ppt/slides/_rels/slide13.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5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57.xml"/><Relationship Id="rId15" Type="http://schemas.openxmlformats.org/officeDocument/2006/relationships/slideLayout" Target="../slideLayouts/slideLayout18.xml"/><Relationship Id="rId14" Type="http://schemas.openxmlformats.org/officeDocument/2006/relationships/tags" Target="../tags/tag365.xml"/><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tags" Target="../tags/tag356.xml"/></Relationships>
</file>

<file path=ppt/slides/_rels/slide14.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67.xml"/><Relationship Id="rId18" Type="http://schemas.openxmlformats.org/officeDocument/2006/relationships/slideLayout" Target="../slideLayouts/slideLayout18.xml"/><Relationship Id="rId17" Type="http://schemas.openxmlformats.org/officeDocument/2006/relationships/tags" Target="../tags/tag380.xml"/><Relationship Id="rId16" Type="http://schemas.openxmlformats.org/officeDocument/2006/relationships/tags" Target="../tags/tag379.xml"/><Relationship Id="rId15" Type="http://schemas.openxmlformats.org/officeDocument/2006/relationships/tags" Target="../tags/tag378.xml"/><Relationship Id="rId14" Type="http://schemas.openxmlformats.org/officeDocument/2006/relationships/tags" Target="../tags/tag377.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6.xml"/></Relationships>
</file>

<file path=ppt/slides/_rels/slide15.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38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82.xml"/><Relationship Id="rId15" Type="http://schemas.openxmlformats.org/officeDocument/2006/relationships/slideLayout" Target="../slideLayouts/slideLayout18.xml"/><Relationship Id="rId14" Type="http://schemas.openxmlformats.org/officeDocument/2006/relationships/tags" Target="../tags/tag390.xml"/><Relationship Id="rId13" Type="http://schemas.openxmlformats.org/officeDocument/2006/relationships/tags" Target="../tags/tag389.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81.xml"/></Relationships>
</file>

<file path=ppt/slides/_rels/slide16.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image" Target="../media/image12.jpeg"/><Relationship Id="rId4" Type="http://schemas.openxmlformats.org/officeDocument/2006/relationships/tags" Target="../tags/tag392.xml"/><Relationship Id="rId3" Type="http://schemas.openxmlformats.org/officeDocument/2006/relationships/image" Target="file:///C:\Users\1V994W2\PycharmProjects\PPT_Background_Generation/pic_temp/0_pic_quater_right_down.png"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tags" Target="../tags/tag391.xml"/></Relationships>
</file>

<file path=ppt/slides/_rels/slide2.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2" Type="http://schemas.openxmlformats.org/officeDocument/2006/relationships/slideLayout" Target="../slideLayouts/slideLayout32.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2.xml"/></Relationships>
</file>

<file path=ppt/slides/_rels/slide3.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24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44.xml"/><Relationship Id="rId12" Type="http://schemas.openxmlformats.org/officeDocument/2006/relationships/slideLayout" Target="../slideLayouts/slideLayout18.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3.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5.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25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57.xml"/><Relationship Id="rId15" Type="http://schemas.openxmlformats.org/officeDocument/2006/relationships/slideLayout" Target="../slideLayouts/slideLayout18.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6.xml"/></Relationships>
</file>

<file path=ppt/slides/_rels/slide6.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26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67.xml"/><Relationship Id="rId15" Type="http://schemas.openxmlformats.org/officeDocument/2006/relationships/slideLayout" Target="../slideLayouts/slideLayout18.xml"/><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tags" Target="../tags/tag266.xml"/></Relationships>
</file>

<file path=ppt/slides/_rels/slide7.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7.png"/><Relationship Id="rId5" Type="http://schemas.openxmlformats.org/officeDocument/2006/relationships/tags" Target="../tags/tag27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6.png"/><Relationship Id="rId20" Type="http://schemas.openxmlformats.org/officeDocument/2006/relationships/notesSlide" Target="../notesSlides/notesSlide1.xml"/><Relationship Id="rId2" Type="http://schemas.openxmlformats.org/officeDocument/2006/relationships/tags" Target="../tags/tag277.xml"/><Relationship Id="rId19" Type="http://schemas.openxmlformats.org/officeDocument/2006/relationships/slideLayout" Target="../slideLayouts/slideLayout18.xml"/><Relationship Id="rId18" Type="http://schemas.openxmlformats.org/officeDocument/2006/relationships/tags" Target="../tags/tag289.xml"/><Relationship Id="rId17" Type="http://schemas.openxmlformats.org/officeDocument/2006/relationships/tags" Target="../tags/tag288.xml"/><Relationship Id="rId16" Type="http://schemas.openxmlformats.org/officeDocument/2006/relationships/tags" Target="../tags/tag287.xml"/><Relationship Id="rId15" Type="http://schemas.openxmlformats.org/officeDocument/2006/relationships/tags" Target="../tags/tag286.xml"/><Relationship Id="rId14" Type="http://schemas.openxmlformats.org/officeDocument/2006/relationships/tags" Target="../tags/tag285.xml"/><Relationship Id="rId13" Type="http://schemas.openxmlformats.org/officeDocument/2006/relationships/tags" Target="../tags/tag284.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tags" Target="../tags/tag276.xml"/></Relationships>
</file>

<file path=ppt/slides/_rels/slide8.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7.png"/><Relationship Id="rId5" Type="http://schemas.openxmlformats.org/officeDocument/2006/relationships/tags" Target="../tags/tag29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6.png"/><Relationship Id="rId2" Type="http://schemas.openxmlformats.org/officeDocument/2006/relationships/tags" Target="../tags/tag291.xml"/><Relationship Id="rId19" Type="http://schemas.openxmlformats.org/officeDocument/2006/relationships/notesSlide" Target="../notesSlides/notesSlide2.xml"/><Relationship Id="rId18" Type="http://schemas.openxmlformats.org/officeDocument/2006/relationships/slideLayout" Target="../slideLayouts/slideLayout18.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90.xml"/></Relationships>
</file>

<file path=ppt/slides/_rels/slide9.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304.xml"/><Relationship Id="rId19" Type="http://schemas.openxmlformats.org/officeDocument/2006/relationships/slideLayout" Target="../slideLayouts/slideLayout18.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idx="14"/>
            <p:custDataLst>
              <p:tags r:id="rId1"/>
            </p:custDataLst>
          </p:nvPr>
        </p:nvSpPr>
        <p:spPr>
          <a:xfrm>
            <a:off x="960877" y="3211468"/>
            <a:ext cx="5676945" cy="970915"/>
          </a:xfrm>
        </p:spPr>
        <p:txBody>
          <a:bodyPr>
            <a:normAutofit fontScale="90000"/>
          </a:bodyPr>
          <a:p>
            <a:r>
              <a:rPr lang="zh-CN" altLang="en-US">
                <a:solidFill>
                  <a:schemeClr val="accent1">
                    <a:lumMod val="75000"/>
                  </a:schemeClr>
                </a:solidFill>
              </a:rPr>
              <a:t>第</a:t>
            </a:r>
            <a:r>
              <a:rPr lang="en-US" altLang="zh-CN">
                <a:solidFill>
                  <a:schemeClr val="accent1">
                    <a:lumMod val="75000"/>
                  </a:schemeClr>
                </a:solidFill>
              </a:rPr>
              <a:t>10</a:t>
            </a:r>
            <a:r>
              <a:rPr lang="zh-CN" altLang="en-US">
                <a:solidFill>
                  <a:schemeClr val="accent1">
                    <a:lumMod val="75000"/>
                  </a:schemeClr>
                </a:solidFill>
              </a:rPr>
              <a:t>章</a:t>
            </a:r>
            <a:r>
              <a:rPr lang="en-US" altLang="zh-CN">
                <a:solidFill>
                  <a:schemeClr val="accent1">
                    <a:lumMod val="75000"/>
                  </a:schemeClr>
                </a:solidFill>
              </a:rPr>
              <a:t> </a:t>
            </a:r>
            <a:br>
              <a:rPr lang="en-US" altLang="zh-CN">
                <a:solidFill>
                  <a:schemeClr val="accent1">
                    <a:lumMod val="75000"/>
                  </a:schemeClr>
                </a:solidFill>
              </a:rPr>
            </a:br>
            <a:r>
              <a:rPr lang="zh-CN" altLang="en-US">
                <a:solidFill>
                  <a:schemeClr val="accent1">
                    <a:lumMod val="75000"/>
                  </a:schemeClr>
                </a:solidFill>
              </a:rPr>
              <a:t>外汇与黄金投资</a:t>
            </a:r>
            <a:endParaRPr lang="zh-CN" altLang="en-US">
              <a:solidFill>
                <a:schemeClr val="accent1">
                  <a:lumMod val="75000"/>
                </a:schemeClr>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999897"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1040130" y="2407285"/>
            <a:ext cx="2928620"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黄金期货合约是在将来的某个时间交割一定数量和质量等级的黄金的标准协议。期货交易所为标准期货合同规定了诸多标准项目。</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上海期货交易所根据中国黄金期货的交易特征，设计推出的黄金期货标准合约，是黄金期货的产品核心。</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1040165" y="200215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黄金期货合约</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5" name="椭圆 4"/>
          <p:cNvSpPr/>
          <p:nvPr>
            <p:custDataLst>
              <p:tags r:id="rId8"/>
            </p:custDataLst>
          </p:nvPr>
        </p:nvSpPr>
        <p:spPr>
          <a:xfrm>
            <a:off x="61344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845384" y="2407285"/>
            <a:ext cx="2928620" cy="3842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投资者根据合约所剩时间期限的长短，将黄金期货合约分为远期合约、近期合约、临近交割月合约和交割月合约等。一般黄金期货合约交易以一个日历年为时间周期，循环往复。随着时间的推移，远期合约将逐渐变成近期合约、临近交割月合约、交割月合约。</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846019" y="2002155"/>
            <a:ext cx="2928620" cy="398780"/>
          </a:xfrm>
          <a:prstGeom prst="rect">
            <a:avLst/>
          </a:prstGeom>
          <a:noFill/>
        </p:spPr>
        <p:txBody>
          <a:bodyPr wrap="square" rtlCol="0">
            <a:normAutofit fontScale="90000"/>
          </a:bodyPr>
          <a:lstStyle/>
          <a:p>
            <a:pPr algn="l">
              <a:buClrTx/>
              <a:buSzTx/>
              <a:buFontTx/>
            </a:pPr>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黄金期货品种</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8" name="椭圆 7"/>
          <p:cNvSpPr/>
          <p:nvPr>
            <p:custDataLst>
              <p:tags r:id="rId11"/>
            </p:custDataLst>
          </p:nvPr>
        </p:nvSpPr>
        <p:spPr>
          <a:xfrm>
            <a:off x="4419299"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425815" y="2407285"/>
            <a:ext cx="3331845" cy="38423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黄金股票是指金矿公司或与黄金产业相关企业向社会公开发行的上市或不上市的股票，如山东黄金（股票代码600547）、中金黄金（股票代码600489）等股票。由于黄金行业的主要资源在金矿，因此，投资者更加关注金矿公司股票。</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651875" y="200215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黄金股票</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1" name="椭圆 10"/>
          <p:cNvSpPr/>
          <p:nvPr>
            <p:custDataLst>
              <p:tags r:id="rId14"/>
            </p:custDataLst>
          </p:nvPr>
        </p:nvSpPr>
        <p:spPr>
          <a:xfrm>
            <a:off x="822515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194042"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501085" y="1012895"/>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rPr>
              <a:t>2.黄金期货交易</a:t>
            </a:r>
            <a:endPar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endParaRPr>
          </a:p>
        </p:txBody>
      </p:sp>
      <p:sp>
        <p:nvSpPr>
          <p:cNvPr id="13" name="文本框 12"/>
          <p:cNvSpPr txBox="1"/>
          <p:nvPr>
            <p:custDataLst>
              <p:tags r:id="rId17"/>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10.2.3黄金理财品种</a:t>
            </a:r>
            <a:endPar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custDataLst>
              <p:tags r:id="rId1"/>
            </p:custDataLst>
          </p:nvPr>
        </p:nvSpPr>
        <p:spPr>
          <a:xfrm>
            <a:off x="4005580" y="2287588"/>
            <a:ext cx="1487170" cy="2285999"/>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rPr>
              <a:t>02</a:t>
            </a: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3" name="直接连接符 2"/>
          <p:cNvCxnSpPr/>
          <p:nvPr>
            <p:custDataLst>
              <p:tags r:id="rId2"/>
            </p:custDataLst>
          </p:nvPr>
        </p:nvCxnSpPr>
        <p:spPr>
          <a:xfrm>
            <a:off x="3888105" y="182975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3"/>
            </p:custDataLst>
          </p:nvPr>
        </p:nvCxnSpPr>
        <p:spPr>
          <a:xfrm>
            <a:off x="3888105" y="5028247"/>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ctrTitle" idx="14"/>
            <p:custDataLst>
              <p:tags r:id="rId4"/>
            </p:custDataLst>
          </p:nvPr>
        </p:nvSpPr>
        <p:spPr>
          <a:xfrm>
            <a:off x="5672455" y="2930843"/>
            <a:ext cx="4536440" cy="835660"/>
          </a:xfrm>
        </p:spPr>
        <p:txBody>
          <a:bodyPr>
            <a:normAutofit/>
          </a:bodyPr>
          <a:p>
            <a:r>
              <a:rPr lang="zh-CN" altLang="en-US">
                <a:solidFill>
                  <a:schemeClr val="accent1">
                    <a:lumMod val="75000"/>
                  </a:schemeClr>
                </a:solidFill>
              </a:rPr>
              <a:t>外汇投资</a:t>
            </a:r>
            <a:endParaRPr lang="zh-CN" altLang="en-US">
              <a:solidFill>
                <a:schemeClr val="accent1">
                  <a:lumMod val="75000"/>
                </a:schemeClr>
              </a:solidFill>
            </a:endParaRPr>
          </a:p>
        </p:txBody>
      </p: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999897"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684530" y="2407285"/>
            <a:ext cx="3381375"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外汇是以外币表示的用于国际结算的支付凭证。</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国际货币基金组织（IMF）：外汇是货币行政当局（中央银行、货币机构、外汇平准基金和财政部）以银行存款、财政部债券、长短期政府证券等形式所保有的在国际收支逆差时可以使用的债权。</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外汇是指货币在各国间的流动，以及把一个国家的货币兑换成另一个国家的货币，借以清偿国际债权、债务关系的一种专门性的经营活动</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1040165" y="200215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外汇的定义</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5" name="椭圆 4"/>
          <p:cNvSpPr/>
          <p:nvPr>
            <p:custDataLst>
              <p:tags r:id="rId8"/>
            </p:custDataLst>
          </p:nvPr>
        </p:nvSpPr>
        <p:spPr>
          <a:xfrm>
            <a:off x="61344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845384" y="2407285"/>
            <a:ext cx="2928620" cy="3842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（1）根据外汇进行兑换时的受限制程度，可以分为自由兑换外汇、有限自由兑换外汇和记账外汇。</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（2）根据外汇的来源与用途不同，可以分为贸易外汇、非贸易外汇和金融外汇。</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（3）根据外汇汇率的市场走势不同，可以分为硬外汇和软外汇。</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846019" y="2002155"/>
            <a:ext cx="2928620" cy="398780"/>
          </a:xfrm>
          <a:prstGeom prst="rect">
            <a:avLst/>
          </a:prstGeom>
          <a:noFill/>
        </p:spPr>
        <p:txBody>
          <a:bodyPr wrap="square" rtlCol="0">
            <a:normAutofit fontScale="90000"/>
          </a:bodyPr>
          <a:lstStyle/>
          <a:p>
            <a:pPr algn="l">
              <a:buClrTx/>
              <a:buSzTx/>
              <a:buFontTx/>
            </a:pPr>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外汇的分类</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8" name="椭圆 7"/>
          <p:cNvSpPr/>
          <p:nvPr>
            <p:custDataLst>
              <p:tags r:id="rId11"/>
            </p:custDataLst>
          </p:nvPr>
        </p:nvSpPr>
        <p:spPr>
          <a:xfrm>
            <a:off x="4419299"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425815" y="2407285"/>
            <a:ext cx="3331845" cy="38423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从外汇交易的角度讲，一种货币要成为外汇必须有持续性的买盘和卖盘，而这需要满足下列3个主要条件：</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（1）持有者必须相信这种货币具有储藏价值的功能。</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（2）这种货币在国际贸易中必须可以作为计价的手段。</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（3）这种货币必须可以作为交易的媒介。</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651875" y="200215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世界主要外汇</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1" name="椭圆 10"/>
          <p:cNvSpPr/>
          <p:nvPr>
            <p:custDataLst>
              <p:tags r:id="rId14"/>
            </p:custDataLst>
          </p:nvPr>
        </p:nvSpPr>
        <p:spPr>
          <a:xfrm>
            <a:off x="822515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194042"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501085" y="1012895"/>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rPr>
              <a:t>1.外汇</a:t>
            </a:r>
            <a:endPar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endParaRPr>
          </a:p>
        </p:txBody>
      </p:sp>
      <p:sp>
        <p:nvSpPr>
          <p:cNvPr id="13" name="文本框 12"/>
          <p:cNvSpPr txBox="1"/>
          <p:nvPr>
            <p:custDataLst>
              <p:tags r:id="rId17"/>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10.</a:t>
            </a:r>
            <a:r>
              <a:rPr lang="en-US" altLang="zh-CN"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2</a:t>
            </a: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.1外汇与外汇市场</a:t>
            </a:r>
            <a:endPar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矩形 2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8" name="图片 2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7" name="图片 26"/>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文本框 15"/>
          <p:cNvSpPr txBox="1"/>
          <p:nvPr>
            <p:custDataLst>
              <p:tags r:id="rId8"/>
            </p:custDataLst>
          </p:nvPr>
        </p:nvSpPr>
        <p:spPr>
          <a:xfrm>
            <a:off x="608950" y="1533239"/>
            <a:ext cx="4923167" cy="37915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外汇市场的产生，起初是由于国际贸易的大规模发展而产生的汇兑及避险需要，后来人们发现汇率的波动差价能够带来巨大的投机收益，于是外汇市场逐渐发展成以投机目的为主的市场。</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外汇交易的特点</a:t>
            </a:r>
            <a:endParaRPr lang="zh-CN" altLang="en-US" sz="16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1）无形市场</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2）24小时交易</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3）品种少，便于操作</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4）成交量大，不易被操纵</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17"/>
          <p:cNvSpPr txBox="1"/>
          <p:nvPr>
            <p:custDataLst>
              <p:tags r:id="rId9"/>
            </p:custDataLst>
          </p:nvPr>
        </p:nvSpPr>
        <p:spPr>
          <a:xfrm>
            <a:off x="720076" y="880404"/>
            <a:ext cx="4923158" cy="461665"/>
          </a:xfrm>
          <a:prstGeom prst="rect">
            <a:avLst/>
          </a:prstGeom>
          <a:noFill/>
        </p:spPr>
        <p:txBody>
          <a:bodyPr wrap="square" rtlCol="0">
            <a:noAutofit/>
          </a:bodyPr>
          <a:lstStyle/>
          <a:p>
            <a:pPr algn="l">
              <a:buClrTx/>
              <a:buSzTx/>
              <a:buFontTx/>
            </a:pPr>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外汇市场</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 name="直接连接符 21"/>
          <p:cNvCxnSpPr/>
          <p:nvPr>
            <p:custDataLst>
              <p:tags r:id="rId10"/>
            </p:custDataLst>
          </p:nvPr>
        </p:nvCxnSpPr>
        <p:spPr>
          <a:xfrm>
            <a:off x="6096275" y="1629704"/>
            <a:ext cx="0" cy="432881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30"/>
          <p:cNvSpPr txBox="1"/>
          <p:nvPr>
            <p:custDataLst>
              <p:tags r:id="rId11"/>
            </p:custDataLst>
          </p:nvPr>
        </p:nvSpPr>
        <p:spPr>
          <a:xfrm>
            <a:off x="6659880" y="1460500"/>
            <a:ext cx="5074285" cy="4780915"/>
          </a:xfrm>
          <a:prstGeom prst="rect">
            <a:avLst/>
          </a:prstGeom>
          <a:noFill/>
        </p:spPr>
        <p:txBody>
          <a:bodyPr wrap="square" rtlCol="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按照外汇市场的外部形态进行分类，外汇市场可以分为无形外汇市场和有形外汇市场。</a:t>
            </a:r>
            <a:endPar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按照外汇所受管制程度进行分类，外汇市场可以分为自由外汇市场、外汇黑市和官方市场。</a:t>
            </a:r>
            <a:endPar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按照外汇买卖的范围进行分类，外汇市场可以分为外汇批发市场和外汇零售市场。</a:t>
            </a:r>
            <a:endPar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ct val="130000"/>
              </a:lnSpc>
              <a:spcBef>
                <a:spcPts val="1000"/>
              </a:spcBef>
              <a:buClrTx/>
              <a:buSzTx/>
              <a:buFontTx/>
            </a:pPr>
            <a:r>
              <a:rPr lang="zh-CN" altLang="en-US" sz="16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世界主要外汇市场</a:t>
            </a:r>
            <a:endParaRPr lang="zh-CN" altLang="en-US" sz="16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a:p>
            <a:pPr fontAlgn="auto">
              <a:lnSpc>
                <a:spcPct val="130000"/>
              </a:lnSpc>
              <a:spcBef>
                <a:spcPts val="1000"/>
              </a:spcBef>
            </a:pPr>
            <a:r>
              <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目前，世界上大约有30多个主要的外汇市场，它们遍布于世界各大洲的不同国家和地区。伦敦、纽约、东京、新加坡、法兰克福、苏黎世、中国香港、巴黎、洛杉矶、悉尼等，主要交易货币种类有美元、欧元、英镑、日元、澳元、加元、瑞士法郎等。</a:t>
            </a:r>
            <a:endPar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 name="文本框 31"/>
          <p:cNvSpPr txBox="1"/>
          <p:nvPr>
            <p:custDataLst>
              <p:tags r:id="rId12"/>
            </p:custDataLst>
          </p:nvPr>
        </p:nvSpPr>
        <p:spPr>
          <a:xfrm>
            <a:off x="6722112" y="880404"/>
            <a:ext cx="4923158" cy="461665"/>
          </a:xfrm>
          <a:prstGeom prst="rect">
            <a:avLst/>
          </a:prstGeom>
          <a:noFill/>
        </p:spPr>
        <p:txBody>
          <a:bodyPr wrap="square" rtlCol="0">
            <a:normAutofit lnSpcReduction="10000"/>
          </a:bodyPr>
          <a:lstStyle/>
          <a:p>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外汇市场的分类</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8" name="Title 6"/>
          <p:cNvSpPr txBox="1"/>
          <p:nvPr>
            <p:custDataLst>
              <p:tags r:id="rId13"/>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sz="3200"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10.2.1外汇与外汇市场</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875437" y="118364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560070" y="1551305"/>
            <a:ext cx="3381375"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在国际外汇市场上，外汇交易双方一旦达成买卖协议，交易价格就已确定。外汇交易与其他商品交易不同，并不能当时就进行资金的收付，外汇交易涉及的金额较大，而汇率又在不停波动，所以，在所有的外汇交易市场上，都有其固定的标准交割日，以免出现分歧和经济纠纷。</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915705" y="114617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即期外汇交易</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5" name="椭圆 4"/>
          <p:cNvSpPr/>
          <p:nvPr>
            <p:custDataLst>
              <p:tags r:id="rId8"/>
            </p:custDataLst>
          </p:nvPr>
        </p:nvSpPr>
        <p:spPr>
          <a:xfrm>
            <a:off x="488985"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720924" y="1551305"/>
            <a:ext cx="2928620" cy="3842315"/>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远期外汇交易，也称期汇交易，是指交易双方先订立外汇买卖合同，在外汇买卖成交后，根据合同规定的币种、汇率、金额和事先约定的期限进行交割的外汇交易。</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按照交割日是否固定，远期外汇交易可分为确定交割日的远期外汇交易（简称定期交易）和未确定交割日的远期外汇交易（简称择期交易）。</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721559" y="1146175"/>
            <a:ext cx="2928620" cy="398780"/>
          </a:xfrm>
          <a:prstGeom prst="rect">
            <a:avLst/>
          </a:prstGeom>
          <a:noFill/>
        </p:spPr>
        <p:txBody>
          <a:bodyPr wrap="square" rtlCol="0">
            <a:normAutofit fontScale="90000"/>
          </a:bodyPr>
          <a:lstStyle/>
          <a:p>
            <a:pPr algn="l">
              <a:buClrTx/>
              <a:buSzTx/>
              <a:buFontTx/>
            </a:pPr>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远期外汇交易</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8" name="椭圆 7"/>
          <p:cNvSpPr/>
          <p:nvPr>
            <p:custDataLst>
              <p:tags r:id="rId11"/>
            </p:custDataLst>
          </p:nvPr>
        </p:nvSpPr>
        <p:spPr>
          <a:xfrm>
            <a:off x="4294839"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301355" y="1551305"/>
            <a:ext cx="3331845" cy="38423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掉期外汇交易是指在买进或卖出一种期限、一定数额的某种货币的同时，卖出或买进另一种期限、数额相同的同种货币，以防止汇率风险的一种外汇交易。掉期外汇交易具有三方面的特点：</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（1）买与卖是有意识同时进行的；</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（2）买与卖的货币种类相同，金额相等；</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（3）买卖交割期限不相同。</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527415" y="114617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掉期外汇交易</a:t>
            </a:r>
            <a:endPar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1" name="椭圆 10"/>
          <p:cNvSpPr/>
          <p:nvPr>
            <p:custDataLst>
              <p:tags r:id="rId14"/>
            </p:custDataLst>
          </p:nvPr>
        </p:nvSpPr>
        <p:spPr>
          <a:xfrm>
            <a:off x="8100695" y="115951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069582" y="118364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6"/>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10.</a:t>
            </a:r>
            <a:r>
              <a:rPr lang="en-US" altLang="zh-CN"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2</a:t>
            </a: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.2 外汇交易</a:t>
            </a:r>
            <a:endPar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矩形 2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8" name="图片 2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7" name="图片 26"/>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文本框 15"/>
          <p:cNvSpPr txBox="1"/>
          <p:nvPr>
            <p:custDataLst>
              <p:tags r:id="rId8"/>
            </p:custDataLst>
          </p:nvPr>
        </p:nvSpPr>
        <p:spPr>
          <a:xfrm>
            <a:off x="608950" y="1460214"/>
            <a:ext cx="4923167" cy="37915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外汇期货交易是指买卖双方约定在未来某一时间，依据现在约定的价格，以一种货币交换另一种货币的标准化合约交易。</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外汇期货就是以汇率为标的物的期货合约，用来规避汇率风险。由于在交易时，只需要缴付一定比率（一般不超过10%）的交易保证金，便可按一定融资倍数买卖几十万甚至上百万美元的外汇，因此，外汇期货交易又称外汇保证金交易。</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（1）杠杆比率。</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（2）交易方式灵活。</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17"/>
          <p:cNvSpPr txBox="1"/>
          <p:nvPr>
            <p:custDataLst>
              <p:tags r:id="rId9"/>
            </p:custDataLst>
          </p:nvPr>
        </p:nvSpPr>
        <p:spPr>
          <a:xfrm>
            <a:off x="720076" y="880404"/>
            <a:ext cx="4923158" cy="461665"/>
          </a:xfrm>
          <a:prstGeom prst="rect">
            <a:avLst/>
          </a:prstGeom>
          <a:noFill/>
        </p:spPr>
        <p:txBody>
          <a:bodyPr wrap="square" rtlCol="0">
            <a:noAutofit/>
          </a:bodyPr>
          <a:lstStyle/>
          <a:p>
            <a:pPr algn="l">
              <a:buClrTx/>
              <a:buSzTx/>
              <a:buFontTx/>
            </a:pPr>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外汇期货交易</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 name="直接连接符 21"/>
          <p:cNvCxnSpPr/>
          <p:nvPr>
            <p:custDataLst>
              <p:tags r:id="rId10"/>
            </p:custDataLst>
          </p:nvPr>
        </p:nvCxnSpPr>
        <p:spPr>
          <a:xfrm>
            <a:off x="6096275" y="1629704"/>
            <a:ext cx="0" cy="432881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30"/>
          <p:cNvSpPr txBox="1"/>
          <p:nvPr>
            <p:custDataLst>
              <p:tags r:id="rId11"/>
            </p:custDataLst>
          </p:nvPr>
        </p:nvSpPr>
        <p:spPr>
          <a:xfrm>
            <a:off x="6659880" y="1460500"/>
            <a:ext cx="5074285" cy="47809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期权代表的是一种选择的权利，而且这种权利可以进行买卖，期权的买方取得这项权利，期权的买方承担相应的义务。</a:t>
            </a:r>
            <a:endPar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外汇期权是常见的一种期权产品，其交易对象就是一项将来可以买卖货币的权利。在一笔外汇期权交易中，期权的买方支付一笔期权费给卖方（银行），从而获得一项可于到期日按预先确定的汇率（即执行价格），用一定数量的一种货币买入另一种货币（或者卖出一种货币）的权利。到期时，期权的买方根据市场情况来决定是否执行这项权利。</a:t>
            </a:r>
            <a:endParaRPr lang="zh-CN" altLang="en-US" sz="178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 name="文本框 31"/>
          <p:cNvSpPr txBox="1"/>
          <p:nvPr>
            <p:custDataLst>
              <p:tags r:id="rId12"/>
            </p:custDataLst>
          </p:nvPr>
        </p:nvSpPr>
        <p:spPr>
          <a:xfrm>
            <a:off x="6722112" y="880404"/>
            <a:ext cx="4923158" cy="461665"/>
          </a:xfrm>
          <a:prstGeom prst="rect">
            <a:avLst/>
          </a:prstGeom>
          <a:noFill/>
        </p:spPr>
        <p:txBody>
          <a:bodyPr wrap="square" rtlCol="0">
            <a:normAutofit lnSpcReduction="10000"/>
          </a:bodyPr>
          <a:lstStyle/>
          <a:p>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外汇期权交易</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8" name="Title 6"/>
          <p:cNvSpPr txBox="1"/>
          <p:nvPr>
            <p:custDataLst>
              <p:tags r:id="rId13"/>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sz="3200"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10.2.2 外汇交易</a:t>
            </a:r>
            <a:endParaRPr sz="3200"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p:cNvPicPr/>
          <p:nvPr userDrawn="1">
            <p:custDataLst>
              <p:tags r:id="rId1"/>
            </p:custDataLst>
          </p:nvPr>
        </p:nvPicPr>
        <p:blipFill>
          <a:blip r:embed="rId2" r:link="rId3" cstate="email"/>
          <a:stretch>
            <a:fillRect/>
          </a:stretch>
        </p:blipFill>
        <p:spPr>
          <a:xfrm>
            <a:off x="11471910" y="6175668"/>
            <a:ext cx="720090" cy="682332"/>
          </a:xfrm>
          <a:prstGeom prst="rect">
            <a:avLst/>
          </a:prstGeom>
        </p:spPr>
      </p:pic>
      <p:pic>
        <p:nvPicPr>
          <p:cNvPr id="12" name="Picture 11"/>
          <p:cNvPicPr/>
          <p:nvPr>
            <p:custDataLst>
              <p:tags r:id="rId4"/>
            </p:custDataLst>
          </p:nvPr>
        </p:nvPicPr>
        <p:blipFill rotWithShape="1">
          <a:blip r:embed="rId5"/>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5"/>
          <p:cNvSpPr/>
          <p:nvPr>
            <p:custDataLst>
              <p:tags r:id="rId6"/>
            </p:custDataLst>
          </p:nvPr>
        </p:nvSpPr>
        <p:spPr>
          <a:xfrm>
            <a:off x="0" y="0"/>
            <a:ext cx="12192000" cy="6858000"/>
          </a:xfrm>
          <a:prstGeom prst="rect">
            <a:avLst/>
          </a:pr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矩形 9"/>
          <p:cNvSpPr/>
          <p:nvPr>
            <p:custDataLst>
              <p:tags r:id="rId7"/>
            </p:custDataLst>
          </p:nvPr>
        </p:nvSpPr>
        <p:spPr>
          <a:xfrm>
            <a:off x="2133599" y="0"/>
            <a:ext cx="4572001" cy="6244167"/>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 name="文本框 10"/>
          <p:cNvSpPr txBox="1"/>
          <p:nvPr>
            <p:custDataLst>
              <p:tags r:id="rId8"/>
            </p:custDataLst>
          </p:nvPr>
        </p:nvSpPr>
        <p:spPr>
          <a:xfrm>
            <a:off x="2560320" y="149225"/>
            <a:ext cx="3693160" cy="693420"/>
          </a:xfrm>
          <a:prstGeom prst="rect">
            <a:avLst/>
          </a:prstGeom>
          <a:noFill/>
        </p:spPr>
        <p:txBody>
          <a:bodyPr wrap="square" rtlCol="0" anchor="ctr" anchorCtr="0">
            <a:normAutofit/>
            <a:scene3d>
              <a:camera prst="orthographicFront"/>
              <a:lightRig rig="threePt" dir="t"/>
            </a:scene3d>
          </a:bodyPr>
          <a:lstStyle/>
          <a:p>
            <a:pPr>
              <a:lnSpc>
                <a:spcPct val="120000"/>
              </a:lnSpc>
            </a:pPr>
            <a:r>
              <a:rPr lang="zh-CN" altLang="en-US" sz="280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10.</a:t>
            </a:r>
            <a:r>
              <a:rPr lang="en-US" altLang="zh-CN" sz="280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80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.3三角套汇</a:t>
            </a:r>
            <a:endParaRPr lang="zh-CN" altLang="en-US" sz="28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 name="文本框 11"/>
          <p:cNvSpPr txBox="1"/>
          <p:nvPr>
            <p:custDataLst>
              <p:tags r:id="rId9"/>
            </p:custDataLst>
          </p:nvPr>
        </p:nvSpPr>
        <p:spPr>
          <a:xfrm>
            <a:off x="2275205" y="916305"/>
            <a:ext cx="4430395" cy="4911090"/>
          </a:xfrm>
          <a:prstGeom prst="rect">
            <a:avLst/>
          </a:prstGeom>
          <a:noFill/>
        </p:spPr>
        <p:txBody>
          <a:bodyPr wrap="square" rtlCol="0">
            <a:normAutofit/>
          </a:bodyPr>
          <a:lstStyle/>
          <a:p>
            <a:pPr lvl="0">
              <a:lnSpc>
                <a:spcPct val="150000"/>
              </a:lnSpc>
            </a:pPr>
            <a:r>
              <a:rPr lang="zh-CN" altLang="en-US" sz="16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套汇是指利用不同的时间、地点汇价或利率的差异牟利的一种外汇交易。套汇可以分为直接套汇和间接套汇。</a:t>
            </a:r>
            <a:endParaRPr lang="zh-CN" altLang="en-US" sz="16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endParaRPr lang="zh-CN" altLang="en-US" sz="16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nSpc>
                <a:spcPct val="150000"/>
              </a:lnSpc>
            </a:pPr>
            <a:r>
              <a:rPr lang="zh-CN" altLang="en-US" sz="16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直接套汇又称两角套汇，指利用两个市场的汇价差，将资金由一个市场调往另一个市场，从中获取利润。间接套汇又称三角套汇或多角套汇，它是指利用三个或多个不同地点的外汇市场中，三种或多种不同货币之间交叉汇率或套算汇率的不一致，同时在这三个或多个外汇市场上进行外汇买卖，以赚取价差的一种套汇交易。</a:t>
            </a:r>
            <a:endParaRPr lang="zh-CN" altLang="en-US" sz="16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7" name="组合 18"/>
          <p:cNvGrpSpPr/>
          <p:nvPr>
            <p:custDataLst>
              <p:tags r:id="rId10"/>
            </p:custDataLst>
          </p:nvPr>
        </p:nvGrpSpPr>
        <p:grpSpPr>
          <a:xfrm>
            <a:off x="11378484" y="636755"/>
            <a:ext cx="203545" cy="74612"/>
            <a:chOff x="9839643" y="910585"/>
            <a:chExt cx="203545" cy="74612"/>
          </a:xfrm>
        </p:grpSpPr>
        <p:cxnSp>
          <p:nvCxnSpPr>
            <p:cNvPr id="8" name="直接连接符 19"/>
            <p:cNvCxnSpPr/>
            <p:nvPr>
              <p:custDataLst>
                <p:tags r:id="rId11"/>
              </p:custDataLst>
            </p:nvPr>
          </p:nvCxnSpPr>
          <p:spPr>
            <a:xfrm>
              <a:off x="9839643" y="910585"/>
              <a:ext cx="203545" cy="0"/>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cxnSp>
          <p:nvCxnSpPr>
            <p:cNvPr id="9" name="直接连接符 20"/>
            <p:cNvCxnSpPr/>
            <p:nvPr>
              <p:custDataLst>
                <p:tags r:id="rId12"/>
              </p:custDataLst>
            </p:nvPr>
          </p:nvCxnSpPr>
          <p:spPr>
            <a:xfrm>
              <a:off x="9839643" y="985197"/>
              <a:ext cx="155575" cy="0"/>
            </a:xfrm>
            <a:prstGeom prst="line">
              <a:avLst/>
            </a:prstGeom>
            <a:ln w="25400">
              <a:solidFill>
                <a:schemeClr val="lt1"/>
              </a:solidFill>
            </a:ln>
          </p:spPr>
          <p:style>
            <a:lnRef idx="1">
              <a:schemeClr val="accent1"/>
            </a:lnRef>
            <a:fillRef idx="0">
              <a:schemeClr val="accent1"/>
            </a:fillRef>
            <a:effectRef idx="0">
              <a:schemeClr val="accent1"/>
            </a:effectRef>
            <a:fontRef idx="minor">
              <a:schemeClr val="tx1"/>
            </a:fontRef>
          </p:style>
        </p:cxnSp>
      </p:grpSp>
      <p:sp>
        <p:nvSpPr>
          <p:cNvPr id="10" name="任意多边形: 形状 26"/>
          <p:cNvSpPr/>
          <p:nvPr>
            <p:custDataLst>
              <p:tags r:id="rId13"/>
            </p:custDataLst>
          </p:nvPr>
        </p:nvSpPr>
        <p:spPr>
          <a:xfrm>
            <a:off x="609971" y="505786"/>
            <a:ext cx="336550" cy="336550"/>
          </a:xfrm>
          <a:custGeom>
            <a:avLst/>
            <a:gdLst>
              <a:gd name="connsiteX0" fmla="*/ 138801 w 336550"/>
              <a:gd name="connsiteY0" fmla="*/ 117033 h 336550"/>
              <a:gd name="connsiteX1" fmla="*/ 138801 w 336550"/>
              <a:gd name="connsiteY1" fmla="*/ 219517 h 336550"/>
              <a:gd name="connsiteX2" fmla="*/ 227149 w 336550"/>
              <a:gd name="connsiteY2" fmla="*/ 168275 h 336550"/>
              <a:gd name="connsiteX3" fmla="*/ 168275 w 336550"/>
              <a:gd name="connsiteY3" fmla="*/ 0 h 336550"/>
              <a:gd name="connsiteX4" fmla="*/ 336550 w 336550"/>
              <a:gd name="connsiteY4" fmla="*/ 168275 h 336550"/>
              <a:gd name="connsiteX5" fmla="*/ 168275 w 336550"/>
              <a:gd name="connsiteY5" fmla="*/ 336550 h 336550"/>
              <a:gd name="connsiteX6" fmla="*/ 0 w 336550"/>
              <a:gd name="connsiteY6" fmla="*/ 168275 h 336550"/>
              <a:gd name="connsiteX7" fmla="*/ 168275 w 336550"/>
              <a:gd name="connsiteY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550" h="336550">
                <a:moveTo>
                  <a:pt x="138801" y="117033"/>
                </a:moveTo>
                <a:lnTo>
                  <a:pt x="138801" y="219517"/>
                </a:lnTo>
                <a:lnTo>
                  <a:pt x="227149" y="168275"/>
                </a:lnTo>
                <a:close/>
                <a:moveTo>
                  <a:pt x="168275" y="0"/>
                </a:moveTo>
                <a:cubicBezTo>
                  <a:pt x="261211" y="0"/>
                  <a:pt x="336550" y="75339"/>
                  <a:pt x="336550" y="168275"/>
                </a:cubicBezTo>
                <a:cubicBezTo>
                  <a:pt x="336550" y="261211"/>
                  <a:pt x="261211" y="336550"/>
                  <a:pt x="168275" y="336550"/>
                </a:cubicBezTo>
                <a:cubicBezTo>
                  <a:pt x="75339" y="336550"/>
                  <a:pt x="0" y="261211"/>
                  <a:pt x="0" y="168275"/>
                </a:cubicBezTo>
                <a:cubicBezTo>
                  <a:pt x="0" y="75339"/>
                  <a:pt x="75339" y="0"/>
                  <a:pt x="168275" y="0"/>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2500"/>
          </a:body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Tree>
    <p:custDataLst>
      <p:tags r:id="rId1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1"/>
          <p:cNvSpPr/>
          <p:nvPr>
            <p:custDataLst>
              <p:tags r:id="rId1"/>
            </p:custDataLst>
          </p:nvPr>
        </p:nvSpPr>
        <p:spPr>
          <a:xfrm flipH="1" flipV="1">
            <a:off x="829624" y="2312988"/>
            <a:ext cx="10532751" cy="1690370"/>
          </a:xfrm>
          <a:prstGeom prst="roundRect">
            <a:avLst>
              <a:gd name="adj" fmla="val 6964"/>
            </a:avLst>
          </a:prstGeom>
          <a:gradFill>
            <a:gsLst>
              <a:gs pos="2000">
                <a:schemeClr val="bg2">
                  <a:lumMod val="5000"/>
                  <a:lumOff val="95000"/>
                </a:schemeClr>
              </a:gs>
              <a:gs pos="33000">
                <a:schemeClr val="bg2">
                  <a:lumMod val="5000"/>
                  <a:lumOff val="95000"/>
                </a:schemeClr>
              </a:gs>
            </a:gsLst>
            <a:lin ang="5400000" scaled="0"/>
          </a:gradFill>
          <a:ln w="15875">
            <a:noFill/>
          </a:ln>
          <a:effectLst>
            <a:outerShdw blurRad="190500" dist="127000" dir="2700000" algn="tl" rotWithShape="0">
              <a:schemeClr val="accent3">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l">
              <a:buClrTx/>
              <a:buSzTx/>
              <a:buFontTx/>
            </a:pPr>
            <a:endParaRPr lang="zh-CN" altLang="en-US" sz="1100" dirty="0">
              <a:solidFill>
                <a:schemeClr val="bg1"/>
              </a:solidFill>
              <a:latin typeface="+mn-ea"/>
              <a:sym typeface="+mn-ea"/>
            </a:endParaRPr>
          </a:p>
        </p:txBody>
      </p:sp>
      <p:sp>
        <p:nvSpPr>
          <p:cNvPr id="2" name="圆角矩形 11"/>
          <p:cNvSpPr/>
          <p:nvPr>
            <p:custDataLst>
              <p:tags r:id="rId2"/>
            </p:custDataLst>
          </p:nvPr>
        </p:nvSpPr>
        <p:spPr>
          <a:xfrm flipH="1" flipV="1">
            <a:off x="829624" y="4237673"/>
            <a:ext cx="10532751" cy="1690370"/>
          </a:xfrm>
          <a:prstGeom prst="roundRect">
            <a:avLst>
              <a:gd name="adj" fmla="val 6964"/>
            </a:avLst>
          </a:prstGeom>
          <a:gradFill>
            <a:gsLst>
              <a:gs pos="2000">
                <a:schemeClr val="bg2">
                  <a:lumMod val="5000"/>
                  <a:lumOff val="95000"/>
                </a:schemeClr>
              </a:gs>
              <a:gs pos="33000">
                <a:schemeClr val="bg2">
                  <a:lumMod val="5000"/>
                  <a:lumOff val="95000"/>
                </a:schemeClr>
              </a:gs>
            </a:gsLst>
            <a:lin ang="5400000" scaled="0"/>
          </a:gradFill>
          <a:ln w="15875">
            <a:noFill/>
          </a:ln>
          <a:effectLst>
            <a:outerShdw blurRad="190500" dist="127000" dir="2700000" algn="tl" rotWithShape="0">
              <a:schemeClr val="accent3">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l">
              <a:buClrTx/>
              <a:buSzTx/>
              <a:buFontTx/>
            </a:pPr>
            <a:endParaRPr lang="zh-CN" altLang="en-US" sz="1100" dirty="0">
              <a:solidFill>
                <a:schemeClr val="bg1"/>
              </a:solidFill>
              <a:latin typeface="+mn-ea"/>
              <a:sym typeface="+mn-ea"/>
            </a:endParaRPr>
          </a:p>
        </p:txBody>
      </p:sp>
      <p:cxnSp>
        <p:nvCxnSpPr>
          <p:cNvPr id="8" name="直接连接符 7"/>
          <p:cNvCxnSpPr/>
          <p:nvPr>
            <p:custDataLst>
              <p:tags r:id="rId3"/>
            </p:custDataLst>
          </p:nvPr>
        </p:nvCxnSpPr>
        <p:spPr>
          <a:xfrm flipV="1">
            <a:off x="2740151" y="2978173"/>
            <a:ext cx="0" cy="360000"/>
          </a:xfrm>
          <a:prstGeom prst="line">
            <a:avLst/>
          </a:prstGeom>
          <a:ln w="127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4"/>
            </p:custDataLst>
          </p:nvPr>
        </p:nvCxnSpPr>
        <p:spPr>
          <a:xfrm flipV="1">
            <a:off x="2740151" y="4902857"/>
            <a:ext cx="0" cy="360000"/>
          </a:xfrm>
          <a:prstGeom prst="line">
            <a:avLst/>
          </a:prstGeom>
          <a:ln w="127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6" name="项标题"/>
          <p:cNvSpPr txBox="1"/>
          <p:nvPr>
            <p:custDataLst>
              <p:tags r:id="rId5"/>
            </p:custDataLst>
          </p:nvPr>
        </p:nvSpPr>
        <p:spPr>
          <a:xfrm flipH="1">
            <a:off x="3304375" y="2678431"/>
            <a:ext cx="7490624" cy="95948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3200" b="1" spc="300" dirty="0">
                <a:solidFill>
                  <a:srgbClr val="333333"/>
                </a:solidFill>
                <a:latin typeface="+mn-ea"/>
              </a:rPr>
              <a:t>黄金投资</a:t>
            </a:r>
            <a:endParaRPr lang="zh-CN" altLang="en-US" sz="3200" b="1" spc="300" dirty="0">
              <a:solidFill>
                <a:srgbClr val="333333"/>
              </a:solidFill>
              <a:latin typeface="+mn-ea"/>
            </a:endParaRPr>
          </a:p>
        </p:txBody>
      </p:sp>
      <p:sp>
        <p:nvSpPr>
          <p:cNvPr id="7" name="序号"/>
          <p:cNvSpPr txBox="1"/>
          <p:nvPr>
            <p:custDataLst>
              <p:tags r:id="rId6"/>
            </p:custDataLst>
          </p:nvPr>
        </p:nvSpPr>
        <p:spPr>
          <a:xfrm flipH="1">
            <a:off x="838147" y="2713356"/>
            <a:ext cx="1902004" cy="889635"/>
          </a:xfrm>
          <a:prstGeom prst="rect">
            <a:avLst/>
          </a:prstGeom>
          <a:noFill/>
        </p:spPr>
        <p:txBody>
          <a:bodyPr wrap="none" lIns="0" tIns="0" rIns="0" bIns="0" rtlCol="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4800" b="1" dirty="0">
                <a:solidFill>
                  <a:schemeClr val="accent1"/>
                </a:solidFill>
                <a:latin typeface="+mn-ea"/>
              </a:rPr>
              <a:t>01</a:t>
            </a:r>
            <a:endParaRPr lang="en-US" sz="4800" b="1" dirty="0">
              <a:solidFill>
                <a:schemeClr val="accent1"/>
              </a:solidFill>
              <a:latin typeface="+mn-ea"/>
            </a:endParaRPr>
          </a:p>
        </p:txBody>
      </p:sp>
      <p:sp>
        <p:nvSpPr>
          <p:cNvPr id="16" name="项标题"/>
          <p:cNvSpPr txBox="1"/>
          <p:nvPr>
            <p:custDataLst>
              <p:tags r:id="rId7"/>
            </p:custDataLst>
          </p:nvPr>
        </p:nvSpPr>
        <p:spPr>
          <a:xfrm flipH="1">
            <a:off x="3304375" y="4603115"/>
            <a:ext cx="7490624" cy="95948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3200" b="1" spc="300" dirty="0">
                <a:solidFill>
                  <a:srgbClr val="333333"/>
                </a:solidFill>
                <a:latin typeface="+mn-ea"/>
              </a:rPr>
              <a:t>外汇投资</a:t>
            </a:r>
            <a:endParaRPr lang="zh-CN" altLang="en-US" sz="3200" b="1" spc="300" dirty="0">
              <a:solidFill>
                <a:srgbClr val="333333"/>
              </a:solidFill>
              <a:latin typeface="+mn-ea"/>
            </a:endParaRPr>
          </a:p>
        </p:txBody>
      </p:sp>
      <p:sp>
        <p:nvSpPr>
          <p:cNvPr id="21" name="序号"/>
          <p:cNvSpPr txBox="1"/>
          <p:nvPr>
            <p:custDataLst>
              <p:tags r:id="rId8"/>
            </p:custDataLst>
          </p:nvPr>
        </p:nvSpPr>
        <p:spPr>
          <a:xfrm flipH="1">
            <a:off x="838147" y="4638040"/>
            <a:ext cx="1902004" cy="889635"/>
          </a:xfrm>
          <a:prstGeom prst="rect">
            <a:avLst/>
          </a:prstGeom>
          <a:noFill/>
        </p:spPr>
        <p:txBody>
          <a:bodyPr wrap="none" lIns="0" tIns="0" rIns="0" bIns="0" rtlCol="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4800" b="1" dirty="0">
                <a:solidFill>
                  <a:schemeClr val="accent1"/>
                </a:solidFill>
                <a:latin typeface="+mn-ea"/>
              </a:rPr>
              <a:t>02</a:t>
            </a:r>
            <a:endParaRPr lang="en-US" sz="4800" b="1" dirty="0">
              <a:solidFill>
                <a:schemeClr val="accent1"/>
              </a:solidFill>
              <a:latin typeface="+mn-ea"/>
            </a:endParaRPr>
          </a:p>
        </p:txBody>
      </p:sp>
      <p:sp>
        <p:nvSpPr>
          <p:cNvPr id="4" name="标题"/>
          <p:cNvSpPr>
            <a:spLocks noGrp="1"/>
          </p:cNvSpPr>
          <p:nvPr>
            <p:ph type="title"/>
            <p:custDataLst>
              <p:tags r:id="rId9"/>
            </p:custDataLst>
          </p:nvPr>
        </p:nvSpPr>
        <p:spPr/>
        <p:txBody>
          <a:bodyPr/>
          <a:lstStyle/>
          <a:p>
            <a:r>
              <a:rPr lang="zh-CN" altLang="en-US"/>
              <a:t>目录</a:t>
            </a:r>
            <a:endParaRPr lang="zh-CN" altLang="en-US"/>
          </a:p>
        </p:txBody>
      </p:sp>
      <p:sp>
        <p:nvSpPr>
          <p:cNvPr id="14" name="任意多边形: 形状 13"/>
          <p:cNvSpPr/>
          <p:nvPr>
            <p:custDataLst>
              <p:tags r:id="rId10"/>
            </p:custDataLst>
          </p:nvPr>
        </p:nvSpPr>
        <p:spPr>
          <a:xfrm>
            <a:off x="5160451" y="1287660"/>
            <a:ext cx="4098167" cy="390328"/>
          </a:xfrm>
          <a:custGeom>
            <a:avLst/>
            <a:gdLst/>
            <a:ahLst/>
            <a:cxnLst/>
            <a:rect l="l" t="t" r="r" b="b"/>
            <a:pathLst>
              <a:path w="3752551" h="357410">
                <a:moveTo>
                  <a:pt x="660722" y="40183"/>
                </a:moveTo>
                <a:cubicBezTo>
                  <a:pt x="625450" y="40183"/>
                  <a:pt x="596875" y="52982"/>
                  <a:pt x="574997" y="78581"/>
                </a:cubicBezTo>
                <a:cubicBezTo>
                  <a:pt x="553119" y="104179"/>
                  <a:pt x="542180" y="137740"/>
                  <a:pt x="542180" y="179263"/>
                </a:cubicBezTo>
                <a:cubicBezTo>
                  <a:pt x="542180" y="221084"/>
                  <a:pt x="552859" y="254607"/>
                  <a:pt x="574216" y="279834"/>
                </a:cubicBezTo>
                <a:cubicBezTo>
                  <a:pt x="595572" y="305060"/>
                  <a:pt x="623441" y="317673"/>
                  <a:pt x="657820" y="317673"/>
                </a:cubicBezTo>
                <a:cubicBezTo>
                  <a:pt x="694729" y="317673"/>
                  <a:pt x="723713" y="305581"/>
                  <a:pt x="744773" y="281396"/>
                </a:cubicBezTo>
                <a:cubicBezTo>
                  <a:pt x="765832" y="257212"/>
                  <a:pt x="776361" y="223391"/>
                  <a:pt x="776361" y="179933"/>
                </a:cubicBezTo>
                <a:cubicBezTo>
                  <a:pt x="776361" y="135284"/>
                  <a:pt x="766055" y="100831"/>
                  <a:pt x="745442" y="76572"/>
                </a:cubicBezTo>
                <a:cubicBezTo>
                  <a:pt x="724830" y="52313"/>
                  <a:pt x="696590" y="40183"/>
                  <a:pt x="660722" y="40183"/>
                </a:cubicBezTo>
                <a:close/>
                <a:moveTo>
                  <a:pt x="3063849" y="5804"/>
                </a:moveTo>
                <a:lnTo>
                  <a:pt x="3307853" y="5804"/>
                </a:lnTo>
                <a:lnTo>
                  <a:pt x="3307853" y="45541"/>
                </a:lnTo>
                <a:lnTo>
                  <a:pt x="3208064" y="45541"/>
                </a:lnTo>
                <a:lnTo>
                  <a:pt x="3208064" y="351606"/>
                </a:lnTo>
                <a:lnTo>
                  <a:pt x="3163192" y="351606"/>
                </a:lnTo>
                <a:lnTo>
                  <a:pt x="3163192" y="45541"/>
                </a:lnTo>
                <a:lnTo>
                  <a:pt x="3063849" y="45541"/>
                </a:lnTo>
                <a:close/>
                <a:moveTo>
                  <a:pt x="2536924" y="5804"/>
                </a:moveTo>
                <a:lnTo>
                  <a:pt x="2592957" y="5804"/>
                </a:lnTo>
                <a:lnTo>
                  <a:pt x="2762175" y="270123"/>
                </a:lnTo>
                <a:cubicBezTo>
                  <a:pt x="2770212" y="282624"/>
                  <a:pt x="2774974" y="290587"/>
                  <a:pt x="2776462" y="294010"/>
                </a:cubicBezTo>
                <a:lnTo>
                  <a:pt x="2777355" y="294010"/>
                </a:lnTo>
                <a:cubicBezTo>
                  <a:pt x="2775867" y="284187"/>
                  <a:pt x="2775123" y="267369"/>
                  <a:pt x="2775123" y="243557"/>
                </a:cubicBezTo>
                <a:lnTo>
                  <a:pt x="2775123" y="5804"/>
                </a:lnTo>
                <a:lnTo>
                  <a:pt x="2819325" y="5804"/>
                </a:lnTo>
                <a:lnTo>
                  <a:pt x="2819325" y="351606"/>
                </a:lnTo>
                <a:lnTo>
                  <a:pt x="2766417" y="351606"/>
                </a:lnTo>
                <a:lnTo>
                  <a:pt x="2592511" y="82599"/>
                </a:lnTo>
                <a:cubicBezTo>
                  <a:pt x="2587600" y="75009"/>
                  <a:pt x="2583656" y="67493"/>
                  <a:pt x="2580679" y="60052"/>
                </a:cubicBezTo>
                <a:lnTo>
                  <a:pt x="2579340" y="60052"/>
                </a:lnTo>
                <a:cubicBezTo>
                  <a:pt x="2580530" y="67791"/>
                  <a:pt x="2581126" y="83939"/>
                  <a:pt x="2581126" y="108495"/>
                </a:cubicBezTo>
                <a:lnTo>
                  <a:pt x="2581126" y="351606"/>
                </a:lnTo>
                <a:lnTo>
                  <a:pt x="2536924" y="351606"/>
                </a:lnTo>
                <a:close/>
                <a:moveTo>
                  <a:pt x="2098774" y="5804"/>
                </a:moveTo>
                <a:lnTo>
                  <a:pt x="2276921" y="5804"/>
                </a:lnTo>
                <a:lnTo>
                  <a:pt x="2276921" y="45541"/>
                </a:lnTo>
                <a:lnTo>
                  <a:pt x="2143422" y="45541"/>
                </a:lnTo>
                <a:lnTo>
                  <a:pt x="2143422" y="156269"/>
                </a:lnTo>
                <a:lnTo>
                  <a:pt x="2267098" y="156269"/>
                </a:lnTo>
                <a:lnTo>
                  <a:pt x="2267098" y="195783"/>
                </a:lnTo>
                <a:lnTo>
                  <a:pt x="2143422" y="195783"/>
                </a:lnTo>
                <a:lnTo>
                  <a:pt x="2143422" y="312092"/>
                </a:lnTo>
                <a:lnTo>
                  <a:pt x="2284734" y="312092"/>
                </a:lnTo>
                <a:lnTo>
                  <a:pt x="2284734" y="351606"/>
                </a:lnTo>
                <a:lnTo>
                  <a:pt x="2098774" y="351606"/>
                </a:lnTo>
                <a:close/>
                <a:moveTo>
                  <a:pt x="1606525" y="5804"/>
                </a:moveTo>
                <a:lnTo>
                  <a:pt x="1850528" y="5804"/>
                </a:lnTo>
                <a:lnTo>
                  <a:pt x="1850528" y="45541"/>
                </a:lnTo>
                <a:lnTo>
                  <a:pt x="1750739" y="45541"/>
                </a:lnTo>
                <a:lnTo>
                  <a:pt x="1750739" y="351606"/>
                </a:lnTo>
                <a:lnTo>
                  <a:pt x="1705867" y="351606"/>
                </a:lnTo>
                <a:lnTo>
                  <a:pt x="1705867" y="45541"/>
                </a:lnTo>
                <a:lnTo>
                  <a:pt x="1606525" y="45541"/>
                </a:lnTo>
                <a:close/>
                <a:moveTo>
                  <a:pt x="1079599" y="5804"/>
                </a:moveTo>
                <a:lnTo>
                  <a:pt x="1135632" y="5804"/>
                </a:lnTo>
                <a:lnTo>
                  <a:pt x="1304850" y="270123"/>
                </a:lnTo>
                <a:cubicBezTo>
                  <a:pt x="1312887" y="282624"/>
                  <a:pt x="1317649" y="290587"/>
                  <a:pt x="1319138" y="294010"/>
                </a:cubicBezTo>
                <a:lnTo>
                  <a:pt x="1320031" y="294010"/>
                </a:lnTo>
                <a:cubicBezTo>
                  <a:pt x="1318542" y="284187"/>
                  <a:pt x="1317798" y="267369"/>
                  <a:pt x="1317798" y="243557"/>
                </a:cubicBezTo>
                <a:lnTo>
                  <a:pt x="1317798" y="5804"/>
                </a:lnTo>
                <a:lnTo>
                  <a:pt x="1362000" y="5804"/>
                </a:lnTo>
                <a:lnTo>
                  <a:pt x="1362000" y="351606"/>
                </a:lnTo>
                <a:lnTo>
                  <a:pt x="1309092" y="351606"/>
                </a:lnTo>
                <a:lnTo>
                  <a:pt x="1135186" y="82599"/>
                </a:lnTo>
                <a:cubicBezTo>
                  <a:pt x="1130275" y="75009"/>
                  <a:pt x="1126331" y="67493"/>
                  <a:pt x="1123354" y="60052"/>
                </a:cubicBezTo>
                <a:lnTo>
                  <a:pt x="1122015" y="60052"/>
                </a:lnTo>
                <a:cubicBezTo>
                  <a:pt x="1123205" y="67791"/>
                  <a:pt x="1123801" y="83939"/>
                  <a:pt x="1123801" y="108495"/>
                </a:cubicBezTo>
                <a:lnTo>
                  <a:pt x="1123801" y="351606"/>
                </a:lnTo>
                <a:lnTo>
                  <a:pt x="1079599" y="351606"/>
                </a:lnTo>
                <a:close/>
                <a:moveTo>
                  <a:pt x="3662139" y="0"/>
                </a:moveTo>
                <a:cubicBezTo>
                  <a:pt x="3696518" y="0"/>
                  <a:pt x="3721744" y="4167"/>
                  <a:pt x="3737818" y="12501"/>
                </a:cubicBezTo>
                <a:lnTo>
                  <a:pt x="3737818" y="61168"/>
                </a:lnTo>
                <a:cubicBezTo>
                  <a:pt x="3716982" y="46732"/>
                  <a:pt x="3690639" y="39514"/>
                  <a:pt x="3658790" y="39514"/>
                </a:cubicBezTo>
                <a:cubicBezTo>
                  <a:pt x="3637656" y="39514"/>
                  <a:pt x="3620429" y="43941"/>
                  <a:pt x="3607109" y="52796"/>
                </a:cubicBezTo>
                <a:cubicBezTo>
                  <a:pt x="3593789" y="61652"/>
                  <a:pt x="3587129" y="73967"/>
                  <a:pt x="3587129" y="89743"/>
                </a:cubicBezTo>
                <a:cubicBezTo>
                  <a:pt x="3587129" y="103733"/>
                  <a:pt x="3591743" y="115118"/>
                  <a:pt x="3600970" y="123899"/>
                </a:cubicBezTo>
                <a:cubicBezTo>
                  <a:pt x="3610197" y="132680"/>
                  <a:pt x="3630215" y="144661"/>
                  <a:pt x="3661022" y="159841"/>
                </a:cubicBezTo>
                <a:cubicBezTo>
                  <a:pt x="3694955" y="176063"/>
                  <a:pt x="3718693" y="192286"/>
                  <a:pt x="3732237" y="208508"/>
                </a:cubicBezTo>
                <a:cubicBezTo>
                  <a:pt x="3745780" y="224730"/>
                  <a:pt x="3752551" y="242962"/>
                  <a:pt x="3752551" y="263202"/>
                </a:cubicBezTo>
                <a:cubicBezTo>
                  <a:pt x="3752551" y="293563"/>
                  <a:pt x="3741538" y="316855"/>
                  <a:pt x="3719512" y="333077"/>
                </a:cubicBezTo>
                <a:cubicBezTo>
                  <a:pt x="3697485" y="349299"/>
                  <a:pt x="3666901" y="357410"/>
                  <a:pt x="3627759" y="357410"/>
                </a:cubicBezTo>
                <a:cubicBezTo>
                  <a:pt x="3614067" y="357410"/>
                  <a:pt x="3598105" y="355513"/>
                  <a:pt x="3579874" y="351718"/>
                </a:cubicBezTo>
                <a:cubicBezTo>
                  <a:pt x="3561642" y="347923"/>
                  <a:pt x="3548359" y="343197"/>
                  <a:pt x="3540025" y="337542"/>
                </a:cubicBezTo>
                <a:lnTo>
                  <a:pt x="3540025" y="286643"/>
                </a:lnTo>
                <a:cubicBezTo>
                  <a:pt x="3550592" y="295870"/>
                  <a:pt x="3564731" y="303460"/>
                  <a:pt x="3582441" y="309413"/>
                </a:cubicBezTo>
                <a:cubicBezTo>
                  <a:pt x="3600151" y="315366"/>
                  <a:pt x="3616969" y="318343"/>
                  <a:pt x="3632894" y="318343"/>
                </a:cubicBezTo>
                <a:cubicBezTo>
                  <a:pt x="3681412" y="318343"/>
                  <a:pt x="3705671" y="301079"/>
                  <a:pt x="3705671" y="266551"/>
                </a:cubicBezTo>
                <a:cubicBezTo>
                  <a:pt x="3705671" y="256877"/>
                  <a:pt x="3703066" y="248171"/>
                  <a:pt x="3697857" y="240431"/>
                </a:cubicBezTo>
                <a:cubicBezTo>
                  <a:pt x="3692648" y="232692"/>
                  <a:pt x="3685505" y="225846"/>
                  <a:pt x="3676426" y="219893"/>
                </a:cubicBezTo>
                <a:cubicBezTo>
                  <a:pt x="3667347" y="213940"/>
                  <a:pt x="3650307" y="204787"/>
                  <a:pt x="3625303" y="192434"/>
                </a:cubicBezTo>
                <a:cubicBezTo>
                  <a:pt x="3590627" y="175170"/>
                  <a:pt x="3567781" y="159134"/>
                  <a:pt x="3556768" y="144326"/>
                </a:cubicBezTo>
                <a:cubicBezTo>
                  <a:pt x="3545755" y="129517"/>
                  <a:pt x="3540248" y="112588"/>
                  <a:pt x="3540248" y="93538"/>
                </a:cubicBezTo>
                <a:cubicBezTo>
                  <a:pt x="3540248" y="64814"/>
                  <a:pt x="3551783" y="42044"/>
                  <a:pt x="3574851" y="25226"/>
                </a:cubicBezTo>
                <a:cubicBezTo>
                  <a:pt x="3597919" y="8408"/>
                  <a:pt x="3627015" y="0"/>
                  <a:pt x="3662139" y="0"/>
                </a:cubicBezTo>
                <a:close/>
                <a:moveTo>
                  <a:pt x="663401" y="0"/>
                </a:moveTo>
                <a:cubicBezTo>
                  <a:pt x="711472" y="0"/>
                  <a:pt x="750168" y="16147"/>
                  <a:pt x="779487" y="48443"/>
                </a:cubicBezTo>
                <a:cubicBezTo>
                  <a:pt x="808806" y="80739"/>
                  <a:pt x="823466" y="122783"/>
                  <a:pt x="823466" y="174575"/>
                </a:cubicBezTo>
                <a:cubicBezTo>
                  <a:pt x="823466" y="230683"/>
                  <a:pt x="808434" y="275183"/>
                  <a:pt x="778371" y="308074"/>
                </a:cubicBezTo>
                <a:cubicBezTo>
                  <a:pt x="748307" y="340965"/>
                  <a:pt x="708124" y="357410"/>
                  <a:pt x="657820" y="357410"/>
                </a:cubicBezTo>
                <a:cubicBezTo>
                  <a:pt x="608707" y="357410"/>
                  <a:pt x="569341" y="341263"/>
                  <a:pt x="539725" y="308967"/>
                </a:cubicBezTo>
                <a:cubicBezTo>
                  <a:pt x="510108" y="276671"/>
                  <a:pt x="495299" y="234627"/>
                  <a:pt x="495299" y="182835"/>
                </a:cubicBezTo>
                <a:cubicBezTo>
                  <a:pt x="495299" y="127024"/>
                  <a:pt x="510406" y="82599"/>
                  <a:pt x="540618" y="49559"/>
                </a:cubicBezTo>
                <a:cubicBezTo>
                  <a:pt x="570830" y="16520"/>
                  <a:pt x="611757" y="0"/>
                  <a:pt x="663401" y="0"/>
                </a:cubicBezTo>
                <a:close/>
                <a:moveTo>
                  <a:pt x="177031" y="0"/>
                </a:moveTo>
                <a:cubicBezTo>
                  <a:pt x="210070" y="0"/>
                  <a:pt x="237380" y="4688"/>
                  <a:pt x="258960" y="14064"/>
                </a:cubicBezTo>
                <a:lnTo>
                  <a:pt x="258960" y="60722"/>
                </a:lnTo>
                <a:cubicBezTo>
                  <a:pt x="234255" y="47029"/>
                  <a:pt x="207094" y="40183"/>
                  <a:pt x="177477" y="40183"/>
                </a:cubicBezTo>
                <a:cubicBezTo>
                  <a:pt x="138931" y="40183"/>
                  <a:pt x="107528" y="53020"/>
                  <a:pt x="83269" y="78693"/>
                </a:cubicBezTo>
                <a:cubicBezTo>
                  <a:pt x="59010" y="104365"/>
                  <a:pt x="46880" y="139005"/>
                  <a:pt x="46880" y="182612"/>
                </a:cubicBezTo>
                <a:cubicBezTo>
                  <a:pt x="46880" y="223986"/>
                  <a:pt x="58191" y="256840"/>
                  <a:pt x="80813" y="281173"/>
                </a:cubicBezTo>
                <a:cubicBezTo>
                  <a:pt x="103435" y="305507"/>
                  <a:pt x="133052" y="317673"/>
                  <a:pt x="169664" y="317673"/>
                </a:cubicBezTo>
                <a:cubicBezTo>
                  <a:pt x="203894" y="317673"/>
                  <a:pt x="233660" y="309934"/>
                  <a:pt x="258960" y="294456"/>
                </a:cubicBezTo>
                <a:lnTo>
                  <a:pt x="258960" y="337319"/>
                </a:lnTo>
                <a:cubicBezTo>
                  <a:pt x="233511" y="350713"/>
                  <a:pt x="201587" y="357410"/>
                  <a:pt x="163190" y="357410"/>
                </a:cubicBezTo>
                <a:cubicBezTo>
                  <a:pt x="113630" y="357410"/>
                  <a:pt x="74042" y="341672"/>
                  <a:pt x="44425" y="310195"/>
                </a:cubicBezTo>
                <a:cubicBezTo>
                  <a:pt x="14808" y="278717"/>
                  <a:pt x="0" y="237083"/>
                  <a:pt x="0" y="185291"/>
                </a:cubicBezTo>
                <a:cubicBezTo>
                  <a:pt x="0" y="129629"/>
                  <a:pt x="16668" y="84832"/>
                  <a:pt x="50006" y="50899"/>
                </a:cubicBezTo>
                <a:cubicBezTo>
                  <a:pt x="83343" y="16966"/>
                  <a:pt x="125685" y="0"/>
                  <a:pt x="177031" y="0"/>
                </a:cubicBezTo>
                <a:close/>
              </a:path>
            </a:pathLst>
          </a:custGeom>
          <a:solidFill>
            <a:schemeClr val="accent3">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矩形 25"/>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5" name="图片 24"/>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4" name="图片 23"/>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矩形 3"/>
          <p:cNvSpPr/>
          <p:nvPr>
            <p:custDataLst>
              <p:tags r:id="rId8"/>
            </p:custDataLst>
          </p:nvPr>
        </p:nvSpPr>
        <p:spPr>
          <a:xfrm>
            <a:off x="608399" y="1371600"/>
            <a:ext cx="10974649" cy="4572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 name="文本框 14"/>
          <p:cNvSpPr txBox="1"/>
          <p:nvPr>
            <p:custDataLst>
              <p:tags r:id="rId9"/>
            </p:custDataLst>
          </p:nvPr>
        </p:nvSpPr>
        <p:spPr>
          <a:xfrm>
            <a:off x="1065530" y="1371600"/>
            <a:ext cx="10060305" cy="3523615"/>
          </a:xfrm>
          <a:prstGeom prst="rect">
            <a:avLst/>
          </a:prstGeom>
          <a:noFill/>
        </p:spPr>
        <p:txBody>
          <a:bodyPr wrap="square" rtlCol="0" anchor="ctr" anchorCtr="0">
            <a:normAutofit/>
          </a:bodyPr>
          <a:lstStyle/>
          <a:p>
            <a:pPr lvl="0" indent="0" algn="just">
              <a:lnSpc>
                <a:spcPct val="130000"/>
              </a:lnSpc>
              <a:spcAft>
                <a:spcPts val="800"/>
              </a:spcAft>
              <a:buClr>
                <a:schemeClr val="tx1">
                  <a:lumMod val="65000"/>
                  <a:lumOff val="35000"/>
                </a:schemeClr>
              </a:buClr>
              <a:buFont typeface="Wingdings" panose="05000000000000000000" pitchFamily="2" charset="2"/>
              <a:buNone/>
            </a:pP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457200" lvl="0" indent="-457200" algn="just">
              <a:lnSpc>
                <a:spcPct val="130000"/>
              </a:lnSpc>
              <a:spcAft>
                <a:spcPts val="800"/>
              </a:spcAft>
              <a:buClr>
                <a:schemeClr val="tx1">
                  <a:lumMod val="65000"/>
                  <a:lumOff val="35000"/>
                </a:schemeClr>
              </a:buClr>
              <a:buFont typeface="Wingdings" panose="05000000000000000000" pitchFamily="2" charset="2"/>
              <a:buChar char="u"/>
            </a:pPr>
            <a:r>
              <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掌握黄金投资的基础知识；熟悉影响黄金价格的因素；了解黄金理财的品种。</a:t>
            </a: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457200" lvl="0" indent="-457200" algn="just">
              <a:lnSpc>
                <a:spcPct val="130000"/>
              </a:lnSpc>
              <a:spcAft>
                <a:spcPts val="800"/>
              </a:spcAft>
              <a:buClr>
                <a:schemeClr val="tx1">
                  <a:lumMod val="65000"/>
                  <a:lumOff val="35000"/>
                </a:schemeClr>
              </a:buClr>
              <a:buFont typeface="Wingdings" panose="05000000000000000000" pitchFamily="2" charset="2"/>
              <a:buChar char="u"/>
            </a:pPr>
            <a:r>
              <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了解外汇与外汇市场的基础知识；掌握外汇交易的相关内容；了解三角套汇的相关知识。</a:t>
            </a: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457200" lvl="0" indent="-457200" algn="just">
              <a:lnSpc>
                <a:spcPct val="130000"/>
              </a:lnSpc>
              <a:spcAft>
                <a:spcPts val="800"/>
              </a:spcAft>
              <a:buClr>
                <a:schemeClr val="tx1">
                  <a:lumMod val="65000"/>
                  <a:lumOff val="35000"/>
                </a:schemeClr>
              </a:buClr>
              <a:buFont typeface="Wingdings" panose="05000000000000000000" pitchFamily="2" charset="2"/>
              <a:buChar char="u"/>
            </a:pPr>
            <a:endParaRPr lang="zh-CN" altLang="en-US" sz="2000" spc="10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10"/>
            </p:custDataLst>
          </p:nvPr>
        </p:nvSpPr>
        <p:spPr>
          <a:xfrm>
            <a:off x="608399" y="37652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学习目标与要求</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2"/>
          <p:cNvSpPr txBox="1"/>
          <p:nvPr>
            <p:custDataLst>
              <p:tags r:id="rId1"/>
            </p:custDataLst>
          </p:nvPr>
        </p:nvSpPr>
        <p:spPr>
          <a:xfrm>
            <a:off x="4005580" y="2810193"/>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cxnSp>
        <p:nvCxnSpPr>
          <p:cNvPr id="4" name="直接连接符 3"/>
          <p:cNvCxnSpPr/>
          <p:nvPr>
            <p:custDataLst>
              <p:tags r:id="rId2"/>
            </p:custDataLst>
          </p:nvPr>
        </p:nvCxnSpPr>
        <p:spPr>
          <a:xfrm>
            <a:off x="3888105" y="2352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3"/>
            </p:custDataLst>
          </p:nvPr>
        </p:nvCxnSpPr>
        <p:spPr>
          <a:xfrm>
            <a:off x="3888105" y="4505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标题 5"/>
          <p:cNvSpPr>
            <a:spLocks noGrp="1"/>
          </p:cNvSpPr>
          <p:nvPr>
            <p:ph type="ctrTitle" idx="14"/>
            <p:custDataLst>
              <p:tags r:id="rId4"/>
            </p:custDataLst>
          </p:nvPr>
        </p:nvSpPr>
        <p:spPr>
          <a:xfrm>
            <a:off x="5672455" y="2948623"/>
            <a:ext cx="4536440" cy="835660"/>
          </a:xfrm>
        </p:spPr>
        <p:txBody>
          <a:bodyPr>
            <a:normAutofit/>
          </a:bodyPr>
          <a:lstStyle/>
          <a:p>
            <a:r>
              <a:rPr lang="zh-CN" altLang="en-US">
                <a:solidFill>
                  <a:schemeClr val="accent1">
                    <a:lumMod val="75000"/>
                  </a:schemeClr>
                </a:solidFill>
              </a:rPr>
              <a:t>黄金投资</a:t>
            </a:r>
            <a:endParaRPr lang="zh-CN" altLang="en-US">
              <a:solidFill>
                <a:schemeClr val="accent1">
                  <a:lumMod val="75000"/>
                </a:schemeClr>
              </a:solidFill>
            </a:endParaRPr>
          </a:p>
        </p:txBody>
      </p:sp>
      <p:sp>
        <p:nvSpPr>
          <p:cNvPr id="2" name="TextBox 2"/>
          <p:cNvSpPr txBox="1"/>
          <p:nvPr>
            <p:custDataLst>
              <p:tags r:id="rId5"/>
            </p:custDataLst>
          </p:nvPr>
        </p:nvSpPr>
        <p:spPr>
          <a:xfrm>
            <a:off x="4005580" y="2808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pPr>
            <a:r>
              <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rPr>
              <a:t>01</a:t>
            </a:r>
            <a:endParaRPr lang="en-US" altLang="zh-CN" sz="7200" b="1" spc="200" dirty="0">
              <a:solidFill>
                <a:schemeClr val="accent1">
                  <a:lumMod val="75000"/>
                </a:schemeClr>
              </a:solidFill>
              <a:latin typeface="Arial" panose="020B0604020202020204" pitchFamily="34" charset="0"/>
              <a:ea typeface="微软雅黑" panose="020B0503020204020204" charset="-122"/>
              <a:cs typeface="Arial" panose="020B0604020202020204" pitchFamily="34" charset="0"/>
              <a:sym typeface="+mn-lt"/>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矩形 2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8" name="图片 2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7" name="图片 26"/>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文本框 15"/>
          <p:cNvSpPr txBox="1"/>
          <p:nvPr>
            <p:custDataLst>
              <p:tags r:id="rId8"/>
            </p:custDataLst>
          </p:nvPr>
        </p:nvSpPr>
        <p:spPr>
          <a:xfrm>
            <a:off x="608950" y="2166969"/>
            <a:ext cx="4923167" cy="3791554"/>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黄金又称金，是一种带有黄色光泽的金属。金的元素符号是Au，原子序数是79，具有很好的化学稳定性。</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由于黄金的稀缺性使黄金十分珍贵，而黄金的稳定性使黄金便于保存，所以黄金不仅成为人类的物质财富，而且成为人类储藏财富的重要手段。黄金是永恒不变的财富，拥有了黄金，就拥有了财富。因此，投资黄金，就是投资财富。</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17"/>
          <p:cNvSpPr txBox="1"/>
          <p:nvPr>
            <p:custDataLst>
              <p:tags r:id="rId9"/>
            </p:custDataLst>
          </p:nvPr>
        </p:nvSpPr>
        <p:spPr>
          <a:xfrm>
            <a:off x="608951" y="1629704"/>
            <a:ext cx="4923158" cy="461665"/>
          </a:xfrm>
          <a:prstGeom prst="rect">
            <a:avLst/>
          </a:prstGeom>
          <a:noFill/>
        </p:spPr>
        <p:txBody>
          <a:bodyPr wrap="square" rtlCol="0">
            <a:normAutofit lnSpcReduction="10000"/>
          </a:bodyPr>
          <a:lstStyle/>
          <a:p>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黄金的概念</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 name="直接连接符 21"/>
          <p:cNvCxnSpPr/>
          <p:nvPr>
            <p:custDataLst>
              <p:tags r:id="rId10"/>
            </p:custDataLst>
          </p:nvPr>
        </p:nvCxnSpPr>
        <p:spPr>
          <a:xfrm>
            <a:off x="6096275" y="1629704"/>
            <a:ext cx="0" cy="432881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30"/>
          <p:cNvSpPr txBox="1"/>
          <p:nvPr>
            <p:custDataLst>
              <p:tags r:id="rId11"/>
            </p:custDataLst>
          </p:nvPr>
        </p:nvSpPr>
        <p:spPr>
          <a:xfrm>
            <a:off x="6659881" y="2166969"/>
            <a:ext cx="4923167" cy="3791554"/>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1）自然属性</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金的柔软性好、易锻造、易延展。现代技术可以把黄金碾成薄膜，也可以把黄金拉成细丝。</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2)社会属性</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由于黄金具有的这些特殊自然属性，被人类赋予了社会属性，即流通货币功能。黄金成为人类的物质财富，成为人类储藏财富的重要手段。</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 name="文本框 31"/>
          <p:cNvSpPr txBox="1"/>
          <p:nvPr>
            <p:custDataLst>
              <p:tags r:id="rId12"/>
            </p:custDataLst>
          </p:nvPr>
        </p:nvSpPr>
        <p:spPr>
          <a:xfrm>
            <a:off x="6659882" y="1629704"/>
            <a:ext cx="4923158" cy="461665"/>
          </a:xfrm>
          <a:prstGeom prst="rect">
            <a:avLst/>
          </a:prstGeom>
          <a:noFill/>
        </p:spPr>
        <p:txBody>
          <a:bodyPr wrap="square" rtlCol="0">
            <a:normAutofit lnSpcReduction="10000"/>
          </a:bodyPr>
          <a:lstStyle/>
          <a:p>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黄金的属性</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8" name="Title 6"/>
          <p:cNvSpPr txBox="1"/>
          <p:nvPr>
            <p:custDataLst>
              <p:tags r:id="rId13"/>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10.</a:t>
            </a:r>
            <a:r>
              <a:rPr altLang="zh-CN"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a:t>
            </a: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.1黄金基础知识</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矩形 2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28" name="图片 27"/>
          <p:cNvPicPr/>
          <p:nvPr userDrawn="1">
            <p:custDataLst>
              <p:tags r:id="rId2"/>
            </p:custDataLst>
          </p:nvPr>
        </p:nvPicPr>
        <p:blipFill>
          <a:blip r:embed="rId3" r:link="rId4" cstate="email"/>
          <a:stretch>
            <a:fillRect/>
          </a:stretch>
        </p:blipFill>
        <p:spPr>
          <a:xfrm>
            <a:off x="11471910" y="6175668"/>
            <a:ext cx="720090" cy="682332"/>
          </a:xfrm>
          <a:prstGeom prst="rect">
            <a:avLst/>
          </a:prstGeom>
        </p:spPr>
      </p:pic>
      <p:pic>
        <p:nvPicPr>
          <p:cNvPr id="27" name="图片 26"/>
          <p:cNvPicPr/>
          <p:nvPr userDrawn="1">
            <p:custDataLst>
              <p:tags r:id="rId5"/>
            </p:custDataLst>
          </p:nvPr>
        </p:nvPicPr>
        <p:blipFill>
          <a:blip r:embed="rId6" r:link="rId7" cstate="email"/>
          <a:stretch>
            <a:fillRect/>
          </a:stretch>
        </p:blipFill>
        <p:spPr>
          <a:xfrm>
            <a:off x="0" y="6246700"/>
            <a:ext cx="720090" cy="611299"/>
          </a:xfrm>
          <a:prstGeom prst="rect">
            <a:avLst/>
          </a:prstGeom>
        </p:spPr>
      </p:pic>
      <p:sp>
        <p:nvSpPr>
          <p:cNvPr id="3" name="文本框 15"/>
          <p:cNvSpPr txBox="1"/>
          <p:nvPr>
            <p:custDataLst>
              <p:tags r:id="rId8"/>
            </p:custDataLst>
          </p:nvPr>
        </p:nvSpPr>
        <p:spPr>
          <a:xfrm>
            <a:off x="608950" y="2166969"/>
            <a:ext cx="4923167" cy="3791554"/>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1）金融功能</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2）国际储备功能</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3）工业生产功能</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4）饰品消费功能</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17"/>
          <p:cNvSpPr txBox="1"/>
          <p:nvPr>
            <p:custDataLst>
              <p:tags r:id="rId9"/>
            </p:custDataLst>
          </p:nvPr>
        </p:nvSpPr>
        <p:spPr>
          <a:xfrm>
            <a:off x="608951" y="1629704"/>
            <a:ext cx="4923158" cy="461665"/>
          </a:xfrm>
          <a:prstGeom prst="rect">
            <a:avLst/>
          </a:prstGeom>
          <a:noFill/>
        </p:spPr>
        <p:txBody>
          <a:bodyPr wrap="square" rtlCol="0">
            <a:normAutofit/>
          </a:bodyPr>
          <a:lstStyle/>
          <a:p>
            <a:pPr algn="l">
              <a:buClrTx/>
              <a:buSzTx/>
              <a:buFontTx/>
            </a:pPr>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黄金的功能</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 name="直接连接符 21"/>
          <p:cNvCxnSpPr/>
          <p:nvPr>
            <p:custDataLst>
              <p:tags r:id="rId10"/>
            </p:custDataLst>
          </p:nvPr>
        </p:nvCxnSpPr>
        <p:spPr>
          <a:xfrm>
            <a:off x="6096275" y="1629704"/>
            <a:ext cx="0" cy="432881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30"/>
          <p:cNvSpPr txBox="1"/>
          <p:nvPr>
            <p:custDataLst>
              <p:tags r:id="rId11"/>
            </p:custDataLst>
          </p:nvPr>
        </p:nvSpPr>
        <p:spPr>
          <a:xfrm>
            <a:off x="6659881" y="2166969"/>
            <a:ext cx="4923167" cy="3791554"/>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1)黄金的重量计量</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2)黄金的纯度计量 </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（1）用百分比（或千分比）的方式表示黄金纯度的方法。</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fontAlgn="auto">
              <a:lnSpc>
                <a:spcPct val="130000"/>
              </a:lnSpc>
              <a:spcBef>
                <a:spcPts val="1000"/>
              </a:spcBef>
            </a:pPr>
            <a:r>
              <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（2）用“K”表示黄金纯度的方法。</a:t>
            </a:r>
            <a:endParaRPr lang="zh-CN" altLang="en-US" sz="1600" spc="1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 name="文本框 31"/>
          <p:cNvSpPr txBox="1"/>
          <p:nvPr>
            <p:custDataLst>
              <p:tags r:id="rId12"/>
            </p:custDataLst>
          </p:nvPr>
        </p:nvSpPr>
        <p:spPr>
          <a:xfrm>
            <a:off x="6659882" y="1629704"/>
            <a:ext cx="4923158" cy="461665"/>
          </a:xfrm>
          <a:prstGeom prst="rect">
            <a:avLst/>
          </a:prstGeom>
          <a:noFill/>
        </p:spPr>
        <p:txBody>
          <a:bodyPr wrap="square" rtlCol="0">
            <a:normAutofit lnSpcReduction="10000"/>
          </a:bodyPr>
          <a:lstStyle/>
          <a:p>
            <a:r>
              <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rPr>
              <a:t>黄金的标价方法</a:t>
            </a:r>
            <a:endParaRPr lang="zh-CN" altLang="en-US" sz="2400" b="1" dirty="0">
              <a:solidFill>
                <a:schemeClr val="dk1">
                  <a:lumMod val="85000"/>
                  <a:lumOff val="15000"/>
                </a:schemeClr>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8" name="Title 6"/>
          <p:cNvSpPr txBox="1"/>
          <p:nvPr>
            <p:custDataLst>
              <p:tags r:id="rId13"/>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10.2.1黄金基础知识</a:t>
            </a:r>
            <a:endParaRPr lang="zh-CN" altLang="en-US" sz="3200" b="1" spc="150" dirty="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Tree>
    <p:custDataLst>
      <p:tags r:id="rId1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38" name="图片 37"/>
          <p:cNvPicPr/>
          <p:nvPr userDrawn="1">
            <p:custDataLst>
              <p:tags r:id="rId2"/>
            </p:custDataLst>
          </p:nvPr>
        </p:nvPicPr>
        <p:blipFill>
          <a:blip r:embed="rId3" r:link="rId4" cstate="email"/>
          <a:stretch>
            <a:fillRect/>
          </a:stretch>
        </p:blipFill>
        <p:spPr>
          <a:xfrm>
            <a:off x="10571797" y="5322752"/>
            <a:ext cx="1620202" cy="1535248"/>
          </a:xfrm>
          <a:prstGeom prst="rect">
            <a:avLst/>
          </a:prstGeom>
        </p:spPr>
      </p:pic>
      <p:pic>
        <p:nvPicPr>
          <p:cNvPr id="37" name="图片 36"/>
          <p:cNvPicPr/>
          <p:nvPr userDrawn="1">
            <p:custDataLst>
              <p:tags r:id="rId5"/>
            </p:custDataLst>
          </p:nvPr>
        </p:nvPicPr>
        <p:blipFill>
          <a:blip r:embed="rId6" r:link="rId7" cstate="email"/>
          <a:stretch>
            <a:fillRect/>
          </a:stretch>
        </p:blipFill>
        <p:spPr>
          <a:xfrm>
            <a:off x="0" y="5482576"/>
            <a:ext cx="1620202" cy="1375424"/>
          </a:xfrm>
          <a:prstGeom prst="rect">
            <a:avLst/>
          </a:prstGeom>
        </p:spPr>
      </p:pic>
      <p:sp>
        <p:nvSpPr>
          <p:cNvPr id="8" name="文本框 7"/>
          <p:cNvSpPr txBox="1"/>
          <p:nvPr>
            <p:custDataLst>
              <p:tags r:id="rId8"/>
            </p:custDataLst>
          </p:nvPr>
        </p:nvSpPr>
        <p:spPr>
          <a:xfrm>
            <a:off x="943610" y="1550670"/>
            <a:ext cx="3262630" cy="829945"/>
          </a:xfrm>
          <a:prstGeom prst="rect">
            <a:avLst/>
          </a:prstGeom>
          <a:noFill/>
        </p:spPr>
        <p:txBody>
          <a:bodyPr wrap="square" rtlCol="0">
            <a:normAutofit/>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生产成本</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0" name="文本框 19"/>
          <p:cNvSpPr txBox="1"/>
          <p:nvPr>
            <p:custDataLst>
              <p:tags r:id="rId9"/>
            </p:custDataLst>
          </p:nvPr>
        </p:nvSpPr>
        <p:spPr>
          <a:xfrm>
            <a:off x="7998460" y="1550035"/>
            <a:ext cx="3262630" cy="829945"/>
          </a:xfrm>
          <a:prstGeom prst="rect">
            <a:avLst/>
          </a:prstGeom>
          <a:noFill/>
        </p:spPr>
        <p:txBody>
          <a:bodyPr wrap="square" rtlCol="0">
            <a:normAutofit/>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美元汇率</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3" name="文本框 2"/>
          <p:cNvSpPr txBox="1"/>
          <p:nvPr>
            <p:custDataLst>
              <p:tags r:id="rId10"/>
            </p:custDataLst>
          </p:nvPr>
        </p:nvSpPr>
        <p:spPr>
          <a:xfrm>
            <a:off x="4471035" y="1550035"/>
            <a:ext cx="3262630" cy="1435735"/>
          </a:xfrm>
          <a:prstGeom prst="rect">
            <a:avLst/>
          </a:prstGeom>
          <a:noFill/>
        </p:spPr>
        <p:txBody>
          <a:bodyPr wrap="square" rtlCol="0">
            <a:normAutofit fontScale="90000"/>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供给与需求</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因素</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12" name="文本框 11"/>
          <p:cNvSpPr txBox="1"/>
          <p:nvPr>
            <p:custDataLst>
              <p:tags r:id="rId11"/>
            </p:custDataLst>
          </p:nvPr>
        </p:nvSpPr>
        <p:spPr>
          <a:xfrm>
            <a:off x="2700655" y="4185920"/>
            <a:ext cx="3262630" cy="829945"/>
          </a:xfrm>
          <a:prstGeom prst="rect">
            <a:avLst/>
          </a:prstGeom>
          <a:noFill/>
        </p:spPr>
        <p:txBody>
          <a:bodyPr wrap="square" rtlCol="0">
            <a:normAutofit fontScale="90000"/>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通货膨胀率</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8" name="文本框 27"/>
          <p:cNvSpPr txBox="1"/>
          <p:nvPr>
            <p:custDataLst>
              <p:tags r:id="rId12"/>
            </p:custDataLst>
          </p:nvPr>
        </p:nvSpPr>
        <p:spPr>
          <a:xfrm>
            <a:off x="5963285" y="4185285"/>
            <a:ext cx="4910455" cy="829945"/>
          </a:xfrm>
          <a:prstGeom prst="rect">
            <a:avLst/>
          </a:prstGeom>
          <a:noFill/>
        </p:spPr>
        <p:txBody>
          <a:bodyPr wrap="square" rtlCol="0">
            <a:noAutofit/>
          </a:bodyPr>
          <a:lstStyle/>
          <a:p>
            <a:pPr algn="ctr"/>
            <a:r>
              <a:rPr lang="zh-CN" altLang="en-US" sz="42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国际贸易收支状况</a:t>
            </a:r>
            <a:endParaRPr lang="zh-CN" altLang="en-US" sz="42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7" name="直接连接符 56"/>
          <p:cNvCxnSpPr/>
          <p:nvPr>
            <p:custDataLst>
              <p:tags r:id="rId13"/>
            </p:custDataLst>
          </p:nvPr>
        </p:nvCxnSpPr>
        <p:spPr>
          <a:xfrm>
            <a:off x="955675" y="3515995"/>
            <a:ext cx="10293350" cy="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14"/>
            </p:custDataLst>
          </p:nvPr>
        </p:nvCxnSpPr>
        <p:spPr>
          <a:xfrm>
            <a:off x="4335145" y="1177290"/>
            <a:ext cx="0" cy="233807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7869555" y="1177290"/>
            <a:ext cx="0" cy="233807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6"/>
            </p:custDataLst>
          </p:nvPr>
        </p:nvCxnSpPr>
        <p:spPr>
          <a:xfrm>
            <a:off x="6102350" y="3515360"/>
            <a:ext cx="0" cy="233807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17"/>
            </p:custDataLst>
          </p:nvPr>
        </p:nvSpPr>
        <p:spPr>
          <a:xfrm>
            <a:off x="1442720" y="426720"/>
            <a:ext cx="5080000" cy="521970"/>
          </a:xfrm>
          <a:prstGeom prst="rect">
            <a:avLst/>
          </a:prstGeom>
          <a:noFill/>
          <a:ln w="9525">
            <a:noFill/>
          </a:ln>
        </p:spPr>
        <p:txBody>
          <a:bodyPr>
            <a:spAutoFit/>
          </a:bodyPr>
          <a:p>
            <a:pPr algn="l" defTabSz="913765">
              <a:buClrTx/>
              <a:buSzTx/>
              <a:buFontTx/>
            </a:pPr>
            <a:r>
              <a:rPr lang="zh-CN" altLang="en-US"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rPr>
              <a:t>10.</a:t>
            </a:r>
            <a:r>
              <a:rPr lang="en-US" altLang="zh-CN"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rPr>
              <a:t>1</a:t>
            </a:r>
            <a:r>
              <a:rPr lang="zh-CN" altLang="en-US"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rPr>
              <a:t>.2影响黄金价格的因素</a:t>
            </a:r>
            <a:endParaRPr lang="zh-CN" altLang="en-US"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endParaRPr>
          </a:p>
        </p:txBody>
      </p:sp>
    </p:spTree>
    <p:custDataLst>
      <p:tags r:id="rId1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userDrawn="1">
            <p:custDataLst>
              <p:tags r:id="rId1"/>
            </p:custDataLst>
          </p:nvPr>
        </p:nvSpPr>
        <p:spPr>
          <a:xfrm>
            <a:off x="0" y="0"/>
            <a:ext cx="121920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38" name="图片 37"/>
          <p:cNvPicPr/>
          <p:nvPr userDrawn="1">
            <p:custDataLst>
              <p:tags r:id="rId2"/>
            </p:custDataLst>
          </p:nvPr>
        </p:nvPicPr>
        <p:blipFill>
          <a:blip r:embed="rId3" r:link="rId4" cstate="email"/>
          <a:stretch>
            <a:fillRect/>
          </a:stretch>
        </p:blipFill>
        <p:spPr>
          <a:xfrm>
            <a:off x="10571797" y="5322752"/>
            <a:ext cx="1620202" cy="1535248"/>
          </a:xfrm>
          <a:prstGeom prst="rect">
            <a:avLst/>
          </a:prstGeom>
        </p:spPr>
      </p:pic>
      <p:pic>
        <p:nvPicPr>
          <p:cNvPr id="37" name="图片 36"/>
          <p:cNvPicPr/>
          <p:nvPr userDrawn="1">
            <p:custDataLst>
              <p:tags r:id="rId5"/>
            </p:custDataLst>
          </p:nvPr>
        </p:nvPicPr>
        <p:blipFill>
          <a:blip r:embed="rId6" r:link="rId7" cstate="email"/>
          <a:stretch>
            <a:fillRect/>
          </a:stretch>
        </p:blipFill>
        <p:spPr>
          <a:xfrm>
            <a:off x="0" y="5482576"/>
            <a:ext cx="1620202" cy="1375424"/>
          </a:xfrm>
          <a:prstGeom prst="rect">
            <a:avLst/>
          </a:prstGeom>
        </p:spPr>
      </p:pic>
      <p:sp>
        <p:nvSpPr>
          <p:cNvPr id="8" name="文本框 7"/>
          <p:cNvSpPr txBox="1"/>
          <p:nvPr>
            <p:custDataLst>
              <p:tags r:id="rId8"/>
            </p:custDataLst>
          </p:nvPr>
        </p:nvSpPr>
        <p:spPr>
          <a:xfrm>
            <a:off x="943610" y="1550670"/>
            <a:ext cx="3262630" cy="829945"/>
          </a:xfrm>
          <a:prstGeom prst="rect">
            <a:avLst/>
          </a:prstGeom>
          <a:noFill/>
        </p:spPr>
        <p:txBody>
          <a:bodyPr wrap="square" rtlCol="0">
            <a:normAutofit/>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战争风险</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0" name="文本框 19"/>
          <p:cNvSpPr txBox="1"/>
          <p:nvPr>
            <p:custDataLst>
              <p:tags r:id="rId9"/>
            </p:custDataLst>
          </p:nvPr>
        </p:nvSpPr>
        <p:spPr>
          <a:xfrm>
            <a:off x="7998460" y="1550035"/>
            <a:ext cx="3262630" cy="829945"/>
          </a:xfrm>
          <a:prstGeom prst="rect">
            <a:avLst/>
          </a:prstGeom>
          <a:noFill/>
        </p:spPr>
        <p:txBody>
          <a:bodyPr wrap="square" rtlCol="0">
            <a:normAutofit fontScale="97500"/>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股市行情</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3" name="文本框 2"/>
          <p:cNvSpPr txBox="1"/>
          <p:nvPr>
            <p:custDataLst>
              <p:tags r:id="rId10"/>
            </p:custDataLst>
          </p:nvPr>
        </p:nvSpPr>
        <p:spPr>
          <a:xfrm>
            <a:off x="4471035" y="1550035"/>
            <a:ext cx="3262630" cy="829945"/>
          </a:xfrm>
          <a:prstGeom prst="rect">
            <a:avLst/>
          </a:prstGeom>
          <a:noFill/>
        </p:spPr>
        <p:txBody>
          <a:bodyPr wrap="square" rtlCol="0">
            <a:normAutofit fontScale="97500"/>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石油价格</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12" name="文本框 11"/>
          <p:cNvSpPr txBox="1"/>
          <p:nvPr>
            <p:custDataLst>
              <p:tags r:id="rId11"/>
            </p:custDataLst>
          </p:nvPr>
        </p:nvSpPr>
        <p:spPr>
          <a:xfrm>
            <a:off x="2700655" y="4185920"/>
            <a:ext cx="3262630" cy="829945"/>
          </a:xfrm>
          <a:prstGeom prst="rect">
            <a:avLst/>
          </a:prstGeom>
          <a:noFill/>
        </p:spPr>
        <p:txBody>
          <a:bodyPr wrap="square" rtlCol="0">
            <a:normAutofit fontScale="77500"/>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中央银行政策</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sp>
        <p:nvSpPr>
          <p:cNvPr id="28" name="文本框 27"/>
          <p:cNvSpPr txBox="1"/>
          <p:nvPr>
            <p:custDataLst>
              <p:tags r:id="rId12"/>
            </p:custDataLst>
          </p:nvPr>
        </p:nvSpPr>
        <p:spPr>
          <a:xfrm>
            <a:off x="6228080" y="4185920"/>
            <a:ext cx="4923155" cy="829310"/>
          </a:xfrm>
          <a:prstGeom prst="rect">
            <a:avLst/>
          </a:prstGeom>
          <a:noFill/>
        </p:spPr>
        <p:txBody>
          <a:bodyPr wrap="square" rtlCol="0">
            <a:normAutofit fontScale="77500"/>
          </a:bodyPr>
          <a:lstStyle/>
          <a:p>
            <a:pPr algn="ctr"/>
            <a:r>
              <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rPr>
              <a:t>资本市场实际回报率</a:t>
            </a:r>
            <a:endParaRPr lang="zh-CN" altLang="en-US" sz="4800" b="1" spc="300">
              <a:solidFill>
                <a:schemeClr val="dk1"/>
              </a:solidFill>
              <a:latin typeface="汉仪旗黑-85S" panose="00020600040101010101" pitchFamily="18" charset="-122"/>
              <a:ea typeface="汉仪旗黑-85S" panose="00020600040101010101" pitchFamily="18" charset="-122"/>
              <a:sym typeface="Arial" panose="020B0604020202020204" pitchFamily="34" charset="0"/>
            </a:endParaRPr>
          </a:p>
        </p:txBody>
      </p:sp>
      <p:cxnSp>
        <p:nvCxnSpPr>
          <p:cNvPr id="57" name="直接连接符 56"/>
          <p:cNvCxnSpPr/>
          <p:nvPr>
            <p:custDataLst>
              <p:tags r:id="rId13"/>
            </p:custDataLst>
          </p:nvPr>
        </p:nvCxnSpPr>
        <p:spPr>
          <a:xfrm>
            <a:off x="955675" y="3515995"/>
            <a:ext cx="10293350" cy="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14"/>
            </p:custDataLst>
          </p:nvPr>
        </p:nvCxnSpPr>
        <p:spPr>
          <a:xfrm>
            <a:off x="4335145" y="1177290"/>
            <a:ext cx="0" cy="233807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7869555" y="1177290"/>
            <a:ext cx="0" cy="233807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6"/>
            </p:custDataLst>
          </p:nvPr>
        </p:nvCxnSpPr>
        <p:spPr>
          <a:xfrm>
            <a:off x="6102350" y="3515360"/>
            <a:ext cx="0" cy="2338070"/>
          </a:xfrm>
          <a:prstGeom prst="line">
            <a:avLst/>
          </a:prstGeom>
          <a:ln>
            <a:solidFill>
              <a:schemeClr val="lt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442720" y="426720"/>
            <a:ext cx="5080000" cy="521970"/>
          </a:xfrm>
          <a:prstGeom prst="rect">
            <a:avLst/>
          </a:prstGeom>
          <a:noFill/>
          <a:ln w="9525">
            <a:noFill/>
          </a:ln>
        </p:spPr>
        <p:txBody>
          <a:bodyPr>
            <a:spAutoFit/>
          </a:bodyPr>
          <a:p>
            <a:pPr algn="l" defTabSz="913765">
              <a:buClrTx/>
              <a:buSzTx/>
              <a:buFontTx/>
            </a:pPr>
            <a:r>
              <a:rPr lang="zh-CN" altLang="en-US"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rPr>
              <a:t>10.</a:t>
            </a:r>
            <a:r>
              <a:rPr lang="en-US" altLang="zh-CN"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rPr>
              <a:t>1</a:t>
            </a:r>
            <a:r>
              <a:rPr lang="zh-CN" altLang="en-US"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rPr>
              <a:t>.2影响黄金价格的因素</a:t>
            </a:r>
            <a:endParaRPr lang="zh-CN" altLang="en-US" sz="2800" b="1" spc="150" smtClean="0">
              <a:ln w="3175">
                <a:noFill/>
                <a:prstDash val="dash"/>
              </a:ln>
              <a:solidFill>
                <a:schemeClr val="accent1">
                  <a:lumMod val="75000"/>
                </a:schemeClr>
              </a:solidFill>
              <a:effectLst/>
              <a:latin typeface="汉仪旗黑-85S" panose="00020600040101010101" pitchFamily="18" charset="-122"/>
              <a:ea typeface="汉仪旗黑-85S" panose="00020600040101010101" pitchFamily="18" charset="-122"/>
              <a:cs typeface="微软雅黑" panose="020B0503020204020204" charset="-122"/>
            </a:endParaRPr>
          </a:p>
        </p:txBody>
      </p:sp>
    </p:spTree>
    <p:custDataLst>
      <p:tags r:id="rId1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charset="-122"/>
              </a:rPr>
              <a:t>1.信托行为</a:t>
            </a:r>
            <a:endParaRPr lang="zh-CN" altLang="en-US">
              <a:solidFill>
                <a:schemeClr val="lt1"/>
              </a:solidFill>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email"/>
          <a:stretch>
            <a:fillRect/>
          </a:stretch>
        </p:blipFill>
        <p:spPr>
          <a:xfrm>
            <a:off x="11471910" y="6175668"/>
            <a:ext cx="720090" cy="682332"/>
          </a:xfrm>
          <a:prstGeom prst="rect">
            <a:avLst/>
          </a:prstGeom>
        </p:spPr>
      </p:pic>
      <p:cxnSp>
        <p:nvCxnSpPr>
          <p:cNvPr id="2" name="直接连接符 1"/>
          <p:cNvCxnSpPr/>
          <p:nvPr>
            <p:custDataLst>
              <p:tags r:id="rId5"/>
            </p:custDataLst>
          </p:nvPr>
        </p:nvCxnSpPr>
        <p:spPr>
          <a:xfrm>
            <a:off x="7999897"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6"/>
            </p:custDataLst>
          </p:nvPr>
        </p:nvSpPr>
        <p:spPr>
          <a:xfrm>
            <a:off x="1040130" y="2407285"/>
            <a:ext cx="2928620" cy="40741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黄金现货交易是指买卖双方出自对黄金的需求与销售黄金的目的，根据商定的支付方式与交货方式，采取即时或在较短的时间内进行黄金交收的一种交易方式。在现货交易中，随着商品所有权的转移，同时完成商品实体的交换与流通。</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4" name="文本框 3"/>
          <p:cNvSpPr txBox="1"/>
          <p:nvPr>
            <p:custDataLst>
              <p:tags r:id="rId7"/>
            </p:custDataLst>
          </p:nvPr>
        </p:nvSpPr>
        <p:spPr>
          <a:xfrm>
            <a:off x="1040165" y="200215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特点及功能</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61344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9"/>
            </p:custDataLst>
          </p:nvPr>
        </p:nvSpPr>
        <p:spPr>
          <a:xfrm>
            <a:off x="4845384" y="2407285"/>
            <a:ext cx="2928620" cy="3842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实物黄金交易是指对金锭、金条、金币和金饰等实物黄金的买卖与交易。实物黄金交易的渠道有各大商业银行系统和上海黄金交易所两大交易系统。</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(1）金锭、金条与金币。</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(2）金饰品及工艺品。</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a:p>
            <a:pPr algn="l" fontAlgn="auto">
              <a:lnSpc>
                <a:spcPct val="150000"/>
              </a:lnSpc>
              <a:spcBef>
                <a:spcPts val="1000"/>
              </a:spcBef>
              <a:buClrTx/>
              <a:buSzTx/>
              <a:buFontTx/>
            </a:pPr>
            <a:r>
              <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rPr>
              <a:t>(3）现货黄金的回购。</a:t>
            </a:r>
            <a:endParaRPr lang="zh-CN" altLang="en-US" sz="15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7" name="文本框 6"/>
          <p:cNvSpPr txBox="1"/>
          <p:nvPr>
            <p:custDataLst>
              <p:tags r:id="rId10"/>
            </p:custDataLst>
          </p:nvPr>
        </p:nvSpPr>
        <p:spPr>
          <a:xfrm>
            <a:off x="4846019" y="2002155"/>
            <a:ext cx="2928620" cy="398780"/>
          </a:xfrm>
          <a:prstGeom prst="rect">
            <a:avLst/>
          </a:prstGeom>
          <a:noFill/>
        </p:spPr>
        <p:txBody>
          <a:bodyPr wrap="square" rtlCol="0">
            <a:normAutofit fontScale="90000"/>
          </a:bodyPr>
          <a:lstStyle/>
          <a:p>
            <a:pPr algn="l">
              <a:buClrTx/>
              <a:buSzTx/>
              <a:buFontTx/>
            </a:pPr>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实物黄金交易</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8" name="椭圆 7"/>
          <p:cNvSpPr/>
          <p:nvPr>
            <p:custDataLst>
              <p:tags r:id="rId11"/>
            </p:custDataLst>
          </p:nvPr>
        </p:nvSpPr>
        <p:spPr>
          <a:xfrm>
            <a:off x="4419299"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2"/>
            </p:custDataLst>
          </p:nvPr>
        </p:nvSpPr>
        <p:spPr>
          <a:xfrm>
            <a:off x="8425815" y="2407285"/>
            <a:ext cx="3331845" cy="38423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纸黄金是相对于实物黄金的一种称谓，是投资者按银行报价在账面上买卖虚拟黄金，通过把握金价走势低吸高抛，赚取黄金价格的波动差价的过程。</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a:p>
            <a:pPr fontAlgn="auto">
              <a:lnSpc>
                <a:spcPct val="150000"/>
              </a:lnSpc>
              <a:spcBef>
                <a:spcPts val="1000"/>
              </a:spcBef>
            </a:pPr>
            <a:r>
              <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rPr>
              <a:t>纸黄金的常见类型有黄金储蓄存单、黄金交收订单、黄金汇票、大面额黄金可转让存单、黄金债券、黄金账户存折、黄金仓储单、黄金提货单、黄金现货交易中当天尚未交收的成交单、国际货币基金组织的特别提款权。</a:t>
            </a:r>
            <a:endParaRPr lang="zh-CN" altLang="en-US" sz="1400" dirty="0">
              <a:solidFill>
                <a:schemeClr val="tx1">
                  <a:lumMod val="65000"/>
                  <a:lumOff val="35000"/>
                </a:schemeClr>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3"/>
            </p:custDataLst>
          </p:nvPr>
        </p:nvSpPr>
        <p:spPr>
          <a:xfrm>
            <a:off x="8651875" y="2002155"/>
            <a:ext cx="2928620" cy="398780"/>
          </a:xfrm>
          <a:prstGeom prst="rect">
            <a:avLst/>
          </a:prstGeom>
          <a:noFill/>
        </p:spPr>
        <p:txBody>
          <a:bodyPr wrap="square" rtlCol="0">
            <a:normAutofit fontScale="90000"/>
          </a:bodyPr>
          <a:lstStyle/>
          <a:p>
            <a:pPr algn="l"/>
            <a:r>
              <a:rPr lang="zh-CN" altLang="en-US" sz="2000" dirty="0">
                <a:solidFill>
                  <a:schemeClr val="tx1">
                    <a:lumMod val="65000"/>
                    <a:lumOff val="35000"/>
                  </a:schemeClr>
                </a:solidFill>
                <a:uFillTx/>
                <a:latin typeface="Arial" panose="020B0604020202020204" pitchFamily="34" charset="0"/>
                <a:ea typeface="微软雅黑" panose="020B0503020204020204" charset="-122"/>
                <a:sym typeface="+mn-ea"/>
              </a:rPr>
              <a:t>纸黄金交易</a:t>
            </a:r>
            <a:endParaRPr lang="zh-CN" altLang="en-US" sz="2000" b="1" dirty="0">
              <a:solidFill>
                <a:schemeClr val="tx1">
                  <a:lumMod val="85000"/>
                  <a:lumOff val="15000"/>
                </a:schemeClr>
              </a:solidFill>
              <a:latin typeface="Arial" panose="020B0604020202020204" pitchFamily="34" charset="0"/>
              <a:ea typeface="微软雅黑" panose="020B0503020204020204" charset="-122"/>
            </a:endParaRPr>
          </a:p>
        </p:txBody>
      </p:sp>
      <p:sp>
        <p:nvSpPr>
          <p:cNvPr id="11" name="椭圆 10"/>
          <p:cNvSpPr/>
          <p:nvPr>
            <p:custDataLst>
              <p:tags r:id="rId14"/>
            </p:custDataLst>
          </p:nvPr>
        </p:nvSpPr>
        <p:spPr>
          <a:xfrm>
            <a:off x="8225155" y="201549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dirty="0">
                <a:solidFill>
                  <a:schemeClr val="bg1"/>
                </a:solidFill>
                <a:latin typeface="Arial" panose="020B0604020202020204" pitchFamily="34" charset="0"/>
                <a:ea typeface="微软雅黑" panose="020B0503020204020204" charset="-122"/>
                <a:cs typeface="Arial" panose="020B0604020202020204" pitchFamily="34" charset="0"/>
              </a:rPr>
              <a:t>3</a:t>
            </a:r>
            <a:endParaRPr lang="en-US" altLang="zh-CN"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cxnSp>
        <p:nvCxnSpPr>
          <p:cNvPr id="12" name="直接连接符 11"/>
          <p:cNvCxnSpPr/>
          <p:nvPr>
            <p:custDataLst>
              <p:tags r:id="rId15"/>
            </p:custDataLst>
          </p:nvPr>
        </p:nvCxnSpPr>
        <p:spPr>
          <a:xfrm>
            <a:off x="4194042" y="2039620"/>
            <a:ext cx="0" cy="4084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501085" y="1012895"/>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lang="en-US" altLang="zh-CN"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rPr>
              <a:t>1.</a:t>
            </a:r>
            <a:r>
              <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rPr>
              <a:t>黄金现货交易</a:t>
            </a:r>
            <a:endParaRPr sz="2400" spc="0">
              <a:solidFill>
                <a:schemeClr val="tx2">
                  <a:lumMod val="25000"/>
                </a:schemeClr>
              </a:solidFill>
              <a:effectLst>
                <a:outerShdw blurRad="38100" dist="25400" dir="5400000" algn="ctr" rotWithShape="0">
                  <a:srgbClr val="6E747A">
                    <a:alpha val="43000"/>
                  </a:srgbClr>
                </a:outerShdw>
              </a:effectLst>
              <a:latin typeface="Arial" panose="020B0604020202020204" pitchFamily="34" charset="0"/>
              <a:cs typeface="+mn-cs"/>
              <a:sym typeface="+mn-ea"/>
            </a:endParaRPr>
          </a:p>
        </p:txBody>
      </p:sp>
      <p:sp>
        <p:nvSpPr>
          <p:cNvPr id="13" name="文本框 12"/>
          <p:cNvSpPr txBox="1"/>
          <p:nvPr>
            <p:custDataLst>
              <p:tags r:id="rId17"/>
            </p:custDataLst>
          </p:nvPr>
        </p:nvSpPr>
        <p:spPr>
          <a:xfrm>
            <a:off x="501085" y="37853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lnSpc>
                <a:spcPct val="100000"/>
              </a:lnSpc>
            </a:pP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10.</a:t>
            </a:r>
            <a:r>
              <a:rPr lang="en-US" altLang="zh-CN"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1</a:t>
            </a:r>
            <a:r>
              <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rPr>
              <a:t>.3黄金理财品种</a:t>
            </a:r>
            <a:endParaRPr spc="150">
              <a:ln w="3175">
                <a:noFill/>
                <a:prstDash val="dash"/>
              </a:ln>
              <a:solidFill>
                <a:schemeClr val="accent1">
                  <a:lumMod val="75000"/>
                </a:schemeClr>
              </a:solidFill>
              <a:latin typeface="汉仪旗黑-85S" panose="00020600040101010101" pitchFamily="18" charset="-122"/>
              <a:ea typeface="汉仪旗黑-85S" panose="00020600040101010101" pitchFamily="18" charset="-122"/>
              <a:cs typeface="微软雅黑" panose="020B0503020204020204" charset="-122"/>
              <a:sym typeface="+mn-ea"/>
            </a:endParaRPr>
          </a:p>
        </p:txBody>
      </p:sp>
    </p:spTree>
    <p:custDataLst>
      <p:tags r:id="rId18"/>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0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Lst>
</file>

<file path=ppt/tags/tag10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TYPE" val="i"/>
  <p:tag name="KSO_WM_UNIT_SUBTYPE" val="h"/>
  <p:tag name="KSO_WM_SLIDE_BACKGROUND_TYPE" val="belt"/>
  <p:tag name="KSO_WM_UNIT_HIGHLIGHT" val="0"/>
  <p:tag name="KSO_WM_UNIT_COMPATIBLE" val="0"/>
  <p:tag name="KSO_WM_UNIT_DIAGRAM_ISNUMVISUAL" val="0"/>
  <p:tag name="KSO_WM_UNIT_DIAGRAM_ISREFERUNIT" val="0"/>
  <p:tag name="KSO_WM_UNIT_INDEX" val="1"/>
  <p:tag name="KSO_WM_UNIT_ID" val="_18*i*1"/>
  <p:tag name="KSO_WM_UNIT_LAYERLEVEL" val="1"/>
  <p:tag name="KSO_WM_TAG_VERSION" val="1.0"/>
  <p:tag name="KSO_WM_BEAUTIFY_FLAG" val="#wm#"/>
  <p:tag name="KSO_WM_SLIDE_BK_DARK_LIGHT" val="2"/>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2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576"/>
</p:tagLst>
</file>

<file path=ppt/tags/tag12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57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2.xml><?xml version="1.0" encoding="utf-8"?>
<p:tagLst xmlns:p="http://schemas.openxmlformats.org/presentationml/2006/main">
  <p:tag name="KSO_WM_TAG_VERSION" val="1.0"/>
  <p:tag name="KSO_WM_BEAUTIFY_FLAG" val="#wm#"/>
  <p:tag name="KSO_WM_TEMPLATE_CATEGORY" val="custom"/>
  <p:tag name="KSO_WM_TEMPLATE_INDEX" val="20204576"/>
  <p:tag name="KSO_WM_TEMPLATE_SUBCATEGORY" val="0"/>
  <p:tag name="KSO_WM_TEMPLATE_MASTER_TYPE" val="1"/>
  <p:tag name="KSO_WM_TEMPLATE_COLOR_TYPE" val="1"/>
  <p:tag name="KSO_WM_TEMPLATE_MASTER_THUMB_INDEX" val="12"/>
  <p:tag name="KSO_WM_TEMPLATE_THUMBS_INDEX" val="1、4、7、9、12、16、21、24、25、26、27、30、34、38、41、42"/>
</p:tagLst>
</file>

<file path=ppt/tags/tag13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7.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41.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4.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5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xml><?xml version="1.0" encoding="utf-8"?>
<p:tagLst xmlns:p="http://schemas.openxmlformats.org/presentationml/2006/main">
  <p:tag name="KSO_WM_UNIT_TYPE" val="a"/>
  <p:tag name="KSO_WM_UNIT_INDEX" val="1"/>
  <p:tag name="KSO_WM_BEAUTIFY_FLAG" val="#wm#"/>
  <p:tag name="KSO_WM_TAG_VERSION" val="3.0"/>
  <p:tag name="KSO_WM_UNIT_PRESET_TEXT" val="单击编辑母版标题"/>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68.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4.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8.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179.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181.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18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UNIT_ISCONTENTSTITLE" val="0"/>
  <p:tag name="KSO_WM_UNIT_ISNUMDGMTITLE" val="0"/>
  <p:tag name="KSO_WM_UNIT_PRESET_TEXT" val="单击此处编辑母版标题样式"/>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3.0"/>
  <p:tag name="KSO_WM_BEAUTIFY_FLAG" val="#wm#"/>
</p:tagLst>
</file>

<file path=ppt/tags/tag1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8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9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SCONTENTSTITLE" val="0"/>
  <p:tag name="KSO_WM_UNIT_ISNUMDGMTITLE" val="0"/>
  <p:tag name="KSO_WM_UNIT_PRESET_TEXT" val="单击此处编辑母版标题样式"/>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3.0"/>
  <p:tag name="KSO_WM_BEAUTIFY_FLAG" val="#wm#"/>
</p:tagLst>
</file>

<file path=ppt/tags/tag202.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4.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7.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8.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24"/>
</p:tagLst>
</file>

<file path=ppt/tags/tag211.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212.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21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TYPE" val="i"/>
  <p:tag name="KSO_WM_UNIT_INDEX" val="8"/>
  <p:tag name="KSO_WM_BEAUTIFY_FLAG" val="#wm#"/>
  <p:tag name="KSO_WM_TAG_VERSION" val="3.0"/>
  <p:tag name="KSO_WM_UNIT_ID" val="_0*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5946"/>
</p:tagLst>
</file>

<file path=ppt/tags/tag22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5946"/>
</p:tagLst>
</file>

<file path=ppt/tags/tag22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5946"/>
  <p:tag name="KSO_WM_TEMPLATE_CATEGORY" val="custom"/>
  <p:tag name="KSO_WM_TEMPLATE_MASTER_TYPE"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商业项目策划书"/>
  <p:tag name="KSO_WM_TEMPLATE_CATEGORY" val="custom"/>
  <p:tag name="KSO_WM_TEMPLATE_INDEX" val="20204576"/>
  <p:tag name="KSO_WM_UNIT_ID" val="custom20204576_1*a*1"/>
  <p:tag name="KSO_WM_UNIT_ISNUMDGMTITLE" val="0"/>
  <p:tag name="KSO_WM_UNIT_TEXT_FILL_FORE_SCHEMECOLOR_INDEX_BRIGHTNESS" val="0.15"/>
  <p:tag name="KSO_WM_UNIT_TEXT_FILL_FORE_SCHEMECOLOR_INDEX" val="13"/>
  <p:tag name="KSO_WM_UNIT_TEXT_FILL_TYPE" val="1"/>
</p:tagLst>
</file>

<file path=ppt/tags/tag231.xml><?xml version="1.0" encoding="utf-8"?>
<p:tagLst xmlns:p="http://schemas.openxmlformats.org/presentationml/2006/main">
  <p:tag name="KSO_WM_BEAUTIFY_FLAG" val="#wm#"/>
  <p:tag name="KSO_WM_TEMPLATE_SUBCATEGORY" val="0"/>
  <p:tag name="KSO_WM_SLIDE_TYPE" val="title"/>
  <p:tag name="KSO_WM_SLIDE_SUBTYPE" val="pureTxt"/>
  <p:tag name="KSO_WM_SLIDE_ITEM_CNT" val="0"/>
  <p:tag name="KSO_WM_SLIDE_INDEX" val="1"/>
  <p:tag name="KSO_WM_TAG_VERSION" val="1.0"/>
  <p:tag name="KSO_WM_SLIDE_LAYOUT" val="a_b"/>
  <p:tag name="KSO_WM_SLIDE_LAYOUT_CNT" val="1_1"/>
  <p:tag name="KSO_WM_TEMPLATE_MASTER_TYPE" val="1"/>
  <p:tag name="KSO_WM_TEMPLATE_COLOR_TYPE" val="1"/>
  <p:tag name="KSO_WM_TEMPLATE_CATEGORY" val="custom"/>
  <p:tag name="KSO_WM_TEMPLATE_INDEX" val="20204576"/>
  <p:tag name="KSO_WM_SLIDE_ID" val="custom20204576_1"/>
  <p:tag name="KSO_WM_TEMPLATE_MASTER_THUMB_INDEX" val="12"/>
  <p:tag name="KSO_WM_TEMPLATE_THUMBS_INDEX" val="1、4、7、9、12、16、21、24、25、26、27、30、34、38、41、42"/>
</p:tagLst>
</file>

<file path=ppt/tags/tag232.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gradient&quot;:[{&quot;brightness&quot;:0.949999988079071,&quot;colorType&quot;:1,&quot;foreColorIndex&quot;:16,&quot;pos&quot;:0.019999999552965164,&quot;transparency&quot;:0},{&quot;brightness&quot;:0.949999988079071,&quot;colorType&quot;:1,&quot;foreColorIndex&quot;:16,&quot;pos&quot;:0.33000001311302185,&quot;transparency&quot;:0}],&quot;type&quot;:3},&quot;glow&quot;:{&quot;colorType&quot;:0},&quot;line&quot;:{&quot;type&quot;:0},&quot;shadow&quot;:{&quot;brightness&quot;:0.6000000238418579,&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3.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gradient&quot;:[{&quot;brightness&quot;:0.949999988079071,&quot;colorType&quot;:1,&quot;foreColorIndex&quot;:16,&quot;pos&quot;:0.019999999552965164,&quot;transparency&quot;:0},{&quot;brightness&quot;:0.949999988079071,&quot;colorType&quot;:1,&quot;foreColorIndex&quot;:16,&quot;pos&quot;:0.33000001311302185,&quot;transparency&quot;:0}],&quot;type&quot;:3},&quot;glow&quot;:{&quot;colorType&quot;:0},&quot;line&quot;:{&quot;type&quot;:0},&quot;shadow&quot;:{&quot;brightness&quot;:0.6000000238418579,&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4.xml><?xml version="1.0" encoding="utf-8"?>
<p:tagLst xmlns:p="http://schemas.openxmlformats.org/presentationml/2006/main">
  <p:tag name="KSO_WM_UNIT_TYPE" val="l_h_i"/>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type&quot;:0},&quot;glow&quot;:{&quot;colorType&quot;:0},&quot;line&quot;:{&quot;solidLine&quot;:{&quot;brightness&quot;:0.800000011920929,&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235.xml><?xml version="1.0" encoding="utf-8"?>
<p:tagLst xmlns:p="http://schemas.openxmlformats.org/presentationml/2006/main">
  <p:tag name="KSO_WM_UNIT_TYPE" val="l_h_i"/>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type&quot;:0},&quot;glow&quot;:{&quot;colorType&quot;:0},&quot;line&quot;:{&quot;solidLine&quot;:{&quot;brightness&quot;:0.800000011920929,&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236.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UNIT_SUBTYPE" val="a"/>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237.xml><?xml version="1.0" encoding="utf-8"?>
<p:tagLst xmlns:p="http://schemas.openxmlformats.org/presentationml/2006/main">
  <p:tag name="KSO_WM_UNIT_TYPE" val="l_h_i"/>
  <p:tag name="KSO_WM_UNIT_SUBTYPE" val="d"/>
  <p:tag name="KSO_WM_UNIT_INDEX" val="1_1_3"/>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i*1_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238.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UNIT_SUBTYPE" val="a"/>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239.xml><?xml version="1.0" encoding="utf-8"?>
<p:tagLst xmlns:p="http://schemas.openxmlformats.org/presentationml/2006/main">
  <p:tag name="KSO_WM_UNIT_TYPE" val="l_h_i"/>
  <p:tag name="KSO_WM_UNIT_SUBTYPE" val="d"/>
  <p:tag name="KSO_WM_UNIT_INDEX" val="1_2_3"/>
  <p:tag name="KSO_WM_BEAUTIFY_FLAG" val="#wm#"/>
  <p:tag name="KSO_WM_TAG_VERSION" val="3.0"/>
  <p:tag name="KSO_WM_DIAGRAM_VERSION" val="3"/>
  <p:tag name="KSO_WM_DIAGRAM_GROUP_CODE" val="l1-1"/>
  <p:tag name="KSO_WM_DIAGRAM_COLOR_TRICK" val="1"/>
  <p:tag name="KSO_WM_DIAGRAM_COLOR_TEXT_CAN_REMOVE" val="n"/>
  <p:tag name="KSO_WM_UNIT_ID" val="custom20235946_2*l_h_i*1_2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46"/>
  <p:tag name="KSO_WM_TEMPLATE_CATEGORY" val="custom"/>
  <p:tag name="KSO_WM_DIAGRAM_MAX_ITEMCNT" val="6"/>
  <p:tag name="KSO_WM_DIAGRAM_MIN_ITEMCNT" val="2"/>
  <p:tag name="KSO_WM_DIAGRAM_VIRTUALLY_FRAME" val="{&quot;height&quot;:309.5600891113281,&quot;left&quot;:65.32460662601497,&quot;top&quot;:169.6699948144147,&quot;width&quot;:829.3507080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5946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46"/>
  <p:tag name="KSO_WM_TEMPLATE_CATEGORY" val="custom"/>
  <p:tag name="KSO_WM_UNIT_VALUE" val="2"/>
  <p:tag name="KSO_WM_UNIT_PRESET_TEXT" val="目录"/>
</p:tagLst>
</file>

<file path=ppt/tags/tag241.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5946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46"/>
  <p:tag name="KSO_WM_TEMPLATE_CATEGORY" val="custom"/>
</p:tagLst>
</file>

<file path=ppt/tags/tag242.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2"/>
  <p:tag name="KSO_WM_DIAGRAM_GROUP_CODE" val="l1-1"/>
  <p:tag name="KSO_WM_BEAUTIFY_FLAG" val="#wm#"/>
  <p:tag name="KSO_WM_TEMPLATE_INDEX" val="20235946"/>
  <p:tag name="KSO_WM_TEMPLATE_CATEGORY" val="custom"/>
  <p:tag name="KSO_WM_SLIDE_INDEX" val="2"/>
  <p:tag name="KSO_WM_SLIDE_ID" val="custom20235946_2"/>
  <p:tag name="KSO_WM_TEMPLATE_MASTER_TYPE" val="0"/>
  <p:tag name="KSO_WM_SLIDE_LAYOUT" val="a_l"/>
  <p:tag name="KSO_WM_SLIDE_LAYOUT_CNT" val="1_1"/>
  <p:tag name="KSO_WM_SLIDE_DIAGTYPE" val="l"/>
</p:tagLst>
</file>

<file path=ppt/tags/tag243.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4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TYPE" val="i"/>
  <p:tag name="KSO_WM_UNIT_INDEX" val="4"/>
  <p:tag name="KSO_WM_TEMPLATE_CATEGORY" val="custom"/>
  <p:tag name="KSO_WM_TEMPLATE_INDEX" val="20204427"/>
  <p:tag name="KSO_WM_UNIT_ID" val="custom20204427_8*i*4"/>
  <p:tag name="KSO_WM_UNIT_FILL_FORE_SCHEMECOLOR_INDEX_BRIGHTNESS" val="0"/>
  <p:tag name="KSO_WM_UNIT_FILL_FORE_SCHEMECOLOR_INDEX" val="16"/>
  <p:tag name="KSO_WM_UNIT_FILL_TYPE" val="1"/>
  <p:tag name="KSO_WM_UNIT_SHADOW_SCHEMECOLOR_INDEX_BRIGHTNESS" val="0.05"/>
  <p:tag name="KSO_WM_UNIT_SHADOW_SCHEMECOLOR_INDEX" val="13"/>
</p:tagLst>
</file>

<file path=ppt/tags/tag24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427"/>
  <p:tag name="KSO_WM_UNIT_ID" val="custom20204427_8*f*1"/>
  <p:tag name="KSO_WM_UNIT_SUBTYPE" val="a"/>
  <p:tag name="KSO_WM_UNIT_TEXT_FILL_FORE_SCHEMECOLOR_INDEX_BRIGHTNESS" val="0.25"/>
  <p:tag name="KSO_WM_UNIT_TEXT_FILL_FORE_SCHEMECOLOR_INDEX" val="13"/>
  <p:tag name="KSO_WM_UNIT_TEXT_FILL_TYPE" val="1"/>
</p:tagLst>
</file>

<file path=ppt/tags/tag2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8*a*1"/>
  <p:tag name="KSO_WM_UNIT_ISNUMDGMTITLE" val="0"/>
</p:tagLst>
</file>

<file path=ppt/tags/tag24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427"/>
  <p:tag name="KSO_WM_SLIDE_ID" val="custom20204427_8"/>
  <p:tag name="KSO_WM_SLIDE_BK_DARK_LIGHT" val="2"/>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 name="KSO_WM_UNIT_LINE_FORE_SCHEMECOLOR_INDEX_BRIGHTNESS" val="0"/>
  <p:tag name="KSO_WM_UNIT_LINE_FORE_SCHEMECOLOR_INDEX" val="5"/>
  <p:tag name="KSO_WM_UNIT_LINE_FILL_TYPE"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 name="KSO_WM_UNIT_LINE_FORE_SCHEMECOLOR_INDEX_BRIGHTNESS" val="0"/>
  <p:tag name="KSO_WM_UNIT_LINE_FORE_SCHEMECOLOR_INDEX" val="5"/>
  <p:tag name="KSO_WM_UNIT_LINE_FILL_TYPE"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 name="KSO_WM_UNIT_TEXT_FILL_FORE_SCHEMECOLOR_INDEX_BRIGHTNESS" val="0.15"/>
  <p:tag name="KSO_WM_UNIT_TEXT_FILL_FORE_SCHEMECOLOR_INDEX" val="13"/>
  <p:tag name="KSO_WM_UNIT_TEXT_FILL_TYPE" val="1"/>
</p:tagLst>
</file>

<file path=ppt/tags/tag25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
  <p:tag name="KSO_WM_UNIT_NOCLEAR" val="0"/>
  <p:tag name="KSO_WM_UNIT_VALUE" val="1"/>
  <p:tag name="KSO_WM_UNIT_TYPE" val="e"/>
  <p:tag name="KSO_WM_UNIT_INDEX" val="1"/>
  <p:tag name="KSO_WM_UNIT_PRESET_TEXT" val="02"/>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Lst>
</file>

<file path=ppt/tags/tag255.xml><?xml version="1.0" encoding="utf-8"?>
<p:tagLst xmlns:p="http://schemas.openxmlformats.org/presentationml/2006/main">
  <p:tag name="KSO_WM_BEAUTIFY_FLAG" val="#wm#"/>
  <p:tag name="KSO_WM_TEMPLATE_CATEGORY" val="custom"/>
  <p:tag name="KSO_WM_TEMPLATE_INDEX" val="20204576"/>
  <p:tag name="KSO_WM_TEMPLATE_SUBCATEGORY" val="0"/>
  <p:tag name="KSO_WM_SLIDE_ITEM_CNT" val="0"/>
  <p:tag name="KSO_WM_SLIDE_INDEX" val="7"/>
  <p:tag name="KSO_WM_TAG_VERSION" val="1.0"/>
  <p:tag name="KSO_WM_SLIDE_LAYOUT" val="a_b_e"/>
  <p:tag name="KSO_WM_SLIDE_LAYOUT_CNT" val="1_1_1"/>
  <p:tag name="KSO_WM_SLIDE_TYPE" val="sectionTitle"/>
  <p:tag name="KSO_WM_SLIDE_SUBTYPE" val="pureTxt"/>
  <p:tag name="KSO_WM_TEMPLATE_MASTER_TYPE" val="1"/>
  <p:tag name="KSO_WM_TEMPLATE_COLOR_TYPE" val="1"/>
  <p:tag name="KSO_WM_SLIDE_ID" val="custom20204576_7"/>
</p:tagLst>
</file>

<file path=ppt/tags/tag256.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VALUE" val="276"/>
  <p:tag name="KSO_WM_UNIT_TYPE" val="h_f"/>
  <p:tag name="KSO_WM_UNIT_INDEX" val="1_1"/>
  <p:tag name="KSO_WM_UNIT_BLOCK" val="0"/>
  <p:tag name="KSO_WM_UNIT_IS_LAYOUT_DIAGRAM" val="1"/>
  <p:tag name="KSO_WM_TEMPLATE_CATEGORY" val="custom"/>
  <p:tag name="KSO_WM_TEMPLATE_INDEX" val="20204427"/>
  <p:tag name="KSO_WM_UNIT_ID" val="custom20204427_10*h_f*1_1"/>
  <p:tag name="KSO_WM_UNIT_SUBTYPE" val="a"/>
  <p:tag name="KSO_WM_UNIT_TEXT_FILL_FORE_SCHEMECOLOR_INDEX_BRIGHTNESS" val="0.3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VALUE" val="18"/>
  <p:tag name="KSO_WM_UNIT_TYPE" val="h_a"/>
  <p:tag name="KSO_WM_UNIT_INDEX" val="1_1"/>
  <p:tag name="KSO_WM_UNIT_BLOCK" val="0"/>
  <p:tag name="KSO_WM_UNIT_IS_LAYOUT_DIAGRAM" val="1"/>
  <p:tag name="KSO_WM_TEMPLATE_CATEGORY" val="custom"/>
  <p:tag name="KSO_WM_TEMPLATE_INDEX" val="20204427"/>
  <p:tag name="KSO_WM_UNIT_ID" val="custom20204427_10*h_a*1_1"/>
  <p:tag name="KSO_WM_UNIT_ISNUMDGMTITLE" val="0"/>
  <p:tag name="KSO_WM_UNIT_TEXT_FILL_FORE_SCHEMECOLOR_INDEX_BRIGHTNESS" val="0.15"/>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z"/>
  <p:tag name="KSO_WM_UNIT_INDEX" val="1"/>
  <p:tag name="KSO_WM_UNIT_BLOCK" val="0"/>
  <p:tag name="KSO_WM_UNIT_IS_LAYOUT_DIAGRAM" val="1"/>
  <p:tag name="KSO_WM_UNIT_BK_DARK_LIGHT" val="1"/>
  <p:tag name="KSO_WM_TEMPLATE_CATEGORY" val="custom"/>
  <p:tag name="KSO_WM_TEMPLATE_INDEX" val="20204427"/>
  <p:tag name="KSO_WM_UNIT_ID" val="custom20204427_10*z*1"/>
  <p:tag name="KSO_WM_UNIT_LINE_FORE_SCHEMECOLOR_INDEX_BRIGHTNESS" val="-0.15"/>
  <p:tag name="KSO_WM_UNIT_LINE_FORE_SCHEMECOLOR_INDEX" val="14"/>
  <p:tag name="KSO_WM_UNIT_LINE_FILL_TYPE"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TYPE" val="h_f"/>
  <p:tag name="KSO_WM_UNIT_INDEX" val="2_1"/>
  <p:tag name="KSO_WM_UNIT_BLOCK" val="0"/>
  <p:tag name="KSO_WM_UNIT_IS_LAYOUT_DIAGRAM" val="1"/>
  <p:tag name="KSO_WM_UNIT_VALUE" val="276"/>
  <p:tag name="KSO_WM_TEMPLATE_CATEGORY" val="custom"/>
  <p:tag name="KSO_WM_TEMPLATE_INDEX" val="20204427"/>
  <p:tag name="KSO_WM_UNIT_ID" val="custom20204427_10*h_f*2_1"/>
  <p:tag name="KSO_WM_UNIT_SUBTYPE" val="a"/>
  <p:tag name="KSO_WM_UNIT_TEXT_FILL_FORE_SCHEMECOLOR_INDEX_BRIGHTNESS" val="0.35"/>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TYPE" val="h_a"/>
  <p:tag name="KSO_WM_UNIT_INDEX" val="2_1"/>
  <p:tag name="KSO_WM_UNIT_BLOCK" val="0"/>
  <p:tag name="KSO_WM_UNIT_IS_LAYOUT_DIAGRAM" val="1"/>
  <p:tag name="KSO_WM_UNIT_VALUE" val="18"/>
  <p:tag name="KSO_WM_TEMPLATE_CATEGORY" val="custom"/>
  <p:tag name="KSO_WM_TEMPLATE_INDEX" val="20204427"/>
  <p:tag name="KSO_WM_UNIT_ID" val="custom20204427_10*h_a*2_1"/>
  <p:tag name="KSO_WM_UNIT_ISNUMDGMTITLE" val="0"/>
  <p:tag name="KSO_WM_UNIT_TEXT_FILL_FORE_SCHEMECOLOR_INDEX_BRIGHTNESS" val="0.15"/>
  <p:tag name="KSO_WM_UNIT_TEXT_FILL_FORE_SCHEMECOLOR_INDEX" val="13"/>
  <p:tag name="KSO_WM_UNIT_TEXT_FILL_TYPE" val="1"/>
</p:tagLst>
</file>

<file path=ppt/tags/tag2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0*a*1"/>
  <p:tag name="KSO_WM_UNIT_ISNUMDGMTITLE" val="0"/>
</p:tagLst>
</file>

<file path=ppt/tags/tag26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0"/>
  <p:tag name="KSO_WM_SLIDE_BK_DARK_LIGHT" val="2"/>
  <p:tag name="KSO_WM_SLIDE_BACKGROUND_TYPE" val="navigation"/>
</p:tagLst>
</file>

<file path=ppt/tags/tag266.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VALUE" val="276"/>
  <p:tag name="KSO_WM_UNIT_TYPE" val="h_f"/>
  <p:tag name="KSO_WM_UNIT_INDEX" val="1_1"/>
  <p:tag name="KSO_WM_UNIT_BLOCK" val="0"/>
  <p:tag name="KSO_WM_UNIT_IS_LAYOUT_DIAGRAM" val="1"/>
  <p:tag name="KSO_WM_TEMPLATE_CATEGORY" val="custom"/>
  <p:tag name="KSO_WM_TEMPLATE_INDEX" val="20204427"/>
  <p:tag name="KSO_WM_UNIT_ID" val="custom20204427_10*h_f*1_1"/>
  <p:tag name="KSO_WM_UNIT_SUBTYPE" val="a"/>
  <p:tag name="KSO_WM_UNIT_TEXT_FILL_FORE_SCHEMECOLOR_INDEX_BRIGHTNESS" val="0.3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VALUE" val="18"/>
  <p:tag name="KSO_WM_UNIT_TYPE" val="h_a"/>
  <p:tag name="KSO_WM_UNIT_INDEX" val="1_1"/>
  <p:tag name="KSO_WM_UNIT_BLOCK" val="0"/>
  <p:tag name="KSO_WM_UNIT_IS_LAYOUT_DIAGRAM" val="1"/>
  <p:tag name="KSO_WM_TEMPLATE_CATEGORY" val="custom"/>
  <p:tag name="KSO_WM_TEMPLATE_INDEX" val="20204427"/>
  <p:tag name="KSO_WM_UNIT_ID" val="custom20204427_10*h_a*1_1"/>
  <p:tag name="KSO_WM_UNIT_ISNUMDGMTITLE" val="0"/>
  <p:tag name="KSO_WM_UNIT_TEXT_FILL_FORE_SCHEMECOLOR_INDEX_BRIGHTNESS" val="0.15"/>
  <p:tag name="KSO_WM_UNIT_TEXT_FILL_FORE_SCHEMECOLOR_INDEX" val="13"/>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z"/>
  <p:tag name="KSO_WM_UNIT_INDEX" val="1"/>
  <p:tag name="KSO_WM_UNIT_BLOCK" val="0"/>
  <p:tag name="KSO_WM_UNIT_IS_LAYOUT_DIAGRAM" val="1"/>
  <p:tag name="KSO_WM_UNIT_BK_DARK_LIGHT" val="1"/>
  <p:tag name="KSO_WM_TEMPLATE_CATEGORY" val="custom"/>
  <p:tag name="KSO_WM_TEMPLATE_INDEX" val="20204427"/>
  <p:tag name="KSO_WM_UNIT_ID" val="custom20204427_10*z*1"/>
  <p:tag name="KSO_WM_UNIT_LINE_FORE_SCHEMECOLOR_INDEX_BRIGHTNESS" val="-0.15"/>
  <p:tag name="KSO_WM_UNIT_LINE_FORE_SCHEMECOLOR_INDEX" val="14"/>
  <p:tag name="KSO_WM_UNIT_LINE_FILL_TYPE"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TYPE" val="h_f"/>
  <p:tag name="KSO_WM_UNIT_INDEX" val="2_1"/>
  <p:tag name="KSO_WM_UNIT_BLOCK" val="0"/>
  <p:tag name="KSO_WM_UNIT_IS_LAYOUT_DIAGRAM" val="1"/>
  <p:tag name="KSO_WM_UNIT_VALUE" val="276"/>
  <p:tag name="KSO_WM_TEMPLATE_CATEGORY" val="custom"/>
  <p:tag name="KSO_WM_TEMPLATE_INDEX" val="20204427"/>
  <p:tag name="KSO_WM_UNIT_ID" val="custom20204427_10*h_f*2_1"/>
  <p:tag name="KSO_WM_UNIT_SUBTYPE" val="a"/>
  <p:tag name="KSO_WM_UNIT_TEXT_FILL_FORE_SCHEMECOLOR_INDEX_BRIGHTNESS" val="0.35"/>
  <p:tag name="KSO_WM_UNIT_TEXT_FILL_FORE_SCHEMECOLOR_INDEX" val="13"/>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TYPE" val="h_a"/>
  <p:tag name="KSO_WM_UNIT_INDEX" val="2_1"/>
  <p:tag name="KSO_WM_UNIT_BLOCK" val="0"/>
  <p:tag name="KSO_WM_UNIT_IS_LAYOUT_DIAGRAM" val="1"/>
  <p:tag name="KSO_WM_UNIT_VALUE" val="18"/>
  <p:tag name="KSO_WM_TEMPLATE_CATEGORY" val="custom"/>
  <p:tag name="KSO_WM_TEMPLATE_INDEX" val="20204427"/>
  <p:tag name="KSO_WM_UNIT_ID" val="custom20204427_10*h_a*2_1"/>
  <p:tag name="KSO_WM_UNIT_ISNUMDGMTITLE" val="0"/>
  <p:tag name="KSO_WM_UNIT_TEXT_FILL_FORE_SCHEMECOLOR_INDEX_BRIGHTNESS" val="0.15"/>
  <p:tag name="KSO_WM_UNIT_TEXT_FILL_FORE_SCHEMECOLOR_INDEX" val="13"/>
  <p:tag name="KSO_WM_UNIT_TEXT_FILL_TYPE" val="1"/>
</p:tagLst>
</file>

<file path=ppt/tags/tag2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0*a*1"/>
  <p:tag name="KSO_WM_UNIT_ISNUMDGMTITLE" val="0"/>
</p:tagLst>
</file>

<file path=ppt/tags/tag27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0"/>
  <p:tag name="KSO_WM_SLIDE_BK_DARK_LIGHT" val="2"/>
  <p:tag name="KSO_WM_SLIDE_BACKGROUND_TYPE" val="navigation"/>
</p:tagLst>
</file>

<file path=ppt/tags/tag276.xml><?xml version="1.0" encoding="utf-8"?>
<p:tagLst xmlns:p="http://schemas.openxmlformats.org/presentationml/2006/main">
  <p:tag name="KSO_WM_UNIT_TYPE" val="i"/>
  <p:tag name="KSO_WM_UNIT_SUBTYPE" val="h"/>
  <p:tag name="KSO_WM_SLIDE_BACKGROUND_TYPE" val="belt"/>
  <p:tag name="KSO_WM_UNIT_HIGHLIGHT" val="0"/>
  <p:tag name="KSO_WM_UNIT_COMPATIBLE" val="0"/>
  <p:tag name="KSO_WM_UNIT_DIAGRAM_ISNUMVISUAL" val="0"/>
  <p:tag name="KSO_WM_UNIT_DIAGRAM_ISREFERUNIT" val="0"/>
  <p:tag name="KSO_WM_UNIT_INDEX" val="1"/>
  <p:tag name="KSO_WM_UNIT_ID" val="_18*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UNIT_TYPE" val="i"/>
</p:tagLst>
</file>

<file path=ppt/tags/tag27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UNIT_TYPE" val="i"/>
</p:tagLst>
</file>

<file path=ppt/tags/tag279.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1_1"/>
  <p:tag name="KSO_WM_UNIT_ID" val="custom20204427_18*l_h_a*1_1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KSO_WM_DIAGRAM_VIRTUALLY_FRAME" val="{&quot;height&quot;:368.2,&quot;left&quot;:74.3,&quot;top&quot;:92.7,&quot;width&quot;:812.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3_1"/>
  <p:tag name="KSO_WM_UNIT_ID" val="custom20204427_18*l_h_a*1_3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KSO_WM_DIAGRAM_VIRTUALLY_FRAME" val="{&quot;height&quot;:368.2,&quot;left&quot;:74.3,&quot;top&quot;:92.7,&quot;width&quot;:812.4}"/>
</p:tagLst>
</file>

<file path=ppt/tags/tag281.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2_1"/>
  <p:tag name="KSO_WM_UNIT_ID" val="custom20204427_18*l_h_a*1_2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KSO_WM_DIAGRAM_VIRTUALLY_FRAME" val="{&quot;height&quot;:368.2,&quot;left&quot;:74.3,&quot;top&quot;:92.7,&quot;width&quot;:812.4}"/>
</p:tagLst>
</file>

<file path=ppt/tags/tag282.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4_1"/>
  <p:tag name="KSO_WM_UNIT_ID" val="custom20204427_18*l_h_a*1_4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KSO_WM_DIAGRAM_VIRTUALLY_FRAME" val="{&quot;height&quot;:368.2,&quot;left&quot;:74.3,&quot;top&quot;:92.7,&quot;width&quot;:812.4}"/>
</p:tagLst>
</file>

<file path=ppt/tags/tag283.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5_1"/>
  <p:tag name="KSO_WM_UNIT_ID" val="custom20204427_18*l_h_a*1_5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KSO_WM_DIAGRAM_VIRTUALLY_FRAME" val="{&quot;height&quot;:368.2,&quot;left&quot;:74.3,&quot;top&quot;:92.7,&quot;width&quot;:812.4}"/>
</p:tagLst>
</file>

<file path=ppt/tags/tag284.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1"/>
  <p:tag name="KSO_WM_UNIT_ID" val="custom20204427_18*l_z*1_1"/>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368.2,&quot;left&quot;:74.3,&quot;top&quot;:92.7,&quot;width&quot;:812.4}"/>
</p:tagLst>
</file>

<file path=ppt/tags/tag285.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2"/>
  <p:tag name="KSO_WM_UNIT_ID" val="custom20204427_18*l_z*1_2"/>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368.2,&quot;left&quot;:74.3,&quot;top&quot;:92.7,&quot;width&quot;:812.4}"/>
</p:tagLst>
</file>

<file path=ppt/tags/tag286.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3"/>
  <p:tag name="KSO_WM_UNIT_ID" val="custom20204427_18*l_z*1_3"/>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368.2,&quot;left&quot;:74.3,&quot;top&quot;:92.7,&quot;width&quot;:812.4}"/>
</p:tagLst>
</file>

<file path=ppt/tags/tag287.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4"/>
  <p:tag name="KSO_WM_UNIT_ID" val="custom20204427_18*l_z*1_4"/>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368.2,&quot;left&quot;:74.3,&quot;top&quot;:92.7,&quot;width&quot;:812.4}"/>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 name="KSO_WM_SLIDE_ID" val="custom20204427_18"/>
  <p:tag name="KSO_WM_TEMPLATE_SUBCATEGORY" val="0"/>
  <p:tag name="KSO_WM_TEMPLATE_MASTER_TYPE" val="1"/>
  <p:tag name="KSO_WM_TEMPLATE_COLOR_TYPE" val="1"/>
  <p:tag name="KSO_WM_SLIDE_TYPE" val="text"/>
  <p:tag name="KSO_WM_SLIDE_SUBTYPE" val="diag"/>
  <p:tag name="KSO_WM_SLIDE_ITEM_CNT" val="5"/>
  <p:tag name="KSO_WM_SLIDE_INDEX" val="18"/>
  <p:tag name="KSO_WM_SLIDE_SIZE" val="812.45*368.2"/>
  <p:tag name="KSO_WM_SLIDE_POSITION" val="74.3*92.7"/>
  <p:tag name="KSO_WM_DIAGRAM_GROUP_CODE" val="l1-2"/>
  <p:tag name="KSO_WM_SLIDE_DIAGTYPE" val="l"/>
  <p:tag name="KSO_WM_TAG_VERSION" val="1.0"/>
  <p:tag name="KSO_WM_BEAUTIFY_FLAG" val="#wm#"/>
  <p:tag name="KSO_WM_TEMPLATE_CATEGORY" val="custom"/>
  <p:tag name="KSO_WM_TEMPLATE_INDEX" val="20204427"/>
  <p:tag name="KSO_WM_SLIDE_LAYOUT" val="i_l"/>
  <p:tag name="KSO_WM_SLIDE_LAYOUT_CNT" val="1_1"/>
  <p:tag name="KSO_WM_SLIDE_BK_DARK_LIGHT" val="2"/>
  <p:tag name="KSO_WM_SLIDE_BACKGROUND_TYPE" val="bel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YPE" val="i"/>
  <p:tag name="KSO_WM_UNIT_SUBTYPE" val="h"/>
  <p:tag name="KSO_WM_SLIDE_BACKGROUND_TYPE" val="belt"/>
  <p:tag name="KSO_WM_UNIT_HIGHLIGHT" val="0"/>
  <p:tag name="KSO_WM_UNIT_COMPATIBLE" val="0"/>
  <p:tag name="KSO_WM_UNIT_DIAGRAM_ISNUMVISUAL" val="0"/>
  <p:tag name="KSO_WM_UNIT_DIAGRAM_ISREFERUNIT" val="0"/>
  <p:tag name="KSO_WM_UNIT_INDEX" val="1"/>
  <p:tag name="KSO_WM_UNIT_ID" val="_18*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UNIT_TYPE" val="i"/>
</p:tagLst>
</file>

<file path=ppt/tags/tag29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UNIT_TYPE" val="i"/>
</p:tagLst>
</file>

<file path=ppt/tags/tag293.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1_1"/>
  <p:tag name="KSO_WM_UNIT_ID" val="custom20204427_18*l_h_a*1_1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3_1"/>
  <p:tag name="KSO_WM_UNIT_ID" val="custom20204427_18*l_h_a*1_3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2_1"/>
  <p:tag name="KSO_WM_UNIT_ID" val="custom20204427_18*l_h_a*1_2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4_1"/>
  <p:tag name="KSO_WM_UNIT_ID" val="custom20204427_18*l_h_a*1_4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2"/>
  <p:tag name="KSO_WM_UNIT_TYPE" val="l_h_a"/>
  <p:tag name="KSO_WM_UNIT_INDEX" val="1_5_1"/>
  <p:tag name="KSO_WM_UNIT_ID" val="custom20204427_18*l_h_a*1_5_1"/>
  <p:tag name="KSO_WM_TEMPLATE_CATEGORY" val="custom"/>
  <p:tag name="KSO_WM_TEMPLATE_INDEX" val="20204427"/>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1"/>
  <p:tag name="KSO_WM_UNIT_ID" val="custom20204427_18*l_z*1_1"/>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99.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2"/>
  <p:tag name="KSO_WM_UNIT_ID" val="custom20204427_18*l_z*1_2"/>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3"/>
  <p:tag name="KSO_WM_UNIT_ID" val="custom20204427_18*l_z*1_3"/>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301.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DIAGRAM_GROUP_CODE" val="l1-2"/>
  <p:tag name="KSO_WM_UNIT_TYPE" val="l_z"/>
  <p:tag name="KSO_WM_UNIT_INDEX" val="1_4"/>
  <p:tag name="KSO_WM_UNIT_ID" val="custom20204427_18*l_z*1_4"/>
  <p:tag name="KSO_WM_TEMPLATE_CATEGORY" val="custom"/>
  <p:tag name="KSO_WM_TEMPLATE_INDEX" val="2020442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30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 name="KSO_WM_SLIDE_ID" val="custom20204427_18"/>
  <p:tag name="KSO_WM_TEMPLATE_SUBCATEGORY" val="0"/>
  <p:tag name="KSO_WM_TEMPLATE_MASTER_TYPE" val="1"/>
  <p:tag name="KSO_WM_TEMPLATE_COLOR_TYPE" val="1"/>
  <p:tag name="KSO_WM_SLIDE_TYPE" val="text"/>
  <p:tag name="KSO_WM_SLIDE_SUBTYPE" val="diag"/>
  <p:tag name="KSO_WM_SLIDE_ITEM_CNT" val="5"/>
  <p:tag name="KSO_WM_SLIDE_INDEX" val="18"/>
  <p:tag name="KSO_WM_SLIDE_SIZE" val="812.45*368.2"/>
  <p:tag name="KSO_WM_SLIDE_POSITION" val="74.3*92.7"/>
  <p:tag name="KSO_WM_DIAGRAM_GROUP_CODE" val="l1-2"/>
  <p:tag name="KSO_WM_SLIDE_DIAGTYPE" val="l"/>
  <p:tag name="KSO_WM_TAG_VERSION" val="1.0"/>
  <p:tag name="KSO_WM_BEAUTIFY_FLAG" val="#wm#"/>
  <p:tag name="KSO_WM_TEMPLATE_CATEGORY" val="custom"/>
  <p:tag name="KSO_WM_TEMPLATE_INDEX" val="20204427"/>
  <p:tag name="KSO_WM_SLIDE_LAYOUT" val="i_l"/>
  <p:tag name="KSO_WM_SLIDE_LAYOUT_CNT" val="1_1"/>
  <p:tag name="KSO_WM_SLIDE_BK_DARK_LIGHT" val="2"/>
  <p:tag name="KSO_WM_SLIDE_BACKGROUND_TYPE" val="belt"/>
</p:tagLst>
</file>

<file path=ppt/tags/tag30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305.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06.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09.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12.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1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16.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31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321.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22.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25.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28.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3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32.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33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3"/>
  <p:tag name="KSO_WM_TEMPLATE_CATEGORY" val="custom"/>
  <p:tag name="KSO_WM_TEMPLATE_INDEX" val="20204576"/>
  <p:tag name="KSO_WM_UNIT_ID" val="custom20204576_7*e*1"/>
  <p:tag name="KSO_WM_UNIT_TEXT_FILL_FORE_SCHEMECOLOR_INDEX_BRIGHTNESS" val="0"/>
  <p:tag name="KSO_WM_UNIT_TEXT_FILL_FORE_SCHEMECOLOR_INDEX" val="5"/>
  <p:tag name="KSO_WM_UNIT_TEXT_FILL_TYPE" val="1"/>
  <p:tag name="KSO_WM_UNIT_SMARTLAYOUT_COMPRESS_INFO" val="{&#10;    &quot;id&quot;: &quot;2023-10-05T21:12:04&quot;,&#10;    &quot;max&quot;: 82.29992125984253,&#10;    &quot;topChanged&quot;: 41.149969376457584&#10;}&#10;"/>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1"/>
  <p:tag name="KSO_WM_UNIT_TYPE" val="i"/>
  <p:tag name="KSO_WM_UNIT_INDEX" val="1"/>
  <p:tag name="KSO_WM_UNIT_LINE_FORE_SCHEMECOLOR_INDEX_BRIGHTNESS" val="0"/>
  <p:tag name="KSO_WM_UNIT_LINE_FORE_SCHEMECOLOR_INDEX" val="5"/>
  <p:tag name="KSO_WM_UNIT_LINE_FILL_TYPE" val="2"/>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576"/>
  <p:tag name="KSO_WM_UNIT_ID" val="custom20204576_7*i*2"/>
  <p:tag name="KSO_WM_UNIT_TYPE" val="i"/>
  <p:tag name="KSO_WM_UNIT_INDEX" val="2"/>
  <p:tag name="KSO_WM_UNIT_LINE_FORE_SCHEMECOLOR_INDEX_BRIGHTNESS" val="0"/>
  <p:tag name="KSO_WM_UNIT_LINE_FORE_SCHEMECOLOR_INDEX" val="5"/>
  <p:tag name="KSO_WM_UNIT_LINE_FILL_TYPE" val="2"/>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76"/>
  <p:tag name="KSO_WM_UNIT_ID" val="custom20204576_7*a*1"/>
  <p:tag name="KSO_WM_UNIT_ISNUMDGMTITLE" val="0"/>
  <p:tag name="KSO_WM_UNIT_TEXT_FILL_FORE_SCHEMECOLOR_INDEX_BRIGHTNESS" val="0.15"/>
  <p:tag name="KSO_WM_UNIT_TEXT_FILL_FORE_SCHEMECOLOR_INDEX" val="13"/>
  <p:tag name="KSO_WM_UNIT_TEXT_FILL_TYPE" val="1"/>
</p:tagLst>
</file>

<file path=ppt/tags/tag33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belt&quot;}],&quot;id&quot;:&quot;2023-10-05T21:12:04&quot;,&quot;type&quot;:0}"/>
  <p:tag name="KSO_WM_SLIDE_BACKGROUND" val="[&quot;general&quot;,&quot;belt&quot;]"/>
  <p:tag name="KSO_WM_SLIDE_RATIO" val="1.777778"/>
  <p:tag name="KSO_WM_SLIDE_ID" val="custom2020457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SLIDE_SIZE" val="723.5*43.55"/>
  <p:tag name="KSO_WM_SLIDE_POSITION" val="118.3*306.9"/>
  <p:tag name="KSO_WM_DIAGRAM_GROUP_CODE" val="l1-2"/>
  <p:tag name="KSO_WM_SLIDE_DIAGTYPE" val="l"/>
  <p:tag name="KSO_WM_TAG_VERSION" val="1.0"/>
  <p:tag name="KSO_WM_BEAUTIFY_FLAG" val="#wm#"/>
  <p:tag name="KSO_WM_TEMPLATE_CATEGORY" val="custom"/>
  <p:tag name="KSO_WM_TEMPLATE_INDEX" val="20204576"/>
  <p:tag name="KSO_WM_SLIDE_LAYOUT" val="a_b_e"/>
  <p:tag name="KSO_WM_SLIDE_LAYOUT_CNT" val="1_1_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342.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43.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46.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49.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52.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53.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356.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VALUE" val="276"/>
  <p:tag name="KSO_WM_UNIT_TYPE" val="h_f"/>
  <p:tag name="KSO_WM_UNIT_INDEX" val="1_1"/>
  <p:tag name="KSO_WM_UNIT_BLOCK" val="0"/>
  <p:tag name="KSO_WM_UNIT_IS_LAYOUT_DIAGRAM" val="1"/>
  <p:tag name="KSO_WM_TEMPLATE_CATEGORY" val="custom"/>
  <p:tag name="KSO_WM_TEMPLATE_INDEX" val="20204427"/>
  <p:tag name="KSO_WM_UNIT_ID" val="custom20204427_10*h_f*1_1"/>
  <p:tag name="KSO_WM_UNIT_SUBTYPE" val="a"/>
  <p:tag name="KSO_WM_UNIT_TEXT_FILL_FORE_SCHEMECOLOR_INDEX_BRIGHTNESS" val="0.3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VALUE" val="18"/>
  <p:tag name="KSO_WM_UNIT_TYPE" val="h_a"/>
  <p:tag name="KSO_WM_UNIT_INDEX" val="1_1"/>
  <p:tag name="KSO_WM_UNIT_BLOCK" val="0"/>
  <p:tag name="KSO_WM_UNIT_IS_LAYOUT_DIAGRAM" val="1"/>
  <p:tag name="KSO_WM_TEMPLATE_CATEGORY" val="custom"/>
  <p:tag name="KSO_WM_TEMPLATE_INDEX" val="20204427"/>
  <p:tag name="KSO_WM_UNIT_ID" val="custom20204427_10*h_a*1_1"/>
  <p:tag name="KSO_WM_UNIT_ISNUMDGMTITLE" val="0"/>
  <p:tag name="KSO_WM_UNIT_TEXT_FILL_FORE_SCHEMECOLOR_INDEX_BRIGHTNESS" val="0.15"/>
  <p:tag name="KSO_WM_UNIT_TEXT_FILL_FORE_SCHEMECOLOR_INDEX" val="13"/>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z"/>
  <p:tag name="KSO_WM_UNIT_INDEX" val="1"/>
  <p:tag name="KSO_WM_UNIT_BLOCK" val="0"/>
  <p:tag name="KSO_WM_UNIT_IS_LAYOUT_DIAGRAM" val="1"/>
  <p:tag name="KSO_WM_UNIT_BK_DARK_LIGHT" val="1"/>
  <p:tag name="KSO_WM_TEMPLATE_CATEGORY" val="custom"/>
  <p:tag name="KSO_WM_TEMPLATE_INDEX" val="20204427"/>
  <p:tag name="KSO_WM_UNIT_ID" val="custom20204427_10*z*1"/>
  <p:tag name="KSO_WM_UNIT_LINE_FORE_SCHEMECOLOR_INDEX_BRIGHTNESS" val="-0.15"/>
  <p:tag name="KSO_WM_UNIT_LINE_FORE_SCHEMECOLOR_INDEX" val="14"/>
  <p:tag name="KSO_WM_UNIT_LINE_FILL_TYPE"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TYPE" val="h_f"/>
  <p:tag name="KSO_WM_UNIT_INDEX" val="2_1"/>
  <p:tag name="KSO_WM_UNIT_BLOCK" val="0"/>
  <p:tag name="KSO_WM_UNIT_IS_LAYOUT_DIAGRAM" val="1"/>
  <p:tag name="KSO_WM_UNIT_VALUE" val="276"/>
  <p:tag name="KSO_WM_TEMPLATE_CATEGORY" val="custom"/>
  <p:tag name="KSO_WM_TEMPLATE_INDEX" val="20204427"/>
  <p:tag name="KSO_WM_UNIT_ID" val="custom20204427_10*h_f*2_1"/>
  <p:tag name="KSO_WM_UNIT_SUBTYPE" val="a"/>
  <p:tag name="KSO_WM_UNIT_TEXT_FILL_FORE_SCHEMECOLOR_INDEX_BRIGHTNESS" val="0.35"/>
  <p:tag name="KSO_WM_UNIT_TEXT_FILL_FORE_SCHEMECOLOR_INDEX" val="13"/>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TYPE" val="h_a"/>
  <p:tag name="KSO_WM_UNIT_INDEX" val="2_1"/>
  <p:tag name="KSO_WM_UNIT_BLOCK" val="0"/>
  <p:tag name="KSO_WM_UNIT_IS_LAYOUT_DIAGRAM" val="1"/>
  <p:tag name="KSO_WM_UNIT_VALUE" val="18"/>
  <p:tag name="KSO_WM_TEMPLATE_CATEGORY" val="custom"/>
  <p:tag name="KSO_WM_TEMPLATE_INDEX" val="20204427"/>
  <p:tag name="KSO_WM_UNIT_ID" val="custom20204427_10*h_a*2_1"/>
  <p:tag name="KSO_WM_UNIT_ISNUMDGMTITLE" val="0"/>
  <p:tag name="KSO_WM_UNIT_TEXT_FILL_FORE_SCHEMECOLOR_INDEX_BRIGHTNESS" val="0.15"/>
  <p:tag name="KSO_WM_UNIT_TEXT_FILL_FORE_SCHEMECOLOR_INDEX" val="13"/>
  <p:tag name="KSO_WM_UNIT_TEXT_FILL_TYPE" val="1"/>
</p:tagLst>
</file>

<file path=ppt/tags/tag3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0*a*1"/>
  <p:tag name="KSO_WM_UNIT_ISNUMDGMTITLE" val="0"/>
</p:tagLst>
</file>

<file path=ppt/tags/tag36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0"/>
  <p:tag name="KSO_WM_SLIDE_BK_DARK_LIGHT" val="2"/>
  <p:tag name="KSO_WM_SLIDE_BACKGROUND_TYPE" val="navigation"/>
</p:tagLst>
</file>

<file path=ppt/tags/tag36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3"/>
  <p:tag name="KSO_WM_UNIT_SUBTYPE" val="h"/>
  <p:tag name="KSO_WM_UNIT_TYPE" val="i"/>
  <p:tag name="KSO_WM_UNIT_INDEX" val="1"/>
  <p:tag name="KSO_WM_UNIT_ID" val="custom20204576_11*i*1"/>
  <p:tag name="KSO_WM_TEMPLATE_CATEGORY" val="custom"/>
  <p:tag name="KSO_WM_TEMPLATE_INDEX" val="20204576"/>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SLIDE_BACKGROUND_TYPE" val="frame"/>
  <p:tag name="KSO_WM_TEMPLATE_CATEGORY" val="custom"/>
  <p:tag name="KSO_WM_TEMPLATE_INDEX" val="20204576"/>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76_11*i*2"/>
  <p:tag name="KSO_WM_UNIT_LAYERLEVEL" val="1"/>
  <p:tag name="KSO_WM_TAG_VERSION" val="1.0"/>
  <p:tag name="KSO_WM_BEAUTIFY_FLAG" val="#wm#"/>
  <p:tag name="KSO_WM_UNIT_USESOURCEFORMAT_APPLY" val="1"/>
</p:tagLst>
</file>

<file path=ppt/tags/tag368.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3_1"/>
  <p:tag name="KSO_WM_UNIT_ID" val="custom20204576_11*l_h_z*1_3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69.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204576_11*l_h_f*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ID" val="custom20204576_11*l_h_a*1_1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204576_11*l_h_i*1_1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204576_11*l_h_f*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ID" val="custom20204576_11*l_h_a*1_2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204576_11*l_h_i*1_2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75.xml><?xml version="1.0" encoding="utf-8"?>
<p:tagLst xmlns:p="http://schemas.openxmlformats.org/presentationml/2006/main">
  <p:tag name="KSO_WM_UNIT_BLOCK" val="0"/>
  <p:tag name="KSO_WM_UNIT_IS_LAYOUT_DIAGRAM" val="1"/>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NOCLEAR" val="0"/>
  <p:tag name="KSO_WM_UNIT_VALUE" val="13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204576_11*l_h_f*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BLOCK" val="0"/>
  <p:tag name="KSO_WM_UNIT_IS_LAYOUT_DIAGRAM" val="1"/>
  <p:tag name="KSO_WM_UNIT_ISCONTENTSTITLE" val="0"/>
  <p:tag name="KSO_WM_UNIT_ISNUMDGMTITLE" val="0"/>
  <p:tag name="KSO_WM_UNIT_PRESET_TEXT" val="单击此处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ID" val="custom20204576_11*l_h_a*1_3_1"/>
  <p:tag name="KSO_WM_TEMPLATE_CATEGORY" val="custom"/>
  <p:tag name="KSO_WM_TEMPLATE_INDEX" val="202045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204576_11*l_h_i*1_3_1"/>
  <p:tag name="KSO_WM_TEMPLATE_CATEGORY" val="custom"/>
  <p:tag name="KSO_WM_TEMPLATE_INDEX" val="202045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7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3"/>
  <p:tag name="KSO_WM_UNIT_TYPE" val="l_h_z"/>
  <p:tag name="KSO_WM_UNIT_INDEX" val="1_2_1"/>
  <p:tag name="KSO_WM_UNIT_ID" val="custom20204576_11*l_h_z*1_2_1"/>
  <p:tag name="KSO_WM_TEMPLATE_CATEGORY" val="custom"/>
  <p:tag name="KSO_WM_TEMPLATE_INDEX" val="2020457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79.xml><?xml version="1.0" encoding="utf-8"?>
<p:tagLst xmlns:p="http://schemas.openxmlformats.org/presentationml/2006/main">
  <p:tag name="KSO_WM_UNIT_BLOCK" val="0"/>
  <p:tag name="KSO_WM_UNIT_ISCONTENTSTITLE" val="0"/>
  <p:tag name="KSO_WM_UNIT_ISNUMDGM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204576_11*a*1"/>
  <p:tag name="KSO_WM_TEMPLATE_CATEGORY" val="custom"/>
  <p:tag name="KSO_WM_TEMPLATE_INDEX" val="20204576"/>
  <p:tag name="KSO_WM_UNIT_LAYERLEVEL" val="1"/>
  <p:tag name="KSO_WM_TAG_VERSION" val="1.0"/>
  <p:tag name="KSO_WM_BEAUTIFY_FLAG" val=""/>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76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547*333.395"/>
  <p:tag name="KSO_WM_SLIDE_POSITION" val="48.3028*158.7"/>
  <p:tag name="KSO_WM_DIAGRAM_GROUP_CODE" val="l1-3"/>
  <p:tag name="KSO_WM_SLIDE_DIAGTYPE" val="l"/>
  <p:tag name="KSO_WM_TAG_VERSION" val="1.0"/>
  <p:tag name="KSO_WM_BEAUTIFY_FLAG" val="#wm#"/>
  <p:tag name="KSO_WM_TEMPLATE_CATEGORY" val="custom"/>
  <p:tag name="KSO_WM_TEMPLATE_INDEX" val="20204576"/>
  <p:tag name="KSO_WM_SLIDE_LAYOUT" val="a_i_l"/>
  <p:tag name="KSO_WM_SLIDE_LAYOUT_CNT" val="1_1_1"/>
</p:tagLst>
</file>

<file path=ppt/tags/tag381.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8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VALUE" val="276"/>
  <p:tag name="KSO_WM_UNIT_TYPE" val="h_f"/>
  <p:tag name="KSO_WM_UNIT_INDEX" val="1_1"/>
  <p:tag name="KSO_WM_UNIT_BLOCK" val="0"/>
  <p:tag name="KSO_WM_UNIT_IS_LAYOUT_DIAGRAM" val="1"/>
  <p:tag name="KSO_WM_TEMPLATE_CATEGORY" val="custom"/>
  <p:tag name="KSO_WM_TEMPLATE_INDEX" val="20204427"/>
  <p:tag name="KSO_WM_UNIT_ID" val="custom20204427_10*h_f*1_1"/>
  <p:tag name="KSO_WM_UNIT_SUBTYPE" val="a"/>
  <p:tag name="KSO_WM_UNIT_TEXT_FILL_FORE_SCHEMECOLOR_INDEX_BRIGHTNESS" val="0.35"/>
  <p:tag name="KSO_WM_UNIT_TEXT_FILL_FORE_SCHEMECOLOR_INDEX" val="13"/>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VALUE" val="18"/>
  <p:tag name="KSO_WM_UNIT_TYPE" val="h_a"/>
  <p:tag name="KSO_WM_UNIT_INDEX" val="1_1"/>
  <p:tag name="KSO_WM_UNIT_BLOCK" val="0"/>
  <p:tag name="KSO_WM_UNIT_IS_LAYOUT_DIAGRAM" val="1"/>
  <p:tag name="KSO_WM_TEMPLATE_CATEGORY" val="custom"/>
  <p:tag name="KSO_WM_TEMPLATE_INDEX" val="20204427"/>
  <p:tag name="KSO_WM_UNIT_ID" val="custom20204427_10*h_a*1_1"/>
  <p:tag name="KSO_WM_UNIT_ISNUMDGMTITLE" val="0"/>
  <p:tag name="KSO_WM_UNIT_TEXT_FILL_FORE_SCHEMECOLOR_INDEX_BRIGHTNESS" val="0.15"/>
  <p:tag name="KSO_WM_UNIT_TEXT_FILL_FORE_SCHEMECOLOR_INDEX" val="13"/>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z"/>
  <p:tag name="KSO_WM_UNIT_INDEX" val="1"/>
  <p:tag name="KSO_WM_UNIT_BLOCK" val="0"/>
  <p:tag name="KSO_WM_UNIT_IS_LAYOUT_DIAGRAM" val="1"/>
  <p:tag name="KSO_WM_UNIT_BK_DARK_LIGHT" val="1"/>
  <p:tag name="KSO_WM_TEMPLATE_CATEGORY" val="custom"/>
  <p:tag name="KSO_WM_TEMPLATE_INDEX" val="20204427"/>
  <p:tag name="KSO_WM_UNIT_ID" val="custom20204427_10*z*1"/>
  <p:tag name="KSO_WM_UNIT_LINE_FORE_SCHEMECOLOR_INDEX_BRIGHTNESS" val="-0.15"/>
  <p:tag name="KSO_WM_UNIT_LINE_FORE_SCHEMECOLOR_INDEX" val="14"/>
  <p:tag name="KSO_WM_UNIT_LINE_FILL_TYPE"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
  <p:tag name="KSO_WM_UNIT_NOCLEAR" val="0"/>
  <p:tag name="KSO_WM_UNIT_TYPE" val="h_f"/>
  <p:tag name="KSO_WM_UNIT_INDEX" val="2_1"/>
  <p:tag name="KSO_WM_UNIT_BLOCK" val="0"/>
  <p:tag name="KSO_WM_UNIT_IS_LAYOUT_DIAGRAM" val="1"/>
  <p:tag name="KSO_WM_UNIT_VALUE" val="276"/>
  <p:tag name="KSO_WM_TEMPLATE_CATEGORY" val="custom"/>
  <p:tag name="KSO_WM_TEMPLATE_INDEX" val="20204427"/>
  <p:tag name="KSO_WM_UNIT_ID" val="custom20204427_10*h_f*2_1"/>
  <p:tag name="KSO_WM_UNIT_SUBTYPE" val="a"/>
  <p:tag name="KSO_WM_UNIT_TEXT_FILL_FORE_SCHEMECOLOR_INDEX_BRIGHTNESS" val="0.35"/>
  <p:tag name="KSO_WM_UNIT_TEXT_FILL_FORE_SCHEMECOLOR_INDEX" val="13"/>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ISCONTENTSTITLE" val="0"/>
  <p:tag name="KSO_WM_UNIT_PRESET_TEXT" val="单击此处添加小标题"/>
  <p:tag name="KSO_WM_UNIT_NOCLEAR" val="0"/>
  <p:tag name="KSO_WM_UNIT_TYPE" val="h_a"/>
  <p:tag name="KSO_WM_UNIT_INDEX" val="2_1"/>
  <p:tag name="KSO_WM_UNIT_BLOCK" val="0"/>
  <p:tag name="KSO_WM_UNIT_IS_LAYOUT_DIAGRAM" val="1"/>
  <p:tag name="KSO_WM_UNIT_VALUE" val="18"/>
  <p:tag name="KSO_WM_TEMPLATE_CATEGORY" val="custom"/>
  <p:tag name="KSO_WM_TEMPLATE_INDEX" val="20204427"/>
  <p:tag name="KSO_WM_UNIT_ID" val="custom20204427_10*h_a*2_1"/>
  <p:tag name="KSO_WM_UNIT_ISNUMDGMTITLE" val="0"/>
  <p:tag name="KSO_WM_UNIT_TEXT_FILL_FORE_SCHEMECOLOR_INDEX_BRIGHTNESS" val="0.15"/>
  <p:tag name="KSO_WM_UNIT_TEXT_FILL_FORE_SCHEMECOLOR_INDEX" val="13"/>
  <p:tag name="KSO_WM_UNIT_TEXT_FILL_TYPE" val="1"/>
</p:tagLst>
</file>

<file path=ppt/tags/tag38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427"/>
  <p:tag name="KSO_WM_UNIT_ID" val="custom20204427_10*a*1"/>
  <p:tag name="KSO_WM_UNIT_ISNUMDGMTITLE"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427"/>
  <p:tag name="KSO_WM_SLIDE_ID" val="custom20204427_10"/>
  <p:tag name="KSO_WM_SLIDE_BK_DARK_LIGHT" val="2"/>
  <p:tag name="KSO_WM_SLIDE_BACKGROUND_TYPE" val="navigation"/>
</p:tagLst>
</file>

<file path=ppt/tags/tag3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2.xml><?xml version="1.0" encoding="utf-8"?>
<p:tagLst xmlns:p="http://schemas.openxmlformats.org/presentationml/2006/main">
  <p:tag name="KSO_WM_UNIT_VALUE" val="1904*3384"/>
  <p:tag name="KSO_WM_UNIT_HIGHLIGHT" val="0"/>
  <p:tag name="KSO_WM_UNIT_COMPATIBLE" val="0"/>
  <p:tag name="KSO_WM_UNIT_DIAGRAM_ISNUMVISUAL" val="0"/>
  <p:tag name="KSO_WM_UNIT_DIAGRAM_ISREFERUNIT" val="0"/>
  <p:tag name="KSO_WM_UNIT_TYPE" val="d"/>
  <p:tag name="KSO_WM_UNIT_INDEX" val="1"/>
  <p:tag name="KSO_WM_UNIT_LAYERLEVEL" val="1"/>
  <p:tag name="KSO_WM_TAG_VERSION" val="1.0"/>
  <p:tag name="KSO_WM_BEAUTIFY_FLAG" val="#wm#"/>
  <p:tag name="KSO_WM_TEMPLATE_CATEGORY" val="custom"/>
  <p:tag name="KSO_WM_TEMPLATE_INDEX" val="20204427"/>
  <p:tag name="KSO_WM_UNIT_ID" val="custom20204427_24*d*1"/>
  <p:tag name="KSO_WM_UNIT_SUPPORT_UNIT_TYPE" val="[&quot;d&quot;]"/>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1"/>
  <p:tag name="KSO_WM_TEMPLATE_CATEGORY" val="custom"/>
  <p:tag name="KSO_WM_TEMPLATE_INDEX" val="20204427"/>
  <p:tag name="KSO_WM_UNIT_ID" val="custom20204427_24*i*1"/>
  <p:tag name="KSO_WM_UNIT_FILL_FORE_SCHEMECOLOR_INDEX_BRIGHTNESS" val="0"/>
  <p:tag name="KSO_WM_UNIT_FILL_FORE_SCHEMECOLOR_INDEX" val="3"/>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2"/>
  <p:tag name="KSO_WM_TEMPLATE_CATEGORY" val="custom"/>
  <p:tag name="KSO_WM_TEMPLATE_INDEX" val="20204427"/>
  <p:tag name="KSO_WM_UNIT_ID" val="custom20204427_24*i*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ISCONTENTSTITLE" val="0"/>
  <p:tag name="KSO_WM_UNIT_PRESET_TEXT" val="单击此处&#13;添加大标题内容"/>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TEMPLATE_CATEGORY" val="custom"/>
  <p:tag name="KSO_WM_TEMPLATE_INDEX" val="20204427"/>
  <p:tag name="KSO_WM_UNIT_ID" val="custom20204427_24*a*1"/>
  <p:tag name="KSO_WM_UNIT_ISNUMDGMTITLE" val="0"/>
</p:tagLst>
</file>

<file path=ppt/tags/tag39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但信息却错综复杂，需要用更多的文字来表述；但请您尽可能提炼思想的精髓……"/>
  <p:tag name="KSO_WM_UNIT_NOCLEAR" val="0"/>
  <p:tag name="KSO_WM_UNIT_VALUE" val="136"/>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TEMPLATE_CATEGORY" val="custom"/>
  <p:tag name="KSO_WM_TEMPLATE_INDEX" val="20204427"/>
  <p:tag name="KSO_WM_UNIT_ID" val="custom20204427_24*f*1"/>
  <p:tag name="KSO_WM_UNIT_SUBTYPE" val="a"/>
  <p:tag name="KSO_WM_UNIT_TEXT_FILL_FORE_SCHEMECOLOR_INDEX_BRIGHTNESS" val="0.25"/>
  <p:tag name="KSO_WM_UNIT_TEXT_FILL_FORE_SCHEMECOLOR_INDEX" val="13"/>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04427_24*i*3"/>
  <p:tag name="KSO_WM_TEMPLATE_CATEGORY" val="custom"/>
  <p:tag name="KSO_WM_TEMPLATE_INDEX" val="20204427"/>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4"/>
  <p:tag name="KSO_WM_TEMPLATE_CATEGORY" val="custom"/>
  <p:tag name="KSO_WM_TEMPLATE_INDEX" val="20204427"/>
  <p:tag name="KSO_WM_UNIT_ID" val="custom20204427_24*i*4"/>
  <p:tag name="KSO_WM_UNIT_LINE_FORE_SCHEMECOLOR_INDEX_BRIGHTNESS" val="0"/>
  <p:tag name="KSO_WM_UNIT_LINE_FORE_SCHEMECOLOR_INDEX" val="14"/>
  <p:tag name="KSO_WM_UNIT_LINE_FILL_TYPE"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5"/>
  <p:tag name="KSO_WM_TEMPLATE_CATEGORY" val="custom"/>
  <p:tag name="KSO_WM_TEMPLATE_INDEX" val="20204427"/>
  <p:tag name="KSO_WM_UNIT_ID" val="custom20204427_24*i*5"/>
  <p:tag name="KSO_WM_UNIT_LINE_FORE_SCHEMECOLOR_INDEX_BRIGHTNESS" val="0"/>
  <p:tag name="KSO_WM_UNIT_LINE_FORE_SCHEMECOLOR_INDEX" val="14"/>
  <p:tag name="KSO_WM_UNIT_LINE_FILL_TYPE" val="2"/>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6"/>
  <p:tag name="KSO_WM_TEMPLATE_CATEGORY" val="custom"/>
  <p:tag name="KSO_WM_TEMPLATE_INDEX" val="20204427"/>
  <p:tag name="KSO_WM_UNIT_ID" val="custom20204427_24*i*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TEMPLATE_SUBCATEGORY" val="0"/>
  <p:tag name="KSO_WM_SLIDE_ITEM_CNT" val="0"/>
  <p:tag name="KSO_WM_SLIDE_INDEX" val="24"/>
  <p:tag name="KSO_WM_TAG_VERSION" val="1.0"/>
  <p:tag name="KSO_WM_BEAUTIFY_FLAG" val="#wm#"/>
  <p:tag name="KSO_WM_SLIDE_LAYOUT" val="a_d_f"/>
  <p:tag name="KSO_WM_SLIDE_LAYOUT_CNT" val="1_1_1"/>
  <p:tag name="KSO_WM_SLIDE_TYPE" val="text"/>
  <p:tag name="KSO_WM_SLIDE_SUBTYPE" val="picTxt"/>
  <p:tag name="KSO_WM_SLIDE_SIZE" val="960*540"/>
  <p:tag name="KSO_WM_SLIDE_POSITION" val="0*0"/>
  <p:tag name="KSO_WM_TEMPLATE_MASTER_TYPE" val="1"/>
  <p:tag name="KSO_WM_TEMPLATE_COLOR_TYPE" val="1"/>
  <p:tag name="KSO_WM_TEMPLATE_CATEGORY" val="custom"/>
  <p:tag name="KSO_WM_TEMPLATE_INDEX" val="20204427"/>
  <p:tag name="KSO_WM_SLIDE_ID" val="custom20204427_24"/>
  <p:tag name="KSO_WM_SLIDE_BK_DARK_LIGHT" val="2"/>
  <p:tag name="KSO_WM_SLIDE_BACKGROUND_TYPE" val="general"/>
</p:tagLst>
</file>

<file path=ppt/tags/tag402.xml><?xml version="1.0" encoding="utf-8"?>
<p:tagLst xmlns:p="http://schemas.openxmlformats.org/presentationml/2006/main">
  <p:tag name="commondata" val="eyJoZGlkIjoiMDQwM2RhNmUxNWQxMzFjYTEwOTQzZTg1NTM2YmY1NWQifQ=="/>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TYPE" val="i"/>
  <p:tag name="KSO_WM_UNIT_SUBTYPE" val="h"/>
  <p:tag name="KSO_WM_SLIDE_BACKGROUND_TYPE" val="frame"/>
  <p:tag name="KSO_WM_UNIT_HIGHLIGHT" val="0"/>
  <p:tag name="KSO_WM_UNIT_COMPATIBLE" val="0"/>
  <p:tag name="KSO_WM_UNIT_DIAGRAM_ISNUMVISUAL" val="0"/>
  <p:tag name="KSO_WM_UNIT_DIAGRAM_ISREFERUNIT" val="0"/>
  <p:tag name="KSO_WM_UNIT_INDEX" val="1"/>
  <p:tag name="KSO_WM_UNIT_ID" val="_13*i*1"/>
  <p:tag name="KSO_WM_UNIT_LAYERLEVEL" val="1"/>
  <p:tag name="KSO_WM_TAG_VERSION" val="1.0"/>
  <p:tag name="KSO_WM_BEAUTIFY_FLAG" val="#wm#"/>
  <p:tag name="KSO_WM_SLIDE_BK_DARK_LIGHT" val="2"/>
  <p:tag name="KSO_WM_UNIT_BK_DARK_LIGHT" val="2"/>
</p:tagLst>
</file>

<file path=ppt/tags/tag7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TYPE" val="i"/>
  <p:tag name="KSO_WM_UNIT_SUBTYPE" val="h"/>
  <p:tag name="KSO_WM_SLIDE_BACKGROUND_TYPE" val="leftRight"/>
  <p:tag name="KSO_WM_UNIT_HIGHLIGHT" val="0"/>
  <p:tag name="KSO_WM_UNIT_COMPATIBLE" val="0"/>
  <p:tag name="KSO_WM_UNIT_DIAGRAM_ISNUMVISUAL" val="0"/>
  <p:tag name="KSO_WM_UNIT_DIAGRAM_ISREFERUNIT" val="0"/>
  <p:tag name="KSO_WM_UNIT_INDEX" val="1"/>
  <p:tag name="KSO_WM_UNIT_ID" val="_14*i*1"/>
  <p:tag name="KSO_WM_UNIT_LAYERLEVEL" val="1"/>
  <p:tag name="KSO_WM_TAG_VERSION" val="1.0"/>
  <p:tag name="KSO_WM_BEAUTIFY_FLAG" val="#wm#"/>
  <p:tag name="KSO_WM_SLIDE_BK_DARK_LIGHT" val="2"/>
  <p:tag name="KSO_WM_UNIT_BK_DARK_LIGHT" val="2"/>
</p:tagLst>
</file>

<file path=ppt/tags/tag8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topBottom"/>
  <p:tag name="KSO_WM_UNIT_HIGHLIGHT" val="0"/>
  <p:tag name="KSO_WM_UNIT_COMPATIBLE" val="0"/>
  <p:tag name="KSO_WM_UNIT_DIAGRAM_ISNUMVISUAL" val="0"/>
  <p:tag name="KSO_WM_UNIT_DIAGRAM_ISREFERUNIT" val="0"/>
  <p:tag name="KSO_WM_UNIT_INDEX" val="1"/>
  <p:tag name="KSO_WM_UNIT_ID" val="_15*i*1"/>
  <p:tag name="KSO_WM_UNIT_LAYERLEVEL" val="1"/>
  <p:tag name="KSO_WM_TAG_VERSION" val="1.0"/>
  <p:tag name="KSO_WM_BEAUTIFY_FLAG" val="#wm#"/>
  <p:tag name="KSO_WM_SLIDE_BK_DARK_LIGHT" val="2"/>
  <p:tag name="KSO_WM_UNIT_BK_DARK_LIGHT" val="2"/>
</p:tagLst>
</file>

<file path=ppt/tags/tag9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9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TYPE" val="i"/>
  <p:tag name="KSO_WM_UNIT_SUBTYPE" val="h"/>
  <p:tag name="KSO_WM_SLIDE_BACKGROUND_TYPE" val="bottomTop"/>
  <p:tag name="KSO_WM_UNIT_HIGHLIGHT" val="0"/>
  <p:tag name="KSO_WM_UNIT_COMPATIBLE" val="0"/>
  <p:tag name="KSO_WM_UNIT_DIAGRAM_ISNUMVISUAL" val="0"/>
  <p:tag name="KSO_WM_UNIT_DIAGRAM_ISREFERUNIT" val="0"/>
  <p:tag name="KSO_WM_UNIT_INDEX" val="1"/>
  <p:tag name="KSO_WM_UNIT_ID" val="_16*i*1"/>
  <p:tag name="KSO_WM_UNIT_LAYERLEVEL" val="1"/>
  <p:tag name="KSO_WM_TAG_VERSION" val="1.0"/>
  <p:tag name="KSO_WM_BEAUTIFY_FLAG" val="#wm#"/>
  <p:tag name="KSO_WM_SLIDE_BK_DARK_LIGHT" val="2"/>
  <p:tag name="KSO_WM_UNIT_BK_DARK_LIGHT" val="2"/>
</p:tagLst>
</file>

<file path=ppt/theme/theme1.xml><?xml version="1.0" encoding="utf-8"?>
<a:theme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F3FAFF"/>
      </a:dk2>
      <a:lt2>
        <a:srgbClr val="FFFFFF"/>
      </a:lt2>
      <a:accent1>
        <a:srgbClr val="5BC0F2"/>
      </a:accent1>
      <a:accent2>
        <a:srgbClr val="00DBCE"/>
      </a:accent2>
      <a:accent3>
        <a:srgbClr val="A3DF51"/>
      </a:accent3>
      <a:accent4>
        <a:srgbClr val="FFB830"/>
      </a:accent4>
      <a:accent5>
        <a:srgbClr val="FF8F5E"/>
      </a:accent5>
      <a:accent6>
        <a:srgbClr val="EE7682"/>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90">
      <a:dk1>
        <a:srgbClr val="333333"/>
      </a:dk1>
      <a:lt1>
        <a:srgbClr val="FFFFFF"/>
      </a:lt1>
      <a:dk2>
        <a:srgbClr val="00113A"/>
      </a:dk2>
      <a:lt2>
        <a:srgbClr val="D0ECFB"/>
      </a:lt2>
      <a:accent1>
        <a:srgbClr val="2C53FC"/>
      </a:accent1>
      <a:accent2>
        <a:srgbClr val="766BFD"/>
      </a:accent2>
      <a:accent3>
        <a:srgbClr val="15A2E9"/>
      </a:accent3>
      <a:accent4>
        <a:srgbClr val="1DCFA5"/>
      </a:accent4>
      <a:accent5>
        <a:srgbClr val="EC491C"/>
      </a:accent5>
      <a:accent6>
        <a:srgbClr val="FABE00"/>
      </a:accent6>
      <a:hlink>
        <a:srgbClr val="304FFE"/>
      </a:hlink>
      <a:folHlink>
        <a:srgbClr val="492067"/>
      </a:folHlink>
    </a:clrScheme>
    <a:fontScheme name="qmj">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a:bodyPr>
      <a:lstStyle>
        <a:defPPr algn="l">
          <a:lnSpc>
            <a:spcPct val="13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3229</Words>
  <Application>WPS 演示</Application>
  <PresentationFormat>宽屏</PresentationFormat>
  <Paragraphs>230</Paragraphs>
  <Slides>16</Slides>
  <Notes>0</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16</vt:i4>
      </vt:variant>
    </vt:vector>
  </HeadingPairs>
  <TitlesOfParts>
    <vt:vector size="29" baseType="lpstr">
      <vt:lpstr>Arial</vt:lpstr>
      <vt:lpstr>宋体</vt:lpstr>
      <vt:lpstr>Wingdings</vt:lpstr>
      <vt:lpstr>微软雅黑</vt:lpstr>
      <vt:lpstr>汉仪旗黑-85S</vt:lpstr>
      <vt:lpstr>黑体</vt:lpstr>
      <vt:lpstr>Segoe UI</vt:lpstr>
      <vt:lpstr>Arial Unicode MS</vt:lpstr>
      <vt:lpstr>Calibri</vt:lpstr>
      <vt:lpstr>江城圆体 400W</vt:lpstr>
      <vt:lpstr>WPS</vt:lpstr>
      <vt:lpstr>3_Office 主题​​</vt:lpstr>
      <vt:lpstr>1_Office 主题​​</vt:lpstr>
      <vt:lpstr>第11章  其他投资品种</vt:lpstr>
      <vt:lpstr>目录</vt:lpstr>
      <vt:lpstr>PowerPoint 演示文稿</vt:lpstr>
      <vt:lpstr>信托投资</vt:lpstr>
      <vt:lpstr>PowerPoint 演示文稿</vt:lpstr>
      <vt:lpstr>PowerPoint 演示文稿</vt:lpstr>
      <vt:lpstr>PowerPoint 演示文稿</vt:lpstr>
      <vt:lpstr>PowerPoint 演示文稿</vt:lpstr>
      <vt:lpstr>PowerPoint 演示文稿</vt:lpstr>
      <vt:lpstr>PowerPoint 演示文稿</vt:lpstr>
      <vt:lpstr>外汇投资</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张斯文</cp:lastModifiedBy>
  <cp:revision>7</cp:revision>
  <dcterms:created xsi:type="dcterms:W3CDTF">2023-10-05T12:59:00Z</dcterms:created>
  <dcterms:modified xsi:type="dcterms:W3CDTF">2024-09-05T03:58:44Z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B86BE8591AC544B6B0A13FAA84AFDC1C_12</vt:lpwstr>
  </property>
  <property fmtid="{D5CDD505-2E9C-101B-9397-08002B2CF9AE}" pid="3" name="KSOProductBuildVer">
    <vt:lpwstr>2052-12.1.0.17857</vt:lpwstr>
  </property>
</Properties>
</file>