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tags/tag467.xml" ContentType="application/vnd.openxmlformats-officedocument.presentationml.tags+xml"/>
  <Override PartName="/ppt/tags/tag468.xml" ContentType="application/vnd.openxmlformats-officedocument.presentationml.tags+xml"/>
  <Override PartName="/ppt/tags/tag469.xml" ContentType="application/vnd.openxmlformats-officedocument.presentationml.tags+xml"/>
  <Override PartName="/ppt/tags/tag470.xml" ContentType="application/vnd.openxmlformats-officedocument.presentationml.tags+xml"/>
  <Override PartName="/ppt/tags/tag471.xml" ContentType="application/vnd.openxmlformats-officedocument.presentationml.tags+xml"/>
  <Override PartName="/ppt/tags/tag472.xml" ContentType="application/vnd.openxmlformats-officedocument.presentationml.tags+xml"/>
  <Override PartName="/ppt/tags/tag473.xml" ContentType="application/vnd.openxmlformats-officedocument.presentationml.tags+xml"/>
  <Override PartName="/ppt/tags/tag474.xml" ContentType="application/vnd.openxmlformats-officedocument.presentationml.tags+xml"/>
  <Override PartName="/ppt/tags/tag475.xml" ContentType="application/vnd.openxmlformats-officedocument.presentationml.tags+xml"/>
  <Override PartName="/ppt/tags/tag476.xml" ContentType="application/vnd.openxmlformats-officedocument.presentationml.tags+xml"/>
  <Override PartName="/ppt/tags/tag477.xml" ContentType="application/vnd.openxmlformats-officedocument.presentationml.tags+xml"/>
  <Override PartName="/ppt/tags/tag478.xml" ContentType="application/vnd.openxmlformats-officedocument.presentationml.tags+xml"/>
  <Override PartName="/ppt/tags/tag479.xml" ContentType="application/vnd.openxmlformats-officedocument.presentationml.tags+xml"/>
  <Override PartName="/ppt/tags/tag480.xml" ContentType="application/vnd.openxmlformats-officedocument.presentationml.tags+xml"/>
  <Override PartName="/ppt/tags/tag481.xml" ContentType="application/vnd.openxmlformats-officedocument.presentationml.tags+xml"/>
  <Override PartName="/ppt/tags/tag482.xml" ContentType="application/vnd.openxmlformats-officedocument.presentationml.tags+xml"/>
  <Override PartName="/ppt/tags/tag483.xml" ContentType="application/vnd.openxmlformats-officedocument.presentationml.tags+xml"/>
  <Override PartName="/ppt/tags/tag484.xml" ContentType="application/vnd.openxmlformats-officedocument.presentationml.tags+xml"/>
  <Override PartName="/ppt/tags/tag485.xml" ContentType="application/vnd.openxmlformats-officedocument.presentationml.tags+xml"/>
  <Override PartName="/ppt/tags/tag486.xml" ContentType="application/vnd.openxmlformats-officedocument.presentationml.tags+xml"/>
  <Override PartName="/ppt/tags/tag487.xml" ContentType="application/vnd.openxmlformats-officedocument.presentationml.tags+xml"/>
  <Override PartName="/ppt/tags/tag488.xml" ContentType="application/vnd.openxmlformats-officedocument.presentationml.tags+xml"/>
  <Override PartName="/ppt/tags/tag489.xml" ContentType="application/vnd.openxmlformats-officedocument.presentationml.tags+xml"/>
  <Override PartName="/ppt/tags/tag490.xml" ContentType="application/vnd.openxmlformats-officedocument.presentationml.tags+xml"/>
  <Override PartName="/ppt/tags/tag491.xml" ContentType="application/vnd.openxmlformats-officedocument.presentationml.tags+xml"/>
  <Override PartName="/ppt/tags/tag492.xml" ContentType="application/vnd.openxmlformats-officedocument.presentationml.tags+xml"/>
  <Override PartName="/ppt/tags/tag493.xml" ContentType="application/vnd.openxmlformats-officedocument.presentationml.tags+xml"/>
  <Override PartName="/ppt/tags/tag494.xml" ContentType="application/vnd.openxmlformats-officedocument.presentationml.tags+xml"/>
  <Override PartName="/ppt/tags/tag495.xml" ContentType="application/vnd.openxmlformats-officedocument.presentationml.tags+xml"/>
  <Override PartName="/ppt/tags/tag496.xml" ContentType="application/vnd.openxmlformats-officedocument.presentationml.tags+xml"/>
  <Override PartName="/ppt/tags/tag497.xml" ContentType="application/vnd.openxmlformats-officedocument.presentationml.tags+xml"/>
  <Override PartName="/ppt/tags/tag498.xml" ContentType="application/vnd.openxmlformats-officedocument.presentationml.tags+xml"/>
  <Override PartName="/ppt/tags/tag499.xml" ContentType="application/vnd.openxmlformats-officedocument.presentationml.tags+xml"/>
  <Override PartName="/ppt/tags/tag500.xml" ContentType="application/vnd.openxmlformats-officedocument.presentationml.tags+xml"/>
  <Override PartName="/ppt/tags/tag501.xml" ContentType="application/vnd.openxmlformats-officedocument.presentationml.tags+xml"/>
  <Override PartName="/ppt/tags/tag502.xml" ContentType="application/vnd.openxmlformats-officedocument.presentationml.tags+xml"/>
  <Override PartName="/ppt/tags/tag503.xml" ContentType="application/vnd.openxmlformats-officedocument.presentationml.tags+xml"/>
  <Override PartName="/ppt/tags/tag504.xml" ContentType="application/vnd.openxmlformats-officedocument.presentationml.tags+xml"/>
  <Override PartName="/ppt/tags/tag505.xml" ContentType="application/vnd.openxmlformats-officedocument.presentationml.tags+xml"/>
  <Override PartName="/ppt/tags/tag506.xml" ContentType="application/vnd.openxmlformats-officedocument.presentationml.tags+xml"/>
  <Override PartName="/ppt/tags/tag507.xml" ContentType="application/vnd.openxmlformats-officedocument.presentationml.tags+xml"/>
  <Override PartName="/ppt/tags/tag508.xml" ContentType="application/vnd.openxmlformats-officedocument.presentationml.tags+xml"/>
  <Override PartName="/ppt/tags/tag509.xml" ContentType="application/vnd.openxmlformats-officedocument.presentationml.tags+xml"/>
  <Override PartName="/ppt/tags/tag510.xml" ContentType="application/vnd.openxmlformats-officedocument.presentationml.tags+xml"/>
  <Override PartName="/ppt/tags/tag511.xml" ContentType="application/vnd.openxmlformats-officedocument.presentationml.tags+xml"/>
  <Override PartName="/ppt/tags/tag512.xml" ContentType="application/vnd.openxmlformats-officedocument.presentationml.tags+xml"/>
  <Override PartName="/ppt/tags/tag513.xml" ContentType="application/vnd.openxmlformats-officedocument.presentationml.tags+xml"/>
  <Override PartName="/ppt/tags/tag514.xml" ContentType="application/vnd.openxmlformats-officedocument.presentationml.tags+xml"/>
  <Override PartName="/ppt/tags/tag515.xml" ContentType="application/vnd.openxmlformats-officedocument.presentationml.tags+xml"/>
  <Override PartName="/ppt/tags/tag516.xml" ContentType="application/vnd.openxmlformats-officedocument.presentationml.tags+xml"/>
  <Override PartName="/ppt/tags/tag517.xml" ContentType="application/vnd.openxmlformats-officedocument.presentationml.tags+xml"/>
  <Override PartName="/ppt/tags/tag518.xml" ContentType="application/vnd.openxmlformats-officedocument.presentationml.tags+xml"/>
  <Override PartName="/ppt/tags/tag519.xml" ContentType="application/vnd.openxmlformats-officedocument.presentationml.tags+xml"/>
  <Override PartName="/ppt/tags/tag520.xml" ContentType="application/vnd.openxmlformats-officedocument.presentationml.tags+xml"/>
  <Override PartName="/ppt/tags/tag521.xml" ContentType="application/vnd.openxmlformats-officedocument.presentationml.tags+xml"/>
  <Override PartName="/ppt/tags/tag522.xml" ContentType="application/vnd.openxmlformats-officedocument.presentationml.tags+xml"/>
  <Override PartName="/ppt/tags/tag523.xml" ContentType="application/vnd.openxmlformats-officedocument.presentationml.tags+xml"/>
  <Override PartName="/ppt/tags/tag524.xml" ContentType="application/vnd.openxmlformats-officedocument.presentationml.tags+xml"/>
  <Override PartName="/ppt/tags/tag525.xml" ContentType="application/vnd.openxmlformats-officedocument.presentationml.tags+xml"/>
  <Override PartName="/ppt/tags/tag526.xml" ContentType="application/vnd.openxmlformats-officedocument.presentationml.tags+xml"/>
  <Override PartName="/ppt/tags/tag527.xml" ContentType="application/vnd.openxmlformats-officedocument.presentationml.tags+xml"/>
  <Override PartName="/ppt/tags/tag528.xml" ContentType="application/vnd.openxmlformats-officedocument.presentationml.tags+xml"/>
  <Override PartName="/ppt/tags/tag529.xml" ContentType="application/vnd.openxmlformats-officedocument.presentationml.tags+xml"/>
  <Override PartName="/ppt/tags/tag530.xml" ContentType="application/vnd.openxmlformats-officedocument.presentationml.tags+xml"/>
  <Override PartName="/ppt/tags/tag531.xml" ContentType="application/vnd.openxmlformats-officedocument.presentationml.tags+xml"/>
  <Override PartName="/ppt/tags/tag532.xml" ContentType="application/vnd.openxmlformats-officedocument.presentationml.tags+xml"/>
  <Override PartName="/ppt/tags/tag533.xml" ContentType="application/vnd.openxmlformats-officedocument.presentationml.tags+xml"/>
  <Override PartName="/ppt/tags/tag534.xml" ContentType="application/vnd.openxmlformats-officedocument.presentationml.tags+xml"/>
  <Override PartName="/ppt/tags/tag535.xml" ContentType="application/vnd.openxmlformats-officedocument.presentationml.tags+xml"/>
  <Override PartName="/ppt/tags/tag536.xml" ContentType="application/vnd.openxmlformats-officedocument.presentationml.tags+xml"/>
  <Override PartName="/ppt/tags/tag537.xml" ContentType="application/vnd.openxmlformats-officedocument.presentationml.tags+xml"/>
  <Override PartName="/ppt/tags/tag538.xml" ContentType="application/vnd.openxmlformats-officedocument.presentationml.tags+xml"/>
  <Override PartName="/ppt/tags/tag539.xml" ContentType="application/vnd.openxmlformats-officedocument.presentationml.tags+xml"/>
  <Override PartName="/ppt/tags/tag540.xml" ContentType="application/vnd.openxmlformats-officedocument.presentationml.tags+xml"/>
  <Override PartName="/ppt/tags/tag541.xml" ContentType="application/vnd.openxmlformats-officedocument.presentationml.tags+xml"/>
  <Override PartName="/ppt/tags/tag542.xml" ContentType="application/vnd.openxmlformats-officedocument.presentationml.tags+xml"/>
  <Override PartName="/ppt/tags/tag543.xml" ContentType="application/vnd.openxmlformats-officedocument.presentationml.tags+xml"/>
  <Override PartName="/ppt/tags/tag544.xml" ContentType="application/vnd.openxmlformats-officedocument.presentationml.tags+xml"/>
  <Override PartName="/ppt/tags/tag545.xml" ContentType="application/vnd.openxmlformats-officedocument.presentationml.tags+xml"/>
  <Override PartName="/ppt/tags/tag546.xml" ContentType="application/vnd.openxmlformats-officedocument.presentationml.tags+xml"/>
  <Override PartName="/ppt/tags/tag547.xml" ContentType="application/vnd.openxmlformats-officedocument.presentationml.tags+xml"/>
  <Override PartName="/ppt/tags/tag548.xml" ContentType="application/vnd.openxmlformats-officedocument.presentationml.tags+xml"/>
  <Override PartName="/ppt/tags/tag549.xml" ContentType="application/vnd.openxmlformats-officedocument.presentationml.tags+xml"/>
  <Override PartName="/ppt/tags/tag550.xml" ContentType="application/vnd.openxmlformats-officedocument.presentationml.tags+xml"/>
  <Override PartName="/ppt/tags/tag551.xml" ContentType="application/vnd.openxmlformats-officedocument.presentationml.tags+xml"/>
  <Override PartName="/ppt/tags/tag552.xml" ContentType="application/vnd.openxmlformats-officedocument.presentationml.tags+xml"/>
  <Override PartName="/ppt/tags/tag553.xml" ContentType="application/vnd.openxmlformats-officedocument.presentationml.tags+xml"/>
  <Override PartName="/ppt/tags/tag554.xml" ContentType="application/vnd.openxmlformats-officedocument.presentationml.tags+xml"/>
  <Override PartName="/ppt/tags/tag555.xml" ContentType="application/vnd.openxmlformats-officedocument.presentationml.tags+xml"/>
  <Override PartName="/ppt/tags/tag556.xml" ContentType="application/vnd.openxmlformats-officedocument.presentationml.tags+xml"/>
  <Override PartName="/ppt/tags/tag557.xml" ContentType="application/vnd.openxmlformats-officedocument.presentationml.tags+xml"/>
  <Override PartName="/ppt/tags/tag558.xml" ContentType="application/vnd.openxmlformats-officedocument.presentationml.tags+xml"/>
  <Override PartName="/ppt/tags/tag559.xml" ContentType="application/vnd.openxmlformats-officedocument.presentationml.tags+xml"/>
  <Override PartName="/ppt/tags/tag560.xml" ContentType="application/vnd.openxmlformats-officedocument.presentationml.tags+xml"/>
  <Override PartName="/ppt/tags/tag561.xml" ContentType="application/vnd.openxmlformats-officedocument.presentationml.tags+xml"/>
  <Override PartName="/ppt/tags/tag562.xml" ContentType="application/vnd.openxmlformats-officedocument.presentationml.tags+xml"/>
  <Override PartName="/ppt/tags/tag563.xml" ContentType="application/vnd.openxmlformats-officedocument.presentationml.tags+xml"/>
  <Override PartName="/ppt/tags/tag564.xml" ContentType="application/vnd.openxmlformats-officedocument.presentationml.tags+xml"/>
  <Override PartName="/ppt/tags/tag565.xml" ContentType="application/vnd.openxmlformats-officedocument.presentationml.tags+xml"/>
  <Override PartName="/ppt/tags/tag566.xml" ContentType="application/vnd.openxmlformats-officedocument.presentationml.tags+xml"/>
  <Override PartName="/ppt/tags/tag567.xml" ContentType="application/vnd.openxmlformats-officedocument.presentationml.tags+xml"/>
  <Override PartName="/ppt/tags/tag568.xml" ContentType="application/vnd.openxmlformats-officedocument.presentationml.tags+xml"/>
  <Override PartName="/ppt/tags/tag569.xml" ContentType="application/vnd.openxmlformats-officedocument.presentationml.tags+xml"/>
  <Override PartName="/ppt/tags/tag570.xml" ContentType="application/vnd.openxmlformats-officedocument.presentationml.tags+xml"/>
  <Override PartName="/ppt/tags/tag571.xml" ContentType="application/vnd.openxmlformats-officedocument.presentationml.tags+xml"/>
  <Override PartName="/ppt/tags/tag572.xml" ContentType="application/vnd.openxmlformats-officedocument.presentationml.tags+xml"/>
  <Override PartName="/ppt/tags/tag573.xml" ContentType="application/vnd.openxmlformats-officedocument.presentationml.tags+xml"/>
  <Override PartName="/ppt/tags/tag574.xml" ContentType="application/vnd.openxmlformats-officedocument.presentationml.tags+xml"/>
  <Override PartName="/ppt/tags/tag575.xml" ContentType="application/vnd.openxmlformats-officedocument.presentationml.tags+xml"/>
  <Override PartName="/ppt/tags/tag576.xml" ContentType="application/vnd.openxmlformats-officedocument.presentationml.tags+xml"/>
  <Override PartName="/ppt/tags/tag577.xml" ContentType="application/vnd.openxmlformats-officedocument.presentationml.tags+xml"/>
  <Override PartName="/ppt/tags/tag578.xml" ContentType="application/vnd.openxmlformats-officedocument.presentationml.tags+xml"/>
  <Override PartName="/ppt/tags/tag579.xml" ContentType="application/vnd.openxmlformats-officedocument.presentationml.tags+xml"/>
  <Override PartName="/ppt/tags/tag580.xml" ContentType="application/vnd.openxmlformats-officedocument.presentationml.tags+xml"/>
  <Override PartName="/ppt/tags/tag581.xml" ContentType="application/vnd.openxmlformats-officedocument.presentationml.tags+xml"/>
  <Override PartName="/ppt/tags/tag582.xml" ContentType="application/vnd.openxmlformats-officedocument.presentationml.tags+xml"/>
  <Override PartName="/ppt/tags/tag583.xml" ContentType="application/vnd.openxmlformats-officedocument.presentationml.tags+xml"/>
  <Override PartName="/ppt/tags/tag584.xml" ContentType="application/vnd.openxmlformats-officedocument.presentationml.tags+xml"/>
  <Override PartName="/ppt/tags/tag585.xml" ContentType="application/vnd.openxmlformats-officedocument.presentationml.tags+xml"/>
  <Override PartName="/ppt/tags/tag586.xml" ContentType="application/vnd.openxmlformats-officedocument.presentationml.tags+xml"/>
  <Override PartName="/ppt/tags/tag587.xml" ContentType="application/vnd.openxmlformats-officedocument.presentationml.tags+xml"/>
  <Override PartName="/ppt/tags/tag588.xml" ContentType="application/vnd.openxmlformats-officedocument.presentationml.tags+xml"/>
  <Override PartName="/ppt/tags/tag589.xml" ContentType="application/vnd.openxmlformats-officedocument.presentationml.tags+xml"/>
  <Override PartName="/ppt/tags/tag590.xml" ContentType="application/vnd.openxmlformats-officedocument.presentationml.tags+xml"/>
  <Override PartName="/ppt/tags/tag591.xml" ContentType="application/vnd.openxmlformats-officedocument.presentationml.tags+xml"/>
  <Override PartName="/ppt/tags/tag592.xml" ContentType="application/vnd.openxmlformats-officedocument.presentationml.tags+xml"/>
  <Override PartName="/ppt/tags/tag593.xml" ContentType="application/vnd.openxmlformats-officedocument.presentationml.tags+xml"/>
  <Override PartName="/ppt/tags/tag594.xml" ContentType="application/vnd.openxmlformats-officedocument.presentationml.tags+xml"/>
  <Override PartName="/ppt/tags/tag595.xml" ContentType="application/vnd.openxmlformats-officedocument.presentationml.tags+xml"/>
  <Override PartName="/ppt/tags/tag596.xml" ContentType="application/vnd.openxmlformats-officedocument.presentationml.tags+xml"/>
  <Override PartName="/ppt/tags/tag597.xml" ContentType="application/vnd.openxmlformats-officedocument.presentationml.tags+xml"/>
  <Override PartName="/ppt/tags/tag598.xml" ContentType="application/vnd.openxmlformats-officedocument.presentationml.tags+xml"/>
  <Override PartName="/ppt/tags/tag599.xml" ContentType="application/vnd.openxmlformats-officedocument.presentationml.tags+xml"/>
  <Override PartName="/ppt/tags/tag600.xml" ContentType="application/vnd.openxmlformats-officedocument.presentationml.tags+xml"/>
  <Override PartName="/ppt/tags/tag601.xml" ContentType="application/vnd.openxmlformats-officedocument.presentationml.tags+xml"/>
  <Override PartName="/ppt/tags/tag602.xml" ContentType="application/vnd.openxmlformats-officedocument.presentationml.tags+xml"/>
  <Override PartName="/ppt/tags/tag603.xml" ContentType="application/vnd.openxmlformats-officedocument.presentationml.tags+xml"/>
  <Override PartName="/ppt/tags/tag604.xml" ContentType="application/vnd.openxmlformats-officedocument.presentationml.tags+xml"/>
  <Override PartName="/ppt/tags/tag605.xml" ContentType="application/vnd.openxmlformats-officedocument.presentationml.tags+xml"/>
  <Override PartName="/ppt/tags/tag606.xml" ContentType="application/vnd.openxmlformats-officedocument.presentationml.tags+xml"/>
  <Override PartName="/ppt/tags/tag607.xml" ContentType="application/vnd.openxmlformats-officedocument.presentationml.tags+xml"/>
  <Override PartName="/ppt/tags/tag608.xml" ContentType="application/vnd.openxmlformats-officedocument.presentationml.tags+xml"/>
  <Override PartName="/ppt/tags/tag609.xml" ContentType="application/vnd.openxmlformats-officedocument.presentationml.tags+xml"/>
  <Override PartName="/ppt/tags/tag610.xml" ContentType="application/vnd.openxmlformats-officedocument.presentationml.tags+xml"/>
  <Override PartName="/ppt/tags/tag611.xml" ContentType="application/vnd.openxmlformats-officedocument.presentationml.tags+xml"/>
  <Override PartName="/ppt/tags/tag612.xml" ContentType="application/vnd.openxmlformats-officedocument.presentationml.tags+xml"/>
  <Override PartName="/ppt/tags/tag613.xml" ContentType="application/vnd.openxmlformats-officedocument.presentationml.tags+xml"/>
  <Override PartName="/ppt/tags/tag614.xml" ContentType="application/vnd.openxmlformats-officedocument.presentationml.tags+xml"/>
  <Override PartName="/ppt/tags/tag615.xml" ContentType="application/vnd.openxmlformats-officedocument.presentationml.tags+xml"/>
  <Override PartName="/ppt/tags/tag616.xml" ContentType="application/vnd.openxmlformats-officedocument.presentationml.tags+xml"/>
  <Override PartName="/ppt/tags/tag617.xml" ContentType="application/vnd.openxmlformats-officedocument.presentationml.tags+xml"/>
  <Override PartName="/ppt/tags/tag618.xml" ContentType="application/vnd.openxmlformats-officedocument.presentationml.tags+xml"/>
  <Override PartName="/ppt/tags/tag619.xml" ContentType="application/vnd.openxmlformats-officedocument.presentationml.tags+xml"/>
  <Override PartName="/ppt/tags/tag620.xml" ContentType="application/vnd.openxmlformats-officedocument.presentationml.tags+xml"/>
  <Override PartName="/ppt/tags/tag621.xml" ContentType="application/vnd.openxmlformats-officedocument.presentationml.tags+xml"/>
  <Override PartName="/ppt/tags/tag622.xml" ContentType="application/vnd.openxmlformats-officedocument.presentationml.tags+xml"/>
  <Override PartName="/ppt/tags/tag623.xml" ContentType="application/vnd.openxmlformats-officedocument.presentationml.tags+xml"/>
  <Override PartName="/ppt/tags/tag624.xml" ContentType="application/vnd.openxmlformats-officedocument.presentationml.tags+xml"/>
  <Override PartName="/ppt/tags/tag625.xml" ContentType="application/vnd.openxmlformats-officedocument.presentationml.tags+xml"/>
  <Override PartName="/ppt/tags/tag626.xml" ContentType="application/vnd.openxmlformats-officedocument.presentationml.tags+xml"/>
  <Override PartName="/ppt/tags/tag627.xml" ContentType="application/vnd.openxmlformats-officedocument.presentationml.tags+xml"/>
  <Override PartName="/ppt/tags/tag628.xml" ContentType="application/vnd.openxmlformats-officedocument.presentationml.tags+xml"/>
  <Override PartName="/ppt/tags/tag629.xml" ContentType="application/vnd.openxmlformats-officedocument.presentationml.tags+xml"/>
  <Override PartName="/ppt/tags/tag630.xml" ContentType="application/vnd.openxmlformats-officedocument.presentationml.tags+xml"/>
  <Override PartName="/ppt/tags/tag631.xml" ContentType="application/vnd.openxmlformats-officedocument.presentationml.tags+xml"/>
  <Override PartName="/ppt/tags/tag632.xml" ContentType="application/vnd.openxmlformats-officedocument.presentationml.tags+xml"/>
  <Override PartName="/ppt/tags/tag633.xml" ContentType="application/vnd.openxmlformats-officedocument.presentationml.tags+xml"/>
  <Override PartName="/ppt/tags/tag634.xml" ContentType="application/vnd.openxmlformats-officedocument.presentationml.tags+xml"/>
  <Override PartName="/ppt/tags/tag635.xml" ContentType="application/vnd.openxmlformats-officedocument.presentationml.tags+xml"/>
  <Override PartName="/ppt/tags/tag636.xml" ContentType="application/vnd.openxmlformats-officedocument.presentationml.tags+xml"/>
  <Override PartName="/ppt/tags/tag637.xml" ContentType="application/vnd.openxmlformats-officedocument.presentationml.tags+xml"/>
  <Override PartName="/ppt/tags/tag638.xml" ContentType="application/vnd.openxmlformats-officedocument.presentationml.tags+xml"/>
  <Override PartName="/ppt/tags/tag639.xml" ContentType="application/vnd.openxmlformats-officedocument.presentationml.tags+xml"/>
  <Override PartName="/ppt/tags/tag640.xml" ContentType="application/vnd.openxmlformats-officedocument.presentationml.tags+xml"/>
  <Override PartName="/ppt/tags/tag641.xml" ContentType="application/vnd.openxmlformats-officedocument.presentationml.tags+xml"/>
  <Override PartName="/ppt/tags/tag642.xml" ContentType="application/vnd.openxmlformats-officedocument.presentationml.tags+xml"/>
  <Override PartName="/ppt/tags/tag643.xml" ContentType="application/vnd.openxmlformats-officedocument.presentationml.tags+xml"/>
  <Override PartName="/ppt/tags/tag644.xml" ContentType="application/vnd.openxmlformats-officedocument.presentationml.tags+xml"/>
  <Override PartName="/ppt/tags/tag645.xml" ContentType="application/vnd.openxmlformats-officedocument.presentationml.tags+xml"/>
  <Override PartName="/ppt/tags/tag646.xml" ContentType="application/vnd.openxmlformats-officedocument.presentationml.tags+xml"/>
  <Override PartName="/ppt/tags/tag647.xml" ContentType="application/vnd.openxmlformats-officedocument.presentationml.tags+xml"/>
  <Override PartName="/ppt/tags/tag648.xml" ContentType="application/vnd.openxmlformats-officedocument.presentationml.tags+xml"/>
  <Override PartName="/ppt/tags/tag649.xml" ContentType="application/vnd.openxmlformats-officedocument.presentationml.tags+xml"/>
  <Override PartName="/ppt/tags/tag650.xml" ContentType="application/vnd.openxmlformats-officedocument.presentationml.tags+xml"/>
  <Override PartName="/ppt/tags/tag651.xml" ContentType="application/vnd.openxmlformats-officedocument.presentationml.tags+xml"/>
  <Override PartName="/ppt/tags/tag652.xml" ContentType="application/vnd.openxmlformats-officedocument.presentationml.tags+xml"/>
  <Override PartName="/ppt/tags/tag653.xml" ContentType="application/vnd.openxmlformats-officedocument.presentationml.tags+xml"/>
  <Override PartName="/ppt/tags/tag654.xml" ContentType="application/vnd.openxmlformats-officedocument.presentationml.tags+xml"/>
  <Override PartName="/ppt/tags/tag655.xml" ContentType="application/vnd.openxmlformats-officedocument.presentationml.tags+xml"/>
  <Override PartName="/ppt/tags/tag656.xml" ContentType="application/vnd.openxmlformats-officedocument.presentationml.tags+xml"/>
  <Override PartName="/ppt/tags/tag657.xml" ContentType="application/vnd.openxmlformats-officedocument.presentationml.tags+xml"/>
  <Override PartName="/ppt/tags/tag658.xml" ContentType="application/vnd.openxmlformats-officedocument.presentationml.tags+xml"/>
  <Override PartName="/ppt/tags/tag659.xml" ContentType="application/vnd.openxmlformats-officedocument.presentationml.tags+xml"/>
  <Override PartName="/ppt/tags/tag660.xml" ContentType="application/vnd.openxmlformats-officedocument.presentationml.tags+xml"/>
  <Override PartName="/ppt/tags/tag661.xml" ContentType="application/vnd.openxmlformats-officedocument.presentationml.tags+xml"/>
  <Override PartName="/ppt/tags/tag662.xml" ContentType="application/vnd.openxmlformats-officedocument.presentationml.tags+xml"/>
  <Override PartName="/ppt/tags/tag663.xml" ContentType="application/vnd.openxmlformats-officedocument.presentationml.tags+xml"/>
  <Override PartName="/ppt/tags/tag664.xml" ContentType="application/vnd.openxmlformats-officedocument.presentationml.tags+xml"/>
  <Override PartName="/ppt/tags/tag665.xml" ContentType="application/vnd.openxmlformats-officedocument.presentationml.tags+xml"/>
  <Override PartName="/ppt/tags/tag666.xml" ContentType="application/vnd.openxmlformats-officedocument.presentationml.tags+xml"/>
  <Override PartName="/ppt/tags/tag667.xml" ContentType="application/vnd.openxmlformats-officedocument.presentationml.tags+xml"/>
  <Override PartName="/ppt/tags/tag668.xml" ContentType="application/vnd.openxmlformats-officedocument.presentationml.tags+xml"/>
  <Override PartName="/ppt/tags/tag669.xml" ContentType="application/vnd.openxmlformats-officedocument.presentationml.tags+xml"/>
  <Override PartName="/ppt/tags/tag670.xml" ContentType="application/vnd.openxmlformats-officedocument.presentationml.tags+xml"/>
  <Override PartName="/ppt/tags/tag671.xml" ContentType="application/vnd.openxmlformats-officedocument.presentationml.tags+xml"/>
  <Override PartName="/ppt/tags/tag672.xml" ContentType="application/vnd.openxmlformats-officedocument.presentationml.tags+xml"/>
  <Override PartName="/ppt/tags/tag673.xml" ContentType="application/vnd.openxmlformats-officedocument.presentationml.tags+xml"/>
  <Override PartName="/ppt/tags/tag674.xml" ContentType="application/vnd.openxmlformats-officedocument.presentationml.tags+xml"/>
  <Override PartName="/ppt/tags/tag675.xml" ContentType="application/vnd.openxmlformats-officedocument.presentationml.tags+xml"/>
  <Override PartName="/ppt/tags/tag676.xml" ContentType="application/vnd.openxmlformats-officedocument.presentationml.tags+xml"/>
  <Override PartName="/ppt/tags/tag677.xml" ContentType="application/vnd.openxmlformats-officedocument.presentationml.tags+xml"/>
  <Override PartName="/ppt/tags/tag678.xml" ContentType="application/vnd.openxmlformats-officedocument.presentationml.tags+xml"/>
  <Override PartName="/ppt/tags/tag679.xml" ContentType="application/vnd.openxmlformats-officedocument.presentationml.tags+xml"/>
  <Override PartName="/ppt/tags/tag680.xml" ContentType="application/vnd.openxmlformats-officedocument.presentationml.tags+xml"/>
  <Override PartName="/ppt/tags/tag681.xml" ContentType="application/vnd.openxmlformats-officedocument.presentationml.tags+xml"/>
  <Override PartName="/ppt/tags/tag682.xml" ContentType="application/vnd.openxmlformats-officedocument.presentationml.tags+xml"/>
  <Override PartName="/ppt/tags/tag683.xml" ContentType="application/vnd.openxmlformats-officedocument.presentationml.tags+xml"/>
  <Override PartName="/ppt/tags/tag684.xml" ContentType="application/vnd.openxmlformats-officedocument.presentationml.tags+xml"/>
  <Override PartName="/ppt/tags/tag685.xml" ContentType="application/vnd.openxmlformats-officedocument.presentationml.tags+xml"/>
  <Override PartName="/ppt/tags/tag686.xml" ContentType="application/vnd.openxmlformats-officedocument.presentationml.tags+xml"/>
  <Override PartName="/ppt/tags/tag687.xml" ContentType="application/vnd.openxmlformats-officedocument.presentationml.tags+xml"/>
  <Override PartName="/ppt/tags/tag688.xml" ContentType="application/vnd.openxmlformats-officedocument.presentationml.tags+xml"/>
  <Override PartName="/ppt/tags/tag689.xml" ContentType="application/vnd.openxmlformats-officedocument.presentationml.tags+xml"/>
  <Override PartName="/ppt/tags/tag690.xml" ContentType="application/vnd.openxmlformats-officedocument.presentationml.tags+xml"/>
  <Override PartName="/ppt/tags/tag691.xml" ContentType="application/vnd.openxmlformats-officedocument.presentationml.tags+xml"/>
  <Override PartName="/ppt/tags/tag692.xml" ContentType="application/vnd.openxmlformats-officedocument.presentationml.tags+xml"/>
  <Override PartName="/ppt/tags/tag693.xml" ContentType="application/vnd.openxmlformats-officedocument.presentationml.tags+xml"/>
  <Override PartName="/ppt/tags/tag694.xml" ContentType="application/vnd.openxmlformats-officedocument.presentationml.tags+xml"/>
  <Override PartName="/ppt/tags/tag695.xml" ContentType="application/vnd.openxmlformats-officedocument.presentationml.tags+xml"/>
  <Override PartName="/ppt/tags/tag696.xml" ContentType="application/vnd.openxmlformats-officedocument.presentationml.tags+xml"/>
  <Override PartName="/ppt/tags/tag697.xml" ContentType="application/vnd.openxmlformats-officedocument.presentationml.tags+xml"/>
  <Override PartName="/ppt/tags/tag698.xml" ContentType="application/vnd.openxmlformats-officedocument.presentationml.tags+xml"/>
  <Override PartName="/ppt/tags/tag699.xml" ContentType="application/vnd.openxmlformats-officedocument.presentationml.tags+xml"/>
  <Override PartName="/ppt/tags/tag700.xml" ContentType="application/vnd.openxmlformats-officedocument.presentationml.tags+xml"/>
  <Override PartName="/ppt/tags/tag701.xml" ContentType="application/vnd.openxmlformats-officedocument.presentationml.tags+xml"/>
  <Override PartName="/ppt/tags/tag702.xml" ContentType="application/vnd.openxmlformats-officedocument.presentationml.tags+xml"/>
  <Override PartName="/ppt/tags/tag703.xml" ContentType="application/vnd.openxmlformats-officedocument.presentationml.tags+xml"/>
  <Override PartName="/ppt/tags/tag704.xml" ContentType="application/vnd.openxmlformats-officedocument.presentationml.tags+xml"/>
  <Override PartName="/ppt/tags/tag705.xml" ContentType="application/vnd.openxmlformats-officedocument.presentationml.tags+xml"/>
  <Override PartName="/ppt/tags/tag706.xml" ContentType="application/vnd.openxmlformats-officedocument.presentationml.tags+xml"/>
  <Override PartName="/ppt/tags/tag707.xml" ContentType="application/vnd.openxmlformats-officedocument.presentationml.tags+xml"/>
  <Override PartName="/ppt/tags/tag708.xml" ContentType="application/vnd.openxmlformats-officedocument.presentationml.tags+xml"/>
  <Override PartName="/ppt/tags/tag709.xml" ContentType="application/vnd.openxmlformats-officedocument.presentationml.tags+xml"/>
  <Override PartName="/ppt/tags/tag71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70" r:id="rId12"/>
    <p:sldId id="271" r:id="rId13"/>
    <p:sldId id="272" r:id="rId14"/>
    <p:sldId id="273" r:id="rId15"/>
    <p:sldId id="274" r:id="rId16"/>
    <p:sldId id="275" r:id="rId17"/>
    <p:sldId id="276" r:id="rId18"/>
    <p:sldId id="277" r:id="rId19"/>
    <p:sldId id="278" r:id="rId20"/>
    <p:sldId id="279" r:id="rId21"/>
    <p:sldId id="280" r:id="rId22"/>
    <p:sldId id="281" r:id="rId23"/>
    <p:sldId id="282" r:id="rId24"/>
    <p:sldId id="283" r:id="rId25"/>
    <p:sldId id="284" r:id="rId26"/>
    <p:sldId id="285" r:id="rId27"/>
  </p:sldIdLst>
  <p:sldSz cx="12192000" cy="6858000"/>
  <p:notesSz cx="6858000" cy="9144000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462" y="108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4.xml"/><Relationship Id="rId4" Type="http://schemas.openxmlformats.org/officeDocument/2006/relationships/tags" Target="../tags/tag13.xml"/></Relationships>
</file>

<file path=ppt/slideLayouts/_rels/slideLayout10.xml.rels><?xml version="1.0" encoding="UTF-8" standalone="yes"?>
<Relationships xmlns="http://schemas.openxmlformats.org/package/2006/relationships"><Relationship Id="rId8" Type="http://schemas.openxmlformats.org/officeDocument/2006/relationships/tags" Target="../tags/tag72.xml"/><Relationship Id="rId13" Type="http://schemas.openxmlformats.org/officeDocument/2006/relationships/tags" Target="../tags/tag77.xml"/><Relationship Id="rId18" Type="http://schemas.openxmlformats.org/officeDocument/2006/relationships/image" Target="../media/image8.png"/><Relationship Id="rId3" Type="http://schemas.openxmlformats.org/officeDocument/2006/relationships/tags" Target="../tags/tag67.xml"/><Relationship Id="rId21" Type="http://schemas.openxmlformats.org/officeDocument/2006/relationships/image" Target="../media/image9.png"/><Relationship Id="rId7" Type="http://schemas.openxmlformats.org/officeDocument/2006/relationships/tags" Target="../tags/tag71.xml"/><Relationship Id="rId12" Type="http://schemas.openxmlformats.org/officeDocument/2006/relationships/tags" Target="../tags/tag76.xml"/><Relationship Id="rId17" Type="http://schemas.openxmlformats.org/officeDocument/2006/relationships/image" Target="../media/image7.png"/><Relationship Id="rId2" Type="http://schemas.openxmlformats.org/officeDocument/2006/relationships/tags" Target="../tags/tag66.xml"/><Relationship Id="rId16" Type="http://schemas.openxmlformats.org/officeDocument/2006/relationships/image" Target="../media/image6.png"/><Relationship Id="rId20" Type="http://schemas.openxmlformats.org/officeDocument/2006/relationships/image" Target="../media/image5.png"/><Relationship Id="rId1" Type="http://schemas.openxmlformats.org/officeDocument/2006/relationships/tags" Target="../tags/tag65.xml"/><Relationship Id="rId6" Type="http://schemas.openxmlformats.org/officeDocument/2006/relationships/tags" Target="../tags/tag70.xml"/><Relationship Id="rId11" Type="http://schemas.openxmlformats.org/officeDocument/2006/relationships/tags" Target="../tags/tag75.xml"/><Relationship Id="rId5" Type="http://schemas.openxmlformats.org/officeDocument/2006/relationships/tags" Target="../tags/tag69.xml"/><Relationship Id="rId15" Type="http://schemas.openxmlformats.org/officeDocument/2006/relationships/slideMaster" Target="../slideMasters/slideMaster1.xml"/><Relationship Id="rId10" Type="http://schemas.openxmlformats.org/officeDocument/2006/relationships/tags" Target="../tags/tag74.xml"/><Relationship Id="rId19" Type="http://schemas.openxmlformats.org/officeDocument/2006/relationships/image" Target="../media/image4.png"/><Relationship Id="rId4" Type="http://schemas.openxmlformats.org/officeDocument/2006/relationships/tags" Target="../tags/tag68.xml"/><Relationship Id="rId9" Type="http://schemas.openxmlformats.org/officeDocument/2006/relationships/tags" Target="../tags/tag73.xml"/><Relationship Id="rId14" Type="http://schemas.openxmlformats.org/officeDocument/2006/relationships/tags" Target="../tags/tag78.xml"/></Relationships>
</file>

<file path=ppt/slideLayouts/_rels/slideLayout11.xml.rels><?xml version="1.0" encoding="UTF-8" standalone="yes"?>
<Relationships xmlns="http://schemas.openxmlformats.org/package/2006/relationships"><Relationship Id="rId8" Type="http://schemas.openxmlformats.org/officeDocument/2006/relationships/tags" Target="../tags/tag86.xml"/><Relationship Id="rId13" Type="http://schemas.openxmlformats.org/officeDocument/2006/relationships/slideMaster" Target="../slideMasters/slideMaster1.xml"/><Relationship Id="rId3" Type="http://schemas.openxmlformats.org/officeDocument/2006/relationships/tags" Target="../tags/tag81.xml"/><Relationship Id="rId7" Type="http://schemas.openxmlformats.org/officeDocument/2006/relationships/tags" Target="../tags/tag85.xml"/><Relationship Id="rId12" Type="http://schemas.openxmlformats.org/officeDocument/2006/relationships/tags" Target="../tags/tag90.xml"/><Relationship Id="rId17" Type="http://schemas.openxmlformats.org/officeDocument/2006/relationships/image" Target="../media/image5.png"/><Relationship Id="rId2" Type="http://schemas.openxmlformats.org/officeDocument/2006/relationships/tags" Target="../tags/tag80.xml"/><Relationship Id="rId16" Type="http://schemas.openxmlformats.org/officeDocument/2006/relationships/image" Target="../media/image4.png"/><Relationship Id="rId1" Type="http://schemas.openxmlformats.org/officeDocument/2006/relationships/tags" Target="../tags/tag79.xml"/><Relationship Id="rId6" Type="http://schemas.openxmlformats.org/officeDocument/2006/relationships/tags" Target="../tags/tag84.xml"/><Relationship Id="rId11" Type="http://schemas.openxmlformats.org/officeDocument/2006/relationships/tags" Target="../tags/tag89.xml"/><Relationship Id="rId5" Type="http://schemas.openxmlformats.org/officeDocument/2006/relationships/tags" Target="../tags/tag83.xml"/><Relationship Id="rId15" Type="http://schemas.openxmlformats.org/officeDocument/2006/relationships/image" Target="../media/image3.png"/><Relationship Id="rId10" Type="http://schemas.openxmlformats.org/officeDocument/2006/relationships/tags" Target="../tags/tag88.xml"/><Relationship Id="rId4" Type="http://schemas.openxmlformats.org/officeDocument/2006/relationships/tags" Target="../tags/tag82.xml"/><Relationship Id="rId9" Type="http://schemas.openxmlformats.org/officeDocument/2006/relationships/tags" Target="../tags/tag87.xml"/><Relationship Id="rId14" Type="http://schemas.openxmlformats.org/officeDocument/2006/relationships/image" Target="../media/image2.png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tags" Target="../tags/tag98.xml"/><Relationship Id="rId13" Type="http://schemas.openxmlformats.org/officeDocument/2006/relationships/tags" Target="../tags/tag103.xml"/><Relationship Id="rId18" Type="http://schemas.openxmlformats.org/officeDocument/2006/relationships/slideMaster" Target="../slideMasters/slideMaster1.xml"/><Relationship Id="rId3" Type="http://schemas.openxmlformats.org/officeDocument/2006/relationships/tags" Target="../tags/tag93.xml"/><Relationship Id="rId7" Type="http://schemas.openxmlformats.org/officeDocument/2006/relationships/tags" Target="../tags/tag97.xml"/><Relationship Id="rId12" Type="http://schemas.openxmlformats.org/officeDocument/2006/relationships/tags" Target="../tags/tag102.xml"/><Relationship Id="rId17" Type="http://schemas.openxmlformats.org/officeDocument/2006/relationships/tags" Target="../tags/tag107.xml"/><Relationship Id="rId2" Type="http://schemas.openxmlformats.org/officeDocument/2006/relationships/tags" Target="../tags/tag92.xml"/><Relationship Id="rId16" Type="http://schemas.openxmlformats.org/officeDocument/2006/relationships/tags" Target="../tags/tag106.xml"/><Relationship Id="rId1" Type="http://schemas.openxmlformats.org/officeDocument/2006/relationships/tags" Target="../tags/tag91.xml"/><Relationship Id="rId6" Type="http://schemas.openxmlformats.org/officeDocument/2006/relationships/tags" Target="../tags/tag96.xml"/><Relationship Id="rId11" Type="http://schemas.openxmlformats.org/officeDocument/2006/relationships/tags" Target="../tags/tag101.xml"/><Relationship Id="rId5" Type="http://schemas.openxmlformats.org/officeDocument/2006/relationships/tags" Target="../tags/tag95.xml"/><Relationship Id="rId15" Type="http://schemas.openxmlformats.org/officeDocument/2006/relationships/tags" Target="../tags/tag105.xml"/><Relationship Id="rId10" Type="http://schemas.openxmlformats.org/officeDocument/2006/relationships/tags" Target="../tags/tag100.xml"/><Relationship Id="rId4" Type="http://schemas.openxmlformats.org/officeDocument/2006/relationships/tags" Target="../tags/tag94.xml"/><Relationship Id="rId9" Type="http://schemas.openxmlformats.org/officeDocument/2006/relationships/tags" Target="../tags/tag99.xml"/><Relationship Id="rId14" Type="http://schemas.openxmlformats.org/officeDocument/2006/relationships/tags" Target="../tags/tag104.xml"/></Relationships>
</file>

<file path=ppt/slideLayouts/_rels/slideLayout13.xml.rels><?xml version="1.0" encoding="UTF-8" standalone="yes"?>
<Relationships xmlns="http://schemas.openxmlformats.org/package/2006/relationships"><Relationship Id="rId8" Type="http://schemas.openxmlformats.org/officeDocument/2006/relationships/tags" Target="../tags/tag115.xml"/><Relationship Id="rId13" Type="http://schemas.openxmlformats.org/officeDocument/2006/relationships/tags" Target="../tags/tag120.xml"/><Relationship Id="rId18" Type="http://schemas.openxmlformats.org/officeDocument/2006/relationships/tags" Target="../tags/tag125.xml"/><Relationship Id="rId3" Type="http://schemas.openxmlformats.org/officeDocument/2006/relationships/tags" Target="../tags/tag110.xml"/><Relationship Id="rId21" Type="http://schemas.openxmlformats.org/officeDocument/2006/relationships/slideMaster" Target="../slideMasters/slideMaster1.xml"/><Relationship Id="rId7" Type="http://schemas.openxmlformats.org/officeDocument/2006/relationships/tags" Target="../tags/tag114.xml"/><Relationship Id="rId12" Type="http://schemas.openxmlformats.org/officeDocument/2006/relationships/tags" Target="../tags/tag119.xml"/><Relationship Id="rId17" Type="http://schemas.openxmlformats.org/officeDocument/2006/relationships/tags" Target="../tags/tag124.xml"/><Relationship Id="rId2" Type="http://schemas.openxmlformats.org/officeDocument/2006/relationships/tags" Target="../tags/tag109.xml"/><Relationship Id="rId16" Type="http://schemas.openxmlformats.org/officeDocument/2006/relationships/tags" Target="../tags/tag123.xml"/><Relationship Id="rId20" Type="http://schemas.openxmlformats.org/officeDocument/2006/relationships/tags" Target="../tags/tag127.xml"/><Relationship Id="rId1" Type="http://schemas.openxmlformats.org/officeDocument/2006/relationships/tags" Target="../tags/tag108.xml"/><Relationship Id="rId6" Type="http://schemas.openxmlformats.org/officeDocument/2006/relationships/tags" Target="../tags/tag113.xml"/><Relationship Id="rId11" Type="http://schemas.openxmlformats.org/officeDocument/2006/relationships/tags" Target="../tags/tag118.xml"/><Relationship Id="rId5" Type="http://schemas.openxmlformats.org/officeDocument/2006/relationships/tags" Target="../tags/tag112.xml"/><Relationship Id="rId15" Type="http://schemas.openxmlformats.org/officeDocument/2006/relationships/tags" Target="../tags/tag122.xml"/><Relationship Id="rId10" Type="http://schemas.openxmlformats.org/officeDocument/2006/relationships/tags" Target="../tags/tag117.xml"/><Relationship Id="rId19" Type="http://schemas.openxmlformats.org/officeDocument/2006/relationships/tags" Target="../tags/tag126.xml"/><Relationship Id="rId4" Type="http://schemas.openxmlformats.org/officeDocument/2006/relationships/tags" Target="../tags/tag111.xml"/><Relationship Id="rId9" Type="http://schemas.openxmlformats.org/officeDocument/2006/relationships/tags" Target="../tags/tag116.xml"/><Relationship Id="rId14" Type="http://schemas.openxmlformats.org/officeDocument/2006/relationships/tags" Target="../tags/tag121.xml"/></Relationships>
</file>

<file path=ppt/slideLayouts/_rels/slideLayout14.xml.rels><?xml version="1.0" encoding="UTF-8" standalone="yes"?>
<Relationships xmlns="http://schemas.openxmlformats.org/package/2006/relationships"><Relationship Id="rId8" Type="http://schemas.openxmlformats.org/officeDocument/2006/relationships/tags" Target="../tags/tag135.xml"/><Relationship Id="rId13" Type="http://schemas.openxmlformats.org/officeDocument/2006/relationships/tags" Target="../tags/tag140.xml"/><Relationship Id="rId18" Type="http://schemas.openxmlformats.org/officeDocument/2006/relationships/tags" Target="../tags/tag145.xml"/><Relationship Id="rId3" Type="http://schemas.openxmlformats.org/officeDocument/2006/relationships/tags" Target="../tags/tag130.xml"/><Relationship Id="rId21" Type="http://schemas.openxmlformats.org/officeDocument/2006/relationships/slideMaster" Target="../slideMasters/slideMaster1.xml"/><Relationship Id="rId7" Type="http://schemas.openxmlformats.org/officeDocument/2006/relationships/tags" Target="../tags/tag134.xml"/><Relationship Id="rId12" Type="http://schemas.openxmlformats.org/officeDocument/2006/relationships/tags" Target="../tags/tag139.xml"/><Relationship Id="rId17" Type="http://schemas.openxmlformats.org/officeDocument/2006/relationships/tags" Target="../tags/tag144.xml"/><Relationship Id="rId2" Type="http://schemas.openxmlformats.org/officeDocument/2006/relationships/tags" Target="../tags/tag129.xml"/><Relationship Id="rId16" Type="http://schemas.openxmlformats.org/officeDocument/2006/relationships/tags" Target="../tags/tag143.xml"/><Relationship Id="rId20" Type="http://schemas.openxmlformats.org/officeDocument/2006/relationships/tags" Target="../tags/tag147.xml"/><Relationship Id="rId1" Type="http://schemas.openxmlformats.org/officeDocument/2006/relationships/tags" Target="../tags/tag128.xml"/><Relationship Id="rId6" Type="http://schemas.openxmlformats.org/officeDocument/2006/relationships/tags" Target="../tags/tag133.xml"/><Relationship Id="rId11" Type="http://schemas.openxmlformats.org/officeDocument/2006/relationships/tags" Target="../tags/tag138.xml"/><Relationship Id="rId5" Type="http://schemas.openxmlformats.org/officeDocument/2006/relationships/tags" Target="../tags/tag132.xml"/><Relationship Id="rId15" Type="http://schemas.openxmlformats.org/officeDocument/2006/relationships/tags" Target="../tags/tag142.xml"/><Relationship Id="rId10" Type="http://schemas.openxmlformats.org/officeDocument/2006/relationships/tags" Target="../tags/tag137.xml"/><Relationship Id="rId19" Type="http://schemas.openxmlformats.org/officeDocument/2006/relationships/tags" Target="../tags/tag146.xml"/><Relationship Id="rId4" Type="http://schemas.openxmlformats.org/officeDocument/2006/relationships/tags" Target="../tags/tag131.xml"/><Relationship Id="rId9" Type="http://schemas.openxmlformats.org/officeDocument/2006/relationships/tags" Target="../tags/tag136.xml"/><Relationship Id="rId14" Type="http://schemas.openxmlformats.org/officeDocument/2006/relationships/tags" Target="../tags/tag141.xml"/></Relationships>
</file>

<file path=ppt/slideLayouts/_rels/slideLayout15.xml.rels><?xml version="1.0" encoding="UTF-8" standalone="yes"?>
<Relationships xmlns="http://schemas.openxmlformats.org/package/2006/relationships"><Relationship Id="rId8" Type="http://schemas.openxmlformats.org/officeDocument/2006/relationships/tags" Target="../tags/tag155.xml"/><Relationship Id="rId13" Type="http://schemas.openxmlformats.org/officeDocument/2006/relationships/tags" Target="../tags/tag160.xml"/><Relationship Id="rId18" Type="http://schemas.openxmlformats.org/officeDocument/2006/relationships/slideMaster" Target="../slideMasters/slideMaster1.xml"/><Relationship Id="rId3" Type="http://schemas.openxmlformats.org/officeDocument/2006/relationships/tags" Target="../tags/tag150.xml"/><Relationship Id="rId7" Type="http://schemas.openxmlformats.org/officeDocument/2006/relationships/tags" Target="../tags/tag154.xml"/><Relationship Id="rId12" Type="http://schemas.openxmlformats.org/officeDocument/2006/relationships/tags" Target="../tags/tag159.xml"/><Relationship Id="rId17" Type="http://schemas.openxmlformats.org/officeDocument/2006/relationships/tags" Target="../tags/tag164.xml"/><Relationship Id="rId2" Type="http://schemas.openxmlformats.org/officeDocument/2006/relationships/tags" Target="../tags/tag149.xml"/><Relationship Id="rId16" Type="http://schemas.openxmlformats.org/officeDocument/2006/relationships/tags" Target="../tags/tag163.xml"/><Relationship Id="rId1" Type="http://schemas.openxmlformats.org/officeDocument/2006/relationships/tags" Target="../tags/tag148.xml"/><Relationship Id="rId6" Type="http://schemas.openxmlformats.org/officeDocument/2006/relationships/tags" Target="../tags/tag153.xml"/><Relationship Id="rId11" Type="http://schemas.openxmlformats.org/officeDocument/2006/relationships/tags" Target="../tags/tag158.xml"/><Relationship Id="rId5" Type="http://schemas.openxmlformats.org/officeDocument/2006/relationships/tags" Target="../tags/tag152.xml"/><Relationship Id="rId15" Type="http://schemas.openxmlformats.org/officeDocument/2006/relationships/tags" Target="../tags/tag162.xml"/><Relationship Id="rId10" Type="http://schemas.openxmlformats.org/officeDocument/2006/relationships/tags" Target="../tags/tag157.xml"/><Relationship Id="rId4" Type="http://schemas.openxmlformats.org/officeDocument/2006/relationships/tags" Target="../tags/tag151.xml"/><Relationship Id="rId9" Type="http://schemas.openxmlformats.org/officeDocument/2006/relationships/tags" Target="../tags/tag156.xml"/><Relationship Id="rId14" Type="http://schemas.openxmlformats.org/officeDocument/2006/relationships/tags" Target="../tags/tag161.xml"/></Relationships>
</file>

<file path=ppt/slideLayouts/_rels/slideLayout16.xml.rels><?xml version="1.0" encoding="UTF-8" standalone="yes"?>
<Relationships xmlns="http://schemas.openxmlformats.org/package/2006/relationships"><Relationship Id="rId8" Type="http://schemas.openxmlformats.org/officeDocument/2006/relationships/tags" Target="../tags/tag172.xml"/><Relationship Id="rId13" Type="http://schemas.openxmlformats.org/officeDocument/2006/relationships/tags" Target="../tags/tag177.xml"/><Relationship Id="rId3" Type="http://schemas.openxmlformats.org/officeDocument/2006/relationships/tags" Target="../tags/tag167.xml"/><Relationship Id="rId7" Type="http://schemas.openxmlformats.org/officeDocument/2006/relationships/tags" Target="../tags/tag171.xml"/><Relationship Id="rId12" Type="http://schemas.openxmlformats.org/officeDocument/2006/relationships/tags" Target="../tags/tag176.xml"/><Relationship Id="rId17" Type="http://schemas.openxmlformats.org/officeDocument/2006/relationships/slideMaster" Target="../slideMasters/slideMaster1.xml"/><Relationship Id="rId2" Type="http://schemas.openxmlformats.org/officeDocument/2006/relationships/tags" Target="../tags/tag166.xml"/><Relationship Id="rId16" Type="http://schemas.openxmlformats.org/officeDocument/2006/relationships/tags" Target="../tags/tag180.xml"/><Relationship Id="rId1" Type="http://schemas.openxmlformats.org/officeDocument/2006/relationships/tags" Target="../tags/tag165.xml"/><Relationship Id="rId6" Type="http://schemas.openxmlformats.org/officeDocument/2006/relationships/tags" Target="../tags/tag170.xml"/><Relationship Id="rId11" Type="http://schemas.openxmlformats.org/officeDocument/2006/relationships/tags" Target="../tags/tag175.xml"/><Relationship Id="rId5" Type="http://schemas.openxmlformats.org/officeDocument/2006/relationships/tags" Target="../tags/tag169.xml"/><Relationship Id="rId15" Type="http://schemas.openxmlformats.org/officeDocument/2006/relationships/tags" Target="../tags/tag179.xml"/><Relationship Id="rId10" Type="http://schemas.openxmlformats.org/officeDocument/2006/relationships/tags" Target="../tags/tag174.xml"/><Relationship Id="rId4" Type="http://schemas.openxmlformats.org/officeDocument/2006/relationships/tags" Target="../tags/tag168.xml"/><Relationship Id="rId9" Type="http://schemas.openxmlformats.org/officeDocument/2006/relationships/tags" Target="../tags/tag173.xml"/><Relationship Id="rId14" Type="http://schemas.openxmlformats.org/officeDocument/2006/relationships/tags" Target="../tags/tag178.xml"/></Relationships>
</file>

<file path=ppt/slideLayouts/_rels/slideLayout17.xml.rels><?xml version="1.0" encoding="UTF-8" standalone="yes"?>
<Relationships xmlns="http://schemas.openxmlformats.org/package/2006/relationships"><Relationship Id="rId8" Type="http://schemas.openxmlformats.org/officeDocument/2006/relationships/tags" Target="../tags/tag188.xml"/><Relationship Id="rId3" Type="http://schemas.openxmlformats.org/officeDocument/2006/relationships/tags" Target="../tags/tag183.xml"/><Relationship Id="rId7" Type="http://schemas.openxmlformats.org/officeDocument/2006/relationships/tags" Target="../tags/tag187.xml"/><Relationship Id="rId12" Type="http://schemas.openxmlformats.org/officeDocument/2006/relationships/slideMaster" Target="../slideMasters/slideMaster1.xml"/><Relationship Id="rId2" Type="http://schemas.openxmlformats.org/officeDocument/2006/relationships/tags" Target="../tags/tag182.xml"/><Relationship Id="rId1" Type="http://schemas.openxmlformats.org/officeDocument/2006/relationships/tags" Target="../tags/tag181.xml"/><Relationship Id="rId6" Type="http://schemas.openxmlformats.org/officeDocument/2006/relationships/tags" Target="../tags/tag186.xml"/><Relationship Id="rId11" Type="http://schemas.openxmlformats.org/officeDocument/2006/relationships/tags" Target="../tags/tag191.xml"/><Relationship Id="rId5" Type="http://schemas.openxmlformats.org/officeDocument/2006/relationships/tags" Target="../tags/tag185.xml"/><Relationship Id="rId10" Type="http://schemas.openxmlformats.org/officeDocument/2006/relationships/tags" Target="../tags/tag190.xml"/><Relationship Id="rId4" Type="http://schemas.openxmlformats.org/officeDocument/2006/relationships/tags" Target="../tags/tag184.xml"/><Relationship Id="rId9" Type="http://schemas.openxmlformats.org/officeDocument/2006/relationships/tags" Target="../tags/tag189.xml"/></Relationships>
</file>

<file path=ppt/slideLayouts/_rels/slideLayout18.xml.rels><?xml version="1.0" encoding="UTF-8" standalone="yes"?>
<Relationships xmlns="http://schemas.openxmlformats.org/package/2006/relationships"><Relationship Id="rId8" Type="http://schemas.openxmlformats.org/officeDocument/2006/relationships/tags" Target="../tags/tag199.xml"/><Relationship Id="rId13" Type="http://schemas.openxmlformats.org/officeDocument/2006/relationships/tags" Target="../tags/tag204.xml"/><Relationship Id="rId18" Type="http://schemas.openxmlformats.org/officeDocument/2006/relationships/tags" Target="../tags/tag209.xml"/><Relationship Id="rId26" Type="http://schemas.openxmlformats.org/officeDocument/2006/relationships/tags" Target="../tags/tag217.xml"/><Relationship Id="rId3" Type="http://schemas.openxmlformats.org/officeDocument/2006/relationships/tags" Target="../tags/tag194.xml"/><Relationship Id="rId21" Type="http://schemas.openxmlformats.org/officeDocument/2006/relationships/tags" Target="../tags/tag212.xml"/><Relationship Id="rId7" Type="http://schemas.openxmlformats.org/officeDocument/2006/relationships/tags" Target="../tags/tag198.xml"/><Relationship Id="rId12" Type="http://schemas.openxmlformats.org/officeDocument/2006/relationships/tags" Target="../tags/tag203.xml"/><Relationship Id="rId17" Type="http://schemas.openxmlformats.org/officeDocument/2006/relationships/tags" Target="../tags/tag208.xml"/><Relationship Id="rId25" Type="http://schemas.openxmlformats.org/officeDocument/2006/relationships/tags" Target="../tags/tag216.xml"/><Relationship Id="rId2" Type="http://schemas.openxmlformats.org/officeDocument/2006/relationships/tags" Target="../tags/tag193.xml"/><Relationship Id="rId16" Type="http://schemas.openxmlformats.org/officeDocument/2006/relationships/tags" Target="../tags/tag207.xml"/><Relationship Id="rId20" Type="http://schemas.openxmlformats.org/officeDocument/2006/relationships/tags" Target="../tags/tag211.xml"/><Relationship Id="rId29" Type="http://schemas.openxmlformats.org/officeDocument/2006/relationships/slideMaster" Target="../slideMasters/slideMaster1.xml"/><Relationship Id="rId1" Type="http://schemas.openxmlformats.org/officeDocument/2006/relationships/tags" Target="../tags/tag192.xml"/><Relationship Id="rId6" Type="http://schemas.openxmlformats.org/officeDocument/2006/relationships/tags" Target="../tags/tag197.xml"/><Relationship Id="rId11" Type="http://schemas.openxmlformats.org/officeDocument/2006/relationships/tags" Target="../tags/tag202.xml"/><Relationship Id="rId24" Type="http://schemas.openxmlformats.org/officeDocument/2006/relationships/tags" Target="../tags/tag215.xml"/><Relationship Id="rId5" Type="http://schemas.openxmlformats.org/officeDocument/2006/relationships/tags" Target="../tags/tag196.xml"/><Relationship Id="rId15" Type="http://schemas.openxmlformats.org/officeDocument/2006/relationships/tags" Target="../tags/tag206.xml"/><Relationship Id="rId23" Type="http://schemas.openxmlformats.org/officeDocument/2006/relationships/tags" Target="../tags/tag214.xml"/><Relationship Id="rId28" Type="http://schemas.openxmlformats.org/officeDocument/2006/relationships/tags" Target="../tags/tag219.xml"/><Relationship Id="rId10" Type="http://schemas.openxmlformats.org/officeDocument/2006/relationships/tags" Target="../tags/tag201.xml"/><Relationship Id="rId19" Type="http://schemas.openxmlformats.org/officeDocument/2006/relationships/tags" Target="../tags/tag210.xml"/><Relationship Id="rId4" Type="http://schemas.openxmlformats.org/officeDocument/2006/relationships/tags" Target="../tags/tag195.xml"/><Relationship Id="rId9" Type="http://schemas.openxmlformats.org/officeDocument/2006/relationships/tags" Target="../tags/tag200.xml"/><Relationship Id="rId14" Type="http://schemas.openxmlformats.org/officeDocument/2006/relationships/tags" Target="../tags/tag205.xml"/><Relationship Id="rId22" Type="http://schemas.openxmlformats.org/officeDocument/2006/relationships/tags" Target="../tags/tag213.xml"/><Relationship Id="rId27" Type="http://schemas.openxmlformats.org/officeDocument/2006/relationships/tags" Target="../tags/tag218.xml"/></Relationships>
</file>

<file path=ppt/slideLayouts/_rels/slideLayout19.xml.rels><?xml version="1.0" encoding="UTF-8" standalone="yes"?>
<Relationships xmlns="http://schemas.openxmlformats.org/package/2006/relationships"><Relationship Id="rId8" Type="http://schemas.openxmlformats.org/officeDocument/2006/relationships/tags" Target="../tags/tag227.xml"/><Relationship Id="rId3" Type="http://schemas.openxmlformats.org/officeDocument/2006/relationships/tags" Target="../tags/tag222.xml"/><Relationship Id="rId7" Type="http://schemas.openxmlformats.org/officeDocument/2006/relationships/tags" Target="../tags/tag226.xml"/><Relationship Id="rId2" Type="http://schemas.openxmlformats.org/officeDocument/2006/relationships/tags" Target="../tags/tag221.xml"/><Relationship Id="rId1" Type="http://schemas.openxmlformats.org/officeDocument/2006/relationships/tags" Target="../tags/tag220.xml"/><Relationship Id="rId6" Type="http://schemas.openxmlformats.org/officeDocument/2006/relationships/tags" Target="../tags/tag225.xml"/><Relationship Id="rId5" Type="http://schemas.openxmlformats.org/officeDocument/2006/relationships/tags" Target="../tags/tag224.xml"/><Relationship Id="rId4" Type="http://schemas.openxmlformats.org/officeDocument/2006/relationships/tags" Target="../tags/tag223.xml"/><Relationship Id="rId9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17.xml"/><Relationship Id="rId7" Type="http://schemas.openxmlformats.org/officeDocument/2006/relationships/tags" Target="../tags/tag21.xml"/><Relationship Id="rId2" Type="http://schemas.openxmlformats.org/officeDocument/2006/relationships/tags" Target="../tags/tag16.xml"/><Relationship Id="rId1" Type="http://schemas.openxmlformats.org/officeDocument/2006/relationships/tags" Target="../tags/tag15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/Relationships>
</file>

<file path=ppt/slideLayouts/_rels/slideLayout20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230.xml"/><Relationship Id="rId7" Type="http://schemas.openxmlformats.org/officeDocument/2006/relationships/tags" Target="../tags/tag234.xml"/><Relationship Id="rId2" Type="http://schemas.openxmlformats.org/officeDocument/2006/relationships/tags" Target="../tags/tag229.xml"/><Relationship Id="rId1" Type="http://schemas.openxmlformats.org/officeDocument/2006/relationships/tags" Target="../tags/tag228.xml"/><Relationship Id="rId6" Type="http://schemas.openxmlformats.org/officeDocument/2006/relationships/tags" Target="../tags/tag233.xml"/><Relationship Id="rId5" Type="http://schemas.openxmlformats.org/officeDocument/2006/relationships/tags" Target="../tags/tag232.xml"/><Relationship Id="rId4" Type="http://schemas.openxmlformats.org/officeDocument/2006/relationships/tags" Target="../tags/tag231.xml"/></Relationships>
</file>

<file path=ppt/slideLayouts/_rels/slideLayout21.xml.rels><?xml version="1.0" encoding="UTF-8" standalone="yes"?>
<Relationships xmlns="http://schemas.openxmlformats.org/package/2006/relationships"><Relationship Id="rId8" Type="http://schemas.openxmlformats.org/officeDocument/2006/relationships/tags" Target="../tags/tag242.xml"/><Relationship Id="rId3" Type="http://schemas.openxmlformats.org/officeDocument/2006/relationships/tags" Target="../tags/tag237.xml"/><Relationship Id="rId7" Type="http://schemas.openxmlformats.org/officeDocument/2006/relationships/tags" Target="../tags/tag241.xml"/><Relationship Id="rId2" Type="http://schemas.openxmlformats.org/officeDocument/2006/relationships/tags" Target="../tags/tag236.xml"/><Relationship Id="rId1" Type="http://schemas.openxmlformats.org/officeDocument/2006/relationships/tags" Target="../tags/tag235.xml"/><Relationship Id="rId6" Type="http://schemas.openxmlformats.org/officeDocument/2006/relationships/tags" Target="../tags/tag240.xml"/><Relationship Id="rId5" Type="http://schemas.openxmlformats.org/officeDocument/2006/relationships/tags" Target="../tags/tag239.xml"/><Relationship Id="rId4" Type="http://schemas.openxmlformats.org/officeDocument/2006/relationships/tags" Target="../tags/tag238.xml"/><Relationship Id="rId9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8" Type="http://schemas.openxmlformats.org/officeDocument/2006/relationships/tags" Target="../tags/tag250.xml"/><Relationship Id="rId3" Type="http://schemas.openxmlformats.org/officeDocument/2006/relationships/tags" Target="../tags/tag245.xml"/><Relationship Id="rId7" Type="http://schemas.openxmlformats.org/officeDocument/2006/relationships/tags" Target="../tags/tag249.xml"/><Relationship Id="rId2" Type="http://schemas.openxmlformats.org/officeDocument/2006/relationships/tags" Target="../tags/tag244.xml"/><Relationship Id="rId1" Type="http://schemas.openxmlformats.org/officeDocument/2006/relationships/tags" Target="../tags/tag243.xml"/><Relationship Id="rId6" Type="http://schemas.openxmlformats.org/officeDocument/2006/relationships/tags" Target="../tags/tag248.xml"/><Relationship Id="rId5" Type="http://schemas.openxmlformats.org/officeDocument/2006/relationships/tags" Target="../tags/tag247.xml"/><Relationship Id="rId4" Type="http://schemas.openxmlformats.org/officeDocument/2006/relationships/tags" Target="../tags/tag246.xml"/><Relationship Id="rId9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8" Type="http://schemas.openxmlformats.org/officeDocument/2006/relationships/tags" Target="../tags/tag258.xml"/><Relationship Id="rId13" Type="http://schemas.openxmlformats.org/officeDocument/2006/relationships/tags" Target="../tags/tag263.xml"/><Relationship Id="rId18" Type="http://schemas.openxmlformats.org/officeDocument/2006/relationships/tags" Target="../tags/tag268.xml"/><Relationship Id="rId3" Type="http://schemas.openxmlformats.org/officeDocument/2006/relationships/tags" Target="../tags/tag253.xml"/><Relationship Id="rId7" Type="http://schemas.openxmlformats.org/officeDocument/2006/relationships/tags" Target="../tags/tag257.xml"/><Relationship Id="rId12" Type="http://schemas.openxmlformats.org/officeDocument/2006/relationships/tags" Target="../tags/tag262.xml"/><Relationship Id="rId17" Type="http://schemas.openxmlformats.org/officeDocument/2006/relationships/tags" Target="../tags/tag267.xml"/><Relationship Id="rId2" Type="http://schemas.openxmlformats.org/officeDocument/2006/relationships/tags" Target="../tags/tag252.xml"/><Relationship Id="rId16" Type="http://schemas.openxmlformats.org/officeDocument/2006/relationships/tags" Target="../tags/tag266.xml"/><Relationship Id="rId20" Type="http://schemas.openxmlformats.org/officeDocument/2006/relationships/slideMaster" Target="../slideMasters/slideMaster1.xml"/><Relationship Id="rId1" Type="http://schemas.openxmlformats.org/officeDocument/2006/relationships/tags" Target="../tags/tag251.xml"/><Relationship Id="rId6" Type="http://schemas.openxmlformats.org/officeDocument/2006/relationships/tags" Target="../tags/tag256.xml"/><Relationship Id="rId11" Type="http://schemas.openxmlformats.org/officeDocument/2006/relationships/tags" Target="../tags/tag261.xml"/><Relationship Id="rId5" Type="http://schemas.openxmlformats.org/officeDocument/2006/relationships/tags" Target="../tags/tag255.xml"/><Relationship Id="rId15" Type="http://schemas.openxmlformats.org/officeDocument/2006/relationships/tags" Target="../tags/tag265.xml"/><Relationship Id="rId10" Type="http://schemas.openxmlformats.org/officeDocument/2006/relationships/tags" Target="../tags/tag260.xml"/><Relationship Id="rId19" Type="http://schemas.openxmlformats.org/officeDocument/2006/relationships/tags" Target="../tags/tag269.xml"/><Relationship Id="rId4" Type="http://schemas.openxmlformats.org/officeDocument/2006/relationships/tags" Target="../tags/tag254.xml"/><Relationship Id="rId9" Type="http://schemas.openxmlformats.org/officeDocument/2006/relationships/tags" Target="../tags/tag259.xml"/><Relationship Id="rId14" Type="http://schemas.openxmlformats.org/officeDocument/2006/relationships/tags" Target="../tags/tag264.xml"/></Relationships>
</file>

<file path=ppt/slideLayouts/_rels/slideLayout24.xml.rels><?xml version="1.0" encoding="UTF-8" standalone="yes"?>
<Relationships xmlns="http://schemas.openxmlformats.org/package/2006/relationships"><Relationship Id="rId8" Type="http://schemas.openxmlformats.org/officeDocument/2006/relationships/tags" Target="../tags/tag277.xml"/><Relationship Id="rId13" Type="http://schemas.openxmlformats.org/officeDocument/2006/relationships/slideMaster" Target="../slideMasters/slideMaster1.xml"/><Relationship Id="rId3" Type="http://schemas.openxmlformats.org/officeDocument/2006/relationships/tags" Target="../tags/tag272.xml"/><Relationship Id="rId7" Type="http://schemas.openxmlformats.org/officeDocument/2006/relationships/tags" Target="../tags/tag276.xml"/><Relationship Id="rId12" Type="http://schemas.openxmlformats.org/officeDocument/2006/relationships/tags" Target="../tags/tag281.xml"/><Relationship Id="rId2" Type="http://schemas.openxmlformats.org/officeDocument/2006/relationships/tags" Target="../tags/tag271.xml"/><Relationship Id="rId1" Type="http://schemas.openxmlformats.org/officeDocument/2006/relationships/tags" Target="../tags/tag270.xml"/><Relationship Id="rId6" Type="http://schemas.openxmlformats.org/officeDocument/2006/relationships/tags" Target="../tags/tag275.xml"/><Relationship Id="rId11" Type="http://schemas.openxmlformats.org/officeDocument/2006/relationships/tags" Target="../tags/tag280.xml"/><Relationship Id="rId5" Type="http://schemas.openxmlformats.org/officeDocument/2006/relationships/tags" Target="../tags/tag274.xml"/><Relationship Id="rId10" Type="http://schemas.openxmlformats.org/officeDocument/2006/relationships/tags" Target="../tags/tag279.xml"/><Relationship Id="rId4" Type="http://schemas.openxmlformats.org/officeDocument/2006/relationships/tags" Target="../tags/tag273.xml"/><Relationship Id="rId9" Type="http://schemas.openxmlformats.org/officeDocument/2006/relationships/tags" Target="../tags/tag278.xml"/></Relationships>
</file>

<file path=ppt/slideLayouts/_rels/slideLayout25.xml.rels><?xml version="1.0" encoding="UTF-8" standalone="yes"?>
<Relationships xmlns="http://schemas.openxmlformats.org/package/2006/relationships"><Relationship Id="rId8" Type="http://schemas.openxmlformats.org/officeDocument/2006/relationships/tags" Target="../tags/tag289.xml"/><Relationship Id="rId13" Type="http://schemas.openxmlformats.org/officeDocument/2006/relationships/slideMaster" Target="../slideMasters/slideMaster1.xml"/><Relationship Id="rId3" Type="http://schemas.openxmlformats.org/officeDocument/2006/relationships/tags" Target="../tags/tag284.xml"/><Relationship Id="rId7" Type="http://schemas.openxmlformats.org/officeDocument/2006/relationships/tags" Target="../tags/tag288.xml"/><Relationship Id="rId12" Type="http://schemas.openxmlformats.org/officeDocument/2006/relationships/tags" Target="../tags/tag293.xml"/><Relationship Id="rId2" Type="http://schemas.openxmlformats.org/officeDocument/2006/relationships/tags" Target="../tags/tag283.xml"/><Relationship Id="rId1" Type="http://schemas.openxmlformats.org/officeDocument/2006/relationships/tags" Target="../tags/tag282.xml"/><Relationship Id="rId6" Type="http://schemas.openxmlformats.org/officeDocument/2006/relationships/tags" Target="../tags/tag287.xml"/><Relationship Id="rId11" Type="http://schemas.openxmlformats.org/officeDocument/2006/relationships/tags" Target="../tags/tag292.xml"/><Relationship Id="rId5" Type="http://schemas.openxmlformats.org/officeDocument/2006/relationships/tags" Target="../tags/tag286.xml"/><Relationship Id="rId10" Type="http://schemas.openxmlformats.org/officeDocument/2006/relationships/tags" Target="../tags/tag291.xml"/><Relationship Id="rId4" Type="http://schemas.openxmlformats.org/officeDocument/2006/relationships/tags" Target="../tags/tag285.xml"/><Relationship Id="rId9" Type="http://schemas.openxmlformats.org/officeDocument/2006/relationships/tags" Target="../tags/tag290.xml"/></Relationships>
</file>

<file path=ppt/slideLayouts/_rels/slideLayout26.xml.rels><?xml version="1.0" encoding="UTF-8" standalone="yes"?>
<Relationships xmlns="http://schemas.openxmlformats.org/package/2006/relationships"><Relationship Id="rId8" Type="http://schemas.openxmlformats.org/officeDocument/2006/relationships/tags" Target="../tags/tag301.xml"/><Relationship Id="rId13" Type="http://schemas.openxmlformats.org/officeDocument/2006/relationships/slideMaster" Target="../slideMasters/slideMaster1.xml"/><Relationship Id="rId3" Type="http://schemas.openxmlformats.org/officeDocument/2006/relationships/tags" Target="../tags/tag296.xml"/><Relationship Id="rId7" Type="http://schemas.openxmlformats.org/officeDocument/2006/relationships/tags" Target="../tags/tag300.xml"/><Relationship Id="rId12" Type="http://schemas.openxmlformats.org/officeDocument/2006/relationships/tags" Target="../tags/tag305.xml"/><Relationship Id="rId2" Type="http://schemas.openxmlformats.org/officeDocument/2006/relationships/tags" Target="../tags/tag295.xml"/><Relationship Id="rId1" Type="http://schemas.openxmlformats.org/officeDocument/2006/relationships/tags" Target="../tags/tag294.xml"/><Relationship Id="rId6" Type="http://schemas.openxmlformats.org/officeDocument/2006/relationships/tags" Target="../tags/tag299.xml"/><Relationship Id="rId11" Type="http://schemas.openxmlformats.org/officeDocument/2006/relationships/tags" Target="../tags/tag304.xml"/><Relationship Id="rId5" Type="http://schemas.openxmlformats.org/officeDocument/2006/relationships/tags" Target="../tags/tag298.xml"/><Relationship Id="rId10" Type="http://schemas.openxmlformats.org/officeDocument/2006/relationships/tags" Target="../tags/tag303.xml"/><Relationship Id="rId4" Type="http://schemas.openxmlformats.org/officeDocument/2006/relationships/tags" Target="../tags/tag297.xml"/><Relationship Id="rId9" Type="http://schemas.openxmlformats.org/officeDocument/2006/relationships/tags" Target="../tags/tag302.xml"/></Relationships>
</file>

<file path=ppt/slideLayouts/_rels/slideLayout27.xml.rels><?xml version="1.0" encoding="UTF-8" standalone="yes"?>
<Relationships xmlns="http://schemas.openxmlformats.org/package/2006/relationships"><Relationship Id="rId8" Type="http://schemas.openxmlformats.org/officeDocument/2006/relationships/tags" Target="../tags/tag313.xml"/><Relationship Id="rId13" Type="http://schemas.openxmlformats.org/officeDocument/2006/relationships/tags" Target="../tags/tag318.xml"/><Relationship Id="rId18" Type="http://schemas.openxmlformats.org/officeDocument/2006/relationships/tags" Target="../tags/tag323.xml"/><Relationship Id="rId3" Type="http://schemas.openxmlformats.org/officeDocument/2006/relationships/tags" Target="../tags/tag308.xml"/><Relationship Id="rId7" Type="http://schemas.openxmlformats.org/officeDocument/2006/relationships/tags" Target="../tags/tag312.xml"/><Relationship Id="rId12" Type="http://schemas.openxmlformats.org/officeDocument/2006/relationships/tags" Target="../tags/tag317.xml"/><Relationship Id="rId17" Type="http://schemas.openxmlformats.org/officeDocument/2006/relationships/tags" Target="../tags/tag322.xml"/><Relationship Id="rId2" Type="http://schemas.openxmlformats.org/officeDocument/2006/relationships/tags" Target="../tags/tag307.xml"/><Relationship Id="rId16" Type="http://schemas.openxmlformats.org/officeDocument/2006/relationships/tags" Target="../tags/tag321.xml"/><Relationship Id="rId20" Type="http://schemas.openxmlformats.org/officeDocument/2006/relationships/slideMaster" Target="../slideMasters/slideMaster1.xml"/><Relationship Id="rId1" Type="http://schemas.openxmlformats.org/officeDocument/2006/relationships/tags" Target="../tags/tag306.xml"/><Relationship Id="rId6" Type="http://schemas.openxmlformats.org/officeDocument/2006/relationships/tags" Target="../tags/tag311.xml"/><Relationship Id="rId11" Type="http://schemas.openxmlformats.org/officeDocument/2006/relationships/tags" Target="../tags/tag316.xml"/><Relationship Id="rId5" Type="http://schemas.openxmlformats.org/officeDocument/2006/relationships/tags" Target="../tags/tag310.xml"/><Relationship Id="rId15" Type="http://schemas.openxmlformats.org/officeDocument/2006/relationships/tags" Target="../tags/tag320.xml"/><Relationship Id="rId10" Type="http://schemas.openxmlformats.org/officeDocument/2006/relationships/tags" Target="../tags/tag315.xml"/><Relationship Id="rId19" Type="http://schemas.openxmlformats.org/officeDocument/2006/relationships/tags" Target="../tags/tag324.xml"/><Relationship Id="rId4" Type="http://schemas.openxmlformats.org/officeDocument/2006/relationships/tags" Target="../tags/tag309.xml"/><Relationship Id="rId9" Type="http://schemas.openxmlformats.org/officeDocument/2006/relationships/tags" Target="../tags/tag314.xml"/><Relationship Id="rId14" Type="http://schemas.openxmlformats.org/officeDocument/2006/relationships/tags" Target="../tags/tag319.xml"/></Relationships>
</file>

<file path=ppt/slideLayouts/_rels/slideLayout28.xml.rels><?xml version="1.0" encoding="UTF-8" standalone="yes"?>
<Relationships xmlns="http://schemas.openxmlformats.org/package/2006/relationships"><Relationship Id="rId8" Type="http://schemas.openxmlformats.org/officeDocument/2006/relationships/tags" Target="../tags/tag332.xml"/><Relationship Id="rId3" Type="http://schemas.openxmlformats.org/officeDocument/2006/relationships/tags" Target="../tags/tag327.xml"/><Relationship Id="rId7" Type="http://schemas.openxmlformats.org/officeDocument/2006/relationships/tags" Target="../tags/tag331.xml"/><Relationship Id="rId12" Type="http://schemas.openxmlformats.org/officeDocument/2006/relationships/slideMaster" Target="../slideMasters/slideMaster1.xml"/><Relationship Id="rId2" Type="http://schemas.openxmlformats.org/officeDocument/2006/relationships/tags" Target="../tags/tag326.xml"/><Relationship Id="rId1" Type="http://schemas.openxmlformats.org/officeDocument/2006/relationships/tags" Target="../tags/tag325.xml"/><Relationship Id="rId6" Type="http://schemas.openxmlformats.org/officeDocument/2006/relationships/tags" Target="../tags/tag330.xml"/><Relationship Id="rId11" Type="http://schemas.openxmlformats.org/officeDocument/2006/relationships/tags" Target="../tags/tag335.xml"/><Relationship Id="rId5" Type="http://schemas.openxmlformats.org/officeDocument/2006/relationships/tags" Target="../tags/tag329.xml"/><Relationship Id="rId10" Type="http://schemas.openxmlformats.org/officeDocument/2006/relationships/tags" Target="../tags/tag334.xml"/><Relationship Id="rId4" Type="http://schemas.openxmlformats.org/officeDocument/2006/relationships/tags" Target="../tags/tag328.xml"/><Relationship Id="rId9" Type="http://schemas.openxmlformats.org/officeDocument/2006/relationships/tags" Target="../tags/tag333.xml"/></Relationships>
</file>

<file path=ppt/slideLayouts/_rels/slideLayout29.xml.rels><?xml version="1.0" encoding="UTF-8" standalone="yes"?>
<Relationships xmlns="http://schemas.openxmlformats.org/package/2006/relationships"><Relationship Id="rId8" Type="http://schemas.openxmlformats.org/officeDocument/2006/relationships/tags" Target="../tags/tag343.xml"/><Relationship Id="rId13" Type="http://schemas.openxmlformats.org/officeDocument/2006/relationships/tags" Target="../tags/tag348.xml"/><Relationship Id="rId3" Type="http://schemas.openxmlformats.org/officeDocument/2006/relationships/tags" Target="../tags/tag338.xml"/><Relationship Id="rId7" Type="http://schemas.openxmlformats.org/officeDocument/2006/relationships/tags" Target="../tags/tag342.xml"/><Relationship Id="rId12" Type="http://schemas.openxmlformats.org/officeDocument/2006/relationships/tags" Target="../tags/tag347.xml"/><Relationship Id="rId17" Type="http://schemas.openxmlformats.org/officeDocument/2006/relationships/slideMaster" Target="../slideMasters/slideMaster1.xml"/><Relationship Id="rId2" Type="http://schemas.openxmlformats.org/officeDocument/2006/relationships/tags" Target="../tags/tag337.xml"/><Relationship Id="rId16" Type="http://schemas.openxmlformats.org/officeDocument/2006/relationships/tags" Target="../tags/tag351.xml"/><Relationship Id="rId1" Type="http://schemas.openxmlformats.org/officeDocument/2006/relationships/tags" Target="../tags/tag336.xml"/><Relationship Id="rId6" Type="http://schemas.openxmlformats.org/officeDocument/2006/relationships/tags" Target="../tags/tag341.xml"/><Relationship Id="rId11" Type="http://schemas.openxmlformats.org/officeDocument/2006/relationships/tags" Target="../tags/tag346.xml"/><Relationship Id="rId5" Type="http://schemas.openxmlformats.org/officeDocument/2006/relationships/tags" Target="../tags/tag340.xml"/><Relationship Id="rId15" Type="http://schemas.openxmlformats.org/officeDocument/2006/relationships/tags" Target="../tags/tag350.xml"/><Relationship Id="rId10" Type="http://schemas.openxmlformats.org/officeDocument/2006/relationships/tags" Target="../tags/tag345.xml"/><Relationship Id="rId4" Type="http://schemas.openxmlformats.org/officeDocument/2006/relationships/tags" Target="../tags/tag339.xml"/><Relationship Id="rId9" Type="http://schemas.openxmlformats.org/officeDocument/2006/relationships/tags" Target="../tags/tag344.xml"/><Relationship Id="rId14" Type="http://schemas.openxmlformats.org/officeDocument/2006/relationships/tags" Target="../tags/tag349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30.xml.rels><?xml version="1.0" encoding="UTF-8" standalone="yes"?>
<Relationships xmlns="http://schemas.openxmlformats.org/package/2006/relationships"><Relationship Id="rId8" Type="http://schemas.openxmlformats.org/officeDocument/2006/relationships/tags" Target="../tags/tag359.xml"/><Relationship Id="rId13" Type="http://schemas.openxmlformats.org/officeDocument/2006/relationships/tags" Target="../tags/tag364.xml"/><Relationship Id="rId18" Type="http://schemas.openxmlformats.org/officeDocument/2006/relationships/tags" Target="../tags/tag369.xml"/><Relationship Id="rId3" Type="http://schemas.openxmlformats.org/officeDocument/2006/relationships/tags" Target="../tags/tag354.xml"/><Relationship Id="rId21" Type="http://schemas.openxmlformats.org/officeDocument/2006/relationships/tags" Target="../tags/tag372.xml"/><Relationship Id="rId7" Type="http://schemas.openxmlformats.org/officeDocument/2006/relationships/tags" Target="../tags/tag358.xml"/><Relationship Id="rId12" Type="http://schemas.openxmlformats.org/officeDocument/2006/relationships/tags" Target="../tags/tag363.xml"/><Relationship Id="rId17" Type="http://schemas.openxmlformats.org/officeDocument/2006/relationships/tags" Target="../tags/tag368.xml"/><Relationship Id="rId25" Type="http://schemas.openxmlformats.org/officeDocument/2006/relationships/slideMaster" Target="../slideMasters/slideMaster1.xml"/><Relationship Id="rId2" Type="http://schemas.openxmlformats.org/officeDocument/2006/relationships/tags" Target="../tags/tag353.xml"/><Relationship Id="rId16" Type="http://schemas.openxmlformats.org/officeDocument/2006/relationships/tags" Target="../tags/tag367.xml"/><Relationship Id="rId20" Type="http://schemas.openxmlformats.org/officeDocument/2006/relationships/tags" Target="../tags/tag371.xml"/><Relationship Id="rId1" Type="http://schemas.openxmlformats.org/officeDocument/2006/relationships/tags" Target="../tags/tag352.xml"/><Relationship Id="rId6" Type="http://schemas.openxmlformats.org/officeDocument/2006/relationships/tags" Target="../tags/tag357.xml"/><Relationship Id="rId11" Type="http://schemas.openxmlformats.org/officeDocument/2006/relationships/tags" Target="../tags/tag362.xml"/><Relationship Id="rId24" Type="http://schemas.openxmlformats.org/officeDocument/2006/relationships/tags" Target="../tags/tag375.xml"/><Relationship Id="rId5" Type="http://schemas.openxmlformats.org/officeDocument/2006/relationships/tags" Target="../tags/tag356.xml"/><Relationship Id="rId15" Type="http://schemas.openxmlformats.org/officeDocument/2006/relationships/tags" Target="../tags/tag366.xml"/><Relationship Id="rId23" Type="http://schemas.openxmlformats.org/officeDocument/2006/relationships/tags" Target="../tags/tag374.xml"/><Relationship Id="rId10" Type="http://schemas.openxmlformats.org/officeDocument/2006/relationships/tags" Target="../tags/tag361.xml"/><Relationship Id="rId19" Type="http://schemas.openxmlformats.org/officeDocument/2006/relationships/tags" Target="../tags/tag370.xml"/><Relationship Id="rId4" Type="http://schemas.openxmlformats.org/officeDocument/2006/relationships/tags" Target="../tags/tag355.xml"/><Relationship Id="rId9" Type="http://schemas.openxmlformats.org/officeDocument/2006/relationships/tags" Target="../tags/tag360.xml"/><Relationship Id="rId14" Type="http://schemas.openxmlformats.org/officeDocument/2006/relationships/tags" Target="../tags/tag365.xml"/><Relationship Id="rId22" Type="http://schemas.openxmlformats.org/officeDocument/2006/relationships/tags" Target="../tags/tag373.xml"/></Relationships>
</file>

<file path=ppt/slideLayouts/_rels/slideLayout31.xml.rels><?xml version="1.0" encoding="UTF-8" standalone="yes"?>
<Relationships xmlns="http://schemas.openxmlformats.org/package/2006/relationships"><Relationship Id="rId8" Type="http://schemas.openxmlformats.org/officeDocument/2006/relationships/tags" Target="../tags/tag383.xml"/><Relationship Id="rId13" Type="http://schemas.openxmlformats.org/officeDocument/2006/relationships/tags" Target="../tags/tag388.xml"/><Relationship Id="rId3" Type="http://schemas.openxmlformats.org/officeDocument/2006/relationships/tags" Target="../tags/tag378.xml"/><Relationship Id="rId7" Type="http://schemas.openxmlformats.org/officeDocument/2006/relationships/tags" Target="../tags/tag382.xml"/><Relationship Id="rId12" Type="http://schemas.openxmlformats.org/officeDocument/2006/relationships/tags" Target="../tags/tag387.xml"/><Relationship Id="rId2" Type="http://schemas.openxmlformats.org/officeDocument/2006/relationships/tags" Target="../tags/tag377.xml"/><Relationship Id="rId1" Type="http://schemas.openxmlformats.org/officeDocument/2006/relationships/tags" Target="../tags/tag376.xml"/><Relationship Id="rId6" Type="http://schemas.openxmlformats.org/officeDocument/2006/relationships/tags" Target="../tags/tag381.xml"/><Relationship Id="rId11" Type="http://schemas.openxmlformats.org/officeDocument/2006/relationships/tags" Target="../tags/tag386.xml"/><Relationship Id="rId5" Type="http://schemas.openxmlformats.org/officeDocument/2006/relationships/tags" Target="../tags/tag380.xml"/><Relationship Id="rId15" Type="http://schemas.openxmlformats.org/officeDocument/2006/relationships/slideMaster" Target="../slideMasters/slideMaster1.xml"/><Relationship Id="rId10" Type="http://schemas.openxmlformats.org/officeDocument/2006/relationships/tags" Target="../tags/tag385.xml"/><Relationship Id="rId4" Type="http://schemas.openxmlformats.org/officeDocument/2006/relationships/tags" Target="../tags/tag379.xml"/><Relationship Id="rId9" Type="http://schemas.openxmlformats.org/officeDocument/2006/relationships/tags" Target="../tags/tag384.xml"/><Relationship Id="rId14" Type="http://schemas.openxmlformats.org/officeDocument/2006/relationships/tags" Target="../tags/tag389.xml"/></Relationships>
</file>

<file path=ppt/slideLayouts/_rels/slideLayout32.xml.rels><?xml version="1.0" encoding="UTF-8" standalone="yes"?>
<Relationships xmlns="http://schemas.openxmlformats.org/package/2006/relationships"><Relationship Id="rId8" Type="http://schemas.openxmlformats.org/officeDocument/2006/relationships/tags" Target="../tags/tag397.xml"/><Relationship Id="rId13" Type="http://schemas.openxmlformats.org/officeDocument/2006/relationships/tags" Target="../tags/tag402.xml"/><Relationship Id="rId3" Type="http://schemas.openxmlformats.org/officeDocument/2006/relationships/tags" Target="../tags/tag392.xml"/><Relationship Id="rId7" Type="http://schemas.openxmlformats.org/officeDocument/2006/relationships/tags" Target="../tags/tag396.xml"/><Relationship Id="rId12" Type="http://schemas.openxmlformats.org/officeDocument/2006/relationships/tags" Target="../tags/tag401.xml"/><Relationship Id="rId2" Type="http://schemas.openxmlformats.org/officeDocument/2006/relationships/tags" Target="../tags/tag391.xml"/><Relationship Id="rId1" Type="http://schemas.openxmlformats.org/officeDocument/2006/relationships/tags" Target="../tags/tag390.xml"/><Relationship Id="rId6" Type="http://schemas.openxmlformats.org/officeDocument/2006/relationships/tags" Target="../tags/tag395.xml"/><Relationship Id="rId11" Type="http://schemas.openxmlformats.org/officeDocument/2006/relationships/tags" Target="../tags/tag400.xml"/><Relationship Id="rId5" Type="http://schemas.openxmlformats.org/officeDocument/2006/relationships/tags" Target="../tags/tag394.xml"/><Relationship Id="rId15" Type="http://schemas.openxmlformats.org/officeDocument/2006/relationships/slideMaster" Target="../slideMasters/slideMaster1.xml"/><Relationship Id="rId10" Type="http://schemas.openxmlformats.org/officeDocument/2006/relationships/tags" Target="../tags/tag399.xml"/><Relationship Id="rId4" Type="http://schemas.openxmlformats.org/officeDocument/2006/relationships/tags" Target="../tags/tag393.xml"/><Relationship Id="rId9" Type="http://schemas.openxmlformats.org/officeDocument/2006/relationships/tags" Target="../tags/tag398.xml"/><Relationship Id="rId14" Type="http://schemas.openxmlformats.org/officeDocument/2006/relationships/tags" Target="../tags/tag403.xml"/></Relationships>
</file>

<file path=ppt/slideLayouts/_rels/slideLayout33.xml.rels><?xml version="1.0" encoding="UTF-8" standalone="yes"?>
<Relationships xmlns="http://schemas.openxmlformats.org/package/2006/relationships"><Relationship Id="rId8" Type="http://schemas.openxmlformats.org/officeDocument/2006/relationships/tags" Target="../tags/tag411.xml"/><Relationship Id="rId13" Type="http://schemas.openxmlformats.org/officeDocument/2006/relationships/slideMaster" Target="../slideMasters/slideMaster1.xml"/><Relationship Id="rId3" Type="http://schemas.openxmlformats.org/officeDocument/2006/relationships/tags" Target="../tags/tag406.xml"/><Relationship Id="rId7" Type="http://schemas.openxmlformats.org/officeDocument/2006/relationships/tags" Target="../tags/tag410.xml"/><Relationship Id="rId12" Type="http://schemas.openxmlformats.org/officeDocument/2006/relationships/tags" Target="../tags/tag415.xml"/><Relationship Id="rId2" Type="http://schemas.openxmlformats.org/officeDocument/2006/relationships/tags" Target="../tags/tag405.xml"/><Relationship Id="rId1" Type="http://schemas.openxmlformats.org/officeDocument/2006/relationships/tags" Target="../tags/tag404.xml"/><Relationship Id="rId6" Type="http://schemas.openxmlformats.org/officeDocument/2006/relationships/tags" Target="../tags/tag409.xml"/><Relationship Id="rId11" Type="http://schemas.openxmlformats.org/officeDocument/2006/relationships/tags" Target="../tags/tag414.xml"/><Relationship Id="rId5" Type="http://schemas.openxmlformats.org/officeDocument/2006/relationships/tags" Target="../tags/tag408.xml"/><Relationship Id="rId10" Type="http://schemas.openxmlformats.org/officeDocument/2006/relationships/tags" Target="../tags/tag413.xml"/><Relationship Id="rId4" Type="http://schemas.openxmlformats.org/officeDocument/2006/relationships/tags" Target="../tags/tag407.xml"/><Relationship Id="rId9" Type="http://schemas.openxmlformats.org/officeDocument/2006/relationships/tags" Target="../tags/tag412.xml"/></Relationships>
</file>

<file path=ppt/slideLayouts/_rels/slideLayout34.xml.rels><?xml version="1.0" encoding="UTF-8" standalone="yes"?>
<Relationships xmlns="http://schemas.openxmlformats.org/package/2006/relationships"><Relationship Id="rId8" Type="http://schemas.openxmlformats.org/officeDocument/2006/relationships/tags" Target="../tags/tag423.xml"/><Relationship Id="rId13" Type="http://schemas.openxmlformats.org/officeDocument/2006/relationships/tags" Target="../tags/tag428.xml"/><Relationship Id="rId3" Type="http://schemas.openxmlformats.org/officeDocument/2006/relationships/tags" Target="../tags/tag418.xml"/><Relationship Id="rId7" Type="http://schemas.openxmlformats.org/officeDocument/2006/relationships/tags" Target="../tags/tag422.xml"/><Relationship Id="rId12" Type="http://schemas.openxmlformats.org/officeDocument/2006/relationships/tags" Target="../tags/tag427.xml"/><Relationship Id="rId2" Type="http://schemas.openxmlformats.org/officeDocument/2006/relationships/tags" Target="../tags/tag417.xml"/><Relationship Id="rId1" Type="http://schemas.openxmlformats.org/officeDocument/2006/relationships/tags" Target="../tags/tag416.xml"/><Relationship Id="rId6" Type="http://schemas.openxmlformats.org/officeDocument/2006/relationships/tags" Target="../tags/tag421.xml"/><Relationship Id="rId11" Type="http://schemas.openxmlformats.org/officeDocument/2006/relationships/tags" Target="../tags/tag426.xml"/><Relationship Id="rId5" Type="http://schemas.openxmlformats.org/officeDocument/2006/relationships/tags" Target="../tags/tag420.xml"/><Relationship Id="rId10" Type="http://schemas.openxmlformats.org/officeDocument/2006/relationships/tags" Target="../tags/tag425.xml"/><Relationship Id="rId4" Type="http://schemas.openxmlformats.org/officeDocument/2006/relationships/tags" Target="../tags/tag419.xml"/><Relationship Id="rId9" Type="http://schemas.openxmlformats.org/officeDocument/2006/relationships/tags" Target="../tags/tag424.xml"/><Relationship Id="rId14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46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tags" Target="../tags/tag4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1.xml"/><Relationship Id="rId4" Type="http://schemas.openxmlformats.org/officeDocument/2006/relationships/tags" Target="../tags/tag50.xml"/></Relationships>
</file>

<file path=ppt/slideLayouts/_rels/slideLayout9.xml.rels><?xml version="1.0" encoding="UTF-8" standalone="yes"?>
<Relationships xmlns="http://schemas.openxmlformats.org/package/2006/relationships"><Relationship Id="rId8" Type="http://schemas.openxmlformats.org/officeDocument/2006/relationships/tags" Target="../tags/tag59.xml"/><Relationship Id="rId13" Type="http://schemas.openxmlformats.org/officeDocument/2006/relationships/tags" Target="../tags/tag64.xml"/><Relationship Id="rId18" Type="http://schemas.openxmlformats.org/officeDocument/2006/relationships/image" Target="../media/image5.png"/><Relationship Id="rId3" Type="http://schemas.openxmlformats.org/officeDocument/2006/relationships/tags" Target="../tags/tag54.xml"/><Relationship Id="rId7" Type="http://schemas.openxmlformats.org/officeDocument/2006/relationships/tags" Target="../tags/tag58.xml"/><Relationship Id="rId12" Type="http://schemas.openxmlformats.org/officeDocument/2006/relationships/tags" Target="../tags/tag63.xml"/><Relationship Id="rId17" Type="http://schemas.openxmlformats.org/officeDocument/2006/relationships/image" Target="../media/image4.png"/><Relationship Id="rId2" Type="http://schemas.openxmlformats.org/officeDocument/2006/relationships/tags" Target="../tags/tag53.xml"/><Relationship Id="rId16" Type="http://schemas.openxmlformats.org/officeDocument/2006/relationships/image" Target="../media/image3.png"/><Relationship Id="rId1" Type="http://schemas.openxmlformats.org/officeDocument/2006/relationships/tags" Target="../tags/tag52.xml"/><Relationship Id="rId6" Type="http://schemas.openxmlformats.org/officeDocument/2006/relationships/tags" Target="../tags/tag57.xml"/><Relationship Id="rId11" Type="http://schemas.openxmlformats.org/officeDocument/2006/relationships/tags" Target="../tags/tag62.xml"/><Relationship Id="rId5" Type="http://schemas.openxmlformats.org/officeDocument/2006/relationships/tags" Target="../tags/tag56.xml"/><Relationship Id="rId15" Type="http://schemas.openxmlformats.org/officeDocument/2006/relationships/image" Target="../media/image2.png"/><Relationship Id="rId10" Type="http://schemas.openxmlformats.org/officeDocument/2006/relationships/tags" Target="../tags/tag61.xml"/><Relationship Id="rId4" Type="http://schemas.openxmlformats.org/officeDocument/2006/relationships/tags" Target="../tags/tag55.xml"/><Relationship Id="rId9" Type="http://schemas.openxmlformats.org/officeDocument/2006/relationships/tags" Target="../tags/tag60.xml"/><Relationship Id="rId14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  <p:custDataLst>
              <p:tags r:id="rId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  <a:t>2025-06-25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标题 6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页_1_5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>
            <p:custDataLst>
              <p:tags r:id="rId1"/>
            </p:custDataLst>
          </p:nvPr>
        </p:nvSpPr>
        <p:spPr>
          <a:xfrm>
            <a:off x="0" y="447675"/>
            <a:ext cx="12191365" cy="596265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 30"/>
          <p:cNvSpPr>
            <a:spLocks noChangeAspect="1"/>
          </p:cNvSpPr>
          <p:nvPr userDrawn="1">
            <p:custDataLst>
              <p:tags r:id="rId2"/>
            </p:custDataLst>
          </p:nvPr>
        </p:nvSpPr>
        <p:spPr>
          <a:xfrm>
            <a:off x="207695" y="693000"/>
            <a:ext cx="11776611" cy="5472000"/>
          </a:xfrm>
          <a:custGeom>
            <a:avLst/>
            <a:gdLst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l" t="t" r="r" b="b"/>
            <a:pathLst>
              <a:path w="17850" h="8294">
                <a:moveTo>
                  <a:pt x="582" y="0"/>
                </a:moveTo>
                <a:lnTo>
                  <a:pt x="17287" y="0"/>
                </a:lnTo>
                <a:lnTo>
                  <a:pt x="17287" y="11"/>
                </a:lnTo>
                <a:cubicBezTo>
                  <a:pt x="17287" y="314"/>
                  <a:pt x="17525" y="562"/>
                  <a:pt x="17825" y="577"/>
                </a:cubicBezTo>
                <a:lnTo>
                  <a:pt x="17850" y="578"/>
                </a:lnTo>
                <a:lnTo>
                  <a:pt x="17850" y="7736"/>
                </a:lnTo>
                <a:lnTo>
                  <a:pt x="17825" y="7737"/>
                </a:lnTo>
                <a:cubicBezTo>
                  <a:pt x="17535" y="7751"/>
                  <a:pt x="17302" y="7984"/>
                  <a:pt x="17288" y="8274"/>
                </a:cubicBezTo>
                <a:lnTo>
                  <a:pt x="17287" y="8294"/>
                </a:lnTo>
                <a:lnTo>
                  <a:pt x="582" y="8294"/>
                </a:lnTo>
                <a:lnTo>
                  <a:pt x="581" y="8274"/>
                </a:lnTo>
                <a:cubicBezTo>
                  <a:pt x="566" y="7974"/>
                  <a:pt x="318" y="7736"/>
                  <a:pt x="15" y="7736"/>
                </a:cubicBezTo>
                <a:lnTo>
                  <a:pt x="0" y="7736"/>
                </a:lnTo>
                <a:lnTo>
                  <a:pt x="0" y="562"/>
                </a:lnTo>
                <a:lnTo>
                  <a:pt x="15" y="563"/>
                </a:lnTo>
                <a:cubicBezTo>
                  <a:pt x="318" y="563"/>
                  <a:pt x="566" y="325"/>
                  <a:pt x="581" y="25"/>
                </a:cubicBezTo>
                <a:lnTo>
                  <a:pt x="582" y="0"/>
                </a:lnTo>
                <a:close/>
              </a:path>
            </a:pathLst>
          </a:custGeom>
          <a:noFill/>
          <a:ln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1" name="圆角矩形 39"/>
          <p:cNvSpPr/>
          <p:nvPr userDrawn="1">
            <p:custDataLst>
              <p:tags r:id="rId3"/>
            </p:custDataLst>
          </p:nvPr>
        </p:nvSpPr>
        <p:spPr>
          <a:xfrm>
            <a:off x="11954885" y="2961000"/>
            <a:ext cx="57600" cy="936000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 descr="5资源 2@4x-8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16">
            <a:alphaModFix amt="80000"/>
          </a:blip>
          <a:srcRect b="4122"/>
          <a:stretch>
            <a:fillRect/>
          </a:stretch>
        </p:blipFill>
        <p:spPr>
          <a:xfrm>
            <a:off x="0" y="3131185"/>
            <a:ext cx="1506220" cy="3279140"/>
          </a:xfrm>
          <a:prstGeom prst="rect">
            <a:avLst/>
          </a:prstGeom>
        </p:spPr>
      </p:pic>
      <p:pic>
        <p:nvPicPr>
          <p:cNvPr id="13" name="图片 12" descr="3资源 1@4x-8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17"/>
          <a:stretch>
            <a:fillRect/>
          </a:stretch>
        </p:blipFill>
        <p:spPr>
          <a:xfrm>
            <a:off x="678180" y="448725"/>
            <a:ext cx="1547336" cy="5961600"/>
          </a:xfrm>
          <a:prstGeom prst="rect">
            <a:avLst/>
          </a:prstGeom>
        </p:spPr>
      </p:pic>
      <p:pic>
        <p:nvPicPr>
          <p:cNvPr id="14" name="图片 13" descr="4资源 2@4x-8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18"/>
          <a:stretch>
            <a:fillRect/>
          </a:stretch>
        </p:blipFill>
        <p:spPr>
          <a:xfrm>
            <a:off x="930502" y="1917319"/>
            <a:ext cx="3486656" cy="4493006"/>
          </a:xfrm>
          <a:prstGeom prst="rect">
            <a:avLst/>
          </a:prstGeom>
        </p:spPr>
      </p:pic>
      <p:pic>
        <p:nvPicPr>
          <p:cNvPr id="15" name="图片 14" descr="2资源 4@4x-8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19">
            <a:alphaModFix amt="20000"/>
          </a:blip>
          <a:stretch>
            <a:fillRect/>
          </a:stretch>
        </p:blipFill>
        <p:spPr>
          <a:xfrm rot="5400000" flipH="1">
            <a:off x="10434003" y="22225"/>
            <a:ext cx="1332230" cy="2182495"/>
          </a:xfrm>
          <a:prstGeom prst="rect">
            <a:avLst/>
          </a:prstGeom>
        </p:spPr>
      </p:pic>
      <p:pic>
        <p:nvPicPr>
          <p:cNvPr id="16" name="图片 15" descr="5资源 1@4x-8"/>
          <p:cNvPicPr>
            <a:picLocks noChangeAspect="1"/>
          </p:cNvPicPr>
          <p:nvPr userDrawn="1">
            <p:custDataLst>
              <p:tags r:id="rId8"/>
            </p:custDataLst>
          </p:nvPr>
        </p:nvPicPr>
        <p:blipFill>
          <a:blip r:embed="rId20"/>
          <a:srcRect b="27420"/>
          <a:stretch>
            <a:fillRect/>
          </a:stretch>
        </p:blipFill>
        <p:spPr>
          <a:xfrm>
            <a:off x="795655" y="1656715"/>
            <a:ext cx="411490" cy="468000"/>
          </a:xfrm>
          <a:prstGeom prst="rect">
            <a:avLst/>
          </a:prstGeom>
        </p:spPr>
      </p:pic>
      <p:pic>
        <p:nvPicPr>
          <p:cNvPr id="17" name="图片 16" descr="6资源 1@4x-8"/>
          <p:cNvPicPr>
            <a:picLocks noChangeAspect="1"/>
          </p:cNvPicPr>
          <p:nvPr userDrawn="1">
            <p:custDataLst>
              <p:tags r:id="rId9"/>
            </p:custDataLst>
          </p:nvPr>
        </p:nvPicPr>
        <p:blipFill>
          <a:blip r:embed="rId21"/>
          <a:stretch>
            <a:fillRect/>
          </a:stretch>
        </p:blipFill>
        <p:spPr>
          <a:xfrm>
            <a:off x="0" y="4718685"/>
            <a:ext cx="851535" cy="1691640"/>
          </a:xfrm>
          <a:prstGeom prst="rect">
            <a:avLst/>
          </a:prstGeom>
        </p:spPr>
      </p:pic>
      <p:sp>
        <p:nvSpPr>
          <p:cNvPr id="7" name="日期占位符 4"/>
          <p:cNvSpPr>
            <a:spLocks noGrp="1"/>
          </p:cNvSpPr>
          <p:nvPr>
            <p:ph type="dt" sz="half" idx="16385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  <a:t>2025-06-25</a:t>
            </a:fld>
            <a:endParaRPr lang="zh-CN" altLang="en-US"/>
          </a:p>
        </p:txBody>
      </p:sp>
      <p:sp>
        <p:nvSpPr>
          <p:cNvPr id="18" name="页脚占位符 5"/>
          <p:cNvSpPr>
            <a:spLocks noGrp="1"/>
          </p:cNvSpPr>
          <p:nvPr>
            <p:ph type="ftr" sz="quarter" idx="16386"/>
            <p:custDataLst>
              <p:tags r:id="rId11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9" name="灯片编号占位符 6"/>
          <p:cNvSpPr>
            <a:spLocks noGrp="1"/>
          </p:cNvSpPr>
          <p:nvPr>
            <p:ph type="sldNum" sz="quarter" idx="16387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 idx="16388" hasCustomPrompt="1"/>
            <p:custDataLst>
              <p:tags r:id="rId13"/>
            </p:custDataLst>
          </p:nvPr>
        </p:nvSpPr>
        <p:spPr>
          <a:xfrm>
            <a:off x="4823883" y="3530600"/>
            <a:ext cx="6352117" cy="1524000"/>
          </a:xfrm>
          <a:effectLst>
            <a:outerShdw dist="63500" dir="5400000" algn="ctr" rotWithShape="0">
              <a:schemeClr val="accent1">
                <a:lumMod val="50000"/>
                <a:alpha val="5000"/>
              </a:schemeClr>
            </a:outerShdw>
          </a:effectLst>
        </p:spPr>
        <p:txBody>
          <a:bodyPr vert="horz" wrap="square" lIns="0" tIns="0" rIns="0" bIns="0" anchor="t">
            <a:normAutofit/>
          </a:bodyPr>
          <a:lstStyle>
            <a:lvl1pPr marL="0" indent="0" algn="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800" b="0" spc="0" baseline="0">
                <a:solidFill>
                  <a:srgbClr val="262626"/>
                </a:solidFill>
              </a:defRPr>
            </a:lvl1pPr>
          </a:lstStyle>
          <a:p>
            <a:r>
              <a:rPr lang="zh-CN" altLang="en-US" dirty="0"/>
              <a:t>单击此处添加章节标题</a:t>
            </a:r>
          </a:p>
        </p:txBody>
      </p:sp>
      <p:sp>
        <p:nvSpPr>
          <p:cNvPr id="8" name="节编号 3"/>
          <p:cNvSpPr>
            <a:spLocks noGrp="1"/>
          </p:cNvSpPr>
          <p:nvPr>
            <p:ph type="body" sz="quarter" idx="16389" hasCustomPrompt="1"/>
            <p:custDataLst>
              <p:tags r:id="rId14"/>
            </p:custDataLst>
          </p:nvPr>
        </p:nvSpPr>
        <p:spPr>
          <a:xfrm>
            <a:off x="9648825" y="1905000"/>
            <a:ext cx="1527175" cy="1524000"/>
          </a:xfrm>
        </p:spPr>
        <p:txBody>
          <a:bodyPr vert="horz" wrap="none" lIns="0" tIns="0" rIns="0" bIns="0" anchor="ctr">
            <a:normAutofit/>
          </a:bodyPr>
          <a:lstStyle>
            <a:lvl1pPr marL="0" indent="0" algn="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7200" b="1" spc="0">
                <a:solidFill>
                  <a:schemeClr val="accent1">
                    <a:lumMod val="50000"/>
                    <a:alpha val="80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01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结束页_1_5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1"/>
            </p:custDataLst>
          </p:nvPr>
        </p:nvSpPr>
        <p:spPr>
          <a:xfrm flipH="1">
            <a:off x="0" y="447675"/>
            <a:ext cx="12190730" cy="596265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 descr="2资源 2@4x-8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4">
            <a:alphaModFix amt="70000"/>
          </a:blip>
          <a:stretch>
            <a:fillRect/>
          </a:stretch>
        </p:blipFill>
        <p:spPr>
          <a:xfrm>
            <a:off x="3569310" y="2636809"/>
            <a:ext cx="1153740" cy="1216800"/>
          </a:xfrm>
          <a:prstGeom prst="rect">
            <a:avLst/>
          </a:prstGeom>
        </p:spPr>
      </p:pic>
      <p:pic>
        <p:nvPicPr>
          <p:cNvPr id="11" name="图片 10" descr="1资源 2@4x-8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1905" y="1684972"/>
            <a:ext cx="4129670" cy="4725353"/>
          </a:xfrm>
          <a:prstGeom prst="rect">
            <a:avLst/>
          </a:prstGeom>
        </p:spPr>
      </p:pic>
      <p:sp>
        <p:nvSpPr>
          <p:cNvPr id="12" name="任意多边形 30"/>
          <p:cNvSpPr>
            <a:spLocks noChangeAspect="1"/>
          </p:cNvSpPr>
          <p:nvPr userDrawn="1">
            <p:custDataLst>
              <p:tags r:id="rId4"/>
            </p:custDataLst>
          </p:nvPr>
        </p:nvSpPr>
        <p:spPr>
          <a:xfrm flipH="1">
            <a:off x="207010" y="692785"/>
            <a:ext cx="11776710" cy="5471795"/>
          </a:xfrm>
          <a:custGeom>
            <a:avLst/>
            <a:gdLst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l" t="t" r="r" b="b"/>
            <a:pathLst>
              <a:path w="17850" h="8294">
                <a:moveTo>
                  <a:pt x="582" y="0"/>
                </a:moveTo>
                <a:lnTo>
                  <a:pt x="17287" y="0"/>
                </a:lnTo>
                <a:lnTo>
                  <a:pt x="17287" y="11"/>
                </a:lnTo>
                <a:cubicBezTo>
                  <a:pt x="17287" y="314"/>
                  <a:pt x="17525" y="562"/>
                  <a:pt x="17825" y="577"/>
                </a:cubicBezTo>
                <a:lnTo>
                  <a:pt x="17850" y="578"/>
                </a:lnTo>
                <a:lnTo>
                  <a:pt x="17850" y="7736"/>
                </a:lnTo>
                <a:lnTo>
                  <a:pt x="17825" y="7737"/>
                </a:lnTo>
                <a:cubicBezTo>
                  <a:pt x="17535" y="7751"/>
                  <a:pt x="17302" y="7984"/>
                  <a:pt x="17288" y="8274"/>
                </a:cubicBezTo>
                <a:lnTo>
                  <a:pt x="17287" y="8294"/>
                </a:lnTo>
                <a:lnTo>
                  <a:pt x="582" y="8294"/>
                </a:lnTo>
                <a:lnTo>
                  <a:pt x="581" y="8274"/>
                </a:lnTo>
                <a:cubicBezTo>
                  <a:pt x="566" y="7974"/>
                  <a:pt x="318" y="7736"/>
                  <a:pt x="15" y="7736"/>
                </a:cubicBezTo>
                <a:lnTo>
                  <a:pt x="0" y="7736"/>
                </a:lnTo>
                <a:lnTo>
                  <a:pt x="0" y="562"/>
                </a:lnTo>
                <a:lnTo>
                  <a:pt x="15" y="563"/>
                </a:lnTo>
                <a:cubicBezTo>
                  <a:pt x="318" y="563"/>
                  <a:pt x="566" y="325"/>
                  <a:pt x="581" y="25"/>
                </a:cubicBezTo>
                <a:lnTo>
                  <a:pt x="582" y="0"/>
                </a:lnTo>
                <a:close/>
              </a:path>
            </a:pathLst>
          </a:custGeom>
          <a:noFill/>
          <a:ln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3" name="圆角矩形 39"/>
          <p:cNvSpPr/>
          <p:nvPr userDrawn="1">
            <p:custDataLst>
              <p:tags r:id="rId5"/>
            </p:custDataLst>
          </p:nvPr>
        </p:nvSpPr>
        <p:spPr>
          <a:xfrm flipH="1">
            <a:off x="11955145" y="3015615"/>
            <a:ext cx="57785" cy="935990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片 18" descr="2资源 4@4x-8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16">
            <a:alphaModFix amt="20000"/>
          </a:blip>
          <a:stretch>
            <a:fillRect/>
          </a:stretch>
        </p:blipFill>
        <p:spPr>
          <a:xfrm rot="5400000" flipH="1">
            <a:off x="10433368" y="22225"/>
            <a:ext cx="1332230" cy="2182495"/>
          </a:xfrm>
          <a:prstGeom prst="rect">
            <a:avLst/>
          </a:prstGeom>
        </p:spPr>
      </p:pic>
      <p:pic>
        <p:nvPicPr>
          <p:cNvPr id="21" name="图片 20" descr="5资源 1@4x-8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17"/>
          <a:srcRect b="27420"/>
          <a:stretch>
            <a:fillRect/>
          </a:stretch>
        </p:blipFill>
        <p:spPr>
          <a:xfrm>
            <a:off x="1063625" y="1729740"/>
            <a:ext cx="411490" cy="468000"/>
          </a:xfrm>
          <a:prstGeom prst="rect">
            <a:avLst/>
          </a:prstGeom>
        </p:spPr>
      </p:pic>
      <p:sp>
        <p:nvSpPr>
          <p:cNvPr id="7" name="日期占位符 3"/>
          <p:cNvSpPr>
            <a:spLocks noGrp="1"/>
          </p:cNvSpPr>
          <p:nvPr>
            <p:ph type="dt" sz="half" idx="16385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  <a:t>2025-06-25</a:t>
            </a:fld>
            <a:endParaRPr lang="zh-CN" altLang="en-US"/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16386"/>
            <p:custDataLst>
              <p:tags r:id="rId9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4" name="灯片编号占位符 5"/>
          <p:cNvSpPr>
            <a:spLocks noGrp="1"/>
          </p:cNvSpPr>
          <p:nvPr>
            <p:ph type="sldNum" sz="quarter" idx="16387"/>
            <p:custDataLst>
              <p:tags r:id="rId10"/>
            </p:custDataLst>
          </p:nvPr>
        </p:nvSpPr>
        <p:spPr>
          <a:xfrm>
            <a:off x="8610600" y="6356350"/>
            <a:ext cx="2743200" cy="365125"/>
          </a:xfrm>
        </p:spPr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0" name="Subtitle 19"/>
          <p:cNvSpPr>
            <a:spLocks noGrp="1"/>
          </p:cNvSpPr>
          <p:nvPr>
            <p:ph type="body" idx="16389" hasCustomPrompt="1"/>
            <p:custDataLst>
              <p:tags r:id="rId11"/>
            </p:custDataLst>
          </p:nvPr>
        </p:nvSpPr>
        <p:spPr>
          <a:xfrm>
            <a:off x="5726642" y="2667000"/>
            <a:ext cx="5449358" cy="457200"/>
          </a:xfrm>
          <a:noFill/>
        </p:spPr>
        <p:txBody>
          <a:bodyPr vert="horz" lIns="0" tIns="0" rIns="0" bIns="0" anchor="t">
            <a:normAutofit/>
          </a:bodyPr>
          <a:lstStyle>
            <a:lvl1pPr marL="0" indent="0" algn="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rgbClr val="262626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THE END</a:t>
            </a:r>
          </a:p>
        </p:txBody>
      </p:sp>
      <p:sp>
        <p:nvSpPr>
          <p:cNvPr id="6" name="标题 1"/>
          <p:cNvSpPr>
            <a:spLocks noGrp="1"/>
          </p:cNvSpPr>
          <p:nvPr>
            <p:ph type="ctrTitle" idx="16388" hasCustomPrompt="1"/>
            <p:custDataLst>
              <p:tags r:id="rId12"/>
            </p:custDataLst>
          </p:nvPr>
        </p:nvSpPr>
        <p:spPr>
          <a:xfrm>
            <a:off x="5724878" y="3175000"/>
            <a:ext cx="5451122" cy="1016000"/>
          </a:xfrm>
          <a:effectLst>
            <a:outerShdw dist="63500" dir="5400000" algn="ctr" rotWithShape="0">
              <a:schemeClr val="accent1">
                <a:lumMod val="50000"/>
                <a:alpha val="5000"/>
              </a:schemeClr>
            </a:outerShdw>
          </a:effectLst>
        </p:spPr>
        <p:txBody>
          <a:bodyPr vert="horz" wrap="square" lIns="0" tIns="0" rIns="0" bIns="0" anchor="t">
            <a:normAutofit/>
          </a:bodyPr>
          <a:lstStyle>
            <a:lvl1pPr marL="0" indent="0" algn="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400" b="1" spc="0" baseline="0">
                <a:solidFill>
                  <a:srgbClr val="262626"/>
                </a:solidFill>
              </a:defRPr>
            </a:lvl1pPr>
          </a:lstStyle>
          <a:p>
            <a:r>
              <a:rPr lang="zh-CN" altLang="en-US" dirty="0"/>
              <a:t>谢谢观看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-1-5-4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3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  <a:t>2025-06-25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Subtitle 10"/>
          <p:cNvSpPr>
            <a:spLocks noGrp="1"/>
          </p:cNvSpPr>
          <p:nvPr>
            <p:ph type="subTitle" idx="513" hasCustomPrompt="1"/>
            <p:custDataLst>
              <p:tags r:id="rId4"/>
            </p:custDataLst>
          </p:nvPr>
        </p:nvSpPr>
        <p:spPr>
          <a:xfrm>
            <a:off x="761471" y="2667000"/>
            <a:ext cx="2363258" cy="4572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CONTENTS</a:t>
            </a:r>
          </a:p>
        </p:txBody>
      </p:sp>
      <p:sp>
        <p:nvSpPr>
          <p:cNvPr id="12" name="Title 11"/>
          <p:cNvSpPr>
            <a:spLocks noGrp="1"/>
          </p:cNvSpPr>
          <p:nvPr>
            <p:ph type="ctrTitle" idx="257" hasCustomPrompt="1"/>
            <p:custDataLst>
              <p:tags r:id="rId5"/>
            </p:custDataLst>
          </p:nvPr>
        </p:nvSpPr>
        <p:spPr>
          <a:xfrm>
            <a:off x="760942" y="3175000"/>
            <a:ext cx="2364317" cy="7620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04000"/>
              </a:lnSpc>
              <a:spcBef>
                <a:spcPct val="0"/>
              </a:spcBef>
              <a:spcAft>
                <a:spcPct val="0"/>
              </a:spcAft>
              <a:buNone/>
              <a:defRPr sz="4800" b="1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目录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idx="2561" hasCustomPrompt="1"/>
            <p:custDataLst>
              <p:tags r:id="rId6"/>
            </p:custDataLst>
          </p:nvPr>
        </p:nvSpPr>
        <p:spPr>
          <a:xfrm>
            <a:off x="4070350" y="2286000"/>
            <a:ext cx="596900" cy="5080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40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01</a:t>
            </a:r>
          </a:p>
        </p:txBody>
      </p:sp>
      <p:sp>
        <p:nvSpPr>
          <p:cNvPr id="14" name="装饰  3"/>
          <p:cNvSpPr>
            <a:spLocks noGrp="1"/>
          </p:cNvSpPr>
          <p:nvPr>
            <p:ph type="body" idx="2306" hasCustomPrompt="1"/>
            <p:custDataLst>
              <p:tags r:id="rId7"/>
            </p:custDataLst>
          </p:nvPr>
        </p:nvSpPr>
        <p:spPr>
          <a:xfrm>
            <a:off x="4851400" y="2209800"/>
            <a:ext cx="25400" cy="762000"/>
          </a:xfrm>
          <a:custGeom>
            <a:avLst/>
            <a:gdLst>
              <a:gd name="connisteX0" fmla="*/ 0 w 25400"/>
              <a:gd name="connsiteY0" fmla="*/ 12700 h 762000"/>
              <a:gd name="connisteX1" fmla="*/ 12700 w 25400"/>
              <a:gd name="connsiteY1" fmla="*/ 0 h 762000"/>
              <a:gd name="connisteX2" fmla="*/ 12700 w 25400"/>
              <a:gd name="connsiteY2" fmla="*/ 0 h 762000"/>
              <a:gd name="connisteX3" fmla="*/ 25400 w 25400"/>
              <a:gd name="connsiteY3" fmla="*/ 12700 h 762000"/>
              <a:gd name="connisteX4" fmla="*/ 25400 w 25400"/>
              <a:gd name="connsiteY4" fmla="*/ 749300 h 762000"/>
              <a:gd name="connisteX5" fmla="*/ 12700 w 25400"/>
              <a:gd name="connsiteY5" fmla="*/ 762000 h 762000"/>
              <a:gd name="connisteX6" fmla="*/ 12700 w 25400"/>
              <a:gd name="connsiteY6" fmla="*/ 762000 h 762000"/>
              <a:gd name="connisteX7" fmla="*/ 0 w 25400"/>
              <a:gd name="connsiteY7" fmla="*/ 749300 h 762000"/>
              <a:gd name="connisteX8" fmla="*/ 0 w 25400"/>
              <a:gd name="connsiteY8" fmla="*/ 12700 h 76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25400" h="762000">
                <a:moveTo>
                  <a:pt x="0" y="12700"/>
                </a:moveTo>
                <a:cubicBezTo>
                  <a:pt x="0" y="5686"/>
                  <a:pt x="5686" y="0"/>
                  <a:pt x="12700" y="0"/>
                </a:cubicBezTo>
                <a:lnTo>
                  <a:pt x="12700" y="0"/>
                </a:lnTo>
                <a:cubicBezTo>
                  <a:pt x="19714" y="0"/>
                  <a:pt x="25400" y="5686"/>
                  <a:pt x="25400" y="12700"/>
                </a:cubicBezTo>
                <a:lnTo>
                  <a:pt x="25400" y="749300"/>
                </a:lnTo>
                <a:cubicBezTo>
                  <a:pt x="25400" y="756314"/>
                  <a:pt x="19714" y="762000"/>
                  <a:pt x="12700" y="762000"/>
                </a:cubicBezTo>
                <a:lnTo>
                  <a:pt x="12700" y="762000"/>
                </a:lnTo>
                <a:cubicBezTo>
                  <a:pt x="5686" y="762000"/>
                  <a:pt x="0" y="756314"/>
                  <a:pt x="0" y="749300"/>
                </a:cubicBezTo>
                <a:lnTo>
                  <a:pt x="0" y="12700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idx="257" hasCustomPrompt="1"/>
            <p:custDataLst>
              <p:tags r:id="rId8"/>
            </p:custDataLst>
          </p:nvPr>
        </p:nvSpPr>
        <p:spPr>
          <a:xfrm>
            <a:off x="5080000" y="2133600"/>
            <a:ext cx="2324100" cy="914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8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idx="2561" hasCustomPrompt="1"/>
            <p:custDataLst>
              <p:tags r:id="rId9"/>
            </p:custDataLst>
          </p:nvPr>
        </p:nvSpPr>
        <p:spPr>
          <a:xfrm>
            <a:off x="7994650" y="2286000"/>
            <a:ext cx="596900" cy="5080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40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02</a:t>
            </a:r>
          </a:p>
        </p:txBody>
      </p:sp>
      <p:sp>
        <p:nvSpPr>
          <p:cNvPr id="17" name="装饰  6"/>
          <p:cNvSpPr>
            <a:spLocks noGrp="1"/>
          </p:cNvSpPr>
          <p:nvPr>
            <p:ph type="body" idx="2306" hasCustomPrompt="1"/>
            <p:custDataLst>
              <p:tags r:id="rId10"/>
            </p:custDataLst>
          </p:nvPr>
        </p:nvSpPr>
        <p:spPr>
          <a:xfrm>
            <a:off x="8775700" y="2209800"/>
            <a:ext cx="25400" cy="762000"/>
          </a:xfrm>
          <a:custGeom>
            <a:avLst/>
            <a:gdLst>
              <a:gd name="connisteX0" fmla="*/ 0 w 25400"/>
              <a:gd name="connsiteY0" fmla="*/ 12700 h 762000"/>
              <a:gd name="connisteX1" fmla="*/ 12700 w 25400"/>
              <a:gd name="connsiteY1" fmla="*/ 0 h 762000"/>
              <a:gd name="connisteX2" fmla="*/ 12700 w 25400"/>
              <a:gd name="connsiteY2" fmla="*/ 0 h 762000"/>
              <a:gd name="connisteX3" fmla="*/ 25400 w 25400"/>
              <a:gd name="connsiteY3" fmla="*/ 12700 h 762000"/>
              <a:gd name="connisteX4" fmla="*/ 25400 w 25400"/>
              <a:gd name="connsiteY4" fmla="*/ 749300 h 762000"/>
              <a:gd name="connisteX5" fmla="*/ 12700 w 25400"/>
              <a:gd name="connsiteY5" fmla="*/ 762000 h 762000"/>
              <a:gd name="connisteX6" fmla="*/ 12700 w 25400"/>
              <a:gd name="connsiteY6" fmla="*/ 762000 h 762000"/>
              <a:gd name="connisteX7" fmla="*/ 0 w 25400"/>
              <a:gd name="connsiteY7" fmla="*/ 749300 h 762000"/>
              <a:gd name="connisteX8" fmla="*/ 0 w 25400"/>
              <a:gd name="connsiteY8" fmla="*/ 12700 h 76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25400" h="762000">
                <a:moveTo>
                  <a:pt x="0" y="12700"/>
                </a:moveTo>
                <a:cubicBezTo>
                  <a:pt x="0" y="5686"/>
                  <a:pt x="5686" y="0"/>
                  <a:pt x="12700" y="0"/>
                </a:cubicBezTo>
                <a:lnTo>
                  <a:pt x="12700" y="0"/>
                </a:lnTo>
                <a:cubicBezTo>
                  <a:pt x="19714" y="0"/>
                  <a:pt x="25400" y="5686"/>
                  <a:pt x="25400" y="12700"/>
                </a:cubicBezTo>
                <a:lnTo>
                  <a:pt x="25400" y="749300"/>
                </a:lnTo>
                <a:cubicBezTo>
                  <a:pt x="25400" y="756314"/>
                  <a:pt x="19714" y="762000"/>
                  <a:pt x="12700" y="762000"/>
                </a:cubicBezTo>
                <a:lnTo>
                  <a:pt x="12700" y="762000"/>
                </a:lnTo>
                <a:cubicBezTo>
                  <a:pt x="5686" y="762000"/>
                  <a:pt x="0" y="756314"/>
                  <a:pt x="0" y="749300"/>
                </a:cubicBezTo>
                <a:lnTo>
                  <a:pt x="0" y="12700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18" name="Text Placeholder 17"/>
          <p:cNvSpPr>
            <a:spLocks noGrp="1"/>
          </p:cNvSpPr>
          <p:nvPr>
            <p:ph type="body" idx="257" hasCustomPrompt="1"/>
            <p:custDataLst>
              <p:tags r:id="rId11"/>
            </p:custDataLst>
          </p:nvPr>
        </p:nvSpPr>
        <p:spPr>
          <a:xfrm>
            <a:off x="9004300" y="2133600"/>
            <a:ext cx="2324100" cy="914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8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</a:p>
        </p:txBody>
      </p:sp>
      <p:sp>
        <p:nvSpPr>
          <p:cNvPr id="19" name="Text Placeholder 18"/>
          <p:cNvSpPr>
            <a:spLocks noGrp="1"/>
          </p:cNvSpPr>
          <p:nvPr>
            <p:ph type="body" idx="2561" hasCustomPrompt="1"/>
            <p:custDataLst>
              <p:tags r:id="rId12"/>
            </p:custDataLst>
          </p:nvPr>
        </p:nvSpPr>
        <p:spPr>
          <a:xfrm>
            <a:off x="4070350" y="3962400"/>
            <a:ext cx="596900" cy="5080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40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03</a:t>
            </a:r>
          </a:p>
        </p:txBody>
      </p:sp>
      <p:sp>
        <p:nvSpPr>
          <p:cNvPr id="20" name="装饰  9"/>
          <p:cNvSpPr>
            <a:spLocks noGrp="1"/>
          </p:cNvSpPr>
          <p:nvPr>
            <p:ph type="body" idx="2306" hasCustomPrompt="1"/>
            <p:custDataLst>
              <p:tags r:id="rId13"/>
            </p:custDataLst>
          </p:nvPr>
        </p:nvSpPr>
        <p:spPr>
          <a:xfrm>
            <a:off x="4851400" y="3886200"/>
            <a:ext cx="25400" cy="762000"/>
          </a:xfrm>
          <a:custGeom>
            <a:avLst/>
            <a:gdLst>
              <a:gd name="connisteX0" fmla="*/ 0 w 25400"/>
              <a:gd name="connsiteY0" fmla="*/ 12700 h 762000"/>
              <a:gd name="connisteX1" fmla="*/ 12700 w 25400"/>
              <a:gd name="connsiteY1" fmla="*/ 0 h 762000"/>
              <a:gd name="connisteX2" fmla="*/ 12700 w 25400"/>
              <a:gd name="connsiteY2" fmla="*/ 0 h 762000"/>
              <a:gd name="connisteX3" fmla="*/ 25400 w 25400"/>
              <a:gd name="connsiteY3" fmla="*/ 12700 h 762000"/>
              <a:gd name="connisteX4" fmla="*/ 25400 w 25400"/>
              <a:gd name="connsiteY4" fmla="*/ 749300 h 762000"/>
              <a:gd name="connisteX5" fmla="*/ 12700 w 25400"/>
              <a:gd name="connsiteY5" fmla="*/ 762000 h 762000"/>
              <a:gd name="connisteX6" fmla="*/ 12700 w 25400"/>
              <a:gd name="connsiteY6" fmla="*/ 762000 h 762000"/>
              <a:gd name="connisteX7" fmla="*/ 0 w 25400"/>
              <a:gd name="connsiteY7" fmla="*/ 749300 h 762000"/>
              <a:gd name="connisteX8" fmla="*/ 0 w 25400"/>
              <a:gd name="connsiteY8" fmla="*/ 12700 h 76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25400" h="762000">
                <a:moveTo>
                  <a:pt x="0" y="12700"/>
                </a:moveTo>
                <a:cubicBezTo>
                  <a:pt x="0" y="5686"/>
                  <a:pt x="5686" y="0"/>
                  <a:pt x="12700" y="0"/>
                </a:cubicBezTo>
                <a:lnTo>
                  <a:pt x="12700" y="0"/>
                </a:lnTo>
                <a:cubicBezTo>
                  <a:pt x="19714" y="0"/>
                  <a:pt x="25400" y="5686"/>
                  <a:pt x="25400" y="12700"/>
                </a:cubicBezTo>
                <a:lnTo>
                  <a:pt x="25400" y="749300"/>
                </a:lnTo>
                <a:cubicBezTo>
                  <a:pt x="25400" y="756314"/>
                  <a:pt x="19714" y="762000"/>
                  <a:pt x="12700" y="762000"/>
                </a:cubicBezTo>
                <a:lnTo>
                  <a:pt x="12700" y="762000"/>
                </a:lnTo>
                <a:cubicBezTo>
                  <a:pt x="5686" y="762000"/>
                  <a:pt x="0" y="756314"/>
                  <a:pt x="0" y="749300"/>
                </a:cubicBezTo>
                <a:lnTo>
                  <a:pt x="0" y="12700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21" name="Text Placeholder 20"/>
          <p:cNvSpPr>
            <a:spLocks noGrp="1"/>
          </p:cNvSpPr>
          <p:nvPr>
            <p:ph type="body" idx="257" hasCustomPrompt="1"/>
            <p:custDataLst>
              <p:tags r:id="rId14"/>
            </p:custDataLst>
          </p:nvPr>
        </p:nvSpPr>
        <p:spPr>
          <a:xfrm>
            <a:off x="5080000" y="3810000"/>
            <a:ext cx="2324100" cy="914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8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</a:p>
        </p:txBody>
      </p:sp>
      <p:sp>
        <p:nvSpPr>
          <p:cNvPr id="22" name="Text Placeholder 21"/>
          <p:cNvSpPr>
            <a:spLocks noGrp="1"/>
          </p:cNvSpPr>
          <p:nvPr>
            <p:ph type="body" idx="2561" hasCustomPrompt="1"/>
            <p:custDataLst>
              <p:tags r:id="rId15"/>
            </p:custDataLst>
          </p:nvPr>
        </p:nvSpPr>
        <p:spPr>
          <a:xfrm>
            <a:off x="7994650" y="3962400"/>
            <a:ext cx="596900" cy="5080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40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04</a:t>
            </a:r>
          </a:p>
        </p:txBody>
      </p:sp>
      <p:sp>
        <p:nvSpPr>
          <p:cNvPr id="23" name="装饰  2"/>
          <p:cNvSpPr>
            <a:spLocks noGrp="1"/>
          </p:cNvSpPr>
          <p:nvPr>
            <p:ph type="body" idx="2306" hasCustomPrompt="1"/>
            <p:custDataLst>
              <p:tags r:id="rId16"/>
            </p:custDataLst>
          </p:nvPr>
        </p:nvSpPr>
        <p:spPr>
          <a:xfrm>
            <a:off x="8775700" y="3886200"/>
            <a:ext cx="25400" cy="762000"/>
          </a:xfrm>
          <a:custGeom>
            <a:avLst/>
            <a:gdLst>
              <a:gd name="connisteX0" fmla="*/ 0 w 25400"/>
              <a:gd name="connsiteY0" fmla="*/ 12700 h 762000"/>
              <a:gd name="connisteX1" fmla="*/ 12700 w 25400"/>
              <a:gd name="connsiteY1" fmla="*/ 0 h 762000"/>
              <a:gd name="connisteX2" fmla="*/ 12700 w 25400"/>
              <a:gd name="connsiteY2" fmla="*/ 0 h 762000"/>
              <a:gd name="connisteX3" fmla="*/ 25400 w 25400"/>
              <a:gd name="connsiteY3" fmla="*/ 12700 h 762000"/>
              <a:gd name="connisteX4" fmla="*/ 25400 w 25400"/>
              <a:gd name="connsiteY4" fmla="*/ 749300 h 762000"/>
              <a:gd name="connisteX5" fmla="*/ 12700 w 25400"/>
              <a:gd name="connsiteY5" fmla="*/ 762000 h 762000"/>
              <a:gd name="connisteX6" fmla="*/ 12700 w 25400"/>
              <a:gd name="connsiteY6" fmla="*/ 762000 h 762000"/>
              <a:gd name="connisteX7" fmla="*/ 0 w 25400"/>
              <a:gd name="connsiteY7" fmla="*/ 749300 h 762000"/>
              <a:gd name="connisteX8" fmla="*/ 0 w 25400"/>
              <a:gd name="connsiteY8" fmla="*/ 12700 h 76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25400" h="762000">
                <a:moveTo>
                  <a:pt x="0" y="12700"/>
                </a:moveTo>
                <a:cubicBezTo>
                  <a:pt x="0" y="5686"/>
                  <a:pt x="5686" y="0"/>
                  <a:pt x="12700" y="0"/>
                </a:cubicBezTo>
                <a:lnTo>
                  <a:pt x="12700" y="0"/>
                </a:lnTo>
                <a:cubicBezTo>
                  <a:pt x="19714" y="0"/>
                  <a:pt x="25400" y="5686"/>
                  <a:pt x="25400" y="12700"/>
                </a:cubicBezTo>
                <a:lnTo>
                  <a:pt x="25400" y="749300"/>
                </a:lnTo>
                <a:cubicBezTo>
                  <a:pt x="25400" y="756314"/>
                  <a:pt x="19714" y="762000"/>
                  <a:pt x="12700" y="762000"/>
                </a:cubicBezTo>
                <a:lnTo>
                  <a:pt x="12700" y="762000"/>
                </a:lnTo>
                <a:cubicBezTo>
                  <a:pt x="5686" y="762000"/>
                  <a:pt x="0" y="756314"/>
                  <a:pt x="0" y="749300"/>
                </a:cubicBezTo>
                <a:lnTo>
                  <a:pt x="0" y="12700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24" name="Text Placeholder 23"/>
          <p:cNvSpPr>
            <a:spLocks noGrp="1"/>
          </p:cNvSpPr>
          <p:nvPr>
            <p:ph type="body" idx="257" hasCustomPrompt="1"/>
            <p:custDataLst>
              <p:tags r:id="rId17"/>
            </p:custDataLst>
          </p:nvPr>
        </p:nvSpPr>
        <p:spPr>
          <a:xfrm>
            <a:off x="9004300" y="3810000"/>
            <a:ext cx="2324100" cy="914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8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-1-5_5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  <a:t>2025-06-25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副标题 10"/>
          <p:cNvSpPr>
            <a:spLocks noGrp="1"/>
          </p:cNvSpPr>
          <p:nvPr>
            <p:ph type="subTitle" idx="16386" hasCustomPrompt="1"/>
            <p:custDataLst>
              <p:tags r:id="rId4"/>
            </p:custDataLst>
          </p:nvPr>
        </p:nvSpPr>
        <p:spPr>
          <a:xfrm>
            <a:off x="761471" y="2667000"/>
            <a:ext cx="2363258" cy="4572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CONTENTS</a:t>
            </a:r>
          </a:p>
        </p:txBody>
      </p:sp>
      <p:sp>
        <p:nvSpPr>
          <p:cNvPr id="12" name="标题 11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760942" y="3175000"/>
            <a:ext cx="2364317" cy="7620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04000"/>
              </a:lnSpc>
              <a:spcBef>
                <a:spcPct val="0"/>
              </a:spcBef>
              <a:spcAft>
                <a:spcPct val="0"/>
              </a:spcAft>
              <a:buNone/>
              <a:defRPr sz="4800" b="1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目录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idx="16388" hasCustomPrompt="1"/>
            <p:custDataLst>
              <p:tags r:id="rId6"/>
            </p:custDataLst>
          </p:nvPr>
        </p:nvSpPr>
        <p:spPr>
          <a:xfrm>
            <a:off x="4070350" y="1447800"/>
            <a:ext cx="596900" cy="5080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40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01</a:t>
            </a:r>
          </a:p>
        </p:txBody>
      </p:sp>
      <p:sp>
        <p:nvSpPr>
          <p:cNvPr id="14" name="装饰  3"/>
          <p:cNvSpPr>
            <a:spLocks noGrp="1"/>
          </p:cNvSpPr>
          <p:nvPr>
            <p:ph type="body" idx="16397" hasCustomPrompt="1"/>
            <p:custDataLst>
              <p:tags r:id="rId7"/>
            </p:custDataLst>
          </p:nvPr>
        </p:nvSpPr>
        <p:spPr>
          <a:xfrm>
            <a:off x="4851400" y="1371600"/>
            <a:ext cx="25400" cy="762000"/>
          </a:xfrm>
          <a:custGeom>
            <a:avLst/>
            <a:gdLst>
              <a:gd name="connisteX0" fmla="*/ 0 w 25400"/>
              <a:gd name="connsiteY0" fmla="*/ 12700 h 762000"/>
              <a:gd name="connisteX1" fmla="*/ 12700 w 25400"/>
              <a:gd name="connsiteY1" fmla="*/ 0 h 762000"/>
              <a:gd name="connisteX2" fmla="*/ 12700 w 25400"/>
              <a:gd name="connsiteY2" fmla="*/ 0 h 762000"/>
              <a:gd name="connisteX3" fmla="*/ 25400 w 25400"/>
              <a:gd name="connsiteY3" fmla="*/ 12700 h 762000"/>
              <a:gd name="connisteX4" fmla="*/ 25400 w 25400"/>
              <a:gd name="connsiteY4" fmla="*/ 749300 h 762000"/>
              <a:gd name="connisteX5" fmla="*/ 12700 w 25400"/>
              <a:gd name="connsiteY5" fmla="*/ 762000 h 762000"/>
              <a:gd name="connisteX6" fmla="*/ 12700 w 25400"/>
              <a:gd name="connsiteY6" fmla="*/ 762000 h 762000"/>
              <a:gd name="connisteX7" fmla="*/ 0 w 25400"/>
              <a:gd name="connsiteY7" fmla="*/ 749300 h 762000"/>
              <a:gd name="connisteX8" fmla="*/ 0 w 25400"/>
              <a:gd name="connsiteY8" fmla="*/ 12700 h 76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25400" h="762000">
                <a:moveTo>
                  <a:pt x="0" y="12700"/>
                </a:moveTo>
                <a:cubicBezTo>
                  <a:pt x="0" y="5686"/>
                  <a:pt x="5686" y="0"/>
                  <a:pt x="12700" y="0"/>
                </a:cubicBezTo>
                <a:lnTo>
                  <a:pt x="12700" y="0"/>
                </a:lnTo>
                <a:cubicBezTo>
                  <a:pt x="19714" y="0"/>
                  <a:pt x="25400" y="5686"/>
                  <a:pt x="25400" y="12700"/>
                </a:cubicBezTo>
                <a:lnTo>
                  <a:pt x="25400" y="749300"/>
                </a:lnTo>
                <a:cubicBezTo>
                  <a:pt x="25400" y="756314"/>
                  <a:pt x="19714" y="762000"/>
                  <a:pt x="12700" y="762000"/>
                </a:cubicBezTo>
                <a:lnTo>
                  <a:pt x="12700" y="762000"/>
                </a:lnTo>
                <a:cubicBezTo>
                  <a:pt x="5686" y="762000"/>
                  <a:pt x="0" y="756314"/>
                  <a:pt x="0" y="749300"/>
                </a:cubicBezTo>
                <a:lnTo>
                  <a:pt x="0" y="12700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8"/>
            </p:custDataLst>
          </p:nvPr>
        </p:nvSpPr>
        <p:spPr>
          <a:xfrm>
            <a:off x="5080000" y="1295400"/>
            <a:ext cx="2324100" cy="914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8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</a:p>
        </p:txBody>
      </p:sp>
      <p:sp>
        <p:nvSpPr>
          <p:cNvPr id="16" name="文本占位符 15"/>
          <p:cNvSpPr>
            <a:spLocks noGrp="1"/>
          </p:cNvSpPr>
          <p:nvPr>
            <p:ph type="body" idx="16390" hasCustomPrompt="1"/>
            <p:custDataLst>
              <p:tags r:id="rId9"/>
            </p:custDataLst>
          </p:nvPr>
        </p:nvSpPr>
        <p:spPr>
          <a:xfrm>
            <a:off x="7994650" y="1447800"/>
            <a:ext cx="596900" cy="5080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40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02</a:t>
            </a:r>
          </a:p>
        </p:txBody>
      </p:sp>
      <p:sp>
        <p:nvSpPr>
          <p:cNvPr id="17" name="装饰  6"/>
          <p:cNvSpPr>
            <a:spLocks noGrp="1"/>
          </p:cNvSpPr>
          <p:nvPr>
            <p:ph type="body" idx="16398" hasCustomPrompt="1"/>
            <p:custDataLst>
              <p:tags r:id="rId10"/>
            </p:custDataLst>
          </p:nvPr>
        </p:nvSpPr>
        <p:spPr>
          <a:xfrm>
            <a:off x="8775700" y="1371600"/>
            <a:ext cx="25400" cy="762000"/>
          </a:xfrm>
          <a:custGeom>
            <a:avLst/>
            <a:gdLst>
              <a:gd name="connisteX0" fmla="*/ 0 w 25400"/>
              <a:gd name="connsiteY0" fmla="*/ 12700 h 762000"/>
              <a:gd name="connisteX1" fmla="*/ 12700 w 25400"/>
              <a:gd name="connsiteY1" fmla="*/ 0 h 762000"/>
              <a:gd name="connisteX2" fmla="*/ 12700 w 25400"/>
              <a:gd name="connsiteY2" fmla="*/ 0 h 762000"/>
              <a:gd name="connisteX3" fmla="*/ 25400 w 25400"/>
              <a:gd name="connsiteY3" fmla="*/ 12700 h 762000"/>
              <a:gd name="connisteX4" fmla="*/ 25400 w 25400"/>
              <a:gd name="connsiteY4" fmla="*/ 749300 h 762000"/>
              <a:gd name="connisteX5" fmla="*/ 12700 w 25400"/>
              <a:gd name="connsiteY5" fmla="*/ 762000 h 762000"/>
              <a:gd name="connisteX6" fmla="*/ 12700 w 25400"/>
              <a:gd name="connsiteY6" fmla="*/ 762000 h 762000"/>
              <a:gd name="connisteX7" fmla="*/ 0 w 25400"/>
              <a:gd name="connsiteY7" fmla="*/ 749300 h 762000"/>
              <a:gd name="connisteX8" fmla="*/ 0 w 25400"/>
              <a:gd name="connsiteY8" fmla="*/ 12700 h 76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25400" h="762000">
                <a:moveTo>
                  <a:pt x="0" y="12700"/>
                </a:moveTo>
                <a:cubicBezTo>
                  <a:pt x="0" y="5686"/>
                  <a:pt x="5686" y="0"/>
                  <a:pt x="12700" y="0"/>
                </a:cubicBezTo>
                <a:lnTo>
                  <a:pt x="12700" y="0"/>
                </a:lnTo>
                <a:cubicBezTo>
                  <a:pt x="19714" y="0"/>
                  <a:pt x="25400" y="5686"/>
                  <a:pt x="25400" y="12700"/>
                </a:cubicBezTo>
                <a:lnTo>
                  <a:pt x="25400" y="749300"/>
                </a:lnTo>
                <a:cubicBezTo>
                  <a:pt x="25400" y="756314"/>
                  <a:pt x="19714" y="762000"/>
                  <a:pt x="12700" y="762000"/>
                </a:cubicBezTo>
                <a:lnTo>
                  <a:pt x="12700" y="762000"/>
                </a:lnTo>
                <a:cubicBezTo>
                  <a:pt x="5686" y="762000"/>
                  <a:pt x="0" y="756314"/>
                  <a:pt x="0" y="749300"/>
                </a:cubicBezTo>
                <a:lnTo>
                  <a:pt x="0" y="12700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18" name="文本占位符 17"/>
          <p:cNvSpPr>
            <a:spLocks noGrp="1"/>
          </p:cNvSpPr>
          <p:nvPr>
            <p:ph type="body" idx="16389" hasCustomPrompt="1"/>
            <p:custDataLst>
              <p:tags r:id="rId11"/>
            </p:custDataLst>
          </p:nvPr>
        </p:nvSpPr>
        <p:spPr>
          <a:xfrm>
            <a:off x="9004300" y="1295400"/>
            <a:ext cx="2324100" cy="914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8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</a:p>
        </p:txBody>
      </p:sp>
      <p:sp>
        <p:nvSpPr>
          <p:cNvPr id="19" name="文本占位符 18"/>
          <p:cNvSpPr>
            <a:spLocks noGrp="1"/>
          </p:cNvSpPr>
          <p:nvPr>
            <p:ph type="body" idx="16392" hasCustomPrompt="1"/>
            <p:custDataLst>
              <p:tags r:id="rId12"/>
            </p:custDataLst>
          </p:nvPr>
        </p:nvSpPr>
        <p:spPr>
          <a:xfrm>
            <a:off x="4070350" y="3124200"/>
            <a:ext cx="596900" cy="5080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40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03</a:t>
            </a:r>
          </a:p>
        </p:txBody>
      </p:sp>
      <p:sp>
        <p:nvSpPr>
          <p:cNvPr id="20" name="装饰  9"/>
          <p:cNvSpPr>
            <a:spLocks noGrp="1"/>
          </p:cNvSpPr>
          <p:nvPr>
            <p:ph type="body" idx="16399" hasCustomPrompt="1"/>
            <p:custDataLst>
              <p:tags r:id="rId13"/>
            </p:custDataLst>
          </p:nvPr>
        </p:nvSpPr>
        <p:spPr>
          <a:xfrm>
            <a:off x="4851400" y="3048000"/>
            <a:ext cx="25400" cy="762000"/>
          </a:xfrm>
          <a:custGeom>
            <a:avLst/>
            <a:gdLst>
              <a:gd name="connisteX0" fmla="*/ 0 w 25400"/>
              <a:gd name="connsiteY0" fmla="*/ 12700 h 762000"/>
              <a:gd name="connisteX1" fmla="*/ 12700 w 25400"/>
              <a:gd name="connsiteY1" fmla="*/ 0 h 762000"/>
              <a:gd name="connisteX2" fmla="*/ 12700 w 25400"/>
              <a:gd name="connsiteY2" fmla="*/ 0 h 762000"/>
              <a:gd name="connisteX3" fmla="*/ 25400 w 25400"/>
              <a:gd name="connsiteY3" fmla="*/ 12700 h 762000"/>
              <a:gd name="connisteX4" fmla="*/ 25400 w 25400"/>
              <a:gd name="connsiteY4" fmla="*/ 749300 h 762000"/>
              <a:gd name="connisteX5" fmla="*/ 12700 w 25400"/>
              <a:gd name="connsiteY5" fmla="*/ 762000 h 762000"/>
              <a:gd name="connisteX6" fmla="*/ 12700 w 25400"/>
              <a:gd name="connsiteY6" fmla="*/ 762000 h 762000"/>
              <a:gd name="connisteX7" fmla="*/ 0 w 25400"/>
              <a:gd name="connsiteY7" fmla="*/ 749300 h 762000"/>
              <a:gd name="connisteX8" fmla="*/ 0 w 25400"/>
              <a:gd name="connsiteY8" fmla="*/ 12700 h 76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25400" h="762000">
                <a:moveTo>
                  <a:pt x="0" y="12700"/>
                </a:moveTo>
                <a:cubicBezTo>
                  <a:pt x="0" y="5686"/>
                  <a:pt x="5686" y="0"/>
                  <a:pt x="12700" y="0"/>
                </a:cubicBezTo>
                <a:lnTo>
                  <a:pt x="12700" y="0"/>
                </a:lnTo>
                <a:cubicBezTo>
                  <a:pt x="19714" y="0"/>
                  <a:pt x="25400" y="5686"/>
                  <a:pt x="25400" y="12700"/>
                </a:cubicBezTo>
                <a:lnTo>
                  <a:pt x="25400" y="749300"/>
                </a:lnTo>
                <a:cubicBezTo>
                  <a:pt x="25400" y="756314"/>
                  <a:pt x="19714" y="762000"/>
                  <a:pt x="12700" y="762000"/>
                </a:cubicBezTo>
                <a:lnTo>
                  <a:pt x="12700" y="762000"/>
                </a:lnTo>
                <a:cubicBezTo>
                  <a:pt x="5686" y="762000"/>
                  <a:pt x="0" y="756314"/>
                  <a:pt x="0" y="749300"/>
                </a:cubicBezTo>
                <a:lnTo>
                  <a:pt x="0" y="12700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21" name="文本占位符 20"/>
          <p:cNvSpPr>
            <a:spLocks noGrp="1"/>
          </p:cNvSpPr>
          <p:nvPr>
            <p:ph type="body" idx="16391" hasCustomPrompt="1"/>
            <p:custDataLst>
              <p:tags r:id="rId14"/>
            </p:custDataLst>
          </p:nvPr>
        </p:nvSpPr>
        <p:spPr>
          <a:xfrm>
            <a:off x="5080000" y="2971800"/>
            <a:ext cx="2324100" cy="914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8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</a:p>
        </p:txBody>
      </p:sp>
      <p:sp>
        <p:nvSpPr>
          <p:cNvPr id="22" name="文本占位符 21"/>
          <p:cNvSpPr>
            <a:spLocks noGrp="1"/>
          </p:cNvSpPr>
          <p:nvPr>
            <p:ph type="body" idx="16394" hasCustomPrompt="1"/>
            <p:custDataLst>
              <p:tags r:id="rId15"/>
            </p:custDataLst>
          </p:nvPr>
        </p:nvSpPr>
        <p:spPr>
          <a:xfrm>
            <a:off x="7994650" y="3124200"/>
            <a:ext cx="596900" cy="5080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40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04</a:t>
            </a:r>
          </a:p>
        </p:txBody>
      </p:sp>
      <p:sp>
        <p:nvSpPr>
          <p:cNvPr id="23" name="装饰  2"/>
          <p:cNvSpPr>
            <a:spLocks noGrp="1"/>
          </p:cNvSpPr>
          <p:nvPr>
            <p:ph type="body" idx="16400" hasCustomPrompt="1"/>
            <p:custDataLst>
              <p:tags r:id="rId16"/>
            </p:custDataLst>
          </p:nvPr>
        </p:nvSpPr>
        <p:spPr>
          <a:xfrm>
            <a:off x="8775700" y="3048000"/>
            <a:ext cx="25400" cy="762000"/>
          </a:xfrm>
          <a:custGeom>
            <a:avLst/>
            <a:gdLst>
              <a:gd name="connisteX0" fmla="*/ 0 w 25400"/>
              <a:gd name="connsiteY0" fmla="*/ 12700 h 762000"/>
              <a:gd name="connisteX1" fmla="*/ 12700 w 25400"/>
              <a:gd name="connsiteY1" fmla="*/ 0 h 762000"/>
              <a:gd name="connisteX2" fmla="*/ 12700 w 25400"/>
              <a:gd name="connsiteY2" fmla="*/ 0 h 762000"/>
              <a:gd name="connisteX3" fmla="*/ 25400 w 25400"/>
              <a:gd name="connsiteY3" fmla="*/ 12700 h 762000"/>
              <a:gd name="connisteX4" fmla="*/ 25400 w 25400"/>
              <a:gd name="connsiteY4" fmla="*/ 749300 h 762000"/>
              <a:gd name="connisteX5" fmla="*/ 12700 w 25400"/>
              <a:gd name="connsiteY5" fmla="*/ 762000 h 762000"/>
              <a:gd name="connisteX6" fmla="*/ 12700 w 25400"/>
              <a:gd name="connsiteY6" fmla="*/ 762000 h 762000"/>
              <a:gd name="connisteX7" fmla="*/ 0 w 25400"/>
              <a:gd name="connsiteY7" fmla="*/ 749300 h 762000"/>
              <a:gd name="connisteX8" fmla="*/ 0 w 25400"/>
              <a:gd name="connsiteY8" fmla="*/ 12700 h 76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25400" h="762000">
                <a:moveTo>
                  <a:pt x="0" y="12700"/>
                </a:moveTo>
                <a:cubicBezTo>
                  <a:pt x="0" y="5686"/>
                  <a:pt x="5686" y="0"/>
                  <a:pt x="12700" y="0"/>
                </a:cubicBezTo>
                <a:lnTo>
                  <a:pt x="12700" y="0"/>
                </a:lnTo>
                <a:cubicBezTo>
                  <a:pt x="19714" y="0"/>
                  <a:pt x="25400" y="5686"/>
                  <a:pt x="25400" y="12700"/>
                </a:cubicBezTo>
                <a:lnTo>
                  <a:pt x="25400" y="749300"/>
                </a:lnTo>
                <a:cubicBezTo>
                  <a:pt x="25400" y="756314"/>
                  <a:pt x="19714" y="762000"/>
                  <a:pt x="12700" y="762000"/>
                </a:cubicBezTo>
                <a:lnTo>
                  <a:pt x="12700" y="762000"/>
                </a:lnTo>
                <a:cubicBezTo>
                  <a:pt x="5686" y="762000"/>
                  <a:pt x="0" y="756314"/>
                  <a:pt x="0" y="749300"/>
                </a:cubicBezTo>
                <a:lnTo>
                  <a:pt x="0" y="12700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24" name="文本占位符 23"/>
          <p:cNvSpPr>
            <a:spLocks noGrp="1"/>
          </p:cNvSpPr>
          <p:nvPr>
            <p:ph type="body" idx="16393" hasCustomPrompt="1"/>
            <p:custDataLst>
              <p:tags r:id="rId17"/>
            </p:custDataLst>
          </p:nvPr>
        </p:nvSpPr>
        <p:spPr>
          <a:xfrm>
            <a:off x="9004300" y="2971800"/>
            <a:ext cx="2324100" cy="914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8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</a:p>
        </p:txBody>
      </p:sp>
      <p:sp>
        <p:nvSpPr>
          <p:cNvPr id="25" name="文本占位符 24"/>
          <p:cNvSpPr>
            <a:spLocks noGrp="1"/>
          </p:cNvSpPr>
          <p:nvPr>
            <p:ph type="body" idx="16396" hasCustomPrompt="1"/>
            <p:custDataLst>
              <p:tags r:id="rId18"/>
            </p:custDataLst>
          </p:nvPr>
        </p:nvSpPr>
        <p:spPr>
          <a:xfrm>
            <a:off x="4070350" y="4800600"/>
            <a:ext cx="596900" cy="5080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40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05</a:t>
            </a:r>
          </a:p>
        </p:txBody>
      </p:sp>
      <p:sp>
        <p:nvSpPr>
          <p:cNvPr id="26" name="装饰  5"/>
          <p:cNvSpPr>
            <a:spLocks noGrp="1"/>
          </p:cNvSpPr>
          <p:nvPr>
            <p:ph type="body" idx="16401" hasCustomPrompt="1"/>
            <p:custDataLst>
              <p:tags r:id="rId19"/>
            </p:custDataLst>
          </p:nvPr>
        </p:nvSpPr>
        <p:spPr>
          <a:xfrm>
            <a:off x="4851400" y="4724400"/>
            <a:ext cx="25400" cy="762000"/>
          </a:xfrm>
          <a:custGeom>
            <a:avLst/>
            <a:gdLst>
              <a:gd name="connisteX0" fmla="*/ 0 w 25400"/>
              <a:gd name="connsiteY0" fmla="*/ 12700 h 762000"/>
              <a:gd name="connisteX1" fmla="*/ 12700 w 25400"/>
              <a:gd name="connsiteY1" fmla="*/ 0 h 762000"/>
              <a:gd name="connisteX2" fmla="*/ 12700 w 25400"/>
              <a:gd name="connsiteY2" fmla="*/ 0 h 762000"/>
              <a:gd name="connisteX3" fmla="*/ 25400 w 25400"/>
              <a:gd name="connsiteY3" fmla="*/ 12700 h 762000"/>
              <a:gd name="connisteX4" fmla="*/ 25400 w 25400"/>
              <a:gd name="connsiteY4" fmla="*/ 749300 h 762000"/>
              <a:gd name="connisteX5" fmla="*/ 12700 w 25400"/>
              <a:gd name="connsiteY5" fmla="*/ 762000 h 762000"/>
              <a:gd name="connisteX6" fmla="*/ 12700 w 25400"/>
              <a:gd name="connsiteY6" fmla="*/ 762000 h 762000"/>
              <a:gd name="connisteX7" fmla="*/ 0 w 25400"/>
              <a:gd name="connsiteY7" fmla="*/ 749300 h 762000"/>
              <a:gd name="connisteX8" fmla="*/ 0 w 25400"/>
              <a:gd name="connsiteY8" fmla="*/ 12700 h 76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25400" h="762000">
                <a:moveTo>
                  <a:pt x="0" y="12700"/>
                </a:moveTo>
                <a:cubicBezTo>
                  <a:pt x="0" y="5686"/>
                  <a:pt x="5686" y="0"/>
                  <a:pt x="12700" y="0"/>
                </a:cubicBezTo>
                <a:lnTo>
                  <a:pt x="12700" y="0"/>
                </a:lnTo>
                <a:cubicBezTo>
                  <a:pt x="19714" y="0"/>
                  <a:pt x="25400" y="5686"/>
                  <a:pt x="25400" y="12700"/>
                </a:cubicBezTo>
                <a:lnTo>
                  <a:pt x="25400" y="749300"/>
                </a:lnTo>
                <a:cubicBezTo>
                  <a:pt x="25400" y="756314"/>
                  <a:pt x="19714" y="762000"/>
                  <a:pt x="12700" y="762000"/>
                </a:cubicBezTo>
                <a:lnTo>
                  <a:pt x="12700" y="762000"/>
                </a:lnTo>
                <a:cubicBezTo>
                  <a:pt x="5686" y="762000"/>
                  <a:pt x="0" y="756314"/>
                  <a:pt x="0" y="749300"/>
                </a:cubicBezTo>
                <a:lnTo>
                  <a:pt x="0" y="12700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27" name="文本占位符 26"/>
          <p:cNvSpPr>
            <a:spLocks noGrp="1"/>
          </p:cNvSpPr>
          <p:nvPr>
            <p:ph type="body" idx="16395" hasCustomPrompt="1"/>
            <p:custDataLst>
              <p:tags r:id="rId20"/>
            </p:custDataLst>
          </p:nvPr>
        </p:nvSpPr>
        <p:spPr>
          <a:xfrm>
            <a:off x="5080000" y="4648200"/>
            <a:ext cx="2324100" cy="914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8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31_33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  <a:t>2025-06-25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4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</a:p>
        </p:txBody>
      </p:sp>
      <p:sp>
        <p:nvSpPr>
          <p:cNvPr id="12" name="装饰  1"/>
          <p:cNvSpPr>
            <a:spLocks noGrp="1"/>
          </p:cNvSpPr>
          <p:nvPr>
            <p:ph type="body" idx="16394" hasCustomPrompt="1"/>
            <p:custDataLst>
              <p:tags r:id="rId5"/>
            </p:custDataLst>
          </p:nvPr>
        </p:nvSpPr>
        <p:spPr>
          <a:xfrm>
            <a:off x="609600" y="1524000"/>
            <a:ext cx="5334000" cy="2209800"/>
          </a:xfrm>
          <a:custGeom>
            <a:avLst/>
            <a:gdLst>
              <a:gd name="connisteX0" fmla="*/ 0 w 5334000"/>
              <a:gd name="connsiteY0" fmla="*/ 203200 h 2209800"/>
              <a:gd name="connisteX1" fmla="*/ 203200 w 5334000"/>
              <a:gd name="connsiteY1" fmla="*/ 0 h 2209800"/>
              <a:gd name="connisteX2" fmla="*/ 5130800 w 5334000"/>
              <a:gd name="connsiteY2" fmla="*/ 0 h 2209800"/>
              <a:gd name="connisteX3" fmla="*/ 5334000 w 5334000"/>
              <a:gd name="connsiteY3" fmla="*/ 203200 h 2209800"/>
              <a:gd name="connisteX4" fmla="*/ 5334000 w 5334000"/>
              <a:gd name="connsiteY4" fmla="*/ 2006600 h 2209800"/>
              <a:gd name="connisteX5" fmla="*/ 5130800 w 5334000"/>
              <a:gd name="connsiteY5" fmla="*/ 2209800 h 2209800"/>
              <a:gd name="connisteX6" fmla="*/ 203200 w 5334000"/>
              <a:gd name="connsiteY6" fmla="*/ 2209800 h 2209800"/>
              <a:gd name="connisteX7" fmla="*/ 0 w 5334000"/>
              <a:gd name="connsiteY7" fmla="*/ 2006600 h 2209800"/>
              <a:gd name="connisteX8" fmla="*/ 0 w 5334000"/>
              <a:gd name="connsiteY8" fmla="*/ 20320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5334000" h="2209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130800" y="0"/>
                </a:lnTo>
                <a:cubicBezTo>
                  <a:pt x="5243024" y="0"/>
                  <a:pt x="5334000" y="90976"/>
                  <a:pt x="5334000" y="203200"/>
                </a:cubicBezTo>
                <a:lnTo>
                  <a:pt x="5334000" y="2006600"/>
                </a:lnTo>
                <a:cubicBezTo>
                  <a:pt x="5334000" y="2118824"/>
                  <a:pt x="5243024" y="2209800"/>
                  <a:pt x="5130800" y="2209800"/>
                </a:cubicBezTo>
                <a:lnTo>
                  <a:pt x="203200" y="2209800"/>
                </a:lnTo>
                <a:cubicBezTo>
                  <a:pt x="90976" y="2209800"/>
                  <a:pt x="0" y="2118824"/>
                  <a:pt x="0" y="20066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13" name="图片占位符 12"/>
          <p:cNvSpPr>
            <a:spLocks noGrp="1"/>
          </p:cNvSpPr>
          <p:nvPr>
            <p:ph type="pic" idx="16395" hasCustomPrompt="1"/>
            <p:custDataLst>
              <p:tags r:id="rId6"/>
            </p:custDataLst>
          </p:nvPr>
        </p:nvSpPr>
        <p:spPr>
          <a:xfrm>
            <a:off x="914400" y="2019300"/>
            <a:ext cx="1219200" cy="1219200"/>
          </a:xfrm>
          <a:custGeom>
            <a:avLst/>
            <a:gdLst>
              <a:gd name="connisteX0" fmla="*/ 0 w 1219200"/>
              <a:gd name="connsiteY0" fmla="*/ 609600 h 1219200"/>
              <a:gd name="connisteX1" fmla="*/ 609600 w 1219200"/>
              <a:gd name="connsiteY1" fmla="*/ 0 h 1219200"/>
              <a:gd name="connisteX2" fmla="*/ 609600 w 1219200"/>
              <a:gd name="connsiteY2" fmla="*/ 0 h 1219200"/>
              <a:gd name="connisteX3" fmla="*/ 1219200 w 1219200"/>
              <a:gd name="connsiteY3" fmla="*/ 609600 h 1219200"/>
              <a:gd name="connisteX4" fmla="*/ 1219200 w 1219200"/>
              <a:gd name="connsiteY4" fmla="*/ 609600 h 1219200"/>
              <a:gd name="connisteX5" fmla="*/ 609600 w 1219200"/>
              <a:gd name="connsiteY5" fmla="*/ 1219200 h 1219200"/>
              <a:gd name="connisteX6" fmla="*/ 609600 w 1219200"/>
              <a:gd name="connsiteY6" fmla="*/ 1219200 h 1219200"/>
              <a:gd name="connisteX7" fmla="*/ 0 w 1219200"/>
              <a:gd name="connsiteY7" fmla="*/ 609600 h 1219200"/>
              <a:gd name="connisteX8" fmla="*/ 0 w 1219200"/>
              <a:gd name="connsiteY8" fmla="*/ 609600 h 1219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1219200" h="1219200">
                <a:moveTo>
                  <a:pt x="0" y="609600"/>
                </a:moveTo>
                <a:cubicBezTo>
                  <a:pt x="0" y="272927"/>
                  <a:pt x="272927" y="0"/>
                  <a:pt x="609600" y="0"/>
                </a:cubicBezTo>
                <a:lnTo>
                  <a:pt x="609600" y="0"/>
                </a:lnTo>
                <a:cubicBezTo>
                  <a:pt x="946273" y="0"/>
                  <a:pt x="1219200" y="272927"/>
                  <a:pt x="1219200" y="609600"/>
                </a:cubicBezTo>
                <a:lnTo>
                  <a:pt x="1219200" y="609600"/>
                </a:lnTo>
                <a:cubicBezTo>
                  <a:pt x="1219200" y="946273"/>
                  <a:pt x="946273" y="1219200"/>
                  <a:pt x="609600" y="1219200"/>
                </a:cubicBezTo>
                <a:lnTo>
                  <a:pt x="609600" y="1219200"/>
                </a:lnTo>
                <a:cubicBezTo>
                  <a:pt x="272927" y="1219200"/>
                  <a:pt x="0" y="946273"/>
                  <a:pt x="0" y="609600"/>
                </a:cubicBezTo>
                <a:lnTo>
                  <a:pt x="0" y="6096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7"/>
            </p:custDataLst>
          </p:nvPr>
        </p:nvSpPr>
        <p:spPr>
          <a:xfrm>
            <a:off x="2387600" y="1917700"/>
            <a:ext cx="3251200" cy="406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8"/>
            </p:custDataLst>
          </p:nvPr>
        </p:nvSpPr>
        <p:spPr>
          <a:xfrm>
            <a:off x="2387600" y="2425700"/>
            <a:ext cx="32512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  <p:sp>
        <p:nvSpPr>
          <p:cNvPr id="16" name="装饰  5"/>
          <p:cNvSpPr>
            <a:spLocks noGrp="1"/>
          </p:cNvSpPr>
          <p:nvPr>
            <p:ph type="body" idx="16396" hasCustomPrompt="1"/>
            <p:custDataLst>
              <p:tags r:id="rId9"/>
            </p:custDataLst>
          </p:nvPr>
        </p:nvSpPr>
        <p:spPr>
          <a:xfrm>
            <a:off x="6248400" y="1524000"/>
            <a:ext cx="5334000" cy="2209800"/>
          </a:xfrm>
          <a:custGeom>
            <a:avLst/>
            <a:gdLst>
              <a:gd name="connisteX0" fmla="*/ 0 w 5334000"/>
              <a:gd name="connsiteY0" fmla="*/ 203200 h 2209800"/>
              <a:gd name="connisteX1" fmla="*/ 203200 w 5334000"/>
              <a:gd name="connsiteY1" fmla="*/ 0 h 2209800"/>
              <a:gd name="connisteX2" fmla="*/ 5130800 w 5334000"/>
              <a:gd name="connsiteY2" fmla="*/ 0 h 2209800"/>
              <a:gd name="connisteX3" fmla="*/ 5334000 w 5334000"/>
              <a:gd name="connsiteY3" fmla="*/ 203200 h 2209800"/>
              <a:gd name="connisteX4" fmla="*/ 5334000 w 5334000"/>
              <a:gd name="connsiteY4" fmla="*/ 2006600 h 2209800"/>
              <a:gd name="connisteX5" fmla="*/ 5130800 w 5334000"/>
              <a:gd name="connsiteY5" fmla="*/ 2209800 h 2209800"/>
              <a:gd name="connisteX6" fmla="*/ 203200 w 5334000"/>
              <a:gd name="connsiteY6" fmla="*/ 2209800 h 2209800"/>
              <a:gd name="connisteX7" fmla="*/ 0 w 5334000"/>
              <a:gd name="connsiteY7" fmla="*/ 2006600 h 2209800"/>
              <a:gd name="connisteX8" fmla="*/ 0 w 5334000"/>
              <a:gd name="connsiteY8" fmla="*/ 20320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5334000" h="2209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130800" y="0"/>
                </a:lnTo>
                <a:cubicBezTo>
                  <a:pt x="5243024" y="0"/>
                  <a:pt x="5334000" y="90976"/>
                  <a:pt x="5334000" y="203200"/>
                </a:cubicBezTo>
                <a:lnTo>
                  <a:pt x="5334000" y="2006600"/>
                </a:lnTo>
                <a:cubicBezTo>
                  <a:pt x="5334000" y="2118824"/>
                  <a:pt x="5243024" y="2209800"/>
                  <a:pt x="5130800" y="2209800"/>
                </a:cubicBezTo>
                <a:lnTo>
                  <a:pt x="203200" y="2209800"/>
                </a:lnTo>
                <a:cubicBezTo>
                  <a:pt x="90976" y="2209800"/>
                  <a:pt x="0" y="2118824"/>
                  <a:pt x="0" y="20066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17" name="图片占位符 16"/>
          <p:cNvSpPr>
            <a:spLocks noGrp="1"/>
          </p:cNvSpPr>
          <p:nvPr>
            <p:ph type="pic" idx="16397" hasCustomPrompt="1"/>
            <p:custDataLst>
              <p:tags r:id="rId10"/>
            </p:custDataLst>
          </p:nvPr>
        </p:nvSpPr>
        <p:spPr>
          <a:xfrm>
            <a:off x="6553200" y="2019300"/>
            <a:ext cx="1219200" cy="1219200"/>
          </a:xfrm>
          <a:custGeom>
            <a:avLst/>
            <a:gdLst>
              <a:gd name="connisteX0" fmla="*/ 0 w 1219200"/>
              <a:gd name="connsiteY0" fmla="*/ 609600 h 1219200"/>
              <a:gd name="connisteX1" fmla="*/ 609600 w 1219200"/>
              <a:gd name="connsiteY1" fmla="*/ 0 h 1219200"/>
              <a:gd name="connisteX2" fmla="*/ 609600 w 1219200"/>
              <a:gd name="connsiteY2" fmla="*/ 0 h 1219200"/>
              <a:gd name="connisteX3" fmla="*/ 1219200 w 1219200"/>
              <a:gd name="connsiteY3" fmla="*/ 609600 h 1219200"/>
              <a:gd name="connisteX4" fmla="*/ 1219200 w 1219200"/>
              <a:gd name="connsiteY4" fmla="*/ 609600 h 1219200"/>
              <a:gd name="connisteX5" fmla="*/ 609600 w 1219200"/>
              <a:gd name="connsiteY5" fmla="*/ 1219200 h 1219200"/>
              <a:gd name="connisteX6" fmla="*/ 609600 w 1219200"/>
              <a:gd name="connsiteY6" fmla="*/ 1219200 h 1219200"/>
              <a:gd name="connisteX7" fmla="*/ 0 w 1219200"/>
              <a:gd name="connsiteY7" fmla="*/ 609600 h 1219200"/>
              <a:gd name="connisteX8" fmla="*/ 0 w 1219200"/>
              <a:gd name="connsiteY8" fmla="*/ 609600 h 1219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1219200" h="1219200">
                <a:moveTo>
                  <a:pt x="0" y="609600"/>
                </a:moveTo>
                <a:cubicBezTo>
                  <a:pt x="0" y="272927"/>
                  <a:pt x="272927" y="0"/>
                  <a:pt x="609600" y="0"/>
                </a:cubicBezTo>
                <a:lnTo>
                  <a:pt x="609600" y="0"/>
                </a:lnTo>
                <a:cubicBezTo>
                  <a:pt x="946273" y="0"/>
                  <a:pt x="1219200" y="272927"/>
                  <a:pt x="1219200" y="609600"/>
                </a:cubicBezTo>
                <a:lnTo>
                  <a:pt x="1219200" y="609600"/>
                </a:lnTo>
                <a:cubicBezTo>
                  <a:pt x="1219200" y="946273"/>
                  <a:pt x="946273" y="1219200"/>
                  <a:pt x="609600" y="1219200"/>
                </a:cubicBezTo>
                <a:lnTo>
                  <a:pt x="609600" y="1219200"/>
                </a:lnTo>
                <a:cubicBezTo>
                  <a:pt x="272927" y="1219200"/>
                  <a:pt x="0" y="946273"/>
                  <a:pt x="0" y="609600"/>
                </a:cubicBezTo>
                <a:lnTo>
                  <a:pt x="0" y="6096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</a:p>
        </p:txBody>
      </p:sp>
      <p:sp>
        <p:nvSpPr>
          <p:cNvPr id="18" name="文本占位符 17"/>
          <p:cNvSpPr>
            <a:spLocks noGrp="1"/>
          </p:cNvSpPr>
          <p:nvPr>
            <p:ph type="body" idx="16388" hasCustomPrompt="1"/>
            <p:custDataLst>
              <p:tags r:id="rId11"/>
            </p:custDataLst>
          </p:nvPr>
        </p:nvSpPr>
        <p:spPr>
          <a:xfrm>
            <a:off x="8026400" y="1917700"/>
            <a:ext cx="3251200" cy="406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</a:p>
        </p:txBody>
      </p:sp>
      <p:sp>
        <p:nvSpPr>
          <p:cNvPr id="19" name="文本占位符 18"/>
          <p:cNvSpPr>
            <a:spLocks noGrp="1"/>
          </p:cNvSpPr>
          <p:nvPr>
            <p:ph type="body" idx="16389" hasCustomPrompt="1"/>
            <p:custDataLst>
              <p:tags r:id="rId12"/>
            </p:custDataLst>
          </p:nvPr>
        </p:nvSpPr>
        <p:spPr>
          <a:xfrm>
            <a:off x="8026400" y="2425700"/>
            <a:ext cx="32512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  <p:sp>
        <p:nvSpPr>
          <p:cNvPr id="20" name="装饰  9"/>
          <p:cNvSpPr>
            <a:spLocks noGrp="1"/>
          </p:cNvSpPr>
          <p:nvPr>
            <p:ph type="body" idx="16398" hasCustomPrompt="1"/>
            <p:custDataLst>
              <p:tags r:id="rId13"/>
            </p:custDataLst>
          </p:nvPr>
        </p:nvSpPr>
        <p:spPr>
          <a:xfrm>
            <a:off x="609600" y="4038600"/>
            <a:ext cx="5334000" cy="2209800"/>
          </a:xfrm>
          <a:custGeom>
            <a:avLst/>
            <a:gdLst>
              <a:gd name="connisteX0" fmla="*/ 0 w 5334000"/>
              <a:gd name="connsiteY0" fmla="*/ 203200 h 2209800"/>
              <a:gd name="connisteX1" fmla="*/ 203200 w 5334000"/>
              <a:gd name="connsiteY1" fmla="*/ 0 h 2209800"/>
              <a:gd name="connisteX2" fmla="*/ 5130800 w 5334000"/>
              <a:gd name="connsiteY2" fmla="*/ 0 h 2209800"/>
              <a:gd name="connisteX3" fmla="*/ 5334000 w 5334000"/>
              <a:gd name="connsiteY3" fmla="*/ 203200 h 2209800"/>
              <a:gd name="connisteX4" fmla="*/ 5334000 w 5334000"/>
              <a:gd name="connsiteY4" fmla="*/ 2006600 h 2209800"/>
              <a:gd name="connisteX5" fmla="*/ 5130800 w 5334000"/>
              <a:gd name="connsiteY5" fmla="*/ 2209800 h 2209800"/>
              <a:gd name="connisteX6" fmla="*/ 203200 w 5334000"/>
              <a:gd name="connsiteY6" fmla="*/ 2209800 h 2209800"/>
              <a:gd name="connisteX7" fmla="*/ 0 w 5334000"/>
              <a:gd name="connsiteY7" fmla="*/ 2006600 h 2209800"/>
              <a:gd name="connisteX8" fmla="*/ 0 w 5334000"/>
              <a:gd name="connsiteY8" fmla="*/ 20320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5334000" h="2209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130800" y="0"/>
                </a:lnTo>
                <a:cubicBezTo>
                  <a:pt x="5243024" y="0"/>
                  <a:pt x="5334000" y="90976"/>
                  <a:pt x="5334000" y="203200"/>
                </a:cubicBezTo>
                <a:lnTo>
                  <a:pt x="5334000" y="2006600"/>
                </a:lnTo>
                <a:cubicBezTo>
                  <a:pt x="5334000" y="2118824"/>
                  <a:pt x="5243024" y="2209800"/>
                  <a:pt x="5130800" y="2209800"/>
                </a:cubicBezTo>
                <a:lnTo>
                  <a:pt x="203200" y="2209800"/>
                </a:lnTo>
                <a:cubicBezTo>
                  <a:pt x="90976" y="2209800"/>
                  <a:pt x="0" y="2118824"/>
                  <a:pt x="0" y="20066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21" name="图片占位符 20"/>
          <p:cNvSpPr>
            <a:spLocks noGrp="1"/>
          </p:cNvSpPr>
          <p:nvPr>
            <p:ph type="pic" idx="16399" hasCustomPrompt="1"/>
            <p:custDataLst>
              <p:tags r:id="rId14"/>
            </p:custDataLst>
          </p:nvPr>
        </p:nvSpPr>
        <p:spPr>
          <a:xfrm>
            <a:off x="914400" y="4533900"/>
            <a:ext cx="1219200" cy="1219200"/>
          </a:xfrm>
          <a:custGeom>
            <a:avLst/>
            <a:gdLst>
              <a:gd name="connisteX0" fmla="*/ 0 w 1219200"/>
              <a:gd name="connsiteY0" fmla="*/ 609600 h 1219200"/>
              <a:gd name="connisteX1" fmla="*/ 609600 w 1219200"/>
              <a:gd name="connsiteY1" fmla="*/ 0 h 1219200"/>
              <a:gd name="connisteX2" fmla="*/ 609600 w 1219200"/>
              <a:gd name="connsiteY2" fmla="*/ 0 h 1219200"/>
              <a:gd name="connisteX3" fmla="*/ 1219200 w 1219200"/>
              <a:gd name="connsiteY3" fmla="*/ 609600 h 1219200"/>
              <a:gd name="connisteX4" fmla="*/ 1219200 w 1219200"/>
              <a:gd name="connsiteY4" fmla="*/ 609600 h 1219200"/>
              <a:gd name="connisteX5" fmla="*/ 609600 w 1219200"/>
              <a:gd name="connsiteY5" fmla="*/ 1219200 h 1219200"/>
              <a:gd name="connisteX6" fmla="*/ 609600 w 1219200"/>
              <a:gd name="connsiteY6" fmla="*/ 1219200 h 1219200"/>
              <a:gd name="connisteX7" fmla="*/ 0 w 1219200"/>
              <a:gd name="connsiteY7" fmla="*/ 609600 h 1219200"/>
              <a:gd name="connisteX8" fmla="*/ 0 w 1219200"/>
              <a:gd name="connsiteY8" fmla="*/ 609600 h 1219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1219200" h="1219200">
                <a:moveTo>
                  <a:pt x="0" y="609600"/>
                </a:moveTo>
                <a:cubicBezTo>
                  <a:pt x="0" y="272927"/>
                  <a:pt x="272927" y="0"/>
                  <a:pt x="609600" y="0"/>
                </a:cubicBezTo>
                <a:lnTo>
                  <a:pt x="609600" y="0"/>
                </a:lnTo>
                <a:cubicBezTo>
                  <a:pt x="946273" y="0"/>
                  <a:pt x="1219200" y="272927"/>
                  <a:pt x="1219200" y="609600"/>
                </a:cubicBezTo>
                <a:lnTo>
                  <a:pt x="1219200" y="609600"/>
                </a:lnTo>
                <a:cubicBezTo>
                  <a:pt x="1219200" y="946273"/>
                  <a:pt x="946273" y="1219200"/>
                  <a:pt x="609600" y="1219200"/>
                </a:cubicBezTo>
                <a:lnTo>
                  <a:pt x="609600" y="1219200"/>
                </a:lnTo>
                <a:cubicBezTo>
                  <a:pt x="272927" y="1219200"/>
                  <a:pt x="0" y="946273"/>
                  <a:pt x="0" y="609600"/>
                </a:cubicBezTo>
                <a:lnTo>
                  <a:pt x="0" y="6096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</a:p>
        </p:txBody>
      </p:sp>
      <p:sp>
        <p:nvSpPr>
          <p:cNvPr id="22" name="文本占位符 21"/>
          <p:cNvSpPr>
            <a:spLocks noGrp="1"/>
          </p:cNvSpPr>
          <p:nvPr>
            <p:ph type="body" idx="16390" hasCustomPrompt="1"/>
            <p:custDataLst>
              <p:tags r:id="rId15"/>
            </p:custDataLst>
          </p:nvPr>
        </p:nvSpPr>
        <p:spPr>
          <a:xfrm>
            <a:off x="2387600" y="4432300"/>
            <a:ext cx="3251200" cy="406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</a:p>
        </p:txBody>
      </p:sp>
      <p:sp>
        <p:nvSpPr>
          <p:cNvPr id="23" name="文本占位符 22"/>
          <p:cNvSpPr>
            <a:spLocks noGrp="1"/>
          </p:cNvSpPr>
          <p:nvPr>
            <p:ph type="body" idx="16391" hasCustomPrompt="1"/>
            <p:custDataLst>
              <p:tags r:id="rId16"/>
            </p:custDataLst>
          </p:nvPr>
        </p:nvSpPr>
        <p:spPr>
          <a:xfrm>
            <a:off x="2387600" y="4940300"/>
            <a:ext cx="32512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  <p:sp>
        <p:nvSpPr>
          <p:cNvPr id="24" name="装饰  3"/>
          <p:cNvSpPr>
            <a:spLocks noGrp="1"/>
          </p:cNvSpPr>
          <p:nvPr>
            <p:ph type="body" idx="16400" hasCustomPrompt="1"/>
            <p:custDataLst>
              <p:tags r:id="rId17"/>
            </p:custDataLst>
          </p:nvPr>
        </p:nvSpPr>
        <p:spPr>
          <a:xfrm>
            <a:off x="6248400" y="4038600"/>
            <a:ext cx="5334000" cy="2209800"/>
          </a:xfrm>
          <a:custGeom>
            <a:avLst/>
            <a:gdLst>
              <a:gd name="connisteX0" fmla="*/ 0 w 5334000"/>
              <a:gd name="connsiteY0" fmla="*/ 203200 h 2209800"/>
              <a:gd name="connisteX1" fmla="*/ 203200 w 5334000"/>
              <a:gd name="connsiteY1" fmla="*/ 0 h 2209800"/>
              <a:gd name="connisteX2" fmla="*/ 5130800 w 5334000"/>
              <a:gd name="connsiteY2" fmla="*/ 0 h 2209800"/>
              <a:gd name="connisteX3" fmla="*/ 5334000 w 5334000"/>
              <a:gd name="connsiteY3" fmla="*/ 203200 h 2209800"/>
              <a:gd name="connisteX4" fmla="*/ 5334000 w 5334000"/>
              <a:gd name="connsiteY4" fmla="*/ 2006600 h 2209800"/>
              <a:gd name="connisteX5" fmla="*/ 5130800 w 5334000"/>
              <a:gd name="connsiteY5" fmla="*/ 2209800 h 2209800"/>
              <a:gd name="connisteX6" fmla="*/ 203200 w 5334000"/>
              <a:gd name="connsiteY6" fmla="*/ 2209800 h 2209800"/>
              <a:gd name="connisteX7" fmla="*/ 0 w 5334000"/>
              <a:gd name="connsiteY7" fmla="*/ 2006600 h 2209800"/>
              <a:gd name="connisteX8" fmla="*/ 0 w 5334000"/>
              <a:gd name="connsiteY8" fmla="*/ 20320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5334000" h="2209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130800" y="0"/>
                </a:lnTo>
                <a:cubicBezTo>
                  <a:pt x="5243024" y="0"/>
                  <a:pt x="5334000" y="90976"/>
                  <a:pt x="5334000" y="203200"/>
                </a:cubicBezTo>
                <a:lnTo>
                  <a:pt x="5334000" y="2006600"/>
                </a:lnTo>
                <a:cubicBezTo>
                  <a:pt x="5334000" y="2118824"/>
                  <a:pt x="5243024" y="2209800"/>
                  <a:pt x="5130800" y="2209800"/>
                </a:cubicBezTo>
                <a:lnTo>
                  <a:pt x="203200" y="2209800"/>
                </a:lnTo>
                <a:cubicBezTo>
                  <a:pt x="90976" y="2209800"/>
                  <a:pt x="0" y="2118824"/>
                  <a:pt x="0" y="20066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25" name="图片占位符 24"/>
          <p:cNvSpPr>
            <a:spLocks noGrp="1"/>
          </p:cNvSpPr>
          <p:nvPr>
            <p:ph type="pic" idx="16401" hasCustomPrompt="1"/>
            <p:custDataLst>
              <p:tags r:id="rId18"/>
            </p:custDataLst>
          </p:nvPr>
        </p:nvSpPr>
        <p:spPr>
          <a:xfrm>
            <a:off x="6553200" y="4533900"/>
            <a:ext cx="1219200" cy="1219200"/>
          </a:xfrm>
          <a:custGeom>
            <a:avLst/>
            <a:gdLst>
              <a:gd name="connisteX0" fmla="*/ 0 w 1219200"/>
              <a:gd name="connsiteY0" fmla="*/ 609600 h 1219200"/>
              <a:gd name="connisteX1" fmla="*/ 609600 w 1219200"/>
              <a:gd name="connsiteY1" fmla="*/ 0 h 1219200"/>
              <a:gd name="connisteX2" fmla="*/ 609600 w 1219200"/>
              <a:gd name="connsiteY2" fmla="*/ 0 h 1219200"/>
              <a:gd name="connisteX3" fmla="*/ 1219200 w 1219200"/>
              <a:gd name="connsiteY3" fmla="*/ 609600 h 1219200"/>
              <a:gd name="connisteX4" fmla="*/ 1219200 w 1219200"/>
              <a:gd name="connsiteY4" fmla="*/ 609600 h 1219200"/>
              <a:gd name="connisteX5" fmla="*/ 609600 w 1219200"/>
              <a:gd name="connsiteY5" fmla="*/ 1219200 h 1219200"/>
              <a:gd name="connisteX6" fmla="*/ 609600 w 1219200"/>
              <a:gd name="connsiteY6" fmla="*/ 1219200 h 1219200"/>
              <a:gd name="connisteX7" fmla="*/ 0 w 1219200"/>
              <a:gd name="connsiteY7" fmla="*/ 609600 h 1219200"/>
              <a:gd name="connisteX8" fmla="*/ 0 w 1219200"/>
              <a:gd name="connsiteY8" fmla="*/ 609600 h 1219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1219200" h="1219200">
                <a:moveTo>
                  <a:pt x="0" y="609600"/>
                </a:moveTo>
                <a:cubicBezTo>
                  <a:pt x="0" y="272927"/>
                  <a:pt x="272927" y="0"/>
                  <a:pt x="609600" y="0"/>
                </a:cubicBezTo>
                <a:lnTo>
                  <a:pt x="609600" y="0"/>
                </a:lnTo>
                <a:cubicBezTo>
                  <a:pt x="946273" y="0"/>
                  <a:pt x="1219200" y="272927"/>
                  <a:pt x="1219200" y="609600"/>
                </a:cubicBezTo>
                <a:lnTo>
                  <a:pt x="1219200" y="609600"/>
                </a:lnTo>
                <a:cubicBezTo>
                  <a:pt x="1219200" y="946273"/>
                  <a:pt x="946273" y="1219200"/>
                  <a:pt x="609600" y="1219200"/>
                </a:cubicBezTo>
                <a:lnTo>
                  <a:pt x="609600" y="1219200"/>
                </a:lnTo>
                <a:cubicBezTo>
                  <a:pt x="272927" y="1219200"/>
                  <a:pt x="0" y="946273"/>
                  <a:pt x="0" y="609600"/>
                </a:cubicBezTo>
                <a:lnTo>
                  <a:pt x="0" y="6096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</a:p>
        </p:txBody>
      </p:sp>
      <p:sp>
        <p:nvSpPr>
          <p:cNvPr id="26" name="文本占位符 25"/>
          <p:cNvSpPr>
            <a:spLocks noGrp="1"/>
          </p:cNvSpPr>
          <p:nvPr>
            <p:ph type="body" idx="16392" hasCustomPrompt="1"/>
            <p:custDataLst>
              <p:tags r:id="rId19"/>
            </p:custDataLst>
          </p:nvPr>
        </p:nvSpPr>
        <p:spPr>
          <a:xfrm>
            <a:off x="8026400" y="4432300"/>
            <a:ext cx="3251200" cy="406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</a:p>
        </p:txBody>
      </p:sp>
      <p:sp>
        <p:nvSpPr>
          <p:cNvPr id="27" name="文本占位符 26"/>
          <p:cNvSpPr>
            <a:spLocks noGrp="1"/>
          </p:cNvSpPr>
          <p:nvPr>
            <p:ph type="body" idx="16393" hasCustomPrompt="1"/>
            <p:custDataLst>
              <p:tags r:id="rId20"/>
            </p:custDataLst>
          </p:nvPr>
        </p:nvSpPr>
        <p:spPr>
          <a:xfrm>
            <a:off x="8026400" y="4940300"/>
            <a:ext cx="32512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42_21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  <a:t>2025-06-25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4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</a:p>
        </p:txBody>
      </p:sp>
      <p:sp>
        <p:nvSpPr>
          <p:cNvPr id="12" name="内容占位符 11"/>
          <p:cNvSpPr>
            <a:spLocks noGrp="1"/>
          </p:cNvSpPr>
          <p:nvPr>
            <p:ph idx="16394" hasCustomPrompt="1"/>
            <p:custDataLst>
              <p:tags r:id="rId5"/>
            </p:custDataLst>
          </p:nvPr>
        </p:nvSpPr>
        <p:spPr>
          <a:xfrm>
            <a:off x="609600" y="1524000"/>
            <a:ext cx="10972800" cy="2844800"/>
          </a:xfrm>
          <a:custGeom>
            <a:avLst/>
            <a:gdLst>
              <a:gd name="connisteX0" fmla="*/ 0 w 10972800"/>
              <a:gd name="connsiteY0" fmla="*/ 203200 h 2844800"/>
              <a:gd name="connisteX1" fmla="*/ 203200 w 10972800"/>
              <a:gd name="connsiteY1" fmla="*/ 0 h 2844800"/>
              <a:gd name="connisteX2" fmla="*/ 10769600 w 10972800"/>
              <a:gd name="connsiteY2" fmla="*/ 0 h 2844800"/>
              <a:gd name="connisteX3" fmla="*/ 10972800 w 10972800"/>
              <a:gd name="connsiteY3" fmla="*/ 203200 h 2844800"/>
              <a:gd name="connisteX4" fmla="*/ 10972800 w 10972800"/>
              <a:gd name="connsiteY4" fmla="*/ 2641600 h 2844800"/>
              <a:gd name="connisteX5" fmla="*/ 10769600 w 10972800"/>
              <a:gd name="connsiteY5" fmla="*/ 2844800 h 2844800"/>
              <a:gd name="connisteX6" fmla="*/ 203200 w 10972800"/>
              <a:gd name="connsiteY6" fmla="*/ 2844800 h 2844800"/>
              <a:gd name="connisteX7" fmla="*/ 0 w 10972800"/>
              <a:gd name="connsiteY7" fmla="*/ 2641600 h 2844800"/>
              <a:gd name="connisteX8" fmla="*/ 0 w 10972800"/>
              <a:gd name="connsiteY8" fmla="*/ 203200 h 2844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10972800" h="2844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0769600" y="0"/>
                </a:lnTo>
                <a:cubicBezTo>
                  <a:pt x="10881824" y="0"/>
                  <a:pt x="10972800" y="90976"/>
                  <a:pt x="10972800" y="203200"/>
                </a:cubicBezTo>
                <a:lnTo>
                  <a:pt x="10972800" y="2641600"/>
                </a:lnTo>
                <a:cubicBezTo>
                  <a:pt x="10972800" y="2753824"/>
                  <a:pt x="10881824" y="2844800"/>
                  <a:pt x="10769600" y="2844800"/>
                </a:cubicBezTo>
                <a:lnTo>
                  <a:pt x="203200" y="2844800"/>
                </a:lnTo>
                <a:cubicBezTo>
                  <a:pt x="90976" y="2844800"/>
                  <a:pt x="0" y="2753824"/>
                  <a:pt x="0" y="26416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13" name="装饰  2"/>
          <p:cNvSpPr>
            <a:spLocks noGrp="1"/>
          </p:cNvSpPr>
          <p:nvPr>
            <p:ph type="body" idx="16395" hasCustomPrompt="1"/>
            <p:custDataLst>
              <p:tags r:id="rId6"/>
            </p:custDataLst>
          </p:nvPr>
        </p:nvSpPr>
        <p:spPr>
          <a:xfrm>
            <a:off x="609600" y="4826000"/>
            <a:ext cx="50800" cy="1422400"/>
          </a:xfrm>
          <a:custGeom>
            <a:avLst/>
            <a:gdLst>
              <a:gd name="connisteX0" fmla="*/ 0 w 50800"/>
              <a:gd name="connsiteY0" fmla="*/ 25400 h 1422400"/>
              <a:gd name="connisteX1" fmla="*/ 25400 w 50800"/>
              <a:gd name="connsiteY1" fmla="*/ 0 h 1422400"/>
              <a:gd name="connisteX2" fmla="*/ 25400 w 50800"/>
              <a:gd name="connsiteY2" fmla="*/ 0 h 1422400"/>
              <a:gd name="connisteX3" fmla="*/ 50800 w 50800"/>
              <a:gd name="connsiteY3" fmla="*/ 25400 h 1422400"/>
              <a:gd name="connisteX4" fmla="*/ 50800 w 50800"/>
              <a:gd name="connsiteY4" fmla="*/ 1397000 h 1422400"/>
              <a:gd name="connisteX5" fmla="*/ 25400 w 50800"/>
              <a:gd name="connsiteY5" fmla="*/ 1422400 h 1422400"/>
              <a:gd name="connisteX6" fmla="*/ 25400 w 50800"/>
              <a:gd name="connsiteY6" fmla="*/ 1422400 h 1422400"/>
              <a:gd name="connisteX7" fmla="*/ 0 w 50800"/>
              <a:gd name="connsiteY7" fmla="*/ 1397000 h 1422400"/>
              <a:gd name="connisteX8" fmla="*/ 0 w 50800"/>
              <a:gd name="connsiteY8" fmla="*/ 25400 h 1422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50800" h="14224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397000"/>
                </a:lnTo>
                <a:cubicBezTo>
                  <a:pt x="50800" y="1411028"/>
                  <a:pt x="39428" y="1422400"/>
                  <a:pt x="25400" y="1422400"/>
                </a:cubicBezTo>
                <a:lnTo>
                  <a:pt x="25400" y="1422400"/>
                </a:lnTo>
                <a:cubicBezTo>
                  <a:pt x="11372" y="1422400"/>
                  <a:pt x="0" y="1411028"/>
                  <a:pt x="0" y="13970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7"/>
            </p:custDataLst>
          </p:nvPr>
        </p:nvSpPr>
        <p:spPr>
          <a:xfrm>
            <a:off x="762000" y="4826000"/>
            <a:ext cx="2133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8"/>
            </p:custDataLst>
          </p:nvPr>
        </p:nvSpPr>
        <p:spPr>
          <a:xfrm>
            <a:off x="762000" y="5334000"/>
            <a:ext cx="21336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  <p:sp>
        <p:nvSpPr>
          <p:cNvPr id="16" name="装饰  5"/>
          <p:cNvSpPr>
            <a:spLocks noGrp="1"/>
          </p:cNvSpPr>
          <p:nvPr>
            <p:ph type="body" idx="16396" hasCustomPrompt="1"/>
            <p:custDataLst>
              <p:tags r:id="rId9"/>
            </p:custDataLst>
          </p:nvPr>
        </p:nvSpPr>
        <p:spPr>
          <a:xfrm>
            <a:off x="3505200" y="4826000"/>
            <a:ext cx="50800" cy="1422400"/>
          </a:xfrm>
          <a:custGeom>
            <a:avLst/>
            <a:gdLst>
              <a:gd name="connisteX0" fmla="*/ 0 w 50800"/>
              <a:gd name="connsiteY0" fmla="*/ 25400 h 1422400"/>
              <a:gd name="connisteX1" fmla="*/ 25400 w 50800"/>
              <a:gd name="connsiteY1" fmla="*/ 0 h 1422400"/>
              <a:gd name="connisteX2" fmla="*/ 25400 w 50800"/>
              <a:gd name="connsiteY2" fmla="*/ 0 h 1422400"/>
              <a:gd name="connisteX3" fmla="*/ 50800 w 50800"/>
              <a:gd name="connsiteY3" fmla="*/ 25400 h 1422400"/>
              <a:gd name="connisteX4" fmla="*/ 50800 w 50800"/>
              <a:gd name="connsiteY4" fmla="*/ 1397000 h 1422400"/>
              <a:gd name="connisteX5" fmla="*/ 25400 w 50800"/>
              <a:gd name="connsiteY5" fmla="*/ 1422400 h 1422400"/>
              <a:gd name="connisteX6" fmla="*/ 25400 w 50800"/>
              <a:gd name="connsiteY6" fmla="*/ 1422400 h 1422400"/>
              <a:gd name="connisteX7" fmla="*/ 0 w 50800"/>
              <a:gd name="connsiteY7" fmla="*/ 1397000 h 1422400"/>
              <a:gd name="connisteX8" fmla="*/ 0 w 50800"/>
              <a:gd name="connsiteY8" fmla="*/ 25400 h 1422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50800" h="14224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397000"/>
                </a:lnTo>
                <a:cubicBezTo>
                  <a:pt x="50800" y="1411028"/>
                  <a:pt x="39428" y="1422400"/>
                  <a:pt x="25400" y="1422400"/>
                </a:cubicBezTo>
                <a:lnTo>
                  <a:pt x="25400" y="1422400"/>
                </a:lnTo>
                <a:cubicBezTo>
                  <a:pt x="11372" y="1422400"/>
                  <a:pt x="0" y="1411028"/>
                  <a:pt x="0" y="13970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17" name="文本占位符 16"/>
          <p:cNvSpPr>
            <a:spLocks noGrp="1"/>
          </p:cNvSpPr>
          <p:nvPr>
            <p:ph type="body" idx="16388" hasCustomPrompt="1"/>
            <p:custDataLst>
              <p:tags r:id="rId10"/>
            </p:custDataLst>
          </p:nvPr>
        </p:nvSpPr>
        <p:spPr>
          <a:xfrm>
            <a:off x="3657600" y="4826000"/>
            <a:ext cx="2133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</a:p>
        </p:txBody>
      </p:sp>
      <p:sp>
        <p:nvSpPr>
          <p:cNvPr id="18" name="文本占位符 17"/>
          <p:cNvSpPr>
            <a:spLocks noGrp="1"/>
          </p:cNvSpPr>
          <p:nvPr>
            <p:ph type="body" idx="16389" hasCustomPrompt="1"/>
            <p:custDataLst>
              <p:tags r:id="rId11"/>
            </p:custDataLst>
          </p:nvPr>
        </p:nvSpPr>
        <p:spPr>
          <a:xfrm>
            <a:off x="3657600" y="5334000"/>
            <a:ext cx="21336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  <p:sp>
        <p:nvSpPr>
          <p:cNvPr id="19" name="装饰  8"/>
          <p:cNvSpPr>
            <a:spLocks noGrp="1"/>
          </p:cNvSpPr>
          <p:nvPr>
            <p:ph type="body" idx="16397" hasCustomPrompt="1"/>
            <p:custDataLst>
              <p:tags r:id="rId12"/>
            </p:custDataLst>
          </p:nvPr>
        </p:nvSpPr>
        <p:spPr>
          <a:xfrm>
            <a:off x="6400800" y="4826000"/>
            <a:ext cx="50800" cy="1422400"/>
          </a:xfrm>
          <a:custGeom>
            <a:avLst/>
            <a:gdLst>
              <a:gd name="connisteX0" fmla="*/ 0 w 50800"/>
              <a:gd name="connsiteY0" fmla="*/ 25400 h 1422400"/>
              <a:gd name="connisteX1" fmla="*/ 25400 w 50800"/>
              <a:gd name="connsiteY1" fmla="*/ 0 h 1422400"/>
              <a:gd name="connisteX2" fmla="*/ 25400 w 50800"/>
              <a:gd name="connsiteY2" fmla="*/ 0 h 1422400"/>
              <a:gd name="connisteX3" fmla="*/ 50800 w 50800"/>
              <a:gd name="connsiteY3" fmla="*/ 25400 h 1422400"/>
              <a:gd name="connisteX4" fmla="*/ 50800 w 50800"/>
              <a:gd name="connsiteY4" fmla="*/ 1397000 h 1422400"/>
              <a:gd name="connisteX5" fmla="*/ 25400 w 50800"/>
              <a:gd name="connsiteY5" fmla="*/ 1422400 h 1422400"/>
              <a:gd name="connisteX6" fmla="*/ 25400 w 50800"/>
              <a:gd name="connsiteY6" fmla="*/ 1422400 h 1422400"/>
              <a:gd name="connisteX7" fmla="*/ 0 w 50800"/>
              <a:gd name="connsiteY7" fmla="*/ 1397000 h 1422400"/>
              <a:gd name="connisteX8" fmla="*/ 0 w 50800"/>
              <a:gd name="connsiteY8" fmla="*/ 25400 h 1422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50800" h="14224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397000"/>
                </a:lnTo>
                <a:cubicBezTo>
                  <a:pt x="50800" y="1411028"/>
                  <a:pt x="39428" y="1422400"/>
                  <a:pt x="25400" y="1422400"/>
                </a:cubicBezTo>
                <a:lnTo>
                  <a:pt x="25400" y="1422400"/>
                </a:lnTo>
                <a:cubicBezTo>
                  <a:pt x="11372" y="1422400"/>
                  <a:pt x="0" y="1411028"/>
                  <a:pt x="0" y="13970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20" name="文本占位符 19"/>
          <p:cNvSpPr>
            <a:spLocks noGrp="1"/>
          </p:cNvSpPr>
          <p:nvPr>
            <p:ph type="body" idx="16390" hasCustomPrompt="1"/>
            <p:custDataLst>
              <p:tags r:id="rId13"/>
            </p:custDataLst>
          </p:nvPr>
        </p:nvSpPr>
        <p:spPr>
          <a:xfrm>
            <a:off x="6553200" y="4826000"/>
            <a:ext cx="2133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</a:p>
        </p:txBody>
      </p:sp>
      <p:sp>
        <p:nvSpPr>
          <p:cNvPr id="21" name="文本占位符 20"/>
          <p:cNvSpPr>
            <a:spLocks noGrp="1"/>
          </p:cNvSpPr>
          <p:nvPr>
            <p:ph type="body" idx="16391" hasCustomPrompt="1"/>
            <p:custDataLst>
              <p:tags r:id="rId14"/>
            </p:custDataLst>
          </p:nvPr>
        </p:nvSpPr>
        <p:spPr>
          <a:xfrm>
            <a:off x="6553200" y="5334000"/>
            <a:ext cx="21336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  <p:sp>
        <p:nvSpPr>
          <p:cNvPr id="22" name="装饰  1"/>
          <p:cNvSpPr>
            <a:spLocks noGrp="1"/>
          </p:cNvSpPr>
          <p:nvPr>
            <p:ph type="body" idx="16398" hasCustomPrompt="1"/>
            <p:custDataLst>
              <p:tags r:id="rId15"/>
            </p:custDataLst>
          </p:nvPr>
        </p:nvSpPr>
        <p:spPr>
          <a:xfrm>
            <a:off x="9296400" y="4826000"/>
            <a:ext cx="50800" cy="1422400"/>
          </a:xfrm>
          <a:custGeom>
            <a:avLst/>
            <a:gdLst>
              <a:gd name="connisteX0" fmla="*/ 0 w 50800"/>
              <a:gd name="connsiteY0" fmla="*/ 25400 h 1422400"/>
              <a:gd name="connisteX1" fmla="*/ 25400 w 50800"/>
              <a:gd name="connsiteY1" fmla="*/ 0 h 1422400"/>
              <a:gd name="connisteX2" fmla="*/ 25400 w 50800"/>
              <a:gd name="connsiteY2" fmla="*/ 0 h 1422400"/>
              <a:gd name="connisteX3" fmla="*/ 50800 w 50800"/>
              <a:gd name="connsiteY3" fmla="*/ 25400 h 1422400"/>
              <a:gd name="connisteX4" fmla="*/ 50800 w 50800"/>
              <a:gd name="connsiteY4" fmla="*/ 1397000 h 1422400"/>
              <a:gd name="connisteX5" fmla="*/ 25400 w 50800"/>
              <a:gd name="connsiteY5" fmla="*/ 1422400 h 1422400"/>
              <a:gd name="connisteX6" fmla="*/ 25400 w 50800"/>
              <a:gd name="connsiteY6" fmla="*/ 1422400 h 1422400"/>
              <a:gd name="connisteX7" fmla="*/ 0 w 50800"/>
              <a:gd name="connsiteY7" fmla="*/ 1397000 h 1422400"/>
              <a:gd name="connisteX8" fmla="*/ 0 w 50800"/>
              <a:gd name="connsiteY8" fmla="*/ 25400 h 1422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50800" h="14224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397000"/>
                </a:lnTo>
                <a:cubicBezTo>
                  <a:pt x="50800" y="1411028"/>
                  <a:pt x="39428" y="1422400"/>
                  <a:pt x="25400" y="1422400"/>
                </a:cubicBezTo>
                <a:lnTo>
                  <a:pt x="25400" y="1422400"/>
                </a:lnTo>
                <a:cubicBezTo>
                  <a:pt x="11372" y="1422400"/>
                  <a:pt x="0" y="1411028"/>
                  <a:pt x="0" y="13970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23" name="文本占位符 22"/>
          <p:cNvSpPr>
            <a:spLocks noGrp="1"/>
          </p:cNvSpPr>
          <p:nvPr>
            <p:ph type="body" idx="16392" hasCustomPrompt="1"/>
            <p:custDataLst>
              <p:tags r:id="rId16"/>
            </p:custDataLst>
          </p:nvPr>
        </p:nvSpPr>
        <p:spPr>
          <a:xfrm>
            <a:off x="9448800" y="4826000"/>
            <a:ext cx="2133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</a:p>
        </p:txBody>
      </p:sp>
      <p:sp>
        <p:nvSpPr>
          <p:cNvPr id="24" name="文本占位符 23"/>
          <p:cNvSpPr>
            <a:spLocks noGrp="1"/>
          </p:cNvSpPr>
          <p:nvPr>
            <p:ph type="body" idx="16393" hasCustomPrompt="1"/>
            <p:custDataLst>
              <p:tags r:id="rId17"/>
            </p:custDataLst>
          </p:nvPr>
        </p:nvSpPr>
        <p:spPr>
          <a:xfrm>
            <a:off x="9448800" y="5334000"/>
            <a:ext cx="21336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34_34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  <a:t>2025-06-25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4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</a:p>
        </p:txBody>
      </p:sp>
      <p:sp>
        <p:nvSpPr>
          <p:cNvPr id="12" name="图片占位符 11"/>
          <p:cNvSpPr>
            <a:spLocks noGrp="1"/>
          </p:cNvSpPr>
          <p:nvPr>
            <p:ph type="pic" idx="16394" hasCustomPrompt="1"/>
            <p:custDataLst>
              <p:tags r:id="rId5"/>
            </p:custDataLst>
          </p:nvPr>
        </p:nvSpPr>
        <p:spPr>
          <a:xfrm>
            <a:off x="609600" y="2184400"/>
            <a:ext cx="1219200" cy="1219200"/>
          </a:xfrm>
          <a:custGeom>
            <a:avLst/>
            <a:gdLst>
              <a:gd name="connisteX0" fmla="*/ 0 w 1219200"/>
              <a:gd name="connsiteY0" fmla="*/ 609600 h 1219200"/>
              <a:gd name="connisteX1" fmla="*/ 609600 w 1219200"/>
              <a:gd name="connsiteY1" fmla="*/ 0 h 1219200"/>
              <a:gd name="connisteX2" fmla="*/ 609600 w 1219200"/>
              <a:gd name="connsiteY2" fmla="*/ 0 h 1219200"/>
              <a:gd name="connisteX3" fmla="*/ 1219200 w 1219200"/>
              <a:gd name="connsiteY3" fmla="*/ 609600 h 1219200"/>
              <a:gd name="connisteX4" fmla="*/ 1219200 w 1219200"/>
              <a:gd name="connsiteY4" fmla="*/ 609600 h 1219200"/>
              <a:gd name="connisteX5" fmla="*/ 609600 w 1219200"/>
              <a:gd name="connsiteY5" fmla="*/ 1219200 h 1219200"/>
              <a:gd name="connisteX6" fmla="*/ 609600 w 1219200"/>
              <a:gd name="connsiteY6" fmla="*/ 1219200 h 1219200"/>
              <a:gd name="connisteX7" fmla="*/ 0 w 1219200"/>
              <a:gd name="connsiteY7" fmla="*/ 609600 h 1219200"/>
              <a:gd name="connisteX8" fmla="*/ 0 w 1219200"/>
              <a:gd name="connsiteY8" fmla="*/ 609600 h 1219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1219200" h="1219200">
                <a:moveTo>
                  <a:pt x="0" y="609600"/>
                </a:moveTo>
                <a:cubicBezTo>
                  <a:pt x="0" y="272927"/>
                  <a:pt x="272927" y="0"/>
                  <a:pt x="609600" y="0"/>
                </a:cubicBezTo>
                <a:lnTo>
                  <a:pt x="609600" y="0"/>
                </a:lnTo>
                <a:cubicBezTo>
                  <a:pt x="946273" y="0"/>
                  <a:pt x="1219200" y="272927"/>
                  <a:pt x="1219200" y="609600"/>
                </a:cubicBezTo>
                <a:lnTo>
                  <a:pt x="1219200" y="609600"/>
                </a:lnTo>
                <a:cubicBezTo>
                  <a:pt x="1219200" y="946273"/>
                  <a:pt x="946273" y="1219200"/>
                  <a:pt x="609600" y="1219200"/>
                </a:cubicBezTo>
                <a:lnTo>
                  <a:pt x="609600" y="1219200"/>
                </a:lnTo>
                <a:cubicBezTo>
                  <a:pt x="272927" y="1219200"/>
                  <a:pt x="0" y="946273"/>
                  <a:pt x="0" y="609600"/>
                </a:cubicBezTo>
                <a:lnTo>
                  <a:pt x="0" y="6096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idx="16386" hasCustomPrompt="1"/>
            <p:custDataLst>
              <p:tags r:id="rId6"/>
            </p:custDataLst>
          </p:nvPr>
        </p:nvSpPr>
        <p:spPr>
          <a:xfrm>
            <a:off x="2082800" y="1930400"/>
            <a:ext cx="3784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</a:p>
        </p:txBody>
      </p:sp>
      <p:sp>
        <p:nvSpPr>
          <p:cNvPr id="14" name="文本占位符 13"/>
          <p:cNvSpPr>
            <a:spLocks noGrp="1"/>
          </p:cNvSpPr>
          <p:nvPr>
            <p:ph type="body" idx="16387" hasCustomPrompt="1"/>
            <p:custDataLst>
              <p:tags r:id="rId7"/>
            </p:custDataLst>
          </p:nvPr>
        </p:nvSpPr>
        <p:spPr>
          <a:xfrm>
            <a:off x="2082800" y="2438400"/>
            <a:ext cx="37846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  <p:sp>
        <p:nvSpPr>
          <p:cNvPr id="15" name="图片占位符 14"/>
          <p:cNvSpPr>
            <a:spLocks noGrp="1"/>
          </p:cNvSpPr>
          <p:nvPr>
            <p:ph type="pic" idx="16395" hasCustomPrompt="1"/>
            <p:custDataLst>
              <p:tags r:id="rId8"/>
            </p:custDataLst>
          </p:nvPr>
        </p:nvSpPr>
        <p:spPr>
          <a:xfrm>
            <a:off x="6324600" y="2184400"/>
            <a:ext cx="1219200" cy="1219200"/>
          </a:xfrm>
          <a:custGeom>
            <a:avLst/>
            <a:gdLst>
              <a:gd name="connisteX0" fmla="*/ 0 w 1219200"/>
              <a:gd name="connsiteY0" fmla="*/ 609600 h 1219200"/>
              <a:gd name="connisteX1" fmla="*/ 609600 w 1219200"/>
              <a:gd name="connsiteY1" fmla="*/ 0 h 1219200"/>
              <a:gd name="connisteX2" fmla="*/ 609600 w 1219200"/>
              <a:gd name="connsiteY2" fmla="*/ 0 h 1219200"/>
              <a:gd name="connisteX3" fmla="*/ 1219200 w 1219200"/>
              <a:gd name="connsiteY3" fmla="*/ 609600 h 1219200"/>
              <a:gd name="connisteX4" fmla="*/ 1219200 w 1219200"/>
              <a:gd name="connsiteY4" fmla="*/ 609600 h 1219200"/>
              <a:gd name="connisteX5" fmla="*/ 609600 w 1219200"/>
              <a:gd name="connsiteY5" fmla="*/ 1219200 h 1219200"/>
              <a:gd name="connisteX6" fmla="*/ 609600 w 1219200"/>
              <a:gd name="connsiteY6" fmla="*/ 1219200 h 1219200"/>
              <a:gd name="connisteX7" fmla="*/ 0 w 1219200"/>
              <a:gd name="connsiteY7" fmla="*/ 609600 h 1219200"/>
              <a:gd name="connisteX8" fmla="*/ 0 w 1219200"/>
              <a:gd name="connsiteY8" fmla="*/ 609600 h 1219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1219200" h="1219200">
                <a:moveTo>
                  <a:pt x="0" y="609600"/>
                </a:moveTo>
                <a:cubicBezTo>
                  <a:pt x="0" y="272927"/>
                  <a:pt x="272927" y="0"/>
                  <a:pt x="609600" y="0"/>
                </a:cubicBezTo>
                <a:lnTo>
                  <a:pt x="609600" y="0"/>
                </a:lnTo>
                <a:cubicBezTo>
                  <a:pt x="946273" y="0"/>
                  <a:pt x="1219200" y="272927"/>
                  <a:pt x="1219200" y="609600"/>
                </a:cubicBezTo>
                <a:lnTo>
                  <a:pt x="1219200" y="609600"/>
                </a:lnTo>
                <a:cubicBezTo>
                  <a:pt x="1219200" y="946273"/>
                  <a:pt x="946273" y="1219200"/>
                  <a:pt x="609600" y="1219200"/>
                </a:cubicBezTo>
                <a:lnTo>
                  <a:pt x="609600" y="1219200"/>
                </a:lnTo>
                <a:cubicBezTo>
                  <a:pt x="272927" y="1219200"/>
                  <a:pt x="0" y="946273"/>
                  <a:pt x="0" y="609600"/>
                </a:cubicBezTo>
                <a:lnTo>
                  <a:pt x="0" y="6096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</a:p>
        </p:txBody>
      </p:sp>
      <p:sp>
        <p:nvSpPr>
          <p:cNvPr id="16" name="文本占位符 15"/>
          <p:cNvSpPr>
            <a:spLocks noGrp="1"/>
          </p:cNvSpPr>
          <p:nvPr>
            <p:ph type="body" idx="16388" hasCustomPrompt="1"/>
            <p:custDataLst>
              <p:tags r:id="rId9"/>
            </p:custDataLst>
          </p:nvPr>
        </p:nvSpPr>
        <p:spPr>
          <a:xfrm>
            <a:off x="7797800" y="1930400"/>
            <a:ext cx="3784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</a:p>
        </p:txBody>
      </p:sp>
      <p:sp>
        <p:nvSpPr>
          <p:cNvPr id="17" name="文本占位符 16"/>
          <p:cNvSpPr>
            <a:spLocks noGrp="1"/>
          </p:cNvSpPr>
          <p:nvPr>
            <p:ph type="body" idx="16389" hasCustomPrompt="1"/>
            <p:custDataLst>
              <p:tags r:id="rId10"/>
            </p:custDataLst>
          </p:nvPr>
        </p:nvSpPr>
        <p:spPr>
          <a:xfrm>
            <a:off x="7797800" y="2438400"/>
            <a:ext cx="37846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  <p:sp>
        <p:nvSpPr>
          <p:cNvPr id="18" name="图片占位符 17"/>
          <p:cNvSpPr>
            <a:spLocks noGrp="1"/>
          </p:cNvSpPr>
          <p:nvPr>
            <p:ph type="pic" idx="16396" hasCustomPrompt="1"/>
            <p:custDataLst>
              <p:tags r:id="rId11"/>
            </p:custDataLst>
          </p:nvPr>
        </p:nvSpPr>
        <p:spPr>
          <a:xfrm>
            <a:off x="609600" y="4368800"/>
            <a:ext cx="1219200" cy="1219200"/>
          </a:xfrm>
          <a:custGeom>
            <a:avLst/>
            <a:gdLst>
              <a:gd name="connisteX0" fmla="*/ 0 w 1219200"/>
              <a:gd name="connsiteY0" fmla="*/ 609600 h 1219200"/>
              <a:gd name="connisteX1" fmla="*/ 609600 w 1219200"/>
              <a:gd name="connsiteY1" fmla="*/ 0 h 1219200"/>
              <a:gd name="connisteX2" fmla="*/ 609600 w 1219200"/>
              <a:gd name="connsiteY2" fmla="*/ 0 h 1219200"/>
              <a:gd name="connisteX3" fmla="*/ 1219200 w 1219200"/>
              <a:gd name="connsiteY3" fmla="*/ 609600 h 1219200"/>
              <a:gd name="connisteX4" fmla="*/ 1219200 w 1219200"/>
              <a:gd name="connsiteY4" fmla="*/ 609600 h 1219200"/>
              <a:gd name="connisteX5" fmla="*/ 609600 w 1219200"/>
              <a:gd name="connsiteY5" fmla="*/ 1219200 h 1219200"/>
              <a:gd name="connisteX6" fmla="*/ 609600 w 1219200"/>
              <a:gd name="connsiteY6" fmla="*/ 1219200 h 1219200"/>
              <a:gd name="connisteX7" fmla="*/ 0 w 1219200"/>
              <a:gd name="connsiteY7" fmla="*/ 609600 h 1219200"/>
              <a:gd name="connisteX8" fmla="*/ 0 w 1219200"/>
              <a:gd name="connsiteY8" fmla="*/ 609600 h 1219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1219200" h="1219200">
                <a:moveTo>
                  <a:pt x="0" y="609600"/>
                </a:moveTo>
                <a:cubicBezTo>
                  <a:pt x="0" y="272927"/>
                  <a:pt x="272927" y="0"/>
                  <a:pt x="609600" y="0"/>
                </a:cubicBezTo>
                <a:lnTo>
                  <a:pt x="609600" y="0"/>
                </a:lnTo>
                <a:cubicBezTo>
                  <a:pt x="946273" y="0"/>
                  <a:pt x="1219200" y="272927"/>
                  <a:pt x="1219200" y="609600"/>
                </a:cubicBezTo>
                <a:lnTo>
                  <a:pt x="1219200" y="609600"/>
                </a:lnTo>
                <a:cubicBezTo>
                  <a:pt x="1219200" y="946273"/>
                  <a:pt x="946273" y="1219200"/>
                  <a:pt x="609600" y="1219200"/>
                </a:cubicBezTo>
                <a:lnTo>
                  <a:pt x="609600" y="1219200"/>
                </a:lnTo>
                <a:cubicBezTo>
                  <a:pt x="272927" y="1219200"/>
                  <a:pt x="0" y="946273"/>
                  <a:pt x="0" y="609600"/>
                </a:cubicBezTo>
                <a:lnTo>
                  <a:pt x="0" y="6096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</a:p>
        </p:txBody>
      </p:sp>
      <p:sp>
        <p:nvSpPr>
          <p:cNvPr id="19" name="文本占位符 18"/>
          <p:cNvSpPr>
            <a:spLocks noGrp="1"/>
          </p:cNvSpPr>
          <p:nvPr>
            <p:ph type="body" idx="16390" hasCustomPrompt="1"/>
            <p:custDataLst>
              <p:tags r:id="rId12"/>
            </p:custDataLst>
          </p:nvPr>
        </p:nvSpPr>
        <p:spPr>
          <a:xfrm>
            <a:off x="2082800" y="4114800"/>
            <a:ext cx="3784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</a:p>
        </p:txBody>
      </p:sp>
      <p:sp>
        <p:nvSpPr>
          <p:cNvPr id="20" name="文本占位符 19"/>
          <p:cNvSpPr>
            <a:spLocks noGrp="1"/>
          </p:cNvSpPr>
          <p:nvPr>
            <p:ph type="body" idx="16391" hasCustomPrompt="1"/>
            <p:custDataLst>
              <p:tags r:id="rId13"/>
            </p:custDataLst>
          </p:nvPr>
        </p:nvSpPr>
        <p:spPr>
          <a:xfrm>
            <a:off x="2082800" y="4622800"/>
            <a:ext cx="37846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  <p:sp>
        <p:nvSpPr>
          <p:cNvPr id="21" name="图片占位符 20"/>
          <p:cNvSpPr>
            <a:spLocks noGrp="1"/>
          </p:cNvSpPr>
          <p:nvPr>
            <p:ph type="pic" idx="16397" hasCustomPrompt="1"/>
            <p:custDataLst>
              <p:tags r:id="rId14"/>
            </p:custDataLst>
          </p:nvPr>
        </p:nvSpPr>
        <p:spPr>
          <a:xfrm>
            <a:off x="6324600" y="4368800"/>
            <a:ext cx="1219200" cy="1219200"/>
          </a:xfrm>
          <a:custGeom>
            <a:avLst/>
            <a:gdLst>
              <a:gd name="connisteX0" fmla="*/ 0 w 1219200"/>
              <a:gd name="connsiteY0" fmla="*/ 609600 h 1219200"/>
              <a:gd name="connisteX1" fmla="*/ 609600 w 1219200"/>
              <a:gd name="connsiteY1" fmla="*/ 0 h 1219200"/>
              <a:gd name="connisteX2" fmla="*/ 609600 w 1219200"/>
              <a:gd name="connsiteY2" fmla="*/ 0 h 1219200"/>
              <a:gd name="connisteX3" fmla="*/ 1219200 w 1219200"/>
              <a:gd name="connsiteY3" fmla="*/ 609600 h 1219200"/>
              <a:gd name="connisteX4" fmla="*/ 1219200 w 1219200"/>
              <a:gd name="connsiteY4" fmla="*/ 609600 h 1219200"/>
              <a:gd name="connisteX5" fmla="*/ 609600 w 1219200"/>
              <a:gd name="connsiteY5" fmla="*/ 1219200 h 1219200"/>
              <a:gd name="connisteX6" fmla="*/ 609600 w 1219200"/>
              <a:gd name="connsiteY6" fmla="*/ 1219200 h 1219200"/>
              <a:gd name="connisteX7" fmla="*/ 0 w 1219200"/>
              <a:gd name="connsiteY7" fmla="*/ 609600 h 1219200"/>
              <a:gd name="connisteX8" fmla="*/ 0 w 1219200"/>
              <a:gd name="connsiteY8" fmla="*/ 609600 h 1219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1219200" h="1219200">
                <a:moveTo>
                  <a:pt x="0" y="609600"/>
                </a:moveTo>
                <a:cubicBezTo>
                  <a:pt x="0" y="272927"/>
                  <a:pt x="272927" y="0"/>
                  <a:pt x="609600" y="0"/>
                </a:cubicBezTo>
                <a:lnTo>
                  <a:pt x="609600" y="0"/>
                </a:lnTo>
                <a:cubicBezTo>
                  <a:pt x="946273" y="0"/>
                  <a:pt x="1219200" y="272927"/>
                  <a:pt x="1219200" y="609600"/>
                </a:cubicBezTo>
                <a:lnTo>
                  <a:pt x="1219200" y="609600"/>
                </a:lnTo>
                <a:cubicBezTo>
                  <a:pt x="1219200" y="946273"/>
                  <a:pt x="946273" y="1219200"/>
                  <a:pt x="609600" y="1219200"/>
                </a:cubicBezTo>
                <a:lnTo>
                  <a:pt x="609600" y="1219200"/>
                </a:lnTo>
                <a:cubicBezTo>
                  <a:pt x="272927" y="1219200"/>
                  <a:pt x="0" y="946273"/>
                  <a:pt x="0" y="609600"/>
                </a:cubicBezTo>
                <a:lnTo>
                  <a:pt x="0" y="6096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</a:p>
        </p:txBody>
      </p:sp>
      <p:sp>
        <p:nvSpPr>
          <p:cNvPr id="22" name="文本占位符 21"/>
          <p:cNvSpPr>
            <a:spLocks noGrp="1"/>
          </p:cNvSpPr>
          <p:nvPr>
            <p:ph type="body" idx="16392" hasCustomPrompt="1"/>
            <p:custDataLst>
              <p:tags r:id="rId15"/>
            </p:custDataLst>
          </p:nvPr>
        </p:nvSpPr>
        <p:spPr>
          <a:xfrm>
            <a:off x="7797800" y="4114800"/>
            <a:ext cx="3784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</a:p>
        </p:txBody>
      </p:sp>
      <p:sp>
        <p:nvSpPr>
          <p:cNvPr id="23" name="文本占位符 22"/>
          <p:cNvSpPr>
            <a:spLocks noGrp="1"/>
          </p:cNvSpPr>
          <p:nvPr>
            <p:ph type="body" idx="16393" hasCustomPrompt="1"/>
            <p:custDataLst>
              <p:tags r:id="rId16"/>
            </p:custDataLst>
          </p:nvPr>
        </p:nvSpPr>
        <p:spPr>
          <a:xfrm>
            <a:off x="7797800" y="4622800"/>
            <a:ext cx="37846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51_15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  <a:t>2025-06-25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4"/>
            </p:custDataLst>
          </p:nvPr>
        </p:nvSpPr>
        <p:spPr>
          <a:xfrm>
            <a:off x="609600" y="37846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</a:p>
        </p:txBody>
      </p:sp>
      <p:sp>
        <p:nvSpPr>
          <p:cNvPr id="12" name="内容占位符 11"/>
          <p:cNvSpPr>
            <a:spLocks noGrp="1"/>
          </p:cNvSpPr>
          <p:nvPr>
            <p:ph idx="16392" hasCustomPrompt="1"/>
            <p:custDataLst>
              <p:tags r:id="rId5"/>
            </p:custDataLst>
          </p:nvPr>
        </p:nvSpPr>
        <p:spPr>
          <a:xfrm>
            <a:off x="609600" y="609600"/>
            <a:ext cx="10972800" cy="2641600"/>
          </a:xfrm>
          <a:custGeom>
            <a:avLst/>
            <a:gdLst>
              <a:gd name="connisteX0" fmla="*/ 0 w 10972800"/>
              <a:gd name="connsiteY0" fmla="*/ 203200 h 2641600"/>
              <a:gd name="connisteX1" fmla="*/ 203200 w 10972800"/>
              <a:gd name="connsiteY1" fmla="*/ 0 h 2641600"/>
              <a:gd name="connisteX2" fmla="*/ 10769600 w 10972800"/>
              <a:gd name="connsiteY2" fmla="*/ 0 h 2641600"/>
              <a:gd name="connisteX3" fmla="*/ 10972800 w 10972800"/>
              <a:gd name="connsiteY3" fmla="*/ 203200 h 2641600"/>
              <a:gd name="connisteX4" fmla="*/ 10972800 w 10972800"/>
              <a:gd name="connsiteY4" fmla="*/ 2438400 h 2641600"/>
              <a:gd name="connisteX5" fmla="*/ 10769600 w 10972800"/>
              <a:gd name="connsiteY5" fmla="*/ 2641600 h 2641600"/>
              <a:gd name="connisteX6" fmla="*/ 203200 w 10972800"/>
              <a:gd name="connsiteY6" fmla="*/ 2641600 h 2641600"/>
              <a:gd name="connisteX7" fmla="*/ 0 w 10972800"/>
              <a:gd name="connsiteY7" fmla="*/ 2438400 h 2641600"/>
              <a:gd name="connisteX8" fmla="*/ 0 w 10972800"/>
              <a:gd name="connsiteY8" fmla="*/ 203200 h 2641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10972800" h="26416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0769600" y="0"/>
                </a:lnTo>
                <a:cubicBezTo>
                  <a:pt x="10881824" y="0"/>
                  <a:pt x="10972800" y="90976"/>
                  <a:pt x="10972800" y="203200"/>
                </a:cubicBezTo>
                <a:lnTo>
                  <a:pt x="10972800" y="2438400"/>
                </a:lnTo>
                <a:cubicBezTo>
                  <a:pt x="10972800" y="2550624"/>
                  <a:pt x="10881824" y="2641600"/>
                  <a:pt x="10769600" y="2641600"/>
                </a:cubicBezTo>
                <a:lnTo>
                  <a:pt x="203200" y="2641600"/>
                </a:lnTo>
                <a:cubicBezTo>
                  <a:pt x="90976" y="2641600"/>
                  <a:pt x="0" y="2550624"/>
                  <a:pt x="0" y="24384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idx="16386" hasCustomPrompt="1"/>
            <p:custDataLst>
              <p:tags r:id="rId6"/>
            </p:custDataLst>
          </p:nvPr>
        </p:nvSpPr>
        <p:spPr>
          <a:xfrm>
            <a:off x="609600" y="4775200"/>
            <a:ext cx="3251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</a:p>
        </p:txBody>
      </p:sp>
      <p:sp>
        <p:nvSpPr>
          <p:cNvPr id="14" name="文本占位符 13"/>
          <p:cNvSpPr>
            <a:spLocks noGrp="1"/>
          </p:cNvSpPr>
          <p:nvPr>
            <p:ph type="body" idx="16387" hasCustomPrompt="1"/>
            <p:custDataLst>
              <p:tags r:id="rId7"/>
            </p:custDataLst>
          </p:nvPr>
        </p:nvSpPr>
        <p:spPr>
          <a:xfrm>
            <a:off x="609600" y="5334000"/>
            <a:ext cx="32512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  <p:sp>
        <p:nvSpPr>
          <p:cNvPr id="15" name="文本占位符 14"/>
          <p:cNvSpPr>
            <a:spLocks noGrp="1"/>
          </p:cNvSpPr>
          <p:nvPr>
            <p:ph type="body" idx="16388" hasCustomPrompt="1"/>
            <p:custDataLst>
              <p:tags r:id="rId8"/>
            </p:custDataLst>
          </p:nvPr>
        </p:nvSpPr>
        <p:spPr>
          <a:xfrm>
            <a:off x="4470400" y="4775200"/>
            <a:ext cx="3251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</a:p>
        </p:txBody>
      </p:sp>
      <p:sp>
        <p:nvSpPr>
          <p:cNvPr id="16" name="文本占位符 15"/>
          <p:cNvSpPr>
            <a:spLocks noGrp="1"/>
          </p:cNvSpPr>
          <p:nvPr>
            <p:ph type="body" idx="16389" hasCustomPrompt="1"/>
            <p:custDataLst>
              <p:tags r:id="rId9"/>
            </p:custDataLst>
          </p:nvPr>
        </p:nvSpPr>
        <p:spPr>
          <a:xfrm>
            <a:off x="4470400" y="5334000"/>
            <a:ext cx="32512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  <p:sp>
        <p:nvSpPr>
          <p:cNvPr id="17" name="文本占位符 16"/>
          <p:cNvSpPr>
            <a:spLocks noGrp="1"/>
          </p:cNvSpPr>
          <p:nvPr>
            <p:ph type="body" idx="16390" hasCustomPrompt="1"/>
            <p:custDataLst>
              <p:tags r:id="rId10"/>
            </p:custDataLst>
          </p:nvPr>
        </p:nvSpPr>
        <p:spPr>
          <a:xfrm>
            <a:off x="8331200" y="4775200"/>
            <a:ext cx="3251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</a:p>
        </p:txBody>
      </p:sp>
      <p:sp>
        <p:nvSpPr>
          <p:cNvPr id="18" name="文本占位符 17"/>
          <p:cNvSpPr>
            <a:spLocks noGrp="1"/>
          </p:cNvSpPr>
          <p:nvPr>
            <p:ph type="body" idx="16391" hasCustomPrompt="1"/>
            <p:custDataLst>
              <p:tags r:id="rId11"/>
            </p:custDataLst>
          </p:nvPr>
        </p:nvSpPr>
        <p:spPr>
          <a:xfrm>
            <a:off x="8331200" y="5334000"/>
            <a:ext cx="32512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27_45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  <a:t>2025-06-25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4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</a:p>
        </p:txBody>
      </p:sp>
      <p:sp>
        <p:nvSpPr>
          <p:cNvPr id="12" name="装饰  1"/>
          <p:cNvSpPr>
            <a:spLocks noGrp="1"/>
          </p:cNvSpPr>
          <p:nvPr>
            <p:ph type="body" idx="16404" hasCustomPrompt="1"/>
            <p:custDataLst>
              <p:tags r:id="rId5"/>
            </p:custDataLst>
          </p:nvPr>
        </p:nvSpPr>
        <p:spPr>
          <a:xfrm>
            <a:off x="609600" y="2057400"/>
            <a:ext cx="609600" cy="609600"/>
          </a:xfrm>
          <a:custGeom>
            <a:avLst/>
            <a:gdLst>
              <a:gd name="connisteX0" fmla="*/ 0 w 609600"/>
              <a:gd name="connsiteY0" fmla="*/ 203200 h 609600"/>
              <a:gd name="connisteX1" fmla="*/ 203200 w 609600"/>
              <a:gd name="connsiteY1" fmla="*/ 0 h 609600"/>
              <a:gd name="connisteX2" fmla="*/ 406400 w 609600"/>
              <a:gd name="connsiteY2" fmla="*/ 0 h 609600"/>
              <a:gd name="connisteX3" fmla="*/ 609600 w 609600"/>
              <a:gd name="connsiteY3" fmla="*/ 203200 h 609600"/>
              <a:gd name="connisteX4" fmla="*/ 609600 w 609600"/>
              <a:gd name="connsiteY4" fmla="*/ 406400 h 609600"/>
              <a:gd name="connisteX5" fmla="*/ 406400 w 609600"/>
              <a:gd name="connsiteY5" fmla="*/ 609600 h 609600"/>
              <a:gd name="connisteX6" fmla="*/ 203200 w 609600"/>
              <a:gd name="connsiteY6" fmla="*/ 609600 h 609600"/>
              <a:gd name="connisteX7" fmla="*/ 0 w 609600"/>
              <a:gd name="connsiteY7" fmla="*/ 406400 h 609600"/>
              <a:gd name="connisteX8" fmla="*/ 0 w 609600"/>
              <a:gd name="connsiteY8" fmla="*/ 203200 h 609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609600" h="6096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406400" y="0"/>
                </a:lnTo>
                <a:cubicBezTo>
                  <a:pt x="518624" y="0"/>
                  <a:pt x="609600" y="90976"/>
                  <a:pt x="609600" y="203200"/>
                </a:cubicBezTo>
                <a:lnTo>
                  <a:pt x="609600" y="406400"/>
                </a:lnTo>
                <a:cubicBezTo>
                  <a:pt x="609600" y="518624"/>
                  <a:pt x="518624" y="609600"/>
                  <a:pt x="406400" y="609600"/>
                </a:cubicBezTo>
                <a:lnTo>
                  <a:pt x="203200" y="609600"/>
                </a:lnTo>
                <a:cubicBezTo>
                  <a:pt x="90976" y="609600"/>
                  <a:pt x="0" y="518624"/>
                  <a:pt x="0" y="406400"/>
                </a:cubicBezTo>
                <a:lnTo>
                  <a:pt x="0" y="2032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idx="16388" hasCustomPrompt="1"/>
            <p:custDataLst>
              <p:tags r:id="rId6"/>
            </p:custDataLst>
          </p:nvPr>
        </p:nvSpPr>
        <p:spPr>
          <a:xfrm>
            <a:off x="762000" y="2235200"/>
            <a:ext cx="304800" cy="2540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20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01</a:t>
            </a:r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7"/>
            </p:custDataLst>
          </p:nvPr>
        </p:nvSpPr>
        <p:spPr>
          <a:xfrm>
            <a:off x="1422400" y="1828800"/>
            <a:ext cx="4445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8"/>
            </p:custDataLst>
          </p:nvPr>
        </p:nvSpPr>
        <p:spPr>
          <a:xfrm>
            <a:off x="1422400" y="2286000"/>
            <a:ext cx="44450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  <p:sp>
        <p:nvSpPr>
          <p:cNvPr id="16" name="装饰  5"/>
          <p:cNvSpPr>
            <a:spLocks noGrp="1"/>
          </p:cNvSpPr>
          <p:nvPr>
            <p:ph type="body" idx="16405" hasCustomPrompt="1"/>
            <p:custDataLst>
              <p:tags r:id="rId9"/>
            </p:custDataLst>
          </p:nvPr>
        </p:nvSpPr>
        <p:spPr>
          <a:xfrm>
            <a:off x="6324600" y="2057400"/>
            <a:ext cx="609600" cy="609600"/>
          </a:xfrm>
          <a:custGeom>
            <a:avLst/>
            <a:gdLst>
              <a:gd name="connisteX0" fmla="*/ 0 w 609600"/>
              <a:gd name="connsiteY0" fmla="*/ 203200 h 609600"/>
              <a:gd name="connisteX1" fmla="*/ 203200 w 609600"/>
              <a:gd name="connsiteY1" fmla="*/ 0 h 609600"/>
              <a:gd name="connisteX2" fmla="*/ 406400 w 609600"/>
              <a:gd name="connsiteY2" fmla="*/ 0 h 609600"/>
              <a:gd name="connisteX3" fmla="*/ 609600 w 609600"/>
              <a:gd name="connsiteY3" fmla="*/ 203200 h 609600"/>
              <a:gd name="connisteX4" fmla="*/ 609600 w 609600"/>
              <a:gd name="connsiteY4" fmla="*/ 406400 h 609600"/>
              <a:gd name="connisteX5" fmla="*/ 406400 w 609600"/>
              <a:gd name="connsiteY5" fmla="*/ 609600 h 609600"/>
              <a:gd name="connisteX6" fmla="*/ 203200 w 609600"/>
              <a:gd name="connsiteY6" fmla="*/ 609600 h 609600"/>
              <a:gd name="connisteX7" fmla="*/ 0 w 609600"/>
              <a:gd name="connsiteY7" fmla="*/ 406400 h 609600"/>
              <a:gd name="connisteX8" fmla="*/ 0 w 609600"/>
              <a:gd name="connsiteY8" fmla="*/ 203200 h 609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609600" h="6096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406400" y="0"/>
                </a:lnTo>
                <a:cubicBezTo>
                  <a:pt x="518624" y="0"/>
                  <a:pt x="609600" y="90976"/>
                  <a:pt x="609600" y="203200"/>
                </a:cubicBezTo>
                <a:lnTo>
                  <a:pt x="609600" y="406400"/>
                </a:lnTo>
                <a:cubicBezTo>
                  <a:pt x="609600" y="518624"/>
                  <a:pt x="518624" y="609600"/>
                  <a:pt x="406400" y="609600"/>
                </a:cubicBezTo>
                <a:lnTo>
                  <a:pt x="203200" y="609600"/>
                </a:lnTo>
                <a:cubicBezTo>
                  <a:pt x="90976" y="609600"/>
                  <a:pt x="0" y="518624"/>
                  <a:pt x="0" y="406400"/>
                </a:cubicBezTo>
                <a:lnTo>
                  <a:pt x="0" y="2032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17" name="文本占位符 16"/>
          <p:cNvSpPr>
            <a:spLocks noGrp="1"/>
          </p:cNvSpPr>
          <p:nvPr>
            <p:ph type="body" idx="16391" hasCustomPrompt="1"/>
            <p:custDataLst>
              <p:tags r:id="rId10"/>
            </p:custDataLst>
          </p:nvPr>
        </p:nvSpPr>
        <p:spPr>
          <a:xfrm>
            <a:off x="6477000" y="2235200"/>
            <a:ext cx="304800" cy="2540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20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02</a:t>
            </a:r>
          </a:p>
        </p:txBody>
      </p:sp>
      <p:sp>
        <p:nvSpPr>
          <p:cNvPr id="18" name="文本占位符 17"/>
          <p:cNvSpPr>
            <a:spLocks noGrp="1"/>
          </p:cNvSpPr>
          <p:nvPr>
            <p:ph type="body" idx="16389" hasCustomPrompt="1"/>
            <p:custDataLst>
              <p:tags r:id="rId11"/>
            </p:custDataLst>
          </p:nvPr>
        </p:nvSpPr>
        <p:spPr>
          <a:xfrm>
            <a:off x="7137400" y="1828800"/>
            <a:ext cx="4445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</a:p>
        </p:txBody>
      </p:sp>
      <p:sp>
        <p:nvSpPr>
          <p:cNvPr id="19" name="文本占位符 18"/>
          <p:cNvSpPr>
            <a:spLocks noGrp="1"/>
          </p:cNvSpPr>
          <p:nvPr>
            <p:ph type="body" idx="16390" hasCustomPrompt="1"/>
            <p:custDataLst>
              <p:tags r:id="rId12"/>
            </p:custDataLst>
          </p:nvPr>
        </p:nvSpPr>
        <p:spPr>
          <a:xfrm>
            <a:off x="7137400" y="2286000"/>
            <a:ext cx="44450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  <p:sp>
        <p:nvSpPr>
          <p:cNvPr id="20" name="装饰  9"/>
          <p:cNvSpPr>
            <a:spLocks noGrp="1"/>
          </p:cNvSpPr>
          <p:nvPr>
            <p:ph type="body" idx="16406" hasCustomPrompt="1"/>
            <p:custDataLst>
              <p:tags r:id="rId13"/>
            </p:custDataLst>
          </p:nvPr>
        </p:nvSpPr>
        <p:spPr>
          <a:xfrm>
            <a:off x="609600" y="3581400"/>
            <a:ext cx="609600" cy="609600"/>
          </a:xfrm>
          <a:custGeom>
            <a:avLst/>
            <a:gdLst>
              <a:gd name="connisteX0" fmla="*/ 0 w 609600"/>
              <a:gd name="connsiteY0" fmla="*/ 203200 h 609600"/>
              <a:gd name="connisteX1" fmla="*/ 203200 w 609600"/>
              <a:gd name="connsiteY1" fmla="*/ 0 h 609600"/>
              <a:gd name="connisteX2" fmla="*/ 406400 w 609600"/>
              <a:gd name="connsiteY2" fmla="*/ 0 h 609600"/>
              <a:gd name="connisteX3" fmla="*/ 609600 w 609600"/>
              <a:gd name="connsiteY3" fmla="*/ 203200 h 609600"/>
              <a:gd name="connisteX4" fmla="*/ 609600 w 609600"/>
              <a:gd name="connsiteY4" fmla="*/ 406400 h 609600"/>
              <a:gd name="connisteX5" fmla="*/ 406400 w 609600"/>
              <a:gd name="connsiteY5" fmla="*/ 609600 h 609600"/>
              <a:gd name="connisteX6" fmla="*/ 203200 w 609600"/>
              <a:gd name="connsiteY6" fmla="*/ 609600 h 609600"/>
              <a:gd name="connisteX7" fmla="*/ 0 w 609600"/>
              <a:gd name="connsiteY7" fmla="*/ 406400 h 609600"/>
              <a:gd name="connisteX8" fmla="*/ 0 w 609600"/>
              <a:gd name="connsiteY8" fmla="*/ 203200 h 609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609600" h="6096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406400" y="0"/>
                </a:lnTo>
                <a:cubicBezTo>
                  <a:pt x="518624" y="0"/>
                  <a:pt x="609600" y="90976"/>
                  <a:pt x="609600" y="203200"/>
                </a:cubicBezTo>
                <a:lnTo>
                  <a:pt x="609600" y="406400"/>
                </a:lnTo>
                <a:cubicBezTo>
                  <a:pt x="609600" y="518624"/>
                  <a:pt x="518624" y="609600"/>
                  <a:pt x="406400" y="609600"/>
                </a:cubicBezTo>
                <a:lnTo>
                  <a:pt x="203200" y="609600"/>
                </a:lnTo>
                <a:cubicBezTo>
                  <a:pt x="90976" y="609600"/>
                  <a:pt x="0" y="518624"/>
                  <a:pt x="0" y="406400"/>
                </a:cubicBezTo>
                <a:lnTo>
                  <a:pt x="0" y="2032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21" name="文本占位符 20"/>
          <p:cNvSpPr>
            <a:spLocks noGrp="1"/>
          </p:cNvSpPr>
          <p:nvPr>
            <p:ph type="body" idx="16394" hasCustomPrompt="1"/>
            <p:custDataLst>
              <p:tags r:id="rId14"/>
            </p:custDataLst>
          </p:nvPr>
        </p:nvSpPr>
        <p:spPr>
          <a:xfrm>
            <a:off x="762000" y="3759200"/>
            <a:ext cx="304800" cy="2540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20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03</a:t>
            </a:r>
          </a:p>
        </p:txBody>
      </p:sp>
      <p:sp>
        <p:nvSpPr>
          <p:cNvPr id="22" name="文本占位符 21"/>
          <p:cNvSpPr>
            <a:spLocks noGrp="1"/>
          </p:cNvSpPr>
          <p:nvPr>
            <p:ph type="body" idx="16392" hasCustomPrompt="1"/>
            <p:custDataLst>
              <p:tags r:id="rId15"/>
            </p:custDataLst>
          </p:nvPr>
        </p:nvSpPr>
        <p:spPr>
          <a:xfrm>
            <a:off x="1422400" y="3352800"/>
            <a:ext cx="4445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</a:p>
        </p:txBody>
      </p:sp>
      <p:sp>
        <p:nvSpPr>
          <p:cNvPr id="23" name="文本占位符 22"/>
          <p:cNvSpPr>
            <a:spLocks noGrp="1"/>
          </p:cNvSpPr>
          <p:nvPr>
            <p:ph type="body" idx="16393" hasCustomPrompt="1"/>
            <p:custDataLst>
              <p:tags r:id="rId16"/>
            </p:custDataLst>
          </p:nvPr>
        </p:nvSpPr>
        <p:spPr>
          <a:xfrm>
            <a:off x="1422400" y="3810000"/>
            <a:ext cx="44450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  <p:sp>
        <p:nvSpPr>
          <p:cNvPr id="24" name="装饰  3"/>
          <p:cNvSpPr>
            <a:spLocks noGrp="1"/>
          </p:cNvSpPr>
          <p:nvPr>
            <p:ph type="body" idx="16407" hasCustomPrompt="1"/>
            <p:custDataLst>
              <p:tags r:id="rId17"/>
            </p:custDataLst>
          </p:nvPr>
        </p:nvSpPr>
        <p:spPr>
          <a:xfrm>
            <a:off x="6324600" y="3581400"/>
            <a:ext cx="609600" cy="609600"/>
          </a:xfrm>
          <a:custGeom>
            <a:avLst/>
            <a:gdLst>
              <a:gd name="connisteX0" fmla="*/ 0 w 609600"/>
              <a:gd name="connsiteY0" fmla="*/ 203200 h 609600"/>
              <a:gd name="connisteX1" fmla="*/ 203200 w 609600"/>
              <a:gd name="connsiteY1" fmla="*/ 0 h 609600"/>
              <a:gd name="connisteX2" fmla="*/ 406400 w 609600"/>
              <a:gd name="connsiteY2" fmla="*/ 0 h 609600"/>
              <a:gd name="connisteX3" fmla="*/ 609600 w 609600"/>
              <a:gd name="connsiteY3" fmla="*/ 203200 h 609600"/>
              <a:gd name="connisteX4" fmla="*/ 609600 w 609600"/>
              <a:gd name="connsiteY4" fmla="*/ 406400 h 609600"/>
              <a:gd name="connisteX5" fmla="*/ 406400 w 609600"/>
              <a:gd name="connsiteY5" fmla="*/ 609600 h 609600"/>
              <a:gd name="connisteX6" fmla="*/ 203200 w 609600"/>
              <a:gd name="connsiteY6" fmla="*/ 609600 h 609600"/>
              <a:gd name="connisteX7" fmla="*/ 0 w 609600"/>
              <a:gd name="connsiteY7" fmla="*/ 406400 h 609600"/>
              <a:gd name="connisteX8" fmla="*/ 0 w 609600"/>
              <a:gd name="connsiteY8" fmla="*/ 203200 h 609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609600" h="6096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406400" y="0"/>
                </a:lnTo>
                <a:cubicBezTo>
                  <a:pt x="518624" y="0"/>
                  <a:pt x="609600" y="90976"/>
                  <a:pt x="609600" y="203200"/>
                </a:cubicBezTo>
                <a:lnTo>
                  <a:pt x="609600" y="406400"/>
                </a:lnTo>
                <a:cubicBezTo>
                  <a:pt x="609600" y="518624"/>
                  <a:pt x="518624" y="609600"/>
                  <a:pt x="406400" y="609600"/>
                </a:cubicBezTo>
                <a:lnTo>
                  <a:pt x="203200" y="609600"/>
                </a:lnTo>
                <a:cubicBezTo>
                  <a:pt x="90976" y="609600"/>
                  <a:pt x="0" y="518624"/>
                  <a:pt x="0" y="406400"/>
                </a:cubicBezTo>
                <a:lnTo>
                  <a:pt x="0" y="2032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25" name="文本占位符 24"/>
          <p:cNvSpPr>
            <a:spLocks noGrp="1"/>
          </p:cNvSpPr>
          <p:nvPr>
            <p:ph type="body" idx="16397" hasCustomPrompt="1"/>
            <p:custDataLst>
              <p:tags r:id="rId18"/>
            </p:custDataLst>
          </p:nvPr>
        </p:nvSpPr>
        <p:spPr>
          <a:xfrm>
            <a:off x="6477000" y="3759200"/>
            <a:ext cx="304800" cy="2540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20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04</a:t>
            </a:r>
          </a:p>
        </p:txBody>
      </p:sp>
      <p:sp>
        <p:nvSpPr>
          <p:cNvPr id="26" name="文本占位符 25"/>
          <p:cNvSpPr>
            <a:spLocks noGrp="1"/>
          </p:cNvSpPr>
          <p:nvPr>
            <p:ph type="body" idx="16395" hasCustomPrompt="1"/>
            <p:custDataLst>
              <p:tags r:id="rId19"/>
            </p:custDataLst>
          </p:nvPr>
        </p:nvSpPr>
        <p:spPr>
          <a:xfrm>
            <a:off x="7137400" y="3352800"/>
            <a:ext cx="4445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</a:p>
        </p:txBody>
      </p:sp>
      <p:sp>
        <p:nvSpPr>
          <p:cNvPr id="27" name="文本占位符 26"/>
          <p:cNvSpPr>
            <a:spLocks noGrp="1"/>
          </p:cNvSpPr>
          <p:nvPr>
            <p:ph type="body" idx="16396" hasCustomPrompt="1"/>
            <p:custDataLst>
              <p:tags r:id="rId20"/>
            </p:custDataLst>
          </p:nvPr>
        </p:nvSpPr>
        <p:spPr>
          <a:xfrm>
            <a:off x="7137400" y="3810000"/>
            <a:ext cx="44450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  <p:sp>
        <p:nvSpPr>
          <p:cNvPr id="28" name="装饰  7"/>
          <p:cNvSpPr>
            <a:spLocks noGrp="1"/>
          </p:cNvSpPr>
          <p:nvPr>
            <p:ph type="body" idx="16408" hasCustomPrompt="1"/>
            <p:custDataLst>
              <p:tags r:id="rId21"/>
            </p:custDataLst>
          </p:nvPr>
        </p:nvSpPr>
        <p:spPr>
          <a:xfrm>
            <a:off x="609600" y="5105400"/>
            <a:ext cx="609600" cy="609600"/>
          </a:xfrm>
          <a:custGeom>
            <a:avLst/>
            <a:gdLst>
              <a:gd name="connisteX0" fmla="*/ 0 w 609600"/>
              <a:gd name="connsiteY0" fmla="*/ 203200 h 609600"/>
              <a:gd name="connisteX1" fmla="*/ 203200 w 609600"/>
              <a:gd name="connsiteY1" fmla="*/ 0 h 609600"/>
              <a:gd name="connisteX2" fmla="*/ 406400 w 609600"/>
              <a:gd name="connsiteY2" fmla="*/ 0 h 609600"/>
              <a:gd name="connisteX3" fmla="*/ 609600 w 609600"/>
              <a:gd name="connsiteY3" fmla="*/ 203200 h 609600"/>
              <a:gd name="connisteX4" fmla="*/ 609600 w 609600"/>
              <a:gd name="connsiteY4" fmla="*/ 406400 h 609600"/>
              <a:gd name="connisteX5" fmla="*/ 406400 w 609600"/>
              <a:gd name="connsiteY5" fmla="*/ 609600 h 609600"/>
              <a:gd name="connisteX6" fmla="*/ 203200 w 609600"/>
              <a:gd name="connsiteY6" fmla="*/ 609600 h 609600"/>
              <a:gd name="connisteX7" fmla="*/ 0 w 609600"/>
              <a:gd name="connsiteY7" fmla="*/ 406400 h 609600"/>
              <a:gd name="connisteX8" fmla="*/ 0 w 609600"/>
              <a:gd name="connsiteY8" fmla="*/ 203200 h 609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609600" h="6096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406400" y="0"/>
                </a:lnTo>
                <a:cubicBezTo>
                  <a:pt x="518624" y="0"/>
                  <a:pt x="609600" y="90976"/>
                  <a:pt x="609600" y="203200"/>
                </a:cubicBezTo>
                <a:lnTo>
                  <a:pt x="609600" y="406400"/>
                </a:lnTo>
                <a:cubicBezTo>
                  <a:pt x="609600" y="518624"/>
                  <a:pt x="518624" y="609600"/>
                  <a:pt x="406400" y="609600"/>
                </a:cubicBezTo>
                <a:lnTo>
                  <a:pt x="203200" y="609600"/>
                </a:lnTo>
                <a:cubicBezTo>
                  <a:pt x="90976" y="609600"/>
                  <a:pt x="0" y="518624"/>
                  <a:pt x="0" y="406400"/>
                </a:cubicBezTo>
                <a:lnTo>
                  <a:pt x="0" y="2032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29" name="文本占位符 28"/>
          <p:cNvSpPr>
            <a:spLocks noGrp="1"/>
          </p:cNvSpPr>
          <p:nvPr>
            <p:ph type="body" idx="16400" hasCustomPrompt="1"/>
            <p:custDataLst>
              <p:tags r:id="rId22"/>
            </p:custDataLst>
          </p:nvPr>
        </p:nvSpPr>
        <p:spPr>
          <a:xfrm>
            <a:off x="762000" y="5283200"/>
            <a:ext cx="304800" cy="2540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20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05</a:t>
            </a:r>
          </a:p>
        </p:txBody>
      </p:sp>
      <p:sp>
        <p:nvSpPr>
          <p:cNvPr id="30" name="文本占位符 29"/>
          <p:cNvSpPr>
            <a:spLocks noGrp="1"/>
          </p:cNvSpPr>
          <p:nvPr>
            <p:ph type="body" idx="16398" hasCustomPrompt="1"/>
            <p:custDataLst>
              <p:tags r:id="rId23"/>
            </p:custDataLst>
          </p:nvPr>
        </p:nvSpPr>
        <p:spPr>
          <a:xfrm>
            <a:off x="1422400" y="4876800"/>
            <a:ext cx="4445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</a:p>
        </p:txBody>
      </p:sp>
      <p:sp>
        <p:nvSpPr>
          <p:cNvPr id="31" name="文本占位符 30"/>
          <p:cNvSpPr>
            <a:spLocks noGrp="1"/>
          </p:cNvSpPr>
          <p:nvPr>
            <p:ph type="body" idx="16399" hasCustomPrompt="1"/>
            <p:custDataLst>
              <p:tags r:id="rId24"/>
            </p:custDataLst>
          </p:nvPr>
        </p:nvSpPr>
        <p:spPr>
          <a:xfrm>
            <a:off x="1422400" y="5334000"/>
            <a:ext cx="44450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  <p:sp>
        <p:nvSpPr>
          <p:cNvPr id="32" name="装饰  1"/>
          <p:cNvSpPr>
            <a:spLocks noGrp="1"/>
          </p:cNvSpPr>
          <p:nvPr>
            <p:ph type="body" idx="16409" hasCustomPrompt="1"/>
            <p:custDataLst>
              <p:tags r:id="rId25"/>
            </p:custDataLst>
          </p:nvPr>
        </p:nvSpPr>
        <p:spPr>
          <a:xfrm>
            <a:off x="6324600" y="5105400"/>
            <a:ext cx="609600" cy="609600"/>
          </a:xfrm>
          <a:custGeom>
            <a:avLst/>
            <a:gdLst>
              <a:gd name="connisteX0" fmla="*/ 0 w 609600"/>
              <a:gd name="connsiteY0" fmla="*/ 203200 h 609600"/>
              <a:gd name="connisteX1" fmla="*/ 203200 w 609600"/>
              <a:gd name="connsiteY1" fmla="*/ 0 h 609600"/>
              <a:gd name="connisteX2" fmla="*/ 406400 w 609600"/>
              <a:gd name="connsiteY2" fmla="*/ 0 h 609600"/>
              <a:gd name="connisteX3" fmla="*/ 609600 w 609600"/>
              <a:gd name="connsiteY3" fmla="*/ 203200 h 609600"/>
              <a:gd name="connisteX4" fmla="*/ 609600 w 609600"/>
              <a:gd name="connsiteY4" fmla="*/ 406400 h 609600"/>
              <a:gd name="connisteX5" fmla="*/ 406400 w 609600"/>
              <a:gd name="connsiteY5" fmla="*/ 609600 h 609600"/>
              <a:gd name="connisteX6" fmla="*/ 203200 w 609600"/>
              <a:gd name="connsiteY6" fmla="*/ 609600 h 609600"/>
              <a:gd name="connisteX7" fmla="*/ 0 w 609600"/>
              <a:gd name="connsiteY7" fmla="*/ 406400 h 609600"/>
              <a:gd name="connisteX8" fmla="*/ 0 w 609600"/>
              <a:gd name="connsiteY8" fmla="*/ 203200 h 609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609600" h="6096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406400" y="0"/>
                </a:lnTo>
                <a:cubicBezTo>
                  <a:pt x="518624" y="0"/>
                  <a:pt x="609600" y="90976"/>
                  <a:pt x="609600" y="203200"/>
                </a:cubicBezTo>
                <a:lnTo>
                  <a:pt x="609600" y="406400"/>
                </a:lnTo>
                <a:cubicBezTo>
                  <a:pt x="609600" y="518624"/>
                  <a:pt x="518624" y="609600"/>
                  <a:pt x="406400" y="609600"/>
                </a:cubicBezTo>
                <a:lnTo>
                  <a:pt x="203200" y="609600"/>
                </a:lnTo>
                <a:cubicBezTo>
                  <a:pt x="90976" y="609600"/>
                  <a:pt x="0" y="518624"/>
                  <a:pt x="0" y="406400"/>
                </a:cubicBezTo>
                <a:lnTo>
                  <a:pt x="0" y="2032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33" name="文本占位符 32"/>
          <p:cNvSpPr>
            <a:spLocks noGrp="1"/>
          </p:cNvSpPr>
          <p:nvPr>
            <p:ph type="body" idx="16403" hasCustomPrompt="1"/>
            <p:custDataLst>
              <p:tags r:id="rId26"/>
            </p:custDataLst>
          </p:nvPr>
        </p:nvSpPr>
        <p:spPr>
          <a:xfrm>
            <a:off x="6477000" y="5283200"/>
            <a:ext cx="304800" cy="2540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20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06</a:t>
            </a:r>
          </a:p>
        </p:txBody>
      </p:sp>
      <p:sp>
        <p:nvSpPr>
          <p:cNvPr id="34" name="文本占位符 33"/>
          <p:cNvSpPr>
            <a:spLocks noGrp="1"/>
          </p:cNvSpPr>
          <p:nvPr>
            <p:ph type="body" idx="16401" hasCustomPrompt="1"/>
            <p:custDataLst>
              <p:tags r:id="rId27"/>
            </p:custDataLst>
          </p:nvPr>
        </p:nvSpPr>
        <p:spPr>
          <a:xfrm>
            <a:off x="7137400" y="4876800"/>
            <a:ext cx="4445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</a:p>
        </p:txBody>
      </p:sp>
      <p:sp>
        <p:nvSpPr>
          <p:cNvPr id="35" name="文本占位符 34"/>
          <p:cNvSpPr>
            <a:spLocks noGrp="1"/>
          </p:cNvSpPr>
          <p:nvPr>
            <p:ph type="body" idx="16402" hasCustomPrompt="1"/>
            <p:custDataLst>
              <p:tags r:id="rId28"/>
            </p:custDataLst>
          </p:nvPr>
        </p:nvSpPr>
        <p:spPr>
          <a:xfrm>
            <a:off x="7137400" y="5334000"/>
            <a:ext cx="44450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62_6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  <a:t>2025-06-25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4"/>
            </p:custDataLst>
          </p:nvPr>
        </p:nvSpPr>
        <p:spPr>
          <a:xfrm>
            <a:off x="609600" y="533400"/>
            <a:ext cx="3429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</a:p>
        </p:txBody>
      </p:sp>
      <p:sp>
        <p:nvSpPr>
          <p:cNvPr id="12" name="内容占位符 11"/>
          <p:cNvSpPr>
            <a:spLocks noGrp="1"/>
          </p:cNvSpPr>
          <p:nvPr>
            <p:ph idx="16388" hasCustomPrompt="1"/>
            <p:custDataLst>
              <p:tags r:id="rId5"/>
            </p:custDataLst>
          </p:nvPr>
        </p:nvSpPr>
        <p:spPr>
          <a:xfrm>
            <a:off x="609600" y="3403600"/>
            <a:ext cx="10972800" cy="2844800"/>
          </a:xfrm>
          <a:custGeom>
            <a:avLst/>
            <a:gdLst>
              <a:gd name="connisteX0" fmla="*/ 0 w 10972800"/>
              <a:gd name="connsiteY0" fmla="*/ 203200 h 2844800"/>
              <a:gd name="connisteX1" fmla="*/ 203200 w 10972800"/>
              <a:gd name="connsiteY1" fmla="*/ 0 h 2844800"/>
              <a:gd name="connisteX2" fmla="*/ 10769600 w 10972800"/>
              <a:gd name="connsiteY2" fmla="*/ 0 h 2844800"/>
              <a:gd name="connisteX3" fmla="*/ 10972800 w 10972800"/>
              <a:gd name="connsiteY3" fmla="*/ 203200 h 2844800"/>
              <a:gd name="connisteX4" fmla="*/ 10972800 w 10972800"/>
              <a:gd name="connsiteY4" fmla="*/ 2641600 h 2844800"/>
              <a:gd name="connisteX5" fmla="*/ 10769600 w 10972800"/>
              <a:gd name="connsiteY5" fmla="*/ 2844800 h 2844800"/>
              <a:gd name="connisteX6" fmla="*/ 203200 w 10972800"/>
              <a:gd name="connsiteY6" fmla="*/ 2844800 h 2844800"/>
              <a:gd name="connisteX7" fmla="*/ 0 w 10972800"/>
              <a:gd name="connsiteY7" fmla="*/ 2641600 h 2844800"/>
              <a:gd name="connisteX8" fmla="*/ 0 w 10972800"/>
              <a:gd name="connsiteY8" fmla="*/ 203200 h 2844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10972800" h="2844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0769600" y="0"/>
                </a:lnTo>
                <a:cubicBezTo>
                  <a:pt x="10881824" y="0"/>
                  <a:pt x="10972800" y="90976"/>
                  <a:pt x="10972800" y="203200"/>
                </a:cubicBezTo>
                <a:lnTo>
                  <a:pt x="10972800" y="2641600"/>
                </a:lnTo>
                <a:cubicBezTo>
                  <a:pt x="10972800" y="2753824"/>
                  <a:pt x="10881824" y="2844800"/>
                  <a:pt x="10769600" y="2844800"/>
                </a:cubicBezTo>
                <a:lnTo>
                  <a:pt x="203200" y="2844800"/>
                </a:lnTo>
                <a:cubicBezTo>
                  <a:pt x="90976" y="2844800"/>
                  <a:pt x="0" y="2753824"/>
                  <a:pt x="0" y="26416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13" name="装饰  2"/>
          <p:cNvSpPr>
            <a:spLocks noGrp="1"/>
          </p:cNvSpPr>
          <p:nvPr>
            <p:ph type="body" idx="16389" hasCustomPrompt="1"/>
            <p:custDataLst>
              <p:tags r:id="rId6"/>
            </p:custDataLst>
          </p:nvPr>
        </p:nvSpPr>
        <p:spPr>
          <a:xfrm>
            <a:off x="4648200" y="609600"/>
            <a:ext cx="50800" cy="2336800"/>
          </a:xfrm>
          <a:custGeom>
            <a:avLst/>
            <a:gdLst>
              <a:gd name="connisteX0" fmla="*/ 0 w 50800"/>
              <a:gd name="connsiteY0" fmla="*/ 25400 h 2336800"/>
              <a:gd name="connisteX1" fmla="*/ 25400 w 50800"/>
              <a:gd name="connsiteY1" fmla="*/ 0 h 2336800"/>
              <a:gd name="connisteX2" fmla="*/ 25400 w 50800"/>
              <a:gd name="connsiteY2" fmla="*/ 0 h 2336800"/>
              <a:gd name="connisteX3" fmla="*/ 50800 w 50800"/>
              <a:gd name="connsiteY3" fmla="*/ 25400 h 2336800"/>
              <a:gd name="connisteX4" fmla="*/ 50800 w 50800"/>
              <a:gd name="connsiteY4" fmla="*/ 2311400 h 2336800"/>
              <a:gd name="connisteX5" fmla="*/ 25400 w 50800"/>
              <a:gd name="connsiteY5" fmla="*/ 2336800 h 2336800"/>
              <a:gd name="connisteX6" fmla="*/ 25400 w 50800"/>
              <a:gd name="connsiteY6" fmla="*/ 2336800 h 2336800"/>
              <a:gd name="connisteX7" fmla="*/ 0 w 50800"/>
              <a:gd name="connsiteY7" fmla="*/ 2311400 h 2336800"/>
              <a:gd name="connisteX8" fmla="*/ 0 w 50800"/>
              <a:gd name="connsiteY8" fmla="*/ 25400 h 2336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50800" h="23368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2311400"/>
                </a:lnTo>
                <a:cubicBezTo>
                  <a:pt x="50800" y="2325428"/>
                  <a:pt x="39428" y="2336800"/>
                  <a:pt x="25400" y="2336800"/>
                </a:cubicBezTo>
                <a:lnTo>
                  <a:pt x="25400" y="2336800"/>
                </a:lnTo>
                <a:cubicBezTo>
                  <a:pt x="11372" y="2336800"/>
                  <a:pt x="0" y="2325428"/>
                  <a:pt x="0" y="23114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7"/>
            </p:custDataLst>
          </p:nvPr>
        </p:nvSpPr>
        <p:spPr>
          <a:xfrm>
            <a:off x="4800600" y="609600"/>
            <a:ext cx="6781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8"/>
            </p:custDataLst>
          </p:nvPr>
        </p:nvSpPr>
        <p:spPr>
          <a:xfrm>
            <a:off x="4800600" y="1117600"/>
            <a:ext cx="678180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>
            <p:custDataLst>
              <p:tags r:id="rId1"/>
            </p:custDataLst>
          </p:nvPr>
        </p:nvSpPr>
        <p:spPr>
          <a:xfrm>
            <a:off x="0" y="447675"/>
            <a:ext cx="12190730" cy="596265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任意多边形 30"/>
          <p:cNvSpPr>
            <a:spLocks noChangeAspect="1"/>
          </p:cNvSpPr>
          <p:nvPr userDrawn="1">
            <p:custDataLst>
              <p:tags r:id="rId2"/>
            </p:custDataLst>
          </p:nvPr>
        </p:nvSpPr>
        <p:spPr>
          <a:xfrm>
            <a:off x="207695" y="693000"/>
            <a:ext cx="11776611" cy="5472000"/>
          </a:xfrm>
          <a:custGeom>
            <a:avLst/>
            <a:gdLst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l" t="t" r="r" b="b"/>
            <a:pathLst>
              <a:path w="17850" h="8294">
                <a:moveTo>
                  <a:pt x="582" y="0"/>
                </a:moveTo>
                <a:lnTo>
                  <a:pt x="17287" y="0"/>
                </a:lnTo>
                <a:lnTo>
                  <a:pt x="17287" y="11"/>
                </a:lnTo>
                <a:cubicBezTo>
                  <a:pt x="17287" y="314"/>
                  <a:pt x="17525" y="562"/>
                  <a:pt x="17825" y="577"/>
                </a:cubicBezTo>
                <a:lnTo>
                  <a:pt x="17850" y="578"/>
                </a:lnTo>
                <a:lnTo>
                  <a:pt x="17850" y="7736"/>
                </a:lnTo>
                <a:lnTo>
                  <a:pt x="17825" y="7737"/>
                </a:lnTo>
                <a:cubicBezTo>
                  <a:pt x="17535" y="7751"/>
                  <a:pt x="17302" y="7984"/>
                  <a:pt x="17288" y="8274"/>
                </a:cubicBezTo>
                <a:lnTo>
                  <a:pt x="17287" y="8294"/>
                </a:lnTo>
                <a:lnTo>
                  <a:pt x="582" y="8294"/>
                </a:lnTo>
                <a:lnTo>
                  <a:pt x="581" y="8274"/>
                </a:lnTo>
                <a:cubicBezTo>
                  <a:pt x="566" y="7974"/>
                  <a:pt x="318" y="7736"/>
                  <a:pt x="15" y="7736"/>
                </a:cubicBezTo>
                <a:lnTo>
                  <a:pt x="0" y="7736"/>
                </a:lnTo>
                <a:lnTo>
                  <a:pt x="0" y="562"/>
                </a:lnTo>
                <a:lnTo>
                  <a:pt x="15" y="563"/>
                </a:lnTo>
                <a:cubicBezTo>
                  <a:pt x="318" y="563"/>
                  <a:pt x="566" y="325"/>
                  <a:pt x="581" y="25"/>
                </a:cubicBezTo>
                <a:lnTo>
                  <a:pt x="582" y="0"/>
                </a:lnTo>
                <a:close/>
              </a:path>
            </a:pathLst>
          </a:custGeom>
          <a:noFill/>
          <a:ln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圆角矩形 39"/>
          <p:cNvSpPr/>
          <p:nvPr userDrawn="1">
            <p:custDataLst>
              <p:tags r:id="rId3"/>
            </p:custDataLst>
          </p:nvPr>
        </p:nvSpPr>
        <p:spPr>
          <a:xfrm>
            <a:off x="178810" y="2961000"/>
            <a:ext cx="57600" cy="936000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943200" y="2059912"/>
            <a:ext cx="1188000" cy="2512088"/>
          </a:xfrm>
          <a:effectLst>
            <a:outerShdw dist="63500" dir="5400000" algn="ctr" rotWithShape="0">
              <a:schemeClr val="accent1">
                <a:lumMod val="50000"/>
                <a:alpha val="10000"/>
              </a:schemeClr>
            </a:outerShdw>
          </a:effectLst>
        </p:spPr>
        <p:txBody>
          <a:bodyPr wrap="square" lIns="90000" tIns="46800" rIns="90000" bIns="46800" anchor="b">
            <a:normAutofit/>
          </a:bodyPr>
          <a:lstStyle>
            <a:lvl1pPr algn="ctr">
              <a:defRPr sz="7200" b="0">
                <a:solidFill>
                  <a:srgbClr val="262626"/>
                </a:solidFill>
              </a:defRPr>
            </a:lvl1pPr>
          </a:lstStyle>
          <a:p>
            <a:r>
              <a:rPr lang="zh-CN" altLang="en-US" dirty="0"/>
              <a:t>标题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  <a:t>2025-06-25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63_4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  <a:t>2025-06-25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4"/>
            </p:custDataLst>
          </p:nvPr>
        </p:nvSpPr>
        <p:spPr>
          <a:xfrm>
            <a:off x="609600" y="4394200"/>
            <a:ext cx="3429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</a:p>
        </p:txBody>
      </p:sp>
      <p:sp>
        <p:nvSpPr>
          <p:cNvPr id="12" name="内容占位符 11"/>
          <p:cNvSpPr>
            <a:spLocks noGrp="1"/>
          </p:cNvSpPr>
          <p:nvPr>
            <p:ph idx="16388" hasCustomPrompt="1"/>
            <p:custDataLst>
              <p:tags r:id="rId5"/>
            </p:custDataLst>
          </p:nvPr>
        </p:nvSpPr>
        <p:spPr>
          <a:xfrm>
            <a:off x="609600" y="609600"/>
            <a:ext cx="10972800" cy="3251200"/>
          </a:xfrm>
          <a:custGeom>
            <a:avLst/>
            <a:gdLst>
              <a:gd name="connisteX0" fmla="*/ 0 w 10972800"/>
              <a:gd name="connsiteY0" fmla="*/ 203200 h 3251200"/>
              <a:gd name="connisteX1" fmla="*/ 203200 w 10972800"/>
              <a:gd name="connsiteY1" fmla="*/ 0 h 3251200"/>
              <a:gd name="connisteX2" fmla="*/ 10769600 w 10972800"/>
              <a:gd name="connsiteY2" fmla="*/ 0 h 3251200"/>
              <a:gd name="connisteX3" fmla="*/ 10972800 w 10972800"/>
              <a:gd name="connsiteY3" fmla="*/ 203200 h 3251200"/>
              <a:gd name="connisteX4" fmla="*/ 10972800 w 10972800"/>
              <a:gd name="connsiteY4" fmla="*/ 3048000 h 3251200"/>
              <a:gd name="connisteX5" fmla="*/ 10769600 w 10972800"/>
              <a:gd name="connsiteY5" fmla="*/ 3251200 h 3251200"/>
              <a:gd name="connisteX6" fmla="*/ 203200 w 10972800"/>
              <a:gd name="connsiteY6" fmla="*/ 3251200 h 3251200"/>
              <a:gd name="connisteX7" fmla="*/ 0 w 10972800"/>
              <a:gd name="connsiteY7" fmla="*/ 3048000 h 3251200"/>
              <a:gd name="connisteX8" fmla="*/ 0 w 10972800"/>
              <a:gd name="connsiteY8" fmla="*/ 203200 h 3251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10972800" h="3251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0769600" y="0"/>
                </a:lnTo>
                <a:cubicBezTo>
                  <a:pt x="10881824" y="0"/>
                  <a:pt x="10972800" y="90976"/>
                  <a:pt x="10972800" y="203200"/>
                </a:cubicBezTo>
                <a:lnTo>
                  <a:pt x="10972800" y="3048000"/>
                </a:lnTo>
                <a:cubicBezTo>
                  <a:pt x="10972800" y="3160224"/>
                  <a:pt x="10881824" y="3251200"/>
                  <a:pt x="10769600" y="3251200"/>
                </a:cubicBezTo>
                <a:lnTo>
                  <a:pt x="203200" y="3251200"/>
                </a:lnTo>
                <a:cubicBezTo>
                  <a:pt x="90976" y="3251200"/>
                  <a:pt x="0" y="3160224"/>
                  <a:pt x="0" y="30480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idx="16386" hasCustomPrompt="1"/>
            <p:custDataLst>
              <p:tags r:id="rId6"/>
            </p:custDataLst>
          </p:nvPr>
        </p:nvSpPr>
        <p:spPr>
          <a:xfrm>
            <a:off x="4648200" y="4470400"/>
            <a:ext cx="6934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</a:p>
        </p:txBody>
      </p:sp>
      <p:sp>
        <p:nvSpPr>
          <p:cNvPr id="14" name="文本占位符 13"/>
          <p:cNvSpPr>
            <a:spLocks noGrp="1"/>
          </p:cNvSpPr>
          <p:nvPr>
            <p:ph type="body" idx="16387" hasCustomPrompt="1"/>
            <p:custDataLst>
              <p:tags r:id="rId7"/>
            </p:custDataLst>
          </p:nvPr>
        </p:nvSpPr>
        <p:spPr>
          <a:xfrm>
            <a:off x="4648200" y="5029200"/>
            <a:ext cx="69342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6_64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  <a:t>2025-06-25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4"/>
            </p:custDataLst>
          </p:nvPr>
        </p:nvSpPr>
        <p:spPr>
          <a:xfrm>
            <a:off x="609600" y="533400"/>
            <a:ext cx="48768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</a:p>
        </p:txBody>
      </p:sp>
      <p:sp>
        <p:nvSpPr>
          <p:cNvPr id="12" name="内容占位符 11"/>
          <p:cNvSpPr>
            <a:spLocks noGrp="1"/>
          </p:cNvSpPr>
          <p:nvPr>
            <p:ph idx="16388" hasCustomPrompt="1"/>
            <p:custDataLst>
              <p:tags r:id="rId5"/>
            </p:custDataLst>
          </p:nvPr>
        </p:nvSpPr>
        <p:spPr>
          <a:xfrm>
            <a:off x="6096000" y="609600"/>
            <a:ext cx="5486400" cy="5638800"/>
          </a:xfrm>
          <a:custGeom>
            <a:avLst/>
            <a:gdLst>
              <a:gd name="connisteX0" fmla="*/ 0 w 5486400"/>
              <a:gd name="connsiteY0" fmla="*/ 203200 h 5638800"/>
              <a:gd name="connisteX1" fmla="*/ 203200 w 5486400"/>
              <a:gd name="connsiteY1" fmla="*/ 0 h 5638800"/>
              <a:gd name="connisteX2" fmla="*/ 5283200 w 5486400"/>
              <a:gd name="connsiteY2" fmla="*/ 0 h 5638800"/>
              <a:gd name="connisteX3" fmla="*/ 5486400 w 5486400"/>
              <a:gd name="connsiteY3" fmla="*/ 203200 h 5638800"/>
              <a:gd name="connisteX4" fmla="*/ 5486400 w 5486400"/>
              <a:gd name="connsiteY4" fmla="*/ 5435600 h 5638800"/>
              <a:gd name="connisteX5" fmla="*/ 5283200 w 5486400"/>
              <a:gd name="connsiteY5" fmla="*/ 5638800 h 5638800"/>
              <a:gd name="connisteX6" fmla="*/ 203200 w 5486400"/>
              <a:gd name="connsiteY6" fmla="*/ 5638800 h 5638800"/>
              <a:gd name="connisteX7" fmla="*/ 0 w 5486400"/>
              <a:gd name="connsiteY7" fmla="*/ 5435600 h 5638800"/>
              <a:gd name="connisteX8" fmla="*/ 0 w 5486400"/>
              <a:gd name="connsiteY8" fmla="*/ 203200 h 563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5486400" h="5638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283200" y="0"/>
                </a:lnTo>
                <a:cubicBezTo>
                  <a:pt x="5395424" y="0"/>
                  <a:pt x="5486400" y="90976"/>
                  <a:pt x="5486400" y="203200"/>
                </a:cubicBezTo>
                <a:lnTo>
                  <a:pt x="5486400" y="5435600"/>
                </a:lnTo>
                <a:cubicBezTo>
                  <a:pt x="5486400" y="5547824"/>
                  <a:pt x="5395424" y="5638800"/>
                  <a:pt x="5283200" y="5638800"/>
                </a:cubicBezTo>
                <a:lnTo>
                  <a:pt x="203200" y="5638800"/>
                </a:lnTo>
                <a:cubicBezTo>
                  <a:pt x="90976" y="5638800"/>
                  <a:pt x="0" y="5547824"/>
                  <a:pt x="0" y="54356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13" name="装饰  2"/>
          <p:cNvSpPr>
            <a:spLocks noGrp="1"/>
          </p:cNvSpPr>
          <p:nvPr>
            <p:ph type="body" idx="16389" hasCustomPrompt="1"/>
            <p:custDataLst>
              <p:tags r:id="rId6"/>
            </p:custDataLst>
          </p:nvPr>
        </p:nvSpPr>
        <p:spPr>
          <a:xfrm>
            <a:off x="609600" y="3911600"/>
            <a:ext cx="50800" cy="2336800"/>
          </a:xfrm>
          <a:custGeom>
            <a:avLst/>
            <a:gdLst>
              <a:gd name="connisteX0" fmla="*/ 0 w 50800"/>
              <a:gd name="connsiteY0" fmla="*/ 25400 h 2336800"/>
              <a:gd name="connisteX1" fmla="*/ 25400 w 50800"/>
              <a:gd name="connsiteY1" fmla="*/ 0 h 2336800"/>
              <a:gd name="connisteX2" fmla="*/ 25400 w 50800"/>
              <a:gd name="connsiteY2" fmla="*/ 0 h 2336800"/>
              <a:gd name="connisteX3" fmla="*/ 50800 w 50800"/>
              <a:gd name="connsiteY3" fmla="*/ 25400 h 2336800"/>
              <a:gd name="connisteX4" fmla="*/ 50800 w 50800"/>
              <a:gd name="connsiteY4" fmla="*/ 2311400 h 2336800"/>
              <a:gd name="connisteX5" fmla="*/ 25400 w 50800"/>
              <a:gd name="connsiteY5" fmla="*/ 2336800 h 2336800"/>
              <a:gd name="connisteX6" fmla="*/ 25400 w 50800"/>
              <a:gd name="connsiteY6" fmla="*/ 2336800 h 2336800"/>
              <a:gd name="connisteX7" fmla="*/ 0 w 50800"/>
              <a:gd name="connsiteY7" fmla="*/ 2311400 h 2336800"/>
              <a:gd name="connisteX8" fmla="*/ 0 w 50800"/>
              <a:gd name="connsiteY8" fmla="*/ 25400 h 2336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50800" h="23368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2311400"/>
                </a:lnTo>
                <a:cubicBezTo>
                  <a:pt x="50800" y="2325428"/>
                  <a:pt x="39428" y="2336800"/>
                  <a:pt x="25400" y="2336800"/>
                </a:cubicBezTo>
                <a:lnTo>
                  <a:pt x="25400" y="2336800"/>
                </a:lnTo>
                <a:cubicBezTo>
                  <a:pt x="11372" y="2336800"/>
                  <a:pt x="0" y="2325428"/>
                  <a:pt x="0" y="23114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7"/>
            </p:custDataLst>
          </p:nvPr>
        </p:nvSpPr>
        <p:spPr>
          <a:xfrm>
            <a:off x="762000" y="3911600"/>
            <a:ext cx="47244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8"/>
            </p:custDataLst>
          </p:nvPr>
        </p:nvSpPr>
        <p:spPr>
          <a:xfrm>
            <a:off x="762000" y="4419600"/>
            <a:ext cx="472440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30_9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  <a:t>2025-06-25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4"/>
            </p:custDataLst>
          </p:nvPr>
        </p:nvSpPr>
        <p:spPr>
          <a:xfrm>
            <a:off x="5257800" y="533400"/>
            <a:ext cx="63246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</a:p>
        </p:txBody>
      </p:sp>
      <p:sp>
        <p:nvSpPr>
          <p:cNvPr id="12" name="内容占位符 11"/>
          <p:cNvSpPr>
            <a:spLocks noGrp="1"/>
          </p:cNvSpPr>
          <p:nvPr>
            <p:ph idx="16388" hasCustomPrompt="1"/>
            <p:custDataLst>
              <p:tags r:id="rId5"/>
            </p:custDataLst>
          </p:nvPr>
        </p:nvSpPr>
        <p:spPr>
          <a:xfrm>
            <a:off x="609600" y="609600"/>
            <a:ext cx="4038600" cy="5638800"/>
          </a:xfrm>
          <a:custGeom>
            <a:avLst/>
            <a:gdLst>
              <a:gd name="connisteX0" fmla="*/ 0 w 4038600"/>
              <a:gd name="connsiteY0" fmla="*/ 203200 h 5638800"/>
              <a:gd name="connisteX1" fmla="*/ 203200 w 4038600"/>
              <a:gd name="connsiteY1" fmla="*/ 0 h 5638800"/>
              <a:gd name="connisteX2" fmla="*/ 3835400 w 4038600"/>
              <a:gd name="connsiteY2" fmla="*/ 0 h 5638800"/>
              <a:gd name="connisteX3" fmla="*/ 4038600 w 4038600"/>
              <a:gd name="connsiteY3" fmla="*/ 203200 h 5638800"/>
              <a:gd name="connisteX4" fmla="*/ 4038600 w 4038600"/>
              <a:gd name="connsiteY4" fmla="*/ 5435600 h 5638800"/>
              <a:gd name="connisteX5" fmla="*/ 3835400 w 4038600"/>
              <a:gd name="connsiteY5" fmla="*/ 5638800 h 5638800"/>
              <a:gd name="connisteX6" fmla="*/ 203200 w 4038600"/>
              <a:gd name="connsiteY6" fmla="*/ 5638800 h 5638800"/>
              <a:gd name="connisteX7" fmla="*/ 0 w 4038600"/>
              <a:gd name="connsiteY7" fmla="*/ 5435600 h 5638800"/>
              <a:gd name="connisteX8" fmla="*/ 0 w 4038600"/>
              <a:gd name="connsiteY8" fmla="*/ 203200 h 563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4038600" h="5638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835400" y="0"/>
                </a:lnTo>
                <a:cubicBezTo>
                  <a:pt x="3947624" y="0"/>
                  <a:pt x="4038600" y="90976"/>
                  <a:pt x="4038600" y="203200"/>
                </a:cubicBezTo>
                <a:lnTo>
                  <a:pt x="4038600" y="5435600"/>
                </a:lnTo>
                <a:cubicBezTo>
                  <a:pt x="4038600" y="5547824"/>
                  <a:pt x="3947624" y="5638800"/>
                  <a:pt x="3835400" y="5638800"/>
                </a:cubicBezTo>
                <a:lnTo>
                  <a:pt x="203200" y="5638800"/>
                </a:lnTo>
                <a:cubicBezTo>
                  <a:pt x="90976" y="5638800"/>
                  <a:pt x="0" y="5547824"/>
                  <a:pt x="0" y="54356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13" name="装饰  2"/>
          <p:cNvSpPr>
            <a:spLocks noGrp="1"/>
          </p:cNvSpPr>
          <p:nvPr>
            <p:ph type="body" idx="16389" hasCustomPrompt="1"/>
            <p:custDataLst>
              <p:tags r:id="rId6"/>
            </p:custDataLst>
          </p:nvPr>
        </p:nvSpPr>
        <p:spPr>
          <a:xfrm>
            <a:off x="5257800" y="4216400"/>
            <a:ext cx="50800" cy="2032000"/>
          </a:xfrm>
          <a:custGeom>
            <a:avLst/>
            <a:gdLst>
              <a:gd name="connisteX0" fmla="*/ 0 w 50800"/>
              <a:gd name="connsiteY0" fmla="*/ 25400 h 2032000"/>
              <a:gd name="connisteX1" fmla="*/ 25400 w 50800"/>
              <a:gd name="connsiteY1" fmla="*/ 0 h 2032000"/>
              <a:gd name="connisteX2" fmla="*/ 25400 w 50800"/>
              <a:gd name="connsiteY2" fmla="*/ 0 h 2032000"/>
              <a:gd name="connisteX3" fmla="*/ 50800 w 50800"/>
              <a:gd name="connsiteY3" fmla="*/ 25400 h 2032000"/>
              <a:gd name="connisteX4" fmla="*/ 50800 w 50800"/>
              <a:gd name="connsiteY4" fmla="*/ 2006600 h 2032000"/>
              <a:gd name="connisteX5" fmla="*/ 25400 w 50800"/>
              <a:gd name="connsiteY5" fmla="*/ 2032000 h 2032000"/>
              <a:gd name="connisteX6" fmla="*/ 25400 w 50800"/>
              <a:gd name="connsiteY6" fmla="*/ 2032000 h 2032000"/>
              <a:gd name="connisteX7" fmla="*/ 0 w 50800"/>
              <a:gd name="connsiteY7" fmla="*/ 2006600 h 2032000"/>
              <a:gd name="connisteX8" fmla="*/ 0 w 50800"/>
              <a:gd name="connsiteY8" fmla="*/ 25400 h 203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50800" h="20320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2006600"/>
                </a:lnTo>
                <a:cubicBezTo>
                  <a:pt x="50800" y="2020628"/>
                  <a:pt x="39428" y="2032000"/>
                  <a:pt x="25400" y="2032000"/>
                </a:cubicBezTo>
                <a:lnTo>
                  <a:pt x="25400" y="2032000"/>
                </a:lnTo>
                <a:cubicBezTo>
                  <a:pt x="11372" y="2032000"/>
                  <a:pt x="0" y="2020628"/>
                  <a:pt x="0" y="20066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7"/>
            </p:custDataLst>
          </p:nvPr>
        </p:nvSpPr>
        <p:spPr>
          <a:xfrm>
            <a:off x="5410200" y="4216400"/>
            <a:ext cx="6172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8"/>
            </p:custDataLst>
          </p:nvPr>
        </p:nvSpPr>
        <p:spPr>
          <a:xfrm>
            <a:off x="5410200" y="4724400"/>
            <a:ext cx="61722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67_30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  <a:t>2025-06-25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4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</a:p>
        </p:txBody>
      </p:sp>
      <p:sp>
        <p:nvSpPr>
          <p:cNvPr id="12" name="内容占位符 11"/>
          <p:cNvSpPr>
            <a:spLocks noGrp="1"/>
          </p:cNvSpPr>
          <p:nvPr>
            <p:ph idx="16396" hasCustomPrompt="1"/>
            <p:custDataLst>
              <p:tags r:id="rId5"/>
            </p:custDataLst>
          </p:nvPr>
        </p:nvSpPr>
        <p:spPr>
          <a:xfrm>
            <a:off x="609600" y="1524000"/>
            <a:ext cx="1950720" cy="2032000"/>
          </a:xfrm>
          <a:custGeom>
            <a:avLst/>
            <a:gdLst>
              <a:gd name="connisteX0" fmla="*/ 0 w 1950720"/>
              <a:gd name="connsiteY0" fmla="*/ 203200 h 2032000"/>
              <a:gd name="connisteX1" fmla="*/ 203200 w 1950720"/>
              <a:gd name="connsiteY1" fmla="*/ 0 h 2032000"/>
              <a:gd name="connisteX2" fmla="*/ 1747520 w 1950720"/>
              <a:gd name="connsiteY2" fmla="*/ 0 h 2032000"/>
              <a:gd name="connisteX3" fmla="*/ 1950720 w 1950720"/>
              <a:gd name="connsiteY3" fmla="*/ 203200 h 2032000"/>
              <a:gd name="connisteX4" fmla="*/ 1950720 w 1950720"/>
              <a:gd name="connsiteY4" fmla="*/ 1828800 h 2032000"/>
              <a:gd name="connisteX5" fmla="*/ 1747520 w 1950720"/>
              <a:gd name="connsiteY5" fmla="*/ 2032000 h 2032000"/>
              <a:gd name="connisteX6" fmla="*/ 203200 w 1950720"/>
              <a:gd name="connsiteY6" fmla="*/ 2032000 h 2032000"/>
              <a:gd name="connisteX7" fmla="*/ 0 w 1950720"/>
              <a:gd name="connsiteY7" fmla="*/ 1828800 h 2032000"/>
              <a:gd name="connisteX8" fmla="*/ 0 w 1950720"/>
              <a:gd name="connsiteY8" fmla="*/ 203200 h 203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1950720" h="2032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747520" y="0"/>
                </a:lnTo>
                <a:cubicBezTo>
                  <a:pt x="1859744" y="0"/>
                  <a:pt x="1950720" y="90976"/>
                  <a:pt x="1950720" y="203200"/>
                </a:cubicBezTo>
                <a:lnTo>
                  <a:pt x="1950720" y="1828800"/>
                </a:lnTo>
                <a:cubicBezTo>
                  <a:pt x="1950720" y="1941024"/>
                  <a:pt x="1859744" y="2032000"/>
                  <a:pt x="1747520" y="2032000"/>
                </a:cubicBezTo>
                <a:lnTo>
                  <a:pt x="203200" y="2032000"/>
                </a:lnTo>
                <a:cubicBezTo>
                  <a:pt x="90976" y="2032000"/>
                  <a:pt x="0" y="1941024"/>
                  <a:pt x="0" y="18288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idx="16386" hasCustomPrompt="1"/>
            <p:custDataLst>
              <p:tags r:id="rId6"/>
            </p:custDataLst>
          </p:nvPr>
        </p:nvSpPr>
        <p:spPr>
          <a:xfrm>
            <a:off x="609600" y="3860800"/>
            <a:ext cx="195072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</a:p>
        </p:txBody>
      </p:sp>
      <p:sp>
        <p:nvSpPr>
          <p:cNvPr id="14" name="文本占位符 13"/>
          <p:cNvSpPr>
            <a:spLocks noGrp="1"/>
          </p:cNvSpPr>
          <p:nvPr>
            <p:ph type="body" idx="16387" hasCustomPrompt="1"/>
            <p:custDataLst>
              <p:tags r:id="rId7"/>
            </p:custDataLst>
          </p:nvPr>
        </p:nvSpPr>
        <p:spPr>
          <a:xfrm>
            <a:off x="609600" y="4419600"/>
            <a:ext cx="195072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  <p:sp>
        <p:nvSpPr>
          <p:cNvPr id="15" name="内容占位符 14"/>
          <p:cNvSpPr>
            <a:spLocks noGrp="1"/>
          </p:cNvSpPr>
          <p:nvPr>
            <p:ph idx="16397" hasCustomPrompt="1"/>
            <p:custDataLst>
              <p:tags r:id="rId8"/>
            </p:custDataLst>
          </p:nvPr>
        </p:nvSpPr>
        <p:spPr>
          <a:xfrm>
            <a:off x="2865120" y="1524000"/>
            <a:ext cx="1950720" cy="2032000"/>
          </a:xfrm>
          <a:custGeom>
            <a:avLst/>
            <a:gdLst>
              <a:gd name="connisteX0" fmla="*/ 0 w 1950720"/>
              <a:gd name="connsiteY0" fmla="*/ 203200 h 2032000"/>
              <a:gd name="connisteX1" fmla="*/ 203200 w 1950720"/>
              <a:gd name="connsiteY1" fmla="*/ 0 h 2032000"/>
              <a:gd name="connisteX2" fmla="*/ 1747520 w 1950720"/>
              <a:gd name="connsiteY2" fmla="*/ 0 h 2032000"/>
              <a:gd name="connisteX3" fmla="*/ 1950720 w 1950720"/>
              <a:gd name="connsiteY3" fmla="*/ 203200 h 2032000"/>
              <a:gd name="connisteX4" fmla="*/ 1950720 w 1950720"/>
              <a:gd name="connsiteY4" fmla="*/ 1828800 h 2032000"/>
              <a:gd name="connisteX5" fmla="*/ 1747520 w 1950720"/>
              <a:gd name="connsiteY5" fmla="*/ 2032000 h 2032000"/>
              <a:gd name="connisteX6" fmla="*/ 203200 w 1950720"/>
              <a:gd name="connsiteY6" fmla="*/ 2032000 h 2032000"/>
              <a:gd name="connisteX7" fmla="*/ 0 w 1950720"/>
              <a:gd name="connsiteY7" fmla="*/ 1828800 h 2032000"/>
              <a:gd name="connisteX8" fmla="*/ 0 w 1950720"/>
              <a:gd name="connsiteY8" fmla="*/ 203200 h 203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1950720" h="2032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747520" y="0"/>
                </a:lnTo>
                <a:cubicBezTo>
                  <a:pt x="1859744" y="0"/>
                  <a:pt x="1950720" y="90976"/>
                  <a:pt x="1950720" y="203200"/>
                </a:cubicBezTo>
                <a:lnTo>
                  <a:pt x="1950720" y="1828800"/>
                </a:lnTo>
                <a:cubicBezTo>
                  <a:pt x="1950720" y="1941024"/>
                  <a:pt x="1859744" y="2032000"/>
                  <a:pt x="1747520" y="2032000"/>
                </a:cubicBezTo>
                <a:lnTo>
                  <a:pt x="203200" y="2032000"/>
                </a:lnTo>
                <a:cubicBezTo>
                  <a:pt x="90976" y="2032000"/>
                  <a:pt x="0" y="1941024"/>
                  <a:pt x="0" y="18288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16" name="文本占位符 15"/>
          <p:cNvSpPr>
            <a:spLocks noGrp="1"/>
          </p:cNvSpPr>
          <p:nvPr>
            <p:ph type="body" idx="16388" hasCustomPrompt="1"/>
            <p:custDataLst>
              <p:tags r:id="rId9"/>
            </p:custDataLst>
          </p:nvPr>
        </p:nvSpPr>
        <p:spPr>
          <a:xfrm>
            <a:off x="2865120" y="3860800"/>
            <a:ext cx="195072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</a:p>
        </p:txBody>
      </p:sp>
      <p:sp>
        <p:nvSpPr>
          <p:cNvPr id="17" name="文本占位符 16"/>
          <p:cNvSpPr>
            <a:spLocks noGrp="1"/>
          </p:cNvSpPr>
          <p:nvPr>
            <p:ph type="body" idx="16389" hasCustomPrompt="1"/>
            <p:custDataLst>
              <p:tags r:id="rId10"/>
            </p:custDataLst>
          </p:nvPr>
        </p:nvSpPr>
        <p:spPr>
          <a:xfrm>
            <a:off x="2865120" y="4419600"/>
            <a:ext cx="195072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  <p:sp>
        <p:nvSpPr>
          <p:cNvPr id="18" name="内容占位符 17"/>
          <p:cNvSpPr>
            <a:spLocks noGrp="1"/>
          </p:cNvSpPr>
          <p:nvPr>
            <p:ph idx="16398" hasCustomPrompt="1"/>
            <p:custDataLst>
              <p:tags r:id="rId11"/>
            </p:custDataLst>
          </p:nvPr>
        </p:nvSpPr>
        <p:spPr>
          <a:xfrm>
            <a:off x="5120640" y="1524000"/>
            <a:ext cx="1950720" cy="2032000"/>
          </a:xfrm>
          <a:custGeom>
            <a:avLst/>
            <a:gdLst>
              <a:gd name="connisteX0" fmla="*/ 0 w 1950720"/>
              <a:gd name="connsiteY0" fmla="*/ 203200 h 2032000"/>
              <a:gd name="connisteX1" fmla="*/ 203200 w 1950720"/>
              <a:gd name="connsiteY1" fmla="*/ 0 h 2032000"/>
              <a:gd name="connisteX2" fmla="*/ 1747520 w 1950720"/>
              <a:gd name="connsiteY2" fmla="*/ 0 h 2032000"/>
              <a:gd name="connisteX3" fmla="*/ 1950720 w 1950720"/>
              <a:gd name="connsiteY3" fmla="*/ 203200 h 2032000"/>
              <a:gd name="connisteX4" fmla="*/ 1950720 w 1950720"/>
              <a:gd name="connsiteY4" fmla="*/ 1828800 h 2032000"/>
              <a:gd name="connisteX5" fmla="*/ 1747520 w 1950720"/>
              <a:gd name="connsiteY5" fmla="*/ 2032000 h 2032000"/>
              <a:gd name="connisteX6" fmla="*/ 203200 w 1950720"/>
              <a:gd name="connsiteY6" fmla="*/ 2032000 h 2032000"/>
              <a:gd name="connisteX7" fmla="*/ 0 w 1950720"/>
              <a:gd name="connsiteY7" fmla="*/ 1828800 h 2032000"/>
              <a:gd name="connisteX8" fmla="*/ 0 w 1950720"/>
              <a:gd name="connsiteY8" fmla="*/ 203200 h 203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1950720" h="2032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747520" y="0"/>
                </a:lnTo>
                <a:cubicBezTo>
                  <a:pt x="1859744" y="0"/>
                  <a:pt x="1950720" y="90976"/>
                  <a:pt x="1950720" y="203200"/>
                </a:cubicBezTo>
                <a:lnTo>
                  <a:pt x="1950720" y="1828800"/>
                </a:lnTo>
                <a:cubicBezTo>
                  <a:pt x="1950720" y="1941024"/>
                  <a:pt x="1859744" y="2032000"/>
                  <a:pt x="1747520" y="2032000"/>
                </a:cubicBezTo>
                <a:lnTo>
                  <a:pt x="203200" y="2032000"/>
                </a:lnTo>
                <a:cubicBezTo>
                  <a:pt x="90976" y="2032000"/>
                  <a:pt x="0" y="1941024"/>
                  <a:pt x="0" y="18288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19" name="文本占位符 18"/>
          <p:cNvSpPr>
            <a:spLocks noGrp="1"/>
          </p:cNvSpPr>
          <p:nvPr>
            <p:ph type="body" idx="16390" hasCustomPrompt="1"/>
            <p:custDataLst>
              <p:tags r:id="rId12"/>
            </p:custDataLst>
          </p:nvPr>
        </p:nvSpPr>
        <p:spPr>
          <a:xfrm>
            <a:off x="5120640" y="3860800"/>
            <a:ext cx="195072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</a:p>
        </p:txBody>
      </p:sp>
      <p:sp>
        <p:nvSpPr>
          <p:cNvPr id="20" name="文本占位符 19"/>
          <p:cNvSpPr>
            <a:spLocks noGrp="1"/>
          </p:cNvSpPr>
          <p:nvPr>
            <p:ph type="body" idx="16391" hasCustomPrompt="1"/>
            <p:custDataLst>
              <p:tags r:id="rId13"/>
            </p:custDataLst>
          </p:nvPr>
        </p:nvSpPr>
        <p:spPr>
          <a:xfrm>
            <a:off x="5120640" y="4419600"/>
            <a:ext cx="195072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  <p:sp>
        <p:nvSpPr>
          <p:cNvPr id="21" name="内容占位符 20"/>
          <p:cNvSpPr>
            <a:spLocks noGrp="1"/>
          </p:cNvSpPr>
          <p:nvPr>
            <p:ph idx="16399" hasCustomPrompt="1"/>
            <p:custDataLst>
              <p:tags r:id="rId14"/>
            </p:custDataLst>
          </p:nvPr>
        </p:nvSpPr>
        <p:spPr>
          <a:xfrm>
            <a:off x="7376160" y="1524000"/>
            <a:ext cx="1950720" cy="2032000"/>
          </a:xfrm>
          <a:custGeom>
            <a:avLst/>
            <a:gdLst>
              <a:gd name="connisteX0" fmla="*/ 0 w 1950720"/>
              <a:gd name="connsiteY0" fmla="*/ 203200 h 2032000"/>
              <a:gd name="connisteX1" fmla="*/ 203200 w 1950720"/>
              <a:gd name="connsiteY1" fmla="*/ 0 h 2032000"/>
              <a:gd name="connisteX2" fmla="*/ 1747520 w 1950720"/>
              <a:gd name="connsiteY2" fmla="*/ 0 h 2032000"/>
              <a:gd name="connisteX3" fmla="*/ 1950720 w 1950720"/>
              <a:gd name="connsiteY3" fmla="*/ 203200 h 2032000"/>
              <a:gd name="connisteX4" fmla="*/ 1950720 w 1950720"/>
              <a:gd name="connsiteY4" fmla="*/ 1828800 h 2032000"/>
              <a:gd name="connisteX5" fmla="*/ 1747520 w 1950720"/>
              <a:gd name="connsiteY5" fmla="*/ 2032000 h 2032000"/>
              <a:gd name="connisteX6" fmla="*/ 203200 w 1950720"/>
              <a:gd name="connsiteY6" fmla="*/ 2032000 h 2032000"/>
              <a:gd name="connisteX7" fmla="*/ 0 w 1950720"/>
              <a:gd name="connsiteY7" fmla="*/ 1828800 h 2032000"/>
              <a:gd name="connisteX8" fmla="*/ 0 w 1950720"/>
              <a:gd name="connsiteY8" fmla="*/ 203200 h 203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1950720" h="2032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747520" y="0"/>
                </a:lnTo>
                <a:cubicBezTo>
                  <a:pt x="1859744" y="0"/>
                  <a:pt x="1950720" y="90976"/>
                  <a:pt x="1950720" y="203200"/>
                </a:cubicBezTo>
                <a:lnTo>
                  <a:pt x="1950720" y="1828800"/>
                </a:lnTo>
                <a:cubicBezTo>
                  <a:pt x="1950720" y="1941024"/>
                  <a:pt x="1859744" y="2032000"/>
                  <a:pt x="1747520" y="2032000"/>
                </a:cubicBezTo>
                <a:lnTo>
                  <a:pt x="203200" y="2032000"/>
                </a:lnTo>
                <a:cubicBezTo>
                  <a:pt x="90976" y="2032000"/>
                  <a:pt x="0" y="1941024"/>
                  <a:pt x="0" y="18288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22" name="文本占位符 21"/>
          <p:cNvSpPr>
            <a:spLocks noGrp="1"/>
          </p:cNvSpPr>
          <p:nvPr>
            <p:ph type="body" idx="16392" hasCustomPrompt="1"/>
            <p:custDataLst>
              <p:tags r:id="rId15"/>
            </p:custDataLst>
          </p:nvPr>
        </p:nvSpPr>
        <p:spPr>
          <a:xfrm>
            <a:off x="7376160" y="3860800"/>
            <a:ext cx="195072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</a:p>
        </p:txBody>
      </p:sp>
      <p:sp>
        <p:nvSpPr>
          <p:cNvPr id="23" name="文本占位符 22"/>
          <p:cNvSpPr>
            <a:spLocks noGrp="1"/>
          </p:cNvSpPr>
          <p:nvPr>
            <p:ph type="body" idx="16393" hasCustomPrompt="1"/>
            <p:custDataLst>
              <p:tags r:id="rId16"/>
            </p:custDataLst>
          </p:nvPr>
        </p:nvSpPr>
        <p:spPr>
          <a:xfrm>
            <a:off x="7376160" y="4419600"/>
            <a:ext cx="195072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  <p:sp>
        <p:nvSpPr>
          <p:cNvPr id="24" name="内容占位符 23"/>
          <p:cNvSpPr>
            <a:spLocks noGrp="1"/>
          </p:cNvSpPr>
          <p:nvPr>
            <p:ph idx="16400" hasCustomPrompt="1"/>
            <p:custDataLst>
              <p:tags r:id="rId17"/>
            </p:custDataLst>
          </p:nvPr>
        </p:nvSpPr>
        <p:spPr>
          <a:xfrm>
            <a:off x="9631680" y="1524000"/>
            <a:ext cx="1950720" cy="2032000"/>
          </a:xfrm>
          <a:custGeom>
            <a:avLst/>
            <a:gdLst>
              <a:gd name="connisteX0" fmla="*/ 0 w 1950720"/>
              <a:gd name="connsiteY0" fmla="*/ 203200 h 2032000"/>
              <a:gd name="connisteX1" fmla="*/ 203200 w 1950720"/>
              <a:gd name="connsiteY1" fmla="*/ 0 h 2032000"/>
              <a:gd name="connisteX2" fmla="*/ 1747520 w 1950720"/>
              <a:gd name="connsiteY2" fmla="*/ 0 h 2032000"/>
              <a:gd name="connisteX3" fmla="*/ 1950720 w 1950720"/>
              <a:gd name="connsiteY3" fmla="*/ 203200 h 2032000"/>
              <a:gd name="connisteX4" fmla="*/ 1950720 w 1950720"/>
              <a:gd name="connsiteY4" fmla="*/ 1828800 h 2032000"/>
              <a:gd name="connisteX5" fmla="*/ 1747520 w 1950720"/>
              <a:gd name="connsiteY5" fmla="*/ 2032000 h 2032000"/>
              <a:gd name="connisteX6" fmla="*/ 203200 w 1950720"/>
              <a:gd name="connsiteY6" fmla="*/ 2032000 h 2032000"/>
              <a:gd name="connisteX7" fmla="*/ 0 w 1950720"/>
              <a:gd name="connsiteY7" fmla="*/ 1828800 h 2032000"/>
              <a:gd name="connisteX8" fmla="*/ 0 w 1950720"/>
              <a:gd name="connsiteY8" fmla="*/ 203200 h 203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1950720" h="2032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747520" y="0"/>
                </a:lnTo>
                <a:cubicBezTo>
                  <a:pt x="1859744" y="0"/>
                  <a:pt x="1950720" y="90976"/>
                  <a:pt x="1950720" y="203200"/>
                </a:cubicBezTo>
                <a:lnTo>
                  <a:pt x="1950720" y="1828800"/>
                </a:lnTo>
                <a:cubicBezTo>
                  <a:pt x="1950720" y="1941024"/>
                  <a:pt x="1859744" y="2032000"/>
                  <a:pt x="1747520" y="2032000"/>
                </a:cubicBezTo>
                <a:lnTo>
                  <a:pt x="203200" y="2032000"/>
                </a:lnTo>
                <a:cubicBezTo>
                  <a:pt x="90976" y="2032000"/>
                  <a:pt x="0" y="1941024"/>
                  <a:pt x="0" y="18288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25" name="文本占位符 24"/>
          <p:cNvSpPr>
            <a:spLocks noGrp="1"/>
          </p:cNvSpPr>
          <p:nvPr>
            <p:ph type="body" idx="16394" hasCustomPrompt="1"/>
            <p:custDataLst>
              <p:tags r:id="rId18"/>
            </p:custDataLst>
          </p:nvPr>
        </p:nvSpPr>
        <p:spPr>
          <a:xfrm>
            <a:off x="9631680" y="3860800"/>
            <a:ext cx="195072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</a:p>
        </p:txBody>
      </p:sp>
      <p:sp>
        <p:nvSpPr>
          <p:cNvPr id="26" name="文本占位符 25"/>
          <p:cNvSpPr>
            <a:spLocks noGrp="1"/>
          </p:cNvSpPr>
          <p:nvPr>
            <p:ph type="body" idx="16395" hasCustomPrompt="1"/>
            <p:custDataLst>
              <p:tags r:id="rId19"/>
            </p:custDataLst>
          </p:nvPr>
        </p:nvSpPr>
        <p:spPr>
          <a:xfrm>
            <a:off x="9631680" y="4419600"/>
            <a:ext cx="195072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2_9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  <a:t>2025-06-25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4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</a:p>
        </p:txBody>
      </p:sp>
      <p:sp>
        <p:nvSpPr>
          <p:cNvPr id="12" name="装饰  1"/>
          <p:cNvSpPr>
            <a:spLocks noGrp="1"/>
          </p:cNvSpPr>
          <p:nvPr>
            <p:ph type="body" idx="16390" hasCustomPrompt="1"/>
            <p:custDataLst>
              <p:tags r:id="rId5"/>
            </p:custDataLst>
          </p:nvPr>
        </p:nvSpPr>
        <p:spPr>
          <a:xfrm>
            <a:off x="6197600" y="1524000"/>
            <a:ext cx="5384800" cy="2209800"/>
          </a:xfrm>
          <a:custGeom>
            <a:avLst/>
            <a:gdLst>
              <a:gd name="connisteX0" fmla="*/ 0 w 5384800"/>
              <a:gd name="connsiteY0" fmla="*/ 0 h 2209800"/>
              <a:gd name="connisteX1" fmla="*/ 5181600 w 5384800"/>
              <a:gd name="connsiteY1" fmla="*/ 0 h 2209800"/>
              <a:gd name="connisteX2" fmla="*/ 5384800 w 5384800"/>
              <a:gd name="connsiteY2" fmla="*/ 203200 h 2209800"/>
              <a:gd name="connisteX3" fmla="*/ 5384800 w 5384800"/>
              <a:gd name="connsiteY3" fmla="*/ 2006600 h 2209800"/>
              <a:gd name="connisteX4" fmla="*/ 5181600 w 5384800"/>
              <a:gd name="connsiteY4" fmla="*/ 2209800 h 2209800"/>
              <a:gd name="connisteX5" fmla="*/ 0 w 5384800"/>
              <a:gd name="connsiteY5" fmla="*/ 2209800 h 2209800"/>
              <a:gd name="connisteX6" fmla="*/ 0 w 5384800"/>
              <a:gd name="connsiteY6" fmla="*/ 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5384800" h="2209800">
                <a:moveTo>
                  <a:pt x="0" y="0"/>
                </a:moveTo>
                <a:lnTo>
                  <a:pt x="5181600" y="0"/>
                </a:lnTo>
                <a:cubicBezTo>
                  <a:pt x="5293824" y="0"/>
                  <a:pt x="5384800" y="90976"/>
                  <a:pt x="5384800" y="203200"/>
                </a:cubicBezTo>
                <a:lnTo>
                  <a:pt x="5384800" y="2006600"/>
                </a:lnTo>
                <a:cubicBezTo>
                  <a:pt x="5384800" y="2118824"/>
                  <a:pt x="5293824" y="2209800"/>
                  <a:pt x="5181600" y="2209800"/>
                </a:cubicBezTo>
                <a:lnTo>
                  <a:pt x="0" y="220980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13" name="图片占位符 12"/>
          <p:cNvSpPr>
            <a:spLocks noGrp="1"/>
          </p:cNvSpPr>
          <p:nvPr>
            <p:ph type="pic" idx="16391" hasCustomPrompt="1"/>
            <p:custDataLst>
              <p:tags r:id="rId6"/>
            </p:custDataLst>
          </p:nvPr>
        </p:nvSpPr>
        <p:spPr>
          <a:xfrm>
            <a:off x="609600" y="1524000"/>
            <a:ext cx="5588000" cy="2209800"/>
          </a:xfrm>
          <a:custGeom>
            <a:avLst/>
            <a:gdLst>
              <a:gd name="connisteX0" fmla="*/ 0 w 5588000"/>
              <a:gd name="connsiteY0" fmla="*/ 203200 h 2209800"/>
              <a:gd name="connisteX1" fmla="*/ 203200 w 5588000"/>
              <a:gd name="connsiteY1" fmla="*/ 0 h 2209800"/>
              <a:gd name="connisteX2" fmla="*/ 5588000 w 5588000"/>
              <a:gd name="connsiteY2" fmla="*/ 0 h 2209800"/>
              <a:gd name="connisteX3" fmla="*/ 5588000 w 5588000"/>
              <a:gd name="connsiteY3" fmla="*/ 2209800 h 2209800"/>
              <a:gd name="connisteX4" fmla="*/ 203200 w 5588000"/>
              <a:gd name="connsiteY4" fmla="*/ 2209800 h 2209800"/>
              <a:gd name="connisteX5" fmla="*/ 0 w 5588000"/>
              <a:gd name="connsiteY5" fmla="*/ 2006600 h 2209800"/>
              <a:gd name="connisteX6" fmla="*/ 0 w 5588000"/>
              <a:gd name="connsiteY6" fmla="*/ 20320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5588000" h="2209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588000" y="0"/>
                </a:lnTo>
                <a:lnTo>
                  <a:pt x="5588000" y="2209800"/>
                </a:lnTo>
                <a:lnTo>
                  <a:pt x="203200" y="2209800"/>
                </a:lnTo>
                <a:cubicBezTo>
                  <a:pt x="90976" y="2209800"/>
                  <a:pt x="0" y="2118824"/>
                  <a:pt x="0" y="20066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7"/>
            </p:custDataLst>
          </p:nvPr>
        </p:nvSpPr>
        <p:spPr>
          <a:xfrm>
            <a:off x="6502400" y="1892300"/>
            <a:ext cx="4775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8"/>
            </p:custDataLst>
          </p:nvPr>
        </p:nvSpPr>
        <p:spPr>
          <a:xfrm>
            <a:off x="6502400" y="2451100"/>
            <a:ext cx="47752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  <p:sp>
        <p:nvSpPr>
          <p:cNvPr id="16" name="装饰  5"/>
          <p:cNvSpPr>
            <a:spLocks noGrp="1"/>
          </p:cNvSpPr>
          <p:nvPr>
            <p:ph type="body" idx="16392" hasCustomPrompt="1"/>
            <p:custDataLst>
              <p:tags r:id="rId9"/>
            </p:custDataLst>
          </p:nvPr>
        </p:nvSpPr>
        <p:spPr>
          <a:xfrm>
            <a:off x="6197600" y="4038600"/>
            <a:ext cx="5384800" cy="2209800"/>
          </a:xfrm>
          <a:custGeom>
            <a:avLst/>
            <a:gdLst>
              <a:gd name="connisteX0" fmla="*/ 0 w 5384800"/>
              <a:gd name="connsiteY0" fmla="*/ 0 h 2209800"/>
              <a:gd name="connisteX1" fmla="*/ 5181600 w 5384800"/>
              <a:gd name="connsiteY1" fmla="*/ 0 h 2209800"/>
              <a:gd name="connisteX2" fmla="*/ 5384800 w 5384800"/>
              <a:gd name="connsiteY2" fmla="*/ 203200 h 2209800"/>
              <a:gd name="connisteX3" fmla="*/ 5384800 w 5384800"/>
              <a:gd name="connsiteY3" fmla="*/ 2006600 h 2209800"/>
              <a:gd name="connisteX4" fmla="*/ 5181600 w 5384800"/>
              <a:gd name="connsiteY4" fmla="*/ 2209800 h 2209800"/>
              <a:gd name="connisteX5" fmla="*/ 0 w 5384800"/>
              <a:gd name="connsiteY5" fmla="*/ 2209800 h 2209800"/>
              <a:gd name="connisteX6" fmla="*/ 0 w 5384800"/>
              <a:gd name="connsiteY6" fmla="*/ 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5384800" h="2209800">
                <a:moveTo>
                  <a:pt x="0" y="0"/>
                </a:moveTo>
                <a:lnTo>
                  <a:pt x="5181600" y="0"/>
                </a:lnTo>
                <a:cubicBezTo>
                  <a:pt x="5293824" y="0"/>
                  <a:pt x="5384800" y="90976"/>
                  <a:pt x="5384800" y="203200"/>
                </a:cubicBezTo>
                <a:lnTo>
                  <a:pt x="5384800" y="2006600"/>
                </a:lnTo>
                <a:cubicBezTo>
                  <a:pt x="5384800" y="2118824"/>
                  <a:pt x="5293824" y="2209800"/>
                  <a:pt x="5181600" y="2209800"/>
                </a:cubicBezTo>
                <a:lnTo>
                  <a:pt x="0" y="22098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17" name="图片占位符 16"/>
          <p:cNvSpPr>
            <a:spLocks noGrp="1"/>
          </p:cNvSpPr>
          <p:nvPr>
            <p:ph type="pic" idx="16393" hasCustomPrompt="1"/>
            <p:custDataLst>
              <p:tags r:id="rId10"/>
            </p:custDataLst>
          </p:nvPr>
        </p:nvSpPr>
        <p:spPr>
          <a:xfrm>
            <a:off x="609600" y="4038600"/>
            <a:ext cx="5588000" cy="2209800"/>
          </a:xfrm>
          <a:custGeom>
            <a:avLst/>
            <a:gdLst>
              <a:gd name="connisteX0" fmla="*/ 0 w 5588000"/>
              <a:gd name="connsiteY0" fmla="*/ 203200 h 2209800"/>
              <a:gd name="connisteX1" fmla="*/ 203200 w 5588000"/>
              <a:gd name="connsiteY1" fmla="*/ 0 h 2209800"/>
              <a:gd name="connisteX2" fmla="*/ 5588000 w 5588000"/>
              <a:gd name="connsiteY2" fmla="*/ 0 h 2209800"/>
              <a:gd name="connisteX3" fmla="*/ 5588000 w 5588000"/>
              <a:gd name="connsiteY3" fmla="*/ 2209800 h 2209800"/>
              <a:gd name="connisteX4" fmla="*/ 203200 w 5588000"/>
              <a:gd name="connsiteY4" fmla="*/ 2209800 h 2209800"/>
              <a:gd name="connisteX5" fmla="*/ 0 w 5588000"/>
              <a:gd name="connsiteY5" fmla="*/ 2006600 h 2209800"/>
              <a:gd name="connisteX6" fmla="*/ 0 w 5588000"/>
              <a:gd name="connsiteY6" fmla="*/ 20320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5588000" h="2209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588000" y="0"/>
                </a:lnTo>
                <a:lnTo>
                  <a:pt x="5588000" y="2209800"/>
                </a:lnTo>
                <a:lnTo>
                  <a:pt x="203200" y="2209800"/>
                </a:lnTo>
                <a:cubicBezTo>
                  <a:pt x="90976" y="2209800"/>
                  <a:pt x="0" y="2118824"/>
                  <a:pt x="0" y="20066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</a:p>
        </p:txBody>
      </p:sp>
      <p:sp>
        <p:nvSpPr>
          <p:cNvPr id="18" name="文本占位符 17"/>
          <p:cNvSpPr>
            <a:spLocks noGrp="1"/>
          </p:cNvSpPr>
          <p:nvPr>
            <p:ph type="body" idx="16388" hasCustomPrompt="1"/>
            <p:custDataLst>
              <p:tags r:id="rId11"/>
            </p:custDataLst>
          </p:nvPr>
        </p:nvSpPr>
        <p:spPr>
          <a:xfrm>
            <a:off x="6502400" y="4406900"/>
            <a:ext cx="4775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</a:p>
        </p:txBody>
      </p:sp>
      <p:sp>
        <p:nvSpPr>
          <p:cNvPr id="19" name="文本占位符 18"/>
          <p:cNvSpPr>
            <a:spLocks noGrp="1"/>
          </p:cNvSpPr>
          <p:nvPr>
            <p:ph type="body" idx="16389" hasCustomPrompt="1"/>
            <p:custDataLst>
              <p:tags r:id="rId12"/>
            </p:custDataLst>
          </p:nvPr>
        </p:nvSpPr>
        <p:spPr>
          <a:xfrm>
            <a:off x="6502400" y="4965700"/>
            <a:ext cx="47752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26_8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  <a:t>2025-06-25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4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</a:p>
        </p:txBody>
      </p:sp>
      <p:sp>
        <p:nvSpPr>
          <p:cNvPr id="12" name="装饰  1"/>
          <p:cNvSpPr>
            <a:spLocks noGrp="1"/>
          </p:cNvSpPr>
          <p:nvPr>
            <p:ph type="body" idx="16390" hasCustomPrompt="1"/>
            <p:custDataLst>
              <p:tags r:id="rId5"/>
            </p:custDataLst>
          </p:nvPr>
        </p:nvSpPr>
        <p:spPr>
          <a:xfrm>
            <a:off x="609600" y="1524000"/>
            <a:ext cx="5384800" cy="2209800"/>
          </a:xfrm>
          <a:custGeom>
            <a:avLst/>
            <a:gdLst>
              <a:gd name="connisteX0" fmla="*/ 0 w 5384800"/>
              <a:gd name="connsiteY0" fmla="*/ 203200 h 2209800"/>
              <a:gd name="connisteX1" fmla="*/ 203200 w 5384800"/>
              <a:gd name="connsiteY1" fmla="*/ 0 h 2209800"/>
              <a:gd name="connisteX2" fmla="*/ 5384800 w 5384800"/>
              <a:gd name="connsiteY2" fmla="*/ 0 h 2209800"/>
              <a:gd name="connisteX3" fmla="*/ 5384800 w 5384800"/>
              <a:gd name="connsiteY3" fmla="*/ 2209800 h 2209800"/>
              <a:gd name="connisteX4" fmla="*/ 203200 w 5384800"/>
              <a:gd name="connsiteY4" fmla="*/ 2209800 h 2209800"/>
              <a:gd name="connisteX5" fmla="*/ 0 w 5384800"/>
              <a:gd name="connsiteY5" fmla="*/ 2006600 h 2209800"/>
              <a:gd name="connisteX6" fmla="*/ 0 w 5384800"/>
              <a:gd name="connsiteY6" fmla="*/ 20320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5384800" h="2209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384800" y="0"/>
                </a:lnTo>
                <a:lnTo>
                  <a:pt x="5384800" y="2209800"/>
                </a:lnTo>
                <a:lnTo>
                  <a:pt x="203200" y="2209800"/>
                </a:lnTo>
                <a:cubicBezTo>
                  <a:pt x="90976" y="2209800"/>
                  <a:pt x="0" y="2118824"/>
                  <a:pt x="0" y="20066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13" name="图片占位符 12"/>
          <p:cNvSpPr>
            <a:spLocks noGrp="1"/>
          </p:cNvSpPr>
          <p:nvPr>
            <p:ph type="pic" idx="16391" hasCustomPrompt="1"/>
            <p:custDataLst>
              <p:tags r:id="rId6"/>
            </p:custDataLst>
          </p:nvPr>
        </p:nvSpPr>
        <p:spPr>
          <a:xfrm>
            <a:off x="5994400" y="1524000"/>
            <a:ext cx="5588000" cy="2209800"/>
          </a:xfrm>
          <a:custGeom>
            <a:avLst/>
            <a:gdLst>
              <a:gd name="connisteX0" fmla="*/ 0 w 5588000"/>
              <a:gd name="connsiteY0" fmla="*/ 0 h 2209800"/>
              <a:gd name="connisteX1" fmla="*/ 5384800 w 5588000"/>
              <a:gd name="connsiteY1" fmla="*/ 0 h 2209800"/>
              <a:gd name="connisteX2" fmla="*/ 5588000 w 5588000"/>
              <a:gd name="connsiteY2" fmla="*/ 203200 h 2209800"/>
              <a:gd name="connisteX3" fmla="*/ 5588000 w 5588000"/>
              <a:gd name="connsiteY3" fmla="*/ 2006600 h 2209800"/>
              <a:gd name="connisteX4" fmla="*/ 5384800 w 5588000"/>
              <a:gd name="connsiteY4" fmla="*/ 2209800 h 2209800"/>
              <a:gd name="connisteX5" fmla="*/ 0 w 5588000"/>
              <a:gd name="connsiteY5" fmla="*/ 2209800 h 2209800"/>
              <a:gd name="connisteX6" fmla="*/ 0 w 5588000"/>
              <a:gd name="connsiteY6" fmla="*/ 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5588000" h="2209800">
                <a:moveTo>
                  <a:pt x="0" y="0"/>
                </a:moveTo>
                <a:lnTo>
                  <a:pt x="5384800" y="0"/>
                </a:lnTo>
                <a:cubicBezTo>
                  <a:pt x="5497024" y="0"/>
                  <a:pt x="5588000" y="90976"/>
                  <a:pt x="5588000" y="203200"/>
                </a:cubicBezTo>
                <a:lnTo>
                  <a:pt x="5588000" y="2006600"/>
                </a:lnTo>
                <a:cubicBezTo>
                  <a:pt x="5588000" y="2118824"/>
                  <a:pt x="5497024" y="2209800"/>
                  <a:pt x="5384800" y="2209800"/>
                </a:cubicBezTo>
                <a:lnTo>
                  <a:pt x="0" y="2209800"/>
                </a:lnTo>
                <a:lnTo>
                  <a:pt x="0" y="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7"/>
            </p:custDataLst>
          </p:nvPr>
        </p:nvSpPr>
        <p:spPr>
          <a:xfrm>
            <a:off x="914400" y="2044700"/>
            <a:ext cx="4775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8"/>
            </p:custDataLst>
          </p:nvPr>
        </p:nvSpPr>
        <p:spPr>
          <a:xfrm>
            <a:off x="914400" y="2603500"/>
            <a:ext cx="47752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  <p:sp>
        <p:nvSpPr>
          <p:cNvPr id="16" name="装饰  5"/>
          <p:cNvSpPr>
            <a:spLocks noGrp="1"/>
          </p:cNvSpPr>
          <p:nvPr>
            <p:ph type="body" idx="16392" hasCustomPrompt="1"/>
            <p:custDataLst>
              <p:tags r:id="rId9"/>
            </p:custDataLst>
          </p:nvPr>
        </p:nvSpPr>
        <p:spPr>
          <a:xfrm>
            <a:off x="6197600" y="4038600"/>
            <a:ext cx="5384800" cy="2209800"/>
          </a:xfrm>
          <a:custGeom>
            <a:avLst/>
            <a:gdLst>
              <a:gd name="connisteX0" fmla="*/ 0 w 5384800"/>
              <a:gd name="connsiteY0" fmla="*/ 0 h 2209800"/>
              <a:gd name="connisteX1" fmla="*/ 5181600 w 5384800"/>
              <a:gd name="connsiteY1" fmla="*/ 0 h 2209800"/>
              <a:gd name="connisteX2" fmla="*/ 5384800 w 5384800"/>
              <a:gd name="connsiteY2" fmla="*/ 203200 h 2209800"/>
              <a:gd name="connisteX3" fmla="*/ 5384800 w 5384800"/>
              <a:gd name="connsiteY3" fmla="*/ 2006600 h 2209800"/>
              <a:gd name="connisteX4" fmla="*/ 5181600 w 5384800"/>
              <a:gd name="connsiteY4" fmla="*/ 2209800 h 2209800"/>
              <a:gd name="connisteX5" fmla="*/ 0 w 5384800"/>
              <a:gd name="connsiteY5" fmla="*/ 2209800 h 2209800"/>
              <a:gd name="connisteX6" fmla="*/ 0 w 5384800"/>
              <a:gd name="connsiteY6" fmla="*/ 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5384800" h="2209800">
                <a:moveTo>
                  <a:pt x="0" y="0"/>
                </a:moveTo>
                <a:lnTo>
                  <a:pt x="5181600" y="0"/>
                </a:lnTo>
                <a:cubicBezTo>
                  <a:pt x="5293824" y="0"/>
                  <a:pt x="5384800" y="90976"/>
                  <a:pt x="5384800" y="203200"/>
                </a:cubicBezTo>
                <a:lnTo>
                  <a:pt x="5384800" y="2006600"/>
                </a:lnTo>
                <a:cubicBezTo>
                  <a:pt x="5384800" y="2118824"/>
                  <a:pt x="5293824" y="2209800"/>
                  <a:pt x="5181600" y="2209800"/>
                </a:cubicBezTo>
                <a:lnTo>
                  <a:pt x="0" y="220980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17" name="图片占位符 16"/>
          <p:cNvSpPr>
            <a:spLocks noGrp="1"/>
          </p:cNvSpPr>
          <p:nvPr>
            <p:ph type="pic" idx="16393" hasCustomPrompt="1"/>
            <p:custDataLst>
              <p:tags r:id="rId10"/>
            </p:custDataLst>
          </p:nvPr>
        </p:nvSpPr>
        <p:spPr>
          <a:xfrm>
            <a:off x="609600" y="4038600"/>
            <a:ext cx="5588000" cy="2209800"/>
          </a:xfrm>
          <a:custGeom>
            <a:avLst/>
            <a:gdLst>
              <a:gd name="connisteX0" fmla="*/ 0 w 5588000"/>
              <a:gd name="connsiteY0" fmla="*/ 203200 h 2209800"/>
              <a:gd name="connisteX1" fmla="*/ 203200 w 5588000"/>
              <a:gd name="connsiteY1" fmla="*/ 0 h 2209800"/>
              <a:gd name="connisteX2" fmla="*/ 5588000 w 5588000"/>
              <a:gd name="connsiteY2" fmla="*/ 0 h 2209800"/>
              <a:gd name="connisteX3" fmla="*/ 5588000 w 5588000"/>
              <a:gd name="connsiteY3" fmla="*/ 2209800 h 2209800"/>
              <a:gd name="connisteX4" fmla="*/ 203200 w 5588000"/>
              <a:gd name="connsiteY4" fmla="*/ 2209800 h 2209800"/>
              <a:gd name="connisteX5" fmla="*/ 0 w 5588000"/>
              <a:gd name="connsiteY5" fmla="*/ 2006600 h 2209800"/>
              <a:gd name="connisteX6" fmla="*/ 0 w 5588000"/>
              <a:gd name="connsiteY6" fmla="*/ 20320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5588000" h="2209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588000" y="0"/>
                </a:lnTo>
                <a:lnTo>
                  <a:pt x="5588000" y="2209800"/>
                </a:lnTo>
                <a:lnTo>
                  <a:pt x="203200" y="2209800"/>
                </a:lnTo>
                <a:cubicBezTo>
                  <a:pt x="90976" y="2209800"/>
                  <a:pt x="0" y="2118824"/>
                  <a:pt x="0" y="20066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</a:p>
        </p:txBody>
      </p:sp>
      <p:sp>
        <p:nvSpPr>
          <p:cNvPr id="18" name="文本占位符 17"/>
          <p:cNvSpPr>
            <a:spLocks noGrp="1"/>
          </p:cNvSpPr>
          <p:nvPr>
            <p:ph type="body" idx="16388" hasCustomPrompt="1"/>
            <p:custDataLst>
              <p:tags r:id="rId11"/>
            </p:custDataLst>
          </p:nvPr>
        </p:nvSpPr>
        <p:spPr>
          <a:xfrm>
            <a:off x="6502400" y="4559300"/>
            <a:ext cx="4775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</a:p>
        </p:txBody>
      </p:sp>
      <p:sp>
        <p:nvSpPr>
          <p:cNvPr id="19" name="文本占位符 18"/>
          <p:cNvSpPr>
            <a:spLocks noGrp="1"/>
          </p:cNvSpPr>
          <p:nvPr>
            <p:ph type="body" idx="16389" hasCustomPrompt="1"/>
            <p:custDataLst>
              <p:tags r:id="rId12"/>
            </p:custDataLst>
          </p:nvPr>
        </p:nvSpPr>
        <p:spPr>
          <a:xfrm>
            <a:off x="6502400" y="5118100"/>
            <a:ext cx="47752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38_7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  <a:t>2025-06-25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4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</a:p>
        </p:txBody>
      </p:sp>
      <p:sp>
        <p:nvSpPr>
          <p:cNvPr id="12" name="装饰  1"/>
          <p:cNvSpPr>
            <a:spLocks noGrp="1"/>
          </p:cNvSpPr>
          <p:nvPr>
            <p:ph type="body" idx="16390" hasCustomPrompt="1"/>
            <p:custDataLst>
              <p:tags r:id="rId5"/>
            </p:custDataLst>
          </p:nvPr>
        </p:nvSpPr>
        <p:spPr>
          <a:xfrm>
            <a:off x="609600" y="1524000"/>
            <a:ext cx="8432800" cy="2209800"/>
          </a:xfrm>
          <a:custGeom>
            <a:avLst/>
            <a:gdLst>
              <a:gd name="connisteX0" fmla="*/ 0 w 8432800"/>
              <a:gd name="connsiteY0" fmla="*/ 203200 h 2209800"/>
              <a:gd name="connisteX1" fmla="*/ 203200 w 8432800"/>
              <a:gd name="connsiteY1" fmla="*/ 0 h 2209800"/>
              <a:gd name="connisteX2" fmla="*/ 8432800 w 8432800"/>
              <a:gd name="connsiteY2" fmla="*/ 0 h 2209800"/>
              <a:gd name="connisteX3" fmla="*/ 8432800 w 8432800"/>
              <a:gd name="connsiteY3" fmla="*/ 2209800 h 2209800"/>
              <a:gd name="connisteX4" fmla="*/ 203200 w 8432800"/>
              <a:gd name="connsiteY4" fmla="*/ 2209800 h 2209800"/>
              <a:gd name="connisteX5" fmla="*/ 0 w 8432800"/>
              <a:gd name="connsiteY5" fmla="*/ 2006600 h 2209800"/>
              <a:gd name="connisteX6" fmla="*/ 0 w 8432800"/>
              <a:gd name="connsiteY6" fmla="*/ 20320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8432800" h="2209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8432800" y="0"/>
                </a:lnTo>
                <a:lnTo>
                  <a:pt x="8432800" y="2209800"/>
                </a:lnTo>
                <a:lnTo>
                  <a:pt x="203200" y="2209800"/>
                </a:lnTo>
                <a:cubicBezTo>
                  <a:pt x="90976" y="2209800"/>
                  <a:pt x="0" y="2118824"/>
                  <a:pt x="0" y="20066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13" name="图片占位符 12"/>
          <p:cNvSpPr>
            <a:spLocks noGrp="1"/>
          </p:cNvSpPr>
          <p:nvPr>
            <p:ph type="pic" idx="16391" hasCustomPrompt="1"/>
            <p:custDataLst>
              <p:tags r:id="rId6"/>
            </p:custDataLst>
          </p:nvPr>
        </p:nvSpPr>
        <p:spPr>
          <a:xfrm>
            <a:off x="9042400" y="1524000"/>
            <a:ext cx="2540000" cy="2209800"/>
          </a:xfrm>
          <a:custGeom>
            <a:avLst/>
            <a:gdLst>
              <a:gd name="connisteX0" fmla="*/ 0 w 2540000"/>
              <a:gd name="connsiteY0" fmla="*/ 0 h 2209800"/>
              <a:gd name="connisteX1" fmla="*/ 2336800 w 2540000"/>
              <a:gd name="connsiteY1" fmla="*/ 0 h 2209800"/>
              <a:gd name="connisteX2" fmla="*/ 2540000 w 2540000"/>
              <a:gd name="connsiteY2" fmla="*/ 203200 h 2209800"/>
              <a:gd name="connisteX3" fmla="*/ 2540000 w 2540000"/>
              <a:gd name="connsiteY3" fmla="*/ 2006600 h 2209800"/>
              <a:gd name="connisteX4" fmla="*/ 2336800 w 2540000"/>
              <a:gd name="connsiteY4" fmla="*/ 2209800 h 2209800"/>
              <a:gd name="connisteX5" fmla="*/ 0 w 2540000"/>
              <a:gd name="connsiteY5" fmla="*/ 2209800 h 2209800"/>
              <a:gd name="connisteX6" fmla="*/ 0 w 2540000"/>
              <a:gd name="connsiteY6" fmla="*/ 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2540000" h="2209800">
                <a:moveTo>
                  <a:pt x="0" y="0"/>
                </a:moveTo>
                <a:lnTo>
                  <a:pt x="2336800" y="0"/>
                </a:lnTo>
                <a:cubicBezTo>
                  <a:pt x="2449024" y="0"/>
                  <a:pt x="2540000" y="90976"/>
                  <a:pt x="2540000" y="203200"/>
                </a:cubicBezTo>
                <a:lnTo>
                  <a:pt x="2540000" y="2006600"/>
                </a:lnTo>
                <a:cubicBezTo>
                  <a:pt x="2540000" y="2118824"/>
                  <a:pt x="2449024" y="2209800"/>
                  <a:pt x="2336800" y="2209800"/>
                </a:cubicBezTo>
                <a:lnTo>
                  <a:pt x="0" y="2209800"/>
                </a:lnTo>
                <a:lnTo>
                  <a:pt x="0" y="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7"/>
            </p:custDataLst>
          </p:nvPr>
        </p:nvSpPr>
        <p:spPr>
          <a:xfrm>
            <a:off x="914400" y="2197100"/>
            <a:ext cx="7823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8"/>
            </p:custDataLst>
          </p:nvPr>
        </p:nvSpPr>
        <p:spPr>
          <a:xfrm>
            <a:off x="914400" y="2755900"/>
            <a:ext cx="7823200" cy="304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  <p:sp>
        <p:nvSpPr>
          <p:cNvPr id="16" name="装饰  5"/>
          <p:cNvSpPr>
            <a:spLocks noGrp="1"/>
          </p:cNvSpPr>
          <p:nvPr>
            <p:ph type="body" idx="16392" hasCustomPrompt="1"/>
            <p:custDataLst>
              <p:tags r:id="rId9"/>
            </p:custDataLst>
          </p:nvPr>
        </p:nvSpPr>
        <p:spPr>
          <a:xfrm>
            <a:off x="609600" y="4038600"/>
            <a:ext cx="8432800" cy="2209800"/>
          </a:xfrm>
          <a:custGeom>
            <a:avLst/>
            <a:gdLst>
              <a:gd name="connisteX0" fmla="*/ 0 w 8432800"/>
              <a:gd name="connsiteY0" fmla="*/ 203200 h 2209800"/>
              <a:gd name="connisteX1" fmla="*/ 203200 w 8432800"/>
              <a:gd name="connsiteY1" fmla="*/ 0 h 2209800"/>
              <a:gd name="connisteX2" fmla="*/ 8432800 w 8432800"/>
              <a:gd name="connsiteY2" fmla="*/ 0 h 2209800"/>
              <a:gd name="connisteX3" fmla="*/ 8432800 w 8432800"/>
              <a:gd name="connsiteY3" fmla="*/ 2209800 h 2209800"/>
              <a:gd name="connisteX4" fmla="*/ 203200 w 8432800"/>
              <a:gd name="connsiteY4" fmla="*/ 2209800 h 2209800"/>
              <a:gd name="connisteX5" fmla="*/ 0 w 8432800"/>
              <a:gd name="connsiteY5" fmla="*/ 2006600 h 2209800"/>
              <a:gd name="connisteX6" fmla="*/ 0 w 8432800"/>
              <a:gd name="connsiteY6" fmla="*/ 20320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8432800" h="2209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8432800" y="0"/>
                </a:lnTo>
                <a:lnTo>
                  <a:pt x="8432800" y="2209800"/>
                </a:lnTo>
                <a:lnTo>
                  <a:pt x="203200" y="2209800"/>
                </a:lnTo>
                <a:cubicBezTo>
                  <a:pt x="90976" y="2209800"/>
                  <a:pt x="0" y="2118824"/>
                  <a:pt x="0" y="20066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17" name="图片占位符 16"/>
          <p:cNvSpPr>
            <a:spLocks noGrp="1"/>
          </p:cNvSpPr>
          <p:nvPr>
            <p:ph type="pic" idx="16393" hasCustomPrompt="1"/>
            <p:custDataLst>
              <p:tags r:id="rId10"/>
            </p:custDataLst>
          </p:nvPr>
        </p:nvSpPr>
        <p:spPr>
          <a:xfrm>
            <a:off x="9042400" y="4038600"/>
            <a:ext cx="2540000" cy="2209800"/>
          </a:xfrm>
          <a:custGeom>
            <a:avLst/>
            <a:gdLst>
              <a:gd name="connisteX0" fmla="*/ 0 w 2540000"/>
              <a:gd name="connsiteY0" fmla="*/ 0 h 2209800"/>
              <a:gd name="connisteX1" fmla="*/ 2336800 w 2540000"/>
              <a:gd name="connsiteY1" fmla="*/ 0 h 2209800"/>
              <a:gd name="connisteX2" fmla="*/ 2540000 w 2540000"/>
              <a:gd name="connsiteY2" fmla="*/ 203200 h 2209800"/>
              <a:gd name="connisteX3" fmla="*/ 2540000 w 2540000"/>
              <a:gd name="connsiteY3" fmla="*/ 2006600 h 2209800"/>
              <a:gd name="connisteX4" fmla="*/ 2336800 w 2540000"/>
              <a:gd name="connsiteY4" fmla="*/ 2209800 h 2209800"/>
              <a:gd name="connisteX5" fmla="*/ 0 w 2540000"/>
              <a:gd name="connsiteY5" fmla="*/ 2209800 h 2209800"/>
              <a:gd name="connisteX6" fmla="*/ 0 w 2540000"/>
              <a:gd name="connsiteY6" fmla="*/ 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2540000" h="2209800">
                <a:moveTo>
                  <a:pt x="0" y="0"/>
                </a:moveTo>
                <a:lnTo>
                  <a:pt x="2336800" y="0"/>
                </a:lnTo>
                <a:cubicBezTo>
                  <a:pt x="2449024" y="0"/>
                  <a:pt x="2540000" y="90976"/>
                  <a:pt x="2540000" y="203200"/>
                </a:cubicBezTo>
                <a:lnTo>
                  <a:pt x="2540000" y="2006600"/>
                </a:lnTo>
                <a:cubicBezTo>
                  <a:pt x="2540000" y="2118824"/>
                  <a:pt x="2449024" y="2209800"/>
                  <a:pt x="2336800" y="2209800"/>
                </a:cubicBezTo>
                <a:lnTo>
                  <a:pt x="0" y="2209800"/>
                </a:lnTo>
                <a:lnTo>
                  <a:pt x="0" y="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</a:p>
        </p:txBody>
      </p:sp>
      <p:sp>
        <p:nvSpPr>
          <p:cNvPr id="18" name="文本占位符 17"/>
          <p:cNvSpPr>
            <a:spLocks noGrp="1"/>
          </p:cNvSpPr>
          <p:nvPr>
            <p:ph type="body" idx="16388" hasCustomPrompt="1"/>
            <p:custDataLst>
              <p:tags r:id="rId11"/>
            </p:custDataLst>
          </p:nvPr>
        </p:nvSpPr>
        <p:spPr>
          <a:xfrm>
            <a:off x="914400" y="4711700"/>
            <a:ext cx="7823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</a:p>
        </p:txBody>
      </p:sp>
      <p:sp>
        <p:nvSpPr>
          <p:cNvPr id="19" name="文本占位符 18"/>
          <p:cNvSpPr>
            <a:spLocks noGrp="1"/>
          </p:cNvSpPr>
          <p:nvPr>
            <p:ph type="body" idx="16389" hasCustomPrompt="1"/>
            <p:custDataLst>
              <p:tags r:id="rId12"/>
            </p:custDataLst>
          </p:nvPr>
        </p:nvSpPr>
        <p:spPr>
          <a:xfrm>
            <a:off x="914400" y="5270500"/>
            <a:ext cx="7823200" cy="304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35_39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  <a:t>2025-06-25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4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</a:p>
        </p:txBody>
      </p:sp>
      <p:sp>
        <p:nvSpPr>
          <p:cNvPr id="12" name="文本占位符 11"/>
          <p:cNvSpPr>
            <a:spLocks noGrp="1"/>
          </p:cNvSpPr>
          <p:nvPr>
            <p:ph type="body" idx="16388" hasCustomPrompt="1"/>
            <p:custDataLst>
              <p:tags r:id="rId5"/>
            </p:custDataLst>
          </p:nvPr>
        </p:nvSpPr>
        <p:spPr>
          <a:xfrm>
            <a:off x="641350" y="2133600"/>
            <a:ext cx="546100" cy="4572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01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idx="16386" hasCustomPrompt="1"/>
            <p:custDataLst>
              <p:tags r:id="rId6"/>
            </p:custDataLst>
          </p:nvPr>
        </p:nvSpPr>
        <p:spPr>
          <a:xfrm>
            <a:off x="1422400" y="1828800"/>
            <a:ext cx="4445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</a:p>
        </p:txBody>
      </p:sp>
      <p:sp>
        <p:nvSpPr>
          <p:cNvPr id="14" name="文本占位符 13"/>
          <p:cNvSpPr>
            <a:spLocks noGrp="1"/>
          </p:cNvSpPr>
          <p:nvPr>
            <p:ph type="body" idx="16387" hasCustomPrompt="1"/>
            <p:custDataLst>
              <p:tags r:id="rId7"/>
            </p:custDataLst>
          </p:nvPr>
        </p:nvSpPr>
        <p:spPr>
          <a:xfrm>
            <a:off x="1422400" y="2286000"/>
            <a:ext cx="44450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  <p:sp>
        <p:nvSpPr>
          <p:cNvPr id="15" name="文本占位符 14"/>
          <p:cNvSpPr>
            <a:spLocks noGrp="1"/>
          </p:cNvSpPr>
          <p:nvPr>
            <p:ph type="body" idx="16391" hasCustomPrompt="1"/>
            <p:custDataLst>
              <p:tags r:id="rId8"/>
            </p:custDataLst>
          </p:nvPr>
        </p:nvSpPr>
        <p:spPr>
          <a:xfrm>
            <a:off x="6356350" y="2133600"/>
            <a:ext cx="546100" cy="4572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02</a:t>
            </a:r>
          </a:p>
        </p:txBody>
      </p:sp>
      <p:sp>
        <p:nvSpPr>
          <p:cNvPr id="16" name="文本占位符 15"/>
          <p:cNvSpPr>
            <a:spLocks noGrp="1"/>
          </p:cNvSpPr>
          <p:nvPr>
            <p:ph type="body" idx="16389" hasCustomPrompt="1"/>
            <p:custDataLst>
              <p:tags r:id="rId9"/>
            </p:custDataLst>
          </p:nvPr>
        </p:nvSpPr>
        <p:spPr>
          <a:xfrm>
            <a:off x="7137400" y="1828800"/>
            <a:ext cx="4445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</a:p>
        </p:txBody>
      </p:sp>
      <p:sp>
        <p:nvSpPr>
          <p:cNvPr id="17" name="文本占位符 16"/>
          <p:cNvSpPr>
            <a:spLocks noGrp="1"/>
          </p:cNvSpPr>
          <p:nvPr>
            <p:ph type="body" idx="16390" hasCustomPrompt="1"/>
            <p:custDataLst>
              <p:tags r:id="rId10"/>
            </p:custDataLst>
          </p:nvPr>
        </p:nvSpPr>
        <p:spPr>
          <a:xfrm>
            <a:off x="7137400" y="2286000"/>
            <a:ext cx="44450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  <p:sp>
        <p:nvSpPr>
          <p:cNvPr id="18" name="文本占位符 17"/>
          <p:cNvSpPr>
            <a:spLocks noGrp="1"/>
          </p:cNvSpPr>
          <p:nvPr>
            <p:ph type="body" idx="16394" hasCustomPrompt="1"/>
            <p:custDataLst>
              <p:tags r:id="rId11"/>
            </p:custDataLst>
          </p:nvPr>
        </p:nvSpPr>
        <p:spPr>
          <a:xfrm>
            <a:off x="641350" y="3657600"/>
            <a:ext cx="546100" cy="4572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03</a:t>
            </a:r>
          </a:p>
        </p:txBody>
      </p:sp>
      <p:sp>
        <p:nvSpPr>
          <p:cNvPr id="19" name="文本占位符 18"/>
          <p:cNvSpPr>
            <a:spLocks noGrp="1"/>
          </p:cNvSpPr>
          <p:nvPr>
            <p:ph type="body" idx="16392" hasCustomPrompt="1"/>
            <p:custDataLst>
              <p:tags r:id="rId12"/>
            </p:custDataLst>
          </p:nvPr>
        </p:nvSpPr>
        <p:spPr>
          <a:xfrm>
            <a:off x="1422400" y="3352800"/>
            <a:ext cx="4445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</a:p>
        </p:txBody>
      </p:sp>
      <p:sp>
        <p:nvSpPr>
          <p:cNvPr id="20" name="文本占位符 19"/>
          <p:cNvSpPr>
            <a:spLocks noGrp="1"/>
          </p:cNvSpPr>
          <p:nvPr>
            <p:ph type="body" idx="16393" hasCustomPrompt="1"/>
            <p:custDataLst>
              <p:tags r:id="rId13"/>
            </p:custDataLst>
          </p:nvPr>
        </p:nvSpPr>
        <p:spPr>
          <a:xfrm>
            <a:off x="1422400" y="3810000"/>
            <a:ext cx="44450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  <p:sp>
        <p:nvSpPr>
          <p:cNvPr id="21" name="文本占位符 20"/>
          <p:cNvSpPr>
            <a:spLocks noGrp="1"/>
          </p:cNvSpPr>
          <p:nvPr>
            <p:ph type="body" idx="16397" hasCustomPrompt="1"/>
            <p:custDataLst>
              <p:tags r:id="rId14"/>
            </p:custDataLst>
          </p:nvPr>
        </p:nvSpPr>
        <p:spPr>
          <a:xfrm>
            <a:off x="6356350" y="3657600"/>
            <a:ext cx="546100" cy="4572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04</a:t>
            </a:r>
          </a:p>
        </p:txBody>
      </p:sp>
      <p:sp>
        <p:nvSpPr>
          <p:cNvPr id="22" name="文本占位符 21"/>
          <p:cNvSpPr>
            <a:spLocks noGrp="1"/>
          </p:cNvSpPr>
          <p:nvPr>
            <p:ph type="body" idx="16395" hasCustomPrompt="1"/>
            <p:custDataLst>
              <p:tags r:id="rId15"/>
            </p:custDataLst>
          </p:nvPr>
        </p:nvSpPr>
        <p:spPr>
          <a:xfrm>
            <a:off x="7137400" y="3352800"/>
            <a:ext cx="4445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</a:p>
        </p:txBody>
      </p:sp>
      <p:sp>
        <p:nvSpPr>
          <p:cNvPr id="23" name="文本占位符 22"/>
          <p:cNvSpPr>
            <a:spLocks noGrp="1"/>
          </p:cNvSpPr>
          <p:nvPr>
            <p:ph type="body" idx="16396" hasCustomPrompt="1"/>
            <p:custDataLst>
              <p:tags r:id="rId16"/>
            </p:custDataLst>
          </p:nvPr>
        </p:nvSpPr>
        <p:spPr>
          <a:xfrm>
            <a:off x="7137400" y="3810000"/>
            <a:ext cx="44450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  <p:sp>
        <p:nvSpPr>
          <p:cNvPr id="24" name="文本占位符 23"/>
          <p:cNvSpPr>
            <a:spLocks noGrp="1"/>
          </p:cNvSpPr>
          <p:nvPr>
            <p:ph type="body" idx="16400" hasCustomPrompt="1"/>
            <p:custDataLst>
              <p:tags r:id="rId17"/>
            </p:custDataLst>
          </p:nvPr>
        </p:nvSpPr>
        <p:spPr>
          <a:xfrm>
            <a:off x="641350" y="5181600"/>
            <a:ext cx="546100" cy="4572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05</a:t>
            </a:r>
          </a:p>
        </p:txBody>
      </p:sp>
      <p:sp>
        <p:nvSpPr>
          <p:cNvPr id="25" name="文本占位符 24"/>
          <p:cNvSpPr>
            <a:spLocks noGrp="1"/>
          </p:cNvSpPr>
          <p:nvPr>
            <p:ph type="body" idx="16398" hasCustomPrompt="1"/>
            <p:custDataLst>
              <p:tags r:id="rId18"/>
            </p:custDataLst>
          </p:nvPr>
        </p:nvSpPr>
        <p:spPr>
          <a:xfrm>
            <a:off x="1422400" y="4876800"/>
            <a:ext cx="4445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</a:p>
        </p:txBody>
      </p:sp>
      <p:sp>
        <p:nvSpPr>
          <p:cNvPr id="26" name="文本占位符 25"/>
          <p:cNvSpPr>
            <a:spLocks noGrp="1"/>
          </p:cNvSpPr>
          <p:nvPr>
            <p:ph type="body" idx="16399" hasCustomPrompt="1"/>
            <p:custDataLst>
              <p:tags r:id="rId19"/>
            </p:custDataLst>
          </p:nvPr>
        </p:nvSpPr>
        <p:spPr>
          <a:xfrm>
            <a:off x="1422400" y="5334000"/>
            <a:ext cx="44450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59_8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  <a:t>2025-06-25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4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</a:p>
        </p:txBody>
      </p:sp>
      <p:sp>
        <p:nvSpPr>
          <p:cNvPr id="12" name="内容占位符 11"/>
          <p:cNvSpPr>
            <a:spLocks noGrp="1"/>
          </p:cNvSpPr>
          <p:nvPr>
            <p:ph idx="16390" hasCustomPrompt="1"/>
            <p:custDataLst>
              <p:tags r:id="rId5"/>
            </p:custDataLst>
          </p:nvPr>
        </p:nvSpPr>
        <p:spPr>
          <a:xfrm>
            <a:off x="609600" y="3098800"/>
            <a:ext cx="10972800" cy="3149600"/>
          </a:xfrm>
          <a:custGeom>
            <a:avLst/>
            <a:gdLst>
              <a:gd name="connisteX0" fmla="*/ 0 w 10972800"/>
              <a:gd name="connsiteY0" fmla="*/ 203200 h 3149600"/>
              <a:gd name="connisteX1" fmla="*/ 203200 w 10972800"/>
              <a:gd name="connsiteY1" fmla="*/ 0 h 3149600"/>
              <a:gd name="connisteX2" fmla="*/ 10769600 w 10972800"/>
              <a:gd name="connsiteY2" fmla="*/ 0 h 3149600"/>
              <a:gd name="connisteX3" fmla="*/ 10972800 w 10972800"/>
              <a:gd name="connsiteY3" fmla="*/ 203200 h 3149600"/>
              <a:gd name="connisteX4" fmla="*/ 10972800 w 10972800"/>
              <a:gd name="connsiteY4" fmla="*/ 2946400 h 3149600"/>
              <a:gd name="connisteX5" fmla="*/ 10769600 w 10972800"/>
              <a:gd name="connsiteY5" fmla="*/ 3149600 h 3149600"/>
              <a:gd name="connisteX6" fmla="*/ 203200 w 10972800"/>
              <a:gd name="connsiteY6" fmla="*/ 3149600 h 3149600"/>
              <a:gd name="connisteX7" fmla="*/ 0 w 10972800"/>
              <a:gd name="connsiteY7" fmla="*/ 2946400 h 3149600"/>
              <a:gd name="connisteX8" fmla="*/ 0 w 10972800"/>
              <a:gd name="connsiteY8" fmla="*/ 203200 h 3149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10972800" h="31496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0769600" y="0"/>
                </a:lnTo>
                <a:cubicBezTo>
                  <a:pt x="10881824" y="0"/>
                  <a:pt x="10972800" y="90976"/>
                  <a:pt x="10972800" y="203200"/>
                </a:cubicBezTo>
                <a:lnTo>
                  <a:pt x="10972800" y="2946400"/>
                </a:lnTo>
                <a:cubicBezTo>
                  <a:pt x="10972800" y="3058624"/>
                  <a:pt x="10881824" y="3149600"/>
                  <a:pt x="10769600" y="3149600"/>
                </a:cubicBezTo>
                <a:lnTo>
                  <a:pt x="203200" y="3149600"/>
                </a:lnTo>
                <a:cubicBezTo>
                  <a:pt x="90976" y="3149600"/>
                  <a:pt x="0" y="3058624"/>
                  <a:pt x="0" y="29464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13" name="装饰  2"/>
          <p:cNvSpPr>
            <a:spLocks noGrp="1"/>
          </p:cNvSpPr>
          <p:nvPr>
            <p:ph type="body" idx="16391" hasCustomPrompt="1"/>
            <p:custDataLst>
              <p:tags r:id="rId6"/>
            </p:custDataLst>
          </p:nvPr>
        </p:nvSpPr>
        <p:spPr>
          <a:xfrm>
            <a:off x="609600" y="1524000"/>
            <a:ext cx="50800" cy="1117600"/>
          </a:xfrm>
          <a:custGeom>
            <a:avLst/>
            <a:gdLst>
              <a:gd name="connisteX0" fmla="*/ 0 w 50800"/>
              <a:gd name="connsiteY0" fmla="*/ 25400 h 1117600"/>
              <a:gd name="connisteX1" fmla="*/ 25400 w 50800"/>
              <a:gd name="connsiteY1" fmla="*/ 0 h 1117600"/>
              <a:gd name="connisteX2" fmla="*/ 25400 w 50800"/>
              <a:gd name="connsiteY2" fmla="*/ 0 h 1117600"/>
              <a:gd name="connisteX3" fmla="*/ 50800 w 50800"/>
              <a:gd name="connsiteY3" fmla="*/ 25400 h 1117600"/>
              <a:gd name="connisteX4" fmla="*/ 50800 w 50800"/>
              <a:gd name="connsiteY4" fmla="*/ 1092200 h 1117600"/>
              <a:gd name="connisteX5" fmla="*/ 25400 w 50800"/>
              <a:gd name="connsiteY5" fmla="*/ 1117600 h 1117600"/>
              <a:gd name="connisteX6" fmla="*/ 25400 w 50800"/>
              <a:gd name="connsiteY6" fmla="*/ 1117600 h 1117600"/>
              <a:gd name="connisteX7" fmla="*/ 0 w 50800"/>
              <a:gd name="connsiteY7" fmla="*/ 1092200 h 1117600"/>
              <a:gd name="connisteX8" fmla="*/ 0 w 50800"/>
              <a:gd name="connsiteY8" fmla="*/ 25400 h 1117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50800" h="11176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092200"/>
                </a:lnTo>
                <a:cubicBezTo>
                  <a:pt x="50800" y="1106228"/>
                  <a:pt x="39428" y="1117600"/>
                  <a:pt x="25400" y="1117600"/>
                </a:cubicBezTo>
                <a:lnTo>
                  <a:pt x="25400" y="1117600"/>
                </a:lnTo>
                <a:cubicBezTo>
                  <a:pt x="11372" y="1117600"/>
                  <a:pt x="0" y="1106228"/>
                  <a:pt x="0" y="10922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7"/>
            </p:custDataLst>
          </p:nvPr>
        </p:nvSpPr>
        <p:spPr>
          <a:xfrm>
            <a:off x="762000" y="1524000"/>
            <a:ext cx="5029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8"/>
            </p:custDataLst>
          </p:nvPr>
        </p:nvSpPr>
        <p:spPr>
          <a:xfrm>
            <a:off x="762000" y="2032000"/>
            <a:ext cx="50292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  <p:sp>
        <p:nvSpPr>
          <p:cNvPr id="16" name="装饰  5"/>
          <p:cNvSpPr>
            <a:spLocks noGrp="1"/>
          </p:cNvSpPr>
          <p:nvPr>
            <p:ph type="body" idx="16392" hasCustomPrompt="1"/>
            <p:custDataLst>
              <p:tags r:id="rId9"/>
            </p:custDataLst>
          </p:nvPr>
        </p:nvSpPr>
        <p:spPr>
          <a:xfrm>
            <a:off x="6400800" y="1524000"/>
            <a:ext cx="50800" cy="1117600"/>
          </a:xfrm>
          <a:custGeom>
            <a:avLst/>
            <a:gdLst>
              <a:gd name="connisteX0" fmla="*/ 0 w 50800"/>
              <a:gd name="connsiteY0" fmla="*/ 25400 h 1117600"/>
              <a:gd name="connisteX1" fmla="*/ 25400 w 50800"/>
              <a:gd name="connsiteY1" fmla="*/ 0 h 1117600"/>
              <a:gd name="connisteX2" fmla="*/ 25400 w 50800"/>
              <a:gd name="connsiteY2" fmla="*/ 0 h 1117600"/>
              <a:gd name="connisteX3" fmla="*/ 50800 w 50800"/>
              <a:gd name="connsiteY3" fmla="*/ 25400 h 1117600"/>
              <a:gd name="connisteX4" fmla="*/ 50800 w 50800"/>
              <a:gd name="connsiteY4" fmla="*/ 1092200 h 1117600"/>
              <a:gd name="connisteX5" fmla="*/ 25400 w 50800"/>
              <a:gd name="connsiteY5" fmla="*/ 1117600 h 1117600"/>
              <a:gd name="connisteX6" fmla="*/ 25400 w 50800"/>
              <a:gd name="connsiteY6" fmla="*/ 1117600 h 1117600"/>
              <a:gd name="connisteX7" fmla="*/ 0 w 50800"/>
              <a:gd name="connsiteY7" fmla="*/ 1092200 h 1117600"/>
              <a:gd name="connisteX8" fmla="*/ 0 w 50800"/>
              <a:gd name="connsiteY8" fmla="*/ 25400 h 1117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50800" h="11176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092200"/>
                </a:lnTo>
                <a:cubicBezTo>
                  <a:pt x="50800" y="1106228"/>
                  <a:pt x="39428" y="1117600"/>
                  <a:pt x="25400" y="1117600"/>
                </a:cubicBezTo>
                <a:lnTo>
                  <a:pt x="25400" y="1117600"/>
                </a:lnTo>
                <a:cubicBezTo>
                  <a:pt x="11372" y="1117600"/>
                  <a:pt x="0" y="1106228"/>
                  <a:pt x="0" y="10922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17" name="文本占位符 16"/>
          <p:cNvSpPr>
            <a:spLocks noGrp="1"/>
          </p:cNvSpPr>
          <p:nvPr>
            <p:ph type="body" idx="16388" hasCustomPrompt="1"/>
            <p:custDataLst>
              <p:tags r:id="rId10"/>
            </p:custDataLst>
          </p:nvPr>
        </p:nvSpPr>
        <p:spPr>
          <a:xfrm>
            <a:off x="6553200" y="1524000"/>
            <a:ext cx="5029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</a:p>
        </p:txBody>
      </p:sp>
      <p:sp>
        <p:nvSpPr>
          <p:cNvPr id="18" name="文本占位符 17"/>
          <p:cNvSpPr>
            <a:spLocks noGrp="1"/>
          </p:cNvSpPr>
          <p:nvPr>
            <p:ph type="body" idx="16389" hasCustomPrompt="1"/>
            <p:custDataLst>
              <p:tags r:id="rId11"/>
            </p:custDataLst>
          </p:nvPr>
        </p:nvSpPr>
        <p:spPr>
          <a:xfrm>
            <a:off x="6553200" y="2032000"/>
            <a:ext cx="50292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64_22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  <a:t>2025-06-25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4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</a:p>
        </p:txBody>
      </p:sp>
      <p:sp>
        <p:nvSpPr>
          <p:cNvPr id="12" name="文本占位符 11"/>
          <p:cNvSpPr>
            <a:spLocks noGrp="1"/>
          </p:cNvSpPr>
          <p:nvPr>
            <p:ph type="body" idx="16386" hasCustomPrompt="1"/>
            <p:custDataLst>
              <p:tags r:id="rId5"/>
            </p:custDataLst>
          </p:nvPr>
        </p:nvSpPr>
        <p:spPr>
          <a:xfrm>
            <a:off x="609600" y="1727200"/>
            <a:ext cx="2514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单击添加项标题</a:t>
            </a:r>
          </a:p>
        </p:txBody>
      </p:sp>
      <p:sp>
        <p:nvSpPr>
          <p:cNvPr id="13" name="装饰  2"/>
          <p:cNvSpPr>
            <a:spLocks noGrp="1"/>
          </p:cNvSpPr>
          <p:nvPr>
            <p:ph type="body" idx="16394" hasCustomPrompt="1"/>
            <p:custDataLst>
              <p:tags r:id="rId6"/>
            </p:custDataLst>
          </p:nvPr>
        </p:nvSpPr>
        <p:spPr>
          <a:xfrm>
            <a:off x="609600" y="2286000"/>
            <a:ext cx="2514600" cy="3759200"/>
          </a:xfrm>
          <a:custGeom>
            <a:avLst/>
            <a:gdLst>
              <a:gd name="connisteX0" fmla="*/ 0 w 2514600"/>
              <a:gd name="connsiteY0" fmla="*/ 203200 h 3759200"/>
              <a:gd name="connisteX1" fmla="*/ 203200 w 2514600"/>
              <a:gd name="connsiteY1" fmla="*/ 0 h 3759200"/>
              <a:gd name="connisteX2" fmla="*/ 2311400 w 2514600"/>
              <a:gd name="connsiteY2" fmla="*/ 0 h 3759200"/>
              <a:gd name="connisteX3" fmla="*/ 2514600 w 2514600"/>
              <a:gd name="connsiteY3" fmla="*/ 203200 h 3759200"/>
              <a:gd name="connisteX4" fmla="*/ 2514600 w 2514600"/>
              <a:gd name="connsiteY4" fmla="*/ 3556000 h 3759200"/>
              <a:gd name="connisteX5" fmla="*/ 2311400 w 2514600"/>
              <a:gd name="connsiteY5" fmla="*/ 3759200 h 3759200"/>
              <a:gd name="connisteX6" fmla="*/ 203200 w 2514600"/>
              <a:gd name="connsiteY6" fmla="*/ 3759200 h 3759200"/>
              <a:gd name="connisteX7" fmla="*/ 0 w 2514600"/>
              <a:gd name="connsiteY7" fmla="*/ 3556000 h 3759200"/>
              <a:gd name="connisteX8" fmla="*/ 0 w 2514600"/>
              <a:gd name="connsiteY8" fmla="*/ 203200 h 3759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2514600" h="3759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2311400" y="0"/>
                </a:lnTo>
                <a:cubicBezTo>
                  <a:pt x="2423624" y="0"/>
                  <a:pt x="2514600" y="90976"/>
                  <a:pt x="2514600" y="203200"/>
                </a:cubicBezTo>
                <a:lnTo>
                  <a:pt x="2514600" y="3556000"/>
                </a:lnTo>
                <a:cubicBezTo>
                  <a:pt x="2514600" y="3668224"/>
                  <a:pt x="2423624" y="3759200"/>
                  <a:pt x="2311400" y="3759200"/>
                </a:cubicBezTo>
                <a:lnTo>
                  <a:pt x="203200" y="3759200"/>
                </a:lnTo>
                <a:cubicBezTo>
                  <a:pt x="90976" y="3759200"/>
                  <a:pt x="0" y="3668224"/>
                  <a:pt x="0" y="35560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14" name="文本占位符 13"/>
          <p:cNvSpPr>
            <a:spLocks noGrp="1"/>
          </p:cNvSpPr>
          <p:nvPr>
            <p:ph type="body" idx="16387" hasCustomPrompt="1"/>
            <p:custDataLst>
              <p:tags r:id="rId7"/>
            </p:custDataLst>
          </p:nvPr>
        </p:nvSpPr>
        <p:spPr>
          <a:xfrm>
            <a:off x="914400" y="2946400"/>
            <a:ext cx="1905000" cy="2438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  <p:sp>
        <p:nvSpPr>
          <p:cNvPr id="15" name="文本占位符 14"/>
          <p:cNvSpPr>
            <a:spLocks noGrp="1"/>
          </p:cNvSpPr>
          <p:nvPr>
            <p:ph type="body" idx="16388" hasCustomPrompt="1"/>
            <p:custDataLst>
              <p:tags r:id="rId8"/>
            </p:custDataLst>
          </p:nvPr>
        </p:nvSpPr>
        <p:spPr>
          <a:xfrm>
            <a:off x="3429000" y="1727200"/>
            <a:ext cx="2514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单击添加项标题</a:t>
            </a:r>
          </a:p>
        </p:txBody>
      </p:sp>
      <p:sp>
        <p:nvSpPr>
          <p:cNvPr id="16" name="装饰  5"/>
          <p:cNvSpPr>
            <a:spLocks noGrp="1"/>
          </p:cNvSpPr>
          <p:nvPr>
            <p:ph type="body" idx="16395" hasCustomPrompt="1"/>
            <p:custDataLst>
              <p:tags r:id="rId9"/>
            </p:custDataLst>
          </p:nvPr>
        </p:nvSpPr>
        <p:spPr>
          <a:xfrm>
            <a:off x="3429000" y="2286000"/>
            <a:ext cx="2514600" cy="3759200"/>
          </a:xfrm>
          <a:custGeom>
            <a:avLst/>
            <a:gdLst>
              <a:gd name="connisteX0" fmla="*/ 0 w 2514600"/>
              <a:gd name="connsiteY0" fmla="*/ 203200 h 3759200"/>
              <a:gd name="connisteX1" fmla="*/ 203200 w 2514600"/>
              <a:gd name="connsiteY1" fmla="*/ 0 h 3759200"/>
              <a:gd name="connisteX2" fmla="*/ 2311400 w 2514600"/>
              <a:gd name="connsiteY2" fmla="*/ 0 h 3759200"/>
              <a:gd name="connisteX3" fmla="*/ 2514600 w 2514600"/>
              <a:gd name="connsiteY3" fmla="*/ 203200 h 3759200"/>
              <a:gd name="connisteX4" fmla="*/ 2514600 w 2514600"/>
              <a:gd name="connsiteY4" fmla="*/ 3556000 h 3759200"/>
              <a:gd name="connisteX5" fmla="*/ 2311400 w 2514600"/>
              <a:gd name="connsiteY5" fmla="*/ 3759200 h 3759200"/>
              <a:gd name="connisteX6" fmla="*/ 203200 w 2514600"/>
              <a:gd name="connsiteY6" fmla="*/ 3759200 h 3759200"/>
              <a:gd name="connisteX7" fmla="*/ 0 w 2514600"/>
              <a:gd name="connsiteY7" fmla="*/ 3556000 h 3759200"/>
              <a:gd name="connisteX8" fmla="*/ 0 w 2514600"/>
              <a:gd name="connsiteY8" fmla="*/ 203200 h 3759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2514600" h="3759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2311400" y="0"/>
                </a:lnTo>
                <a:cubicBezTo>
                  <a:pt x="2423624" y="0"/>
                  <a:pt x="2514600" y="90976"/>
                  <a:pt x="2514600" y="203200"/>
                </a:cubicBezTo>
                <a:lnTo>
                  <a:pt x="2514600" y="3556000"/>
                </a:lnTo>
                <a:cubicBezTo>
                  <a:pt x="2514600" y="3668224"/>
                  <a:pt x="2423624" y="3759200"/>
                  <a:pt x="2311400" y="3759200"/>
                </a:cubicBezTo>
                <a:lnTo>
                  <a:pt x="203200" y="3759200"/>
                </a:lnTo>
                <a:cubicBezTo>
                  <a:pt x="90976" y="3759200"/>
                  <a:pt x="0" y="3668224"/>
                  <a:pt x="0" y="35560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17" name="文本占位符 16"/>
          <p:cNvSpPr>
            <a:spLocks noGrp="1"/>
          </p:cNvSpPr>
          <p:nvPr>
            <p:ph type="body" idx="16389" hasCustomPrompt="1"/>
            <p:custDataLst>
              <p:tags r:id="rId10"/>
            </p:custDataLst>
          </p:nvPr>
        </p:nvSpPr>
        <p:spPr>
          <a:xfrm>
            <a:off x="3733800" y="2946400"/>
            <a:ext cx="1905000" cy="2438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  <p:sp>
        <p:nvSpPr>
          <p:cNvPr id="18" name="文本占位符 17"/>
          <p:cNvSpPr>
            <a:spLocks noGrp="1"/>
          </p:cNvSpPr>
          <p:nvPr>
            <p:ph type="body" idx="16390" hasCustomPrompt="1"/>
            <p:custDataLst>
              <p:tags r:id="rId11"/>
            </p:custDataLst>
          </p:nvPr>
        </p:nvSpPr>
        <p:spPr>
          <a:xfrm>
            <a:off x="6248400" y="1727200"/>
            <a:ext cx="2514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单击添加项标题</a:t>
            </a:r>
          </a:p>
        </p:txBody>
      </p:sp>
      <p:sp>
        <p:nvSpPr>
          <p:cNvPr id="19" name="装饰  8"/>
          <p:cNvSpPr>
            <a:spLocks noGrp="1"/>
          </p:cNvSpPr>
          <p:nvPr>
            <p:ph type="body" idx="16396" hasCustomPrompt="1"/>
            <p:custDataLst>
              <p:tags r:id="rId12"/>
            </p:custDataLst>
          </p:nvPr>
        </p:nvSpPr>
        <p:spPr>
          <a:xfrm>
            <a:off x="6248400" y="2286000"/>
            <a:ext cx="2514600" cy="3759200"/>
          </a:xfrm>
          <a:custGeom>
            <a:avLst/>
            <a:gdLst>
              <a:gd name="connisteX0" fmla="*/ 0 w 2514600"/>
              <a:gd name="connsiteY0" fmla="*/ 203200 h 3759200"/>
              <a:gd name="connisteX1" fmla="*/ 203200 w 2514600"/>
              <a:gd name="connsiteY1" fmla="*/ 0 h 3759200"/>
              <a:gd name="connisteX2" fmla="*/ 2311400 w 2514600"/>
              <a:gd name="connsiteY2" fmla="*/ 0 h 3759200"/>
              <a:gd name="connisteX3" fmla="*/ 2514600 w 2514600"/>
              <a:gd name="connsiteY3" fmla="*/ 203200 h 3759200"/>
              <a:gd name="connisteX4" fmla="*/ 2514600 w 2514600"/>
              <a:gd name="connsiteY4" fmla="*/ 3556000 h 3759200"/>
              <a:gd name="connisteX5" fmla="*/ 2311400 w 2514600"/>
              <a:gd name="connsiteY5" fmla="*/ 3759200 h 3759200"/>
              <a:gd name="connisteX6" fmla="*/ 203200 w 2514600"/>
              <a:gd name="connsiteY6" fmla="*/ 3759200 h 3759200"/>
              <a:gd name="connisteX7" fmla="*/ 0 w 2514600"/>
              <a:gd name="connsiteY7" fmla="*/ 3556000 h 3759200"/>
              <a:gd name="connisteX8" fmla="*/ 0 w 2514600"/>
              <a:gd name="connsiteY8" fmla="*/ 203200 h 3759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2514600" h="3759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2311400" y="0"/>
                </a:lnTo>
                <a:cubicBezTo>
                  <a:pt x="2423624" y="0"/>
                  <a:pt x="2514600" y="90976"/>
                  <a:pt x="2514600" y="203200"/>
                </a:cubicBezTo>
                <a:lnTo>
                  <a:pt x="2514600" y="3556000"/>
                </a:lnTo>
                <a:cubicBezTo>
                  <a:pt x="2514600" y="3668224"/>
                  <a:pt x="2423624" y="3759200"/>
                  <a:pt x="2311400" y="3759200"/>
                </a:cubicBezTo>
                <a:lnTo>
                  <a:pt x="203200" y="3759200"/>
                </a:lnTo>
                <a:cubicBezTo>
                  <a:pt x="90976" y="3759200"/>
                  <a:pt x="0" y="3668224"/>
                  <a:pt x="0" y="35560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20" name="文本占位符 19"/>
          <p:cNvSpPr>
            <a:spLocks noGrp="1"/>
          </p:cNvSpPr>
          <p:nvPr>
            <p:ph type="body" idx="16391" hasCustomPrompt="1"/>
            <p:custDataLst>
              <p:tags r:id="rId13"/>
            </p:custDataLst>
          </p:nvPr>
        </p:nvSpPr>
        <p:spPr>
          <a:xfrm>
            <a:off x="6553200" y="2946400"/>
            <a:ext cx="1905000" cy="2438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  <p:sp>
        <p:nvSpPr>
          <p:cNvPr id="21" name="文本占位符 20"/>
          <p:cNvSpPr>
            <a:spLocks noGrp="1"/>
          </p:cNvSpPr>
          <p:nvPr>
            <p:ph type="body" idx="16392" hasCustomPrompt="1"/>
            <p:custDataLst>
              <p:tags r:id="rId14"/>
            </p:custDataLst>
          </p:nvPr>
        </p:nvSpPr>
        <p:spPr>
          <a:xfrm>
            <a:off x="9067800" y="1727200"/>
            <a:ext cx="2514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单击添加项标题</a:t>
            </a:r>
          </a:p>
        </p:txBody>
      </p:sp>
      <p:sp>
        <p:nvSpPr>
          <p:cNvPr id="22" name="装饰  1"/>
          <p:cNvSpPr>
            <a:spLocks noGrp="1"/>
          </p:cNvSpPr>
          <p:nvPr>
            <p:ph type="body" idx="16397" hasCustomPrompt="1"/>
            <p:custDataLst>
              <p:tags r:id="rId15"/>
            </p:custDataLst>
          </p:nvPr>
        </p:nvSpPr>
        <p:spPr>
          <a:xfrm>
            <a:off x="9067800" y="2286000"/>
            <a:ext cx="2514600" cy="3759200"/>
          </a:xfrm>
          <a:custGeom>
            <a:avLst/>
            <a:gdLst>
              <a:gd name="connisteX0" fmla="*/ 0 w 2514600"/>
              <a:gd name="connsiteY0" fmla="*/ 203200 h 3759200"/>
              <a:gd name="connisteX1" fmla="*/ 203200 w 2514600"/>
              <a:gd name="connsiteY1" fmla="*/ 0 h 3759200"/>
              <a:gd name="connisteX2" fmla="*/ 2311400 w 2514600"/>
              <a:gd name="connsiteY2" fmla="*/ 0 h 3759200"/>
              <a:gd name="connisteX3" fmla="*/ 2514600 w 2514600"/>
              <a:gd name="connsiteY3" fmla="*/ 203200 h 3759200"/>
              <a:gd name="connisteX4" fmla="*/ 2514600 w 2514600"/>
              <a:gd name="connsiteY4" fmla="*/ 3556000 h 3759200"/>
              <a:gd name="connisteX5" fmla="*/ 2311400 w 2514600"/>
              <a:gd name="connsiteY5" fmla="*/ 3759200 h 3759200"/>
              <a:gd name="connisteX6" fmla="*/ 203200 w 2514600"/>
              <a:gd name="connsiteY6" fmla="*/ 3759200 h 3759200"/>
              <a:gd name="connisteX7" fmla="*/ 0 w 2514600"/>
              <a:gd name="connsiteY7" fmla="*/ 3556000 h 3759200"/>
              <a:gd name="connisteX8" fmla="*/ 0 w 2514600"/>
              <a:gd name="connsiteY8" fmla="*/ 203200 h 3759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2514600" h="3759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2311400" y="0"/>
                </a:lnTo>
                <a:cubicBezTo>
                  <a:pt x="2423624" y="0"/>
                  <a:pt x="2514600" y="90976"/>
                  <a:pt x="2514600" y="203200"/>
                </a:cubicBezTo>
                <a:lnTo>
                  <a:pt x="2514600" y="3556000"/>
                </a:lnTo>
                <a:cubicBezTo>
                  <a:pt x="2514600" y="3668224"/>
                  <a:pt x="2423624" y="3759200"/>
                  <a:pt x="2311400" y="3759200"/>
                </a:cubicBezTo>
                <a:lnTo>
                  <a:pt x="203200" y="3759200"/>
                </a:lnTo>
                <a:cubicBezTo>
                  <a:pt x="90976" y="3759200"/>
                  <a:pt x="0" y="3668224"/>
                  <a:pt x="0" y="35560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23" name="文本占位符 22"/>
          <p:cNvSpPr>
            <a:spLocks noGrp="1"/>
          </p:cNvSpPr>
          <p:nvPr>
            <p:ph type="body" idx="16393" hasCustomPrompt="1"/>
            <p:custDataLst>
              <p:tags r:id="rId16"/>
            </p:custDataLst>
          </p:nvPr>
        </p:nvSpPr>
        <p:spPr>
          <a:xfrm>
            <a:off x="9372600" y="2946400"/>
            <a:ext cx="1905000" cy="2438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 vert="horz" wrap="square" lIns="0" tIns="0" rIns="0" bIns="0" rtlCol="0" anchor="b">
            <a:normAutofit/>
          </a:bodyPr>
          <a:lstStyle>
            <a:lvl1pPr>
              <a:defRPr lang="zh-CN" altLang="en-US" dirty="0"/>
            </a:lvl1pPr>
          </a:lstStyle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95960" y="1301750"/>
            <a:ext cx="5323840" cy="4875850"/>
          </a:xfrm>
        </p:spPr>
        <p:txBody>
          <a:bodyPr wrap="square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172200" y="1301750"/>
            <a:ext cx="5323840" cy="4875850"/>
          </a:xfrm>
        </p:spPr>
        <p:txBody>
          <a:bodyPr wrap="square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  <a:t>2025-06-25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32_33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  <a:t>2025-06-25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4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</a:p>
        </p:txBody>
      </p:sp>
      <p:sp>
        <p:nvSpPr>
          <p:cNvPr id="12" name="装饰  1"/>
          <p:cNvSpPr>
            <a:spLocks noGrp="1"/>
          </p:cNvSpPr>
          <p:nvPr>
            <p:ph type="body" idx="16395" hasCustomPrompt="1"/>
            <p:custDataLst>
              <p:tags r:id="rId5"/>
            </p:custDataLst>
          </p:nvPr>
        </p:nvSpPr>
        <p:spPr>
          <a:xfrm>
            <a:off x="609600" y="1524000"/>
            <a:ext cx="5334000" cy="2209800"/>
          </a:xfrm>
          <a:custGeom>
            <a:avLst/>
            <a:gdLst>
              <a:gd name="connisteX0" fmla="*/ 0 w 5334000"/>
              <a:gd name="connsiteY0" fmla="*/ 203200 h 2209800"/>
              <a:gd name="connisteX1" fmla="*/ 203200 w 5334000"/>
              <a:gd name="connsiteY1" fmla="*/ 0 h 2209800"/>
              <a:gd name="connisteX2" fmla="*/ 5130800 w 5334000"/>
              <a:gd name="connsiteY2" fmla="*/ 0 h 2209800"/>
              <a:gd name="connisteX3" fmla="*/ 5334000 w 5334000"/>
              <a:gd name="connsiteY3" fmla="*/ 203200 h 2209800"/>
              <a:gd name="connisteX4" fmla="*/ 5334000 w 5334000"/>
              <a:gd name="connsiteY4" fmla="*/ 2006600 h 2209800"/>
              <a:gd name="connisteX5" fmla="*/ 5130800 w 5334000"/>
              <a:gd name="connsiteY5" fmla="*/ 2209800 h 2209800"/>
              <a:gd name="connisteX6" fmla="*/ 203200 w 5334000"/>
              <a:gd name="connsiteY6" fmla="*/ 2209800 h 2209800"/>
              <a:gd name="connisteX7" fmla="*/ 0 w 5334000"/>
              <a:gd name="connsiteY7" fmla="*/ 2006600 h 2209800"/>
              <a:gd name="connisteX8" fmla="*/ 0 w 5334000"/>
              <a:gd name="connsiteY8" fmla="*/ 20320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5334000" h="2209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130800" y="0"/>
                </a:lnTo>
                <a:cubicBezTo>
                  <a:pt x="5243024" y="0"/>
                  <a:pt x="5334000" y="90976"/>
                  <a:pt x="5334000" y="203200"/>
                </a:cubicBezTo>
                <a:lnTo>
                  <a:pt x="5334000" y="2006600"/>
                </a:lnTo>
                <a:cubicBezTo>
                  <a:pt x="5334000" y="2118824"/>
                  <a:pt x="5243024" y="2209800"/>
                  <a:pt x="5130800" y="2209800"/>
                </a:cubicBezTo>
                <a:lnTo>
                  <a:pt x="203200" y="2209800"/>
                </a:lnTo>
                <a:cubicBezTo>
                  <a:pt x="90976" y="2209800"/>
                  <a:pt x="0" y="2118824"/>
                  <a:pt x="0" y="20066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13" name="装饰  2"/>
          <p:cNvSpPr>
            <a:spLocks noGrp="1"/>
          </p:cNvSpPr>
          <p:nvPr>
            <p:ph type="body" idx="16396" hasCustomPrompt="1"/>
            <p:custDataLst>
              <p:tags r:id="rId6"/>
            </p:custDataLst>
          </p:nvPr>
        </p:nvSpPr>
        <p:spPr>
          <a:xfrm>
            <a:off x="914400" y="2019300"/>
            <a:ext cx="1219200" cy="1219200"/>
          </a:xfrm>
          <a:custGeom>
            <a:avLst/>
            <a:gdLst>
              <a:gd name="connisteX0" fmla="*/ 0 w 1219200"/>
              <a:gd name="connsiteY0" fmla="*/ 609600 h 1219200"/>
              <a:gd name="connisteX1" fmla="*/ 609600 w 1219200"/>
              <a:gd name="connsiteY1" fmla="*/ 0 h 1219200"/>
              <a:gd name="connisteX2" fmla="*/ 609600 w 1219200"/>
              <a:gd name="connsiteY2" fmla="*/ 0 h 1219200"/>
              <a:gd name="connisteX3" fmla="*/ 1219200 w 1219200"/>
              <a:gd name="connsiteY3" fmla="*/ 609600 h 1219200"/>
              <a:gd name="connisteX4" fmla="*/ 1219200 w 1219200"/>
              <a:gd name="connsiteY4" fmla="*/ 609600 h 1219200"/>
              <a:gd name="connisteX5" fmla="*/ 609600 w 1219200"/>
              <a:gd name="connsiteY5" fmla="*/ 1219200 h 1219200"/>
              <a:gd name="connisteX6" fmla="*/ 609600 w 1219200"/>
              <a:gd name="connsiteY6" fmla="*/ 1219200 h 1219200"/>
              <a:gd name="connisteX7" fmla="*/ 0 w 1219200"/>
              <a:gd name="connsiteY7" fmla="*/ 609600 h 1219200"/>
              <a:gd name="connisteX8" fmla="*/ 0 w 1219200"/>
              <a:gd name="connsiteY8" fmla="*/ 609600 h 1219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1219200" h="1219200">
                <a:moveTo>
                  <a:pt x="0" y="609600"/>
                </a:moveTo>
                <a:cubicBezTo>
                  <a:pt x="0" y="272927"/>
                  <a:pt x="272927" y="0"/>
                  <a:pt x="609600" y="0"/>
                </a:cubicBezTo>
                <a:lnTo>
                  <a:pt x="609600" y="0"/>
                </a:lnTo>
                <a:cubicBezTo>
                  <a:pt x="946273" y="0"/>
                  <a:pt x="1219200" y="272927"/>
                  <a:pt x="1219200" y="609600"/>
                </a:cubicBezTo>
                <a:lnTo>
                  <a:pt x="1219200" y="609600"/>
                </a:lnTo>
                <a:cubicBezTo>
                  <a:pt x="1219200" y="946273"/>
                  <a:pt x="946273" y="1219200"/>
                  <a:pt x="609600" y="1219200"/>
                </a:cubicBezTo>
                <a:lnTo>
                  <a:pt x="609600" y="1219200"/>
                </a:lnTo>
                <a:cubicBezTo>
                  <a:pt x="272927" y="1219200"/>
                  <a:pt x="0" y="946273"/>
                  <a:pt x="0" y="609600"/>
                </a:cubicBezTo>
                <a:lnTo>
                  <a:pt x="0" y="6096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14" name="图片占位符 13"/>
          <p:cNvSpPr>
            <a:spLocks noGrp="1"/>
          </p:cNvSpPr>
          <p:nvPr>
            <p:ph type="pic" idx="16394" hasCustomPrompt="1"/>
            <p:custDataLst>
              <p:tags r:id="rId7"/>
            </p:custDataLst>
          </p:nvPr>
        </p:nvSpPr>
        <p:spPr>
          <a:xfrm>
            <a:off x="1198880" y="2303780"/>
            <a:ext cx="650240" cy="650240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</a:p>
        </p:txBody>
      </p:sp>
      <p:sp>
        <p:nvSpPr>
          <p:cNvPr id="15" name="文本占位符 14"/>
          <p:cNvSpPr>
            <a:spLocks noGrp="1"/>
          </p:cNvSpPr>
          <p:nvPr>
            <p:ph type="body" idx="16386" hasCustomPrompt="1"/>
            <p:custDataLst>
              <p:tags r:id="rId8"/>
            </p:custDataLst>
          </p:nvPr>
        </p:nvSpPr>
        <p:spPr>
          <a:xfrm>
            <a:off x="2438400" y="1917700"/>
            <a:ext cx="32004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</a:p>
        </p:txBody>
      </p:sp>
      <p:sp>
        <p:nvSpPr>
          <p:cNvPr id="16" name="文本占位符 15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2438400" y="2425700"/>
            <a:ext cx="32004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  <p:sp>
        <p:nvSpPr>
          <p:cNvPr id="17" name="装饰  6"/>
          <p:cNvSpPr>
            <a:spLocks noGrp="1"/>
          </p:cNvSpPr>
          <p:nvPr>
            <p:ph type="body" idx="16398" hasCustomPrompt="1"/>
            <p:custDataLst>
              <p:tags r:id="rId10"/>
            </p:custDataLst>
          </p:nvPr>
        </p:nvSpPr>
        <p:spPr>
          <a:xfrm>
            <a:off x="6248400" y="1524000"/>
            <a:ext cx="5334000" cy="2209800"/>
          </a:xfrm>
          <a:custGeom>
            <a:avLst/>
            <a:gdLst>
              <a:gd name="connisteX0" fmla="*/ 0 w 5334000"/>
              <a:gd name="connsiteY0" fmla="*/ 203200 h 2209800"/>
              <a:gd name="connisteX1" fmla="*/ 203200 w 5334000"/>
              <a:gd name="connsiteY1" fmla="*/ 0 h 2209800"/>
              <a:gd name="connisteX2" fmla="*/ 5130800 w 5334000"/>
              <a:gd name="connsiteY2" fmla="*/ 0 h 2209800"/>
              <a:gd name="connisteX3" fmla="*/ 5334000 w 5334000"/>
              <a:gd name="connsiteY3" fmla="*/ 203200 h 2209800"/>
              <a:gd name="connisteX4" fmla="*/ 5334000 w 5334000"/>
              <a:gd name="connsiteY4" fmla="*/ 2006600 h 2209800"/>
              <a:gd name="connisteX5" fmla="*/ 5130800 w 5334000"/>
              <a:gd name="connsiteY5" fmla="*/ 2209800 h 2209800"/>
              <a:gd name="connisteX6" fmla="*/ 203200 w 5334000"/>
              <a:gd name="connsiteY6" fmla="*/ 2209800 h 2209800"/>
              <a:gd name="connisteX7" fmla="*/ 0 w 5334000"/>
              <a:gd name="connsiteY7" fmla="*/ 2006600 h 2209800"/>
              <a:gd name="connisteX8" fmla="*/ 0 w 5334000"/>
              <a:gd name="connsiteY8" fmla="*/ 20320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5334000" h="2209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130800" y="0"/>
                </a:lnTo>
                <a:cubicBezTo>
                  <a:pt x="5243024" y="0"/>
                  <a:pt x="5334000" y="90976"/>
                  <a:pt x="5334000" y="203200"/>
                </a:cubicBezTo>
                <a:lnTo>
                  <a:pt x="5334000" y="2006600"/>
                </a:lnTo>
                <a:cubicBezTo>
                  <a:pt x="5334000" y="2118824"/>
                  <a:pt x="5243024" y="2209800"/>
                  <a:pt x="5130800" y="2209800"/>
                </a:cubicBezTo>
                <a:lnTo>
                  <a:pt x="203200" y="2209800"/>
                </a:lnTo>
                <a:cubicBezTo>
                  <a:pt x="90976" y="2209800"/>
                  <a:pt x="0" y="2118824"/>
                  <a:pt x="0" y="2006600"/>
                </a:cubicBezTo>
                <a:lnTo>
                  <a:pt x="0" y="2032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18" name="装饰  7"/>
          <p:cNvSpPr>
            <a:spLocks noGrp="1"/>
          </p:cNvSpPr>
          <p:nvPr>
            <p:ph type="body" idx="16399" hasCustomPrompt="1"/>
            <p:custDataLst>
              <p:tags r:id="rId11"/>
            </p:custDataLst>
          </p:nvPr>
        </p:nvSpPr>
        <p:spPr>
          <a:xfrm>
            <a:off x="6553200" y="2019300"/>
            <a:ext cx="1219200" cy="1219200"/>
          </a:xfrm>
          <a:custGeom>
            <a:avLst/>
            <a:gdLst>
              <a:gd name="connisteX0" fmla="*/ 0 w 1219200"/>
              <a:gd name="connsiteY0" fmla="*/ 609600 h 1219200"/>
              <a:gd name="connisteX1" fmla="*/ 609600 w 1219200"/>
              <a:gd name="connsiteY1" fmla="*/ 0 h 1219200"/>
              <a:gd name="connisteX2" fmla="*/ 609600 w 1219200"/>
              <a:gd name="connsiteY2" fmla="*/ 0 h 1219200"/>
              <a:gd name="connisteX3" fmla="*/ 1219200 w 1219200"/>
              <a:gd name="connsiteY3" fmla="*/ 609600 h 1219200"/>
              <a:gd name="connisteX4" fmla="*/ 1219200 w 1219200"/>
              <a:gd name="connsiteY4" fmla="*/ 609600 h 1219200"/>
              <a:gd name="connisteX5" fmla="*/ 609600 w 1219200"/>
              <a:gd name="connsiteY5" fmla="*/ 1219200 h 1219200"/>
              <a:gd name="connisteX6" fmla="*/ 609600 w 1219200"/>
              <a:gd name="connsiteY6" fmla="*/ 1219200 h 1219200"/>
              <a:gd name="connisteX7" fmla="*/ 0 w 1219200"/>
              <a:gd name="connsiteY7" fmla="*/ 609600 h 1219200"/>
              <a:gd name="connisteX8" fmla="*/ 0 w 1219200"/>
              <a:gd name="connsiteY8" fmla="*/ 609600 h 1219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1219200" h="1219200">
                <a:moveTo>
                  <a:pt x="0" y="609600"/>
                </a:moveTo>
                <a:cubicBezTo>
                  <a:pt x="0" y="272927"/>
                  <a:pt x="272927" y="0"/>
                  <a:pt x="609600" y="0"/>
                </a:cubicBezTo>
                <a:lnTo>
                  <a:pt x="609600" y="0"/>
                </a:lnTo>
                <a:cubicBezTo>
                  <a:pt x="946273" y="0"/>
                  <a:pt x="1219200" y="272927"/>
                  <a:pt x="1219200" y="609600"/>
                </a:cubicBezTo>
                <a:lnTo>
                  <a:pt x="1219200" y="609600"/>
                </a:lnTo>
                <a:cubicBezTo>
                  <a:pt x="1219200" y="946273"/>
                  <a:pt x="946273" y="1219200"/>
                  <a:pt x="609600" y="1219200"/>
                </a:cubicBezTo>
                <a:lnTo>
                  <a:pt x="609600" y="1219200"/>
                </a:lnTo>
                <a:cubicBezTo>
                  <a:pt x="272927" y="1219200"/>
                  <a:pt x="0" y="946273"/>
                  <a:pt x="0" y="609600"/>
                </a:cubicBezTo>
                <a:lnTo>
                  <a:pt x="0" y="609600"/>
                </a:lnTo>
                <a:close/>
              </a:path>
            </a:pathLst>
          </a:custGeom>
          <a:solidFill>
            <a:srgbClr val="FFFFFF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19" name="图片占位符 18"/>
          <p:cNvSpPr>
            <a:spLocks noGrp="1"/>
          </p:cNvSpPr>
          <p:nvPr>
            <p:ph type="pic" idx="16397" hasCustomPrompt="1"/>
            <p:custDataLst>
              <p:tags r:id="rId12"/>
            </p:custDataLst>
          </p:nvPr>
        </p:nvSpPr>
        <p:spPr>
          <a:xfrm>
            <a:off x="6837680" y="2303780"/>
            <a:ext cx="650240" cy="650240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</a:p>
        </p:txBody>
      </p:sp>
      <p:sp>
        <p:nvSpPr>
          <p:cNvPr id="20" name="文本占位符 19"/>
          <p:cNvSpPr>
            <a:spLocks noGrp="1"/>
          </p:cNvSpPr>
          <p:nvPr>
            <p:ph type="body" idx="16388" hasCustomPrompt="1"/>
            <p:custDataLst>
              <p:tags r:id="rId13"/>
            </p:custDataLst>
          </p:nvPr>
        </p:nvSpPr>
        <p:spPr>
          <a:xfrm>
            <a:off x="8077200" y="1917700"/>
            <a:ext cx="32004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</a:p>
        </p:txBody>
      </p:sp>
      <p:sp>
        <p:nvSpPr>
          <p:cNvPr id="21" name="文本占位符 20"/>
          <p:cNvSpPr>
            <a:spLocks noGrp="1"/>
          </p:cNvSpPr>
          <p:nvPr>
            <p:ph type="body" idx="16389" hasCustomPrompt="1"/>
            <p:custDataLst>
              <p:tags r:id="rId14"/>
            </p:custDataLst>
          </p:nvPr>
        </p:nvSpPr>
        <p:spPr>
          <a:xfrm>
            <a:off x="8077200" y="2425700"/>
            <a:ext cx="32004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  <p:sp>
        <p:nvSpPr>
          <p:cNvPr id="22" name="装饰  1"/>
          <p:cNvSpPr>
            <a:spLocks noGrp="1"/>
          </p:cNvSpPr>
          <p:nvPr>
            <p:ph type="body" idx="16401" hasCustomPrompt="1"/>
            <p:custDataLst>
              <p:tags r:id="rId15"/>
            </p:custDataLst>
          </p:nvPr>
        </p:nvSpPr>
        <p:spPr>
          <a:xfrm>
            <a:off x="609600" y="4038600"/>
            <a:ext cx="5334000" cy="2209800"/>
          </a:xfrm>
          <a:custGeom>
            <a:avLst/>
            <a:gdLst>
              <a:gd name="connisteX0" fmla="*/ 0 w 5334000"/>
              <a:gd name="connsiteY0" fmla="*/ 203200 h 2209800"/>
              <a:gd name="connisteX1" fmla="*/ 203200 w 5334000"/>
              <a:gd name="connsiteY1" fmla="*/ 0 h 2209800"/>
              <a:gd name="connisteX2" fmla="*/ 5130800 w 5334000"/>
              <a:gd name="connsiteY2" fmla="*/ 0 h 2209800"/>
              <a:gd name="connisteX3" fmla="*/ 5334000 w 5334000"/>
              <a:gd name="connsiteY3" fmla="*/ 203200 h 2209800"/>
              <a:gd name="connisteX4" fmla="*/ 5334000 w 5334000"/>
              <a:gd name="connsiteY4" fmla="*/ 2006600 h 2209800"/>
              <a:gd name="connisteX5" fmla="*/ 5130800 w 5334000"/>
              <a:gd name="connsiteY5" fmla="*/ 2209800 h 2209800"/>
              <a:gd name="connisteX6" fmla="*/ 203200 w 5334000"/>
              <a:gd name="connsiteY6" fmla="*/ 2209800 h 2209800"/>
              <a:gd name="connisteX7" fmla="*/ 0 w 5334000"/>
              <a:gd name="connsiteY7" fmla="*/ 2006600 h 2209800"/>
              <a:gd name="connisteX8" fmla="*/ 0 w 5334000"/>
              <a:gd name="connsiteY8" fmla="*/ 20320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5334000" h="2209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130800" y="0"/>
                </a:lnTo>
                <a:cubicBezTo>
                  <a:pt x="5243024" y="0"/>
                  <a:pt x="5334000" y="90976"/>
                  <a:pt x="5334000" y="203200"/>
                </a:cubicBezTo>
                <a:lnTo>
                  <a:pt x="5334000" y="2006600"/>
                </a:lnTo>
                <a:cubicBezTo>
                  <a:pt x="5334000" y="2118824"/>
                  <a:pt x="5243024" y="2209800"/>
                  <a:pt x="5130800" y="2209800"/>
                </a:cubicBezTo>
                <a:lnTo>
                  <a:pt x="203200" y="2209800"/>
                </a:lnTo>
                <a:cubicBezTo>
                  <a:pt x="90976" y="2209800"/>
                  <a:pt x="0" y="2118824"/>
                  <a:pt x="0" y="2006600"/>
                </a:cubicBezTo>
                <a:lnTo>
                  <a:pt x="0" y="2032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23" name="装饰  2"/>
          <p:cNvSpPr>
            <a:spLocks noGrp="1"/>
          </p:cNvSpPr>
          <p:nvPr>
            <p:ph type="body" idx="16402" hasCustomPrompt="1"/>
            <p:custDataLst>
              <p:tags r:id="rId16"/>
            </p:custDataLst>
          </p:nvPr>
        </p:nvSpPr>
        <p:spPr>
          <a:xfrm>
            <a:off x="914400" y="4533900"/>
            <a:ext cx="1219200" cy="1219200"/>
          </a:xfrm>
          <a:custGeom>
            <a:avLst/>
            <a:gdLst>
              <a:gd name="connisteX0" fmla="*/ 0 w 1219200"/>
              <a:gd name="connsiteY0" fmla="*/ 609600 h 1219200"/>
              <a:gd name="connisteX1" fmla="*/ 609600 w 1219200"/>
              <a:gd name="connsiteY1" fmla="*/ 0 h 1219200"/>
              <a:gd name="connisteX2" fmla="*/ 609600 w 1219200"/>
              <a:gd name="connsiteY2" fmla="*/ 0 h 1219200"/>
              <a:gd name="connisteX3" fmla="*/ 1219200 w 1219200"/>
              <a:gd name="connsiteY3" fmla="*/ 609600 h 1219200"/>
              <a:gd name="connisteX4" fmla="*/ 1219200 w 1219200"/>
              <a:gd name="connsiteY4" fmla="*/ 609600 h 1219200"/>
              <a:gd name="connisteX5" fmla="*/ 609600 w 1219200"/>
              <a:gd name="connsiteY5" fmla="*/ 1219200 h 1219200"/>
              <a:gd name="connisteX6" fmla="*/ 609600 w 1219200"/>
              <a:gd name="connsiteY6" fmla="*/ 1219200 h 1219200"/>
              <a:gd name="connisteX7" fmla="*/ 0 w 1219200"/>
              <a:gd name="connsiteY7" fmla="*/ 609600 h 1219200"/>
              <a:gd name="connisteX8" fmla="*/ 0 w 1219200"/>
              <a:gd name="connsiteY8" fmla="*/ 609600 h 1219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1219200" h="1219200">
                <a:moveTo>
                  <a:pt x="0" y="609600"/>
                </a:moveTo>
                <a:cubicBezTo>
                  <a:pt x="0" y="272927"/>
                  <a:pt x="272927" y="0"/>
                  <a:pt x="609600" y="0"/>
                </a:cubicBezTo>
                <a:lnTo>
                  <a:pt x="609600" y="0"/>
                </a:lnTo>
                <a:cubicBezTo>
                  <a:pt x="946273" y="0"/>
                  <a:pt x="1219200" y="272927"/>
                  <a:pt x="1219200" y="609600"/>
                </a:cubicBezTo>
                <a:lnTo>
                  <a:pt x="1219200" y="609600"/>
                </a:lnTo>
                <a:cubicBezTo>
                  <a:pt x="1219200" y="946273"/>
                  <a:pt x="946273" y="1219200"/>
                  <a:pt x="609600" y="1219200"/>
                </a:cubicBezTo>
                <a:lnTo>
                  <a:pt x="609600" y="1219200"/>
                </a:lnTo>
                <a:cubicBezTo>
                  <a:pt x="272927" y="1219200"/>
                  <a:pt x="0" y="946273"/>
                  <a:pt x="0" y="609600"/>
                </a:cubicBezTo>
                <a:lnTo>
                  <a:pt x="0" y="609600"/>
                </a:lnTo>
                <a:close/>
              </a:path>
            </a:pathLst>
          </a:custGeom>
          <a:solidFill>
            <a:srgbClr val="FFFFFF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24" name="图片占位符 23"/>
          <p:cNvSpPr>
            <a:spLocks noGrp="1"/>
          </p:cNvSpPr>
          <p:nvPr>
            <p:ph type="pic" idx="16400" hasCustomPrompt="1"/>
            <p:custDataLst>
              <p:tags r:id="rId17"/>
            </p:custDataLst>
          </p:nvPr>
        </p:nvSpPr>
        <p:spPr>
          <a:xfrm>
            <a:off x="1198880" y="4818380"/>
            <a:ext cx="650240" cy="650240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</a:p>
        </p:txBody>
      </p:sp>
      <p:sp>
        <p:nvSpPr>
          <p:cNvPr id="25" name="文本占位符 24"/>
          <p:cNvSpPr>
            <a:spLocks noGrp="1"/>
          </p:cNvSpPr>
          <p:nvPr>
            <p:ph type="body" idx="16390" hasCustomPrompt="1"/>
            <p:custDataLst>
              <p:tags r:id="rId18"/>
            </p:custDataLst>
          </p:nvPr>
        </p:nvSpPr>
        <p:spPr>
          <a:xfrm>
            <a:off x="2438400" y="4432300"/>
            <a:ext cx="32004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</a:p>
        </p:txBody>
      </p:sp>
      <p:sp>
        <p:nvSpPr>
          <p:cNvPr id="26" name="文本占位符 25"/>
          <p:cNvSpPr>
            <a:spLocks noGrp="1"/>
          </p:cNvSpPr>
          <p:nvPr>
            <p:ph type="body" idx="16391" hasCustomPrompt="1"/>
            <p:custDataLst>
              <p:tags r:id="rId19"/>
            </p:custDataLst>
          </p:nvPr>
        </p:nvSpPr>
        <p:spPr>
          <a:xfrm>
            <a:off x="2438400" y="4940300"/>
            <a:ext cx="32004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  <p:sp>
        <p:nvSpPr>
          <p:cNvPr id="27" name="装饰  6"/>
          <p:cNvSpPr>
            <a:spLocks noGrp="1"/>
          </p:cNvSpPr>
          <p:nvPr>
            <p:ph type="body" idx="16404" hasCustomPrompt="1"/>
            <p:custDataLst>
              <p:tags r:id="rId20"/>
            </p:custDataLst>
          </p:nvPr>
        </p:nvSpPr>
        <p:spPr>
          <a:xfrm>
            <a:off x="6248400" y="4038600"/>
            <a:ext cx="5334000" cy="2209800"/>
          </a:xfrm>
          <a:custGeom>
            <a:avLst/>
            <a:gdLst>
              <a:gd name="connisteX0" fmla="*/ 0 w 5334000"/>
              <a:gd name="connsiteY0" fmla="*/ 203200 h 2209800"/>
              <a:gd name="connisteX1" fmla="*/ 203200 w 5334000"/>
              <a:gd name="connsiteY1" fmla="*/ 0 h 2209800"/>
              <a:gd name="connisteX2" fmla="*/ 5130800 w 5334000"/>
              <a:gd name="connsiteY2" fmla="*/ 0 h 2209800"/>
              <a:gd name="connisteX3" fmla="*/ 5334000 w 5334000"/>
              <a:gd name="connsiteY3" fmla="*/ 203200 h 2209800"/>
              <a:gd name="connisteX4" fmla="*/ 5334000 w 5334000"/>
              <a:gd name="connsiteY4" fmla="*/ 2006600 h 2209800"/>
              <a:gd name="connisteX5" fmla="*/ 5130800 w 5334000"/>
              <a:gd name="connsiteY5" fmla="*/ 2209800 h 2209800"/>
              <a:gd name="connisteX6" fmla="*/ 203200 w 5334000"/>
              <a:gd name="connsiteY6" fmla="*/ 2209800 h 2209800"/>
              <a:gd name="connisteX7" fmla="*/ 0 w 5334000"/>
              <a:gd name="connsiteY7" fmla="*/ 2006600 h 2209800"/>
              <a:gd name="connisteX8" fmla="*/ 0 w 5334000"/>
              <a:gd name="connsiteY8" fmla="*/ 20320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5334000" h="2209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130800" y="0"/>
                </a:lnTo>
                <a:cubicBezTo>
                  <a:pt x="5243024" y="0"/>
                  <a:pt x="5334000" y="90976"/>
                  <a:pt x="5334000" y="203200"/>
                </a:cubicBezTo>
                <a:lnTo>
                  <a:pt x="5334000" y="2006600"/>
                </a:lnTo>
                <a:cubicBezTo>
                  <a:pt x="5334000" y="2118824"/>
                  <a:pt x="5243024" y="2209800"/>
                  <a:pt x="5130800" y="2209800"/>
                </a:cubicBezTo>
                <a:lnTo>
                  <a:pt x="203200" y="2209800"/>
                </a:lnTo>
                <a:cubicBezTo>
                  <a:pt x="90976" y="2209800"/>
                  <a:pt x="0" y="2118824"/>
                  <a:pt x="0" y="20066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28" name="装饰  7"/>
          <p:cNvSpPr>
            <a:spLocks noGrp="1"/>
          </p:cNvSpPr>
          <p:nvPr>
            <p:ph type="body" idx="16405" hasCustomPrompt="1"/>
            <p:custDataLst>
              <p:tags r:id="rId21"/>
            </p:custDataLst>
          </p:nvPr>
        </p:nvSpPr>
        <p:spPr>
          <a:xfrm>
            <a:off x="6553200" y="4533900"/>
            <a:ext cx="1219200" cy="1219200"/>
          </a:xfrm>
          <a:custGeom>
            <a:avLst/>
            <a:gdLst>
              <a:gd name="connisteX0" fmla="*/ 0 w 1219200"/>
              <a:gd name="connsiteY0" fmla="*/ 609600 h 1219200"/>
              <a:gd name="connisteX1" fmla="*/ 609600 w 1219200"/>
              <a:gd name="connsiteY1" fmla="*/ 0 h 1219200"/>
              <a:gd name="connisteX2" fmla="*/ 609600 w 1219200"/>
              <a:gd name="connsiteY2" fmla="*/ 0 h 1219200"/>
              <a:gd name="connisteX3" fmla="*/ 1219200 w 1219200"/>
              <a:gd name="connsiteY3" fmla="*/ 609600 h 1219200"/>
              <a:gd name="connisteX4" fmla="*/ 1219200 w 1219200"/>
              <a:gd name="connsiteY4" fmla="*/ 609600 h 1219200"/>
              <a:gd name="connisteX5" fmla="*/ 609600 w 1219200"/>
              <a:gd name="connsiteY5" fmla="*/ 1219200 h 1219200"/>
              <a:gd name="connisteX6" fmla="*/ 609600 w 1219200"/>
              <a:gd name="connsiteY6" fmla="*/ 1219200 h 1219200"/>
              <a:gd name="connisteX7" fmla="*/ 0 w 1219200"/>
              <a:gd name="connsiteY7" fmla="*/ 609600 h 1219200"/>
              <a:gd name="connisteX8" fmla="*/ 0 w 1219200"/>
              <a:gd name="connsiteY8" fmla="*/ 609600 h 1219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1219200" h="1219200">
                <a:moveTo>
                  <a:pt x="0" y="609600"/>
                </a:moveTo>
                <a:cubicBezTo>
                  <a:pt x="0" y="272927"/>
                  <a:pt x="272927" y="0"/>
                  <a:pt x="609600" y="0"/>
                </a:cubicBezTo>
                <a:lnTo>
                  <a:pt x="609600" y="0"/>
                </a:lnTo>
                <a:cubicBezTo>
                  <a:pt x="946273" y="0"/>
                  <a:pt x="1219200" y="272927"/>
                  <a:pt x="1219200" y="609600"/>
                </a:cubicBezTo>
                <a:lnTo>
                  <a:pt x="1219200" y="609600"/>
                </a:lnTo>
                <a:cubicBezTo>
                  <a:pt x="1219200" y="946273"/>
                  <a:pt x="946273" y="1219200"/>
                  <a:pt x="609600" y="1219200"/>
                </a:cubicBezTo>
                <a:lnTo>
                  <a:pt x="609600" y="1219200"/>
                </a:lnTo>
                <a:cubicBezTo>
                  <a:pt x="272927" y="1219200"/>
                  <a:pt x="0" y="946273"/>
                  <a:pt x="0" y="609600"/>
                </a:cubicBezTo>
                <a:lnTo>
                  <a:pt x="0" y="6096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29" name="图片占位符 28"/>
          <p:cNvSpPr>
            <a:spLocks noGrp="1"/>
          </p:cNvSpPr>
          <p:nvPr>
            <p:ph type="pic" idx="16403" hasCustomPrompt="1"/>
            <p:custDataLst>
              <p:tags r:id="rId22"/>
            </p:custDataLst>
          </p:nvPr>
        </p:nvSpPr>
        <p:spPr>
          <a:xfrm>
            <a:off x="6837680" y="4818380"/>
            <a:ext cx="650240" cy="650240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</a:p>
        </p:txBody>
      </p:sp>
      <p:sp>
        <p:nvSpPr>
          <p:cNvPr id="30" name="文本占位符 29"/>
          <p:cNvSpPr>
            <a:spLocks noGrp="1"/>
          </p:cNvSpPr>
          <p:nvPr>
            <p:ph type="body" idx="16392" hasCustomPrompt="1"/>
            <p:custDataLst>
              <p:tags r:id="rId23"/>
            </p:custDataLst>
          </p:nvPr>
        </p:nvSpPr>
        <p:spPr>
          <a:xfrm>
            <a:off x="8077200" y="4432300"/>
            <a:ext cx="32004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</a:p>
        </p:txBody>
      </p:sp>
      <p:sp>
        <p:nvSpPr>
          <p:cNvPr id="31" name="文本占位符 30"/>
          <p:cNvSpPr>
            <a:spLocks noGrp="1"/>
          </p:cNvSpPr>
          <p:nvPr>
            <p:ph type="body" idx="16393" hasCustomPrompt="1"/>
            <p:custDataLst>
              <p:tags r:id="rId24"/>
            </p:custDataLst>
          </p:nvPr>
        </p:nvSpPr>
        <p:spPr>
          <a:xfrm>
            <a:off x="8077200" y="4940300"/>
            <a:ext cx="32004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60_40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  <a:t>2025-06-25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4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</a:p>
        </p:txBody>
      </p:sp>
      <p:sp>
        <p:nvSpPr>
          <p:cNvPr id="12" name="内容占位符 11"/>
          <p:cNvSpPr>
            <a:spLocks noGrp="1"/>
          </p:cNvSpPr>
          <p:nvPr>
            <p:ph idx="16394" hasCustomPrompt="1"/>
            <p:custDataLst>
              <p:tags r:id="rId5"/>
            </p:custDataLst>
          </p:nvPr>
        </p:nvSpPr>
        <p:spPr>
          <a:xfrm>
            <a:off x="609600" y="1524000"/>
            <a:ext cx="3581400" cy="4724400"/>
          </a:xfrm>
          <a:custGeom>
            <a:avLst/>
            <a:gdLst>
              <a:gd name="connisteX0" fmla="*/ 0 w 3581400"/>
              <a:gd name="connsiteY0" fmla="*/ 203200 h 4724400"/>
              <a:gd name="connisteX1" fmla="*/ 203200 w 3581400"/>
              <a:gd name="connsiteY1" fmla="*/ 0 h 4724400"/>
              <a:gd name="connisteX2" fmla="*/ 3581400 w 3581400"/>
              <a:gd name="connsiteY2" fmla="*/ 0 h 4724400"/>
              <a:gd name="connisteX3" fmla="*/ 3581400 w 3581400"/>
              <a:gd name="connsiteY3" fmla="*/ 4724400 h 4724400"/>
              <a:gd name="connisteX4" fmla="*/ 203200 w 3581400"/>
              <a:gd name="connsiteY4" fmla="*/ 4724400 h 4724400"/>
              <a:gd name="connisteX5" fmla="*/ 0 w 3581400"/>
              <a:gd name="connsiteY5" fmla="*/ 4521200 h 4724400"/>
              <a:gd name="connisteX6" fmla="*/ 0 w 3581400"/>
              <a:gd name="connsiteY6" fmla="*/ 203200 h 472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3581400" h="4724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581400" y="0"/>
                </a:lnTo>
                <a:lnTo>
                  <a:pt x="3581400" y="4724400"/>
                </a:lnTo>
                <a:lnTo>
                  <a:pt x="203200" y="4724400"/>
                </a:lnTo>
                <a:cubicBezTo>
                  <a:pt x="90976" y="4724400"/>
                  <a:pt x="0" y="4633424"/>
                  <a:pt x="0" y="45212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13" name="装饰  2"/>
          <p:cNvSpPr>
            <a:spLocks noGrp="1"/>
          </p:cNvSpPr>
          <p:nvPr>
            <p:ph type="body" idx="16395" hasCustomPrompt="1"/>
            <p:custDataLst>
              <p:tags r:id="rId6"/>
            </p:custDataLst>
          </p:nvPr>
        </p:nvSpPr>
        <p:spPr>
          <a:xfrm>
            <a:off x="4191000" y="1524000"/>
            <a:ext cx="7391400" cy="4724400"/>
          </a:xfrm>
          <a:custGeom>
            <a:avLst/>
            <a:gdLst>
              <a:gd name="connisteX0" fmla="*/ 0 w 7391400"/>
              <a:gd name="connsiteY0" fmla="*/ 0 h 4724400"/>
              <a:gd name="connisteX1" fmla="*/ 7188200 w 7391400"/>
              <a:gd name="connsiteY1" fmla="*/ 0 h 4724400"/>
              <a:gd name="connisteX2" fmla="*/ 7391400 w 7391400"/>
              <a:gd name="connsiteY2" fmla="*/ 203200 h 4724400"/>
              <a:gd name="connisteX3" fmla="*/ 7391400 w 7391400"/>
              <a:gd name="connsiteY3" fmla="*/ 4521200 h 4724400"/>
              <a:gd name="connisteX4" fmla="*/ 7188200 w 7391400"/>
              <a:gd name="connsiteY4" fmla="*/ 4724400 h 4724400"/>
              <a:gd name="connisteX5" fmla="*/ 0 w 7391400"/>
              <a:gd name="connsiteY5" fmla="*/ 4724400 h 4724400"/>
              <a:gd name="connisteX6" fmla="*/ 0 w 7391400"/>
              <a:gd name="connsiteY6" fmla="*/ 0 h 472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7391400" h="4724400">
                <a:moveTo>
                  <a:pt x="0" y="0"/>
                </a:moveTo>
                <a:lnTo>
                  <a:pt x="7188200" y="0"/>
                </a:lnTo>
                <a:cubicBezTo>
                  <a:pt x="7300424" y="0"/>
                  <a:pt x="7391400" y="90976"/>
                  <a:pt x="7391400" y="203200"/>
                </a:cubicBezTo>
                <a:lnTo>
                  <a:pt x="7391400" y="4521200"/>
                </a:lnTo>
                <a:cubicBezTo>
                  <a:pt x="7391400" y="4633424"/>
                  <a:pt x="7300424" y="4724400"/>
                  <a:pt x="7188200" y="4724400"/>
                </a:cubicBezTo>
                <a:lnTo>
                  <a:pt x="0" y="472440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7"/>
            </p:custDataLst>
          </p:nvPr>
        </p:nvSpPr>
        <p:spPr>
          <a:xfrm>
            <a:off x="4648200" y="2184400"/>
            <a:ext cx="30099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单击添加项标题</a:t>
            </a:r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8"/>
            </p:custDataLst>
          </p:nvPr>
        </p:nvSpPr>
        <p:spPr>
          <a:xfrm>
            <a:off x="4648200" y="2743200"/>
            <a:ext cx="30099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  <p:sp>
        <p:nvSpPr>
          <p:cNvPr id="16" name="文本占位符 15"/>
          <p:cNvSpPr>
            <a:spLocks noGrp="1"/>
          </p:cNvSpPr>
          <p:nvPr>
            <p:ph type="body" idx="16388" hasCustomPrompt="1"/>
            <p:custDataLst>
              <p:tags r:id="rId9"/>
            </p:custDataLst>
          </p:nvPr>
        </p:nvSpPr>
        <p:spPr>
          <a:xfrm>
            <a:off x="8115300" y="2184400"/>
            <a:ext cx="30099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单击添加项标题</a:t>
            </a:r>
          </a:p>
        </p:txBody>
      </p:sp>
      <p:sp>
        <p:nvSpPr>
          <p:cNvPr id="17" name="文本占位符 16"/>
          <p:cNvSpPr>
            <a:spLocks noGrp="1"/>
          </p:cNvSpPr>
          <p:nvPr>
            <p:ph type="body" idx="16389" hasCustomPrompt="1"/>
            <p:custDataLst>
              <p:tags r:id="rId10"/>
            </p:custDataLst>
          </p:nvPr>
        </p:nvSpPr>
        <p:spPr>
          <a:xfrm>
            <a:off x="8115300" y="2743200"/>
            <a:ext cx="30099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  <p:sp>
        <p:nvSpPr>
          <p:cNvPr id="18" name="文本占位符 17"/>
          <p:cNvSpPr>
            <a:spLocks noGrp="1"/>
          </p:cNvSpPr>
          <p:nvPr>
            <p:ph type="body" idx="16390" hasCustomPrompt="1"/>
            <p:custDataLst>
              <p:tags r:id="rId11"/>
            </p:custDataLst>
          </p:nvPr>
        </p:nvSpPr>
        <p:spPr>
          <a:xfrm>
            <a:off x="4648200" y="4114800"/>
            <a:ext cx="30099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单击添加项标题</a:t>
            </a:r>
          </a:p>
        </p:txBody>
      </p:sp>
      <p:sp>
        <p:nvSpPr>
          <p:cNvPr id="19" name="文本占位符 18"/>
          <p:cNvSpPr>
            <a:spLocks noGrp="1"/>
          </p:cNvSpPr>
          <p:nvPr>
            <p:ph type="body" idx="16391" hasCustomPrompt="1"/>
            <p:custDataLst>
              <p:tags r:id="rId12"/>
            </p:custDataLst>
          </p:nvPr>
        </p:nvSpPr>
        <p:spPr>
          <a:xfrm>
            <a:off x="4648200" y="4673600"/>
            <a:ext cx="30099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  <p:sp>
        <p:nvSpPr>
          <p:cNvPr id="20" name="文本占位符 19"/>
          <p:cNvSpPr>
            <a:spLocks noGrp="1"/>
          </p:cNvSpPr>
          <p:nvPr>
            <p:ph type="body" idx="16392" hasCustomPrompt="1"/>
            <p:custDataLst>
              <p:tags r:id="rId13"/>
            </p:custDataLst>
          </p:nvPr>
        </p:nvSpPr>
        <p:spPr>
          <a:xfrm>
            <a:off x="8115300" y="4114800"/>
            <a:ext cx="30099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单击添加项标题</a:t>
            </a:r>
          </a:p>
        </p:txBody>
      </p:sp>
      <p:sp>
        <p:nvSpPr>
          <p:cNvPr id="21" name="文本占位符 20"/>
          <p:cNvSpPr>
            <a:spLocks noGrp="1"/>
          </p:cNvSpPr>
          <p:nvPr>
            <p:ph type="body" idx="16393" hasCustomPrompt="1"/>
            <p:custDataLst>
              <p:tags r:id="rId14"/>
            </p:custDataLst>
          </p:nvPr>
        </p:nvSpPr>
        <p:spPr>
          <a:xfrm>
            <a:off x="8115300" y="4673600"/>
            <a:ext cx="30099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61_40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  <a:t>2025-06-25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4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</a:p>
        </p:txBody>
      </p:sp>
      <p:sp>
        <p:nvSpPr>
          <p:cNvPr id="12" name="内容占位符 11"/>
          <p:cNvSpPr>
            <a:spLocks noGrp="1"/>
          </p:cNvSpPr>
          <p:nvPr>
            <p:ph idx="16394" hasCustomPrompt="1"/>
            <p:custDataLst>
              <p:tags r:id="rId5"/>
            </p:custDataLst>
          </p:nvPr>
        </p:nvSpPr>
        <p:spPr>
          <a:xfrm>
            <a:off x="8001000" y="1524000"/>
            <a:ext cx="3581400" cy="4724400"/>
          </a:xfrm>
          <a:custGeom>
            <a:avLst/>
            <a:gdLst>
              <a:gd name="connisteX0" fmla="*/ 0 w 3581400"/>
              <a:gd name="connsiteY0" fmla="*/ 0 h 4724400"/>
              <a:gd name="connisteX1" fmla="*/ 3378200 w 3581400"/>
              <a:gd name="connsiteY1" fmla="*/ 0 h 4724400"/>
              <a:gd name="connisteX2" fmla="*/ 3581400 w 3581400"/>
              <a:gd name="connsiteY2" fmla="*/ 203200 h 4724400"/>
              <a:gd name="connisteX3" fmla="*/ 3581400 w 3581400"/>
              <a:gd name="connsiteY3" fmla="*/ 4521200 h 4724400"/>
              <a:gd name="connisteX4" fmla="*/ 3378200 w 3581400"/>
              <a:gd name="connsiteY4" fmla="*/ 4724400 h 4724400"/>
              <a:gd name="connisteX5" fmla="*/ 0 w 3581400"/>
              <a:gd name="connsiteY5" fmla="*/ 4724400 h 4724400"/>
              <a:gd name="connisteX6" fmla="*/ 0 w 3581400"/>
              <a:gd name="connsiteY6" fmla="*/ 0 h 472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3581400" h="4724400">
                <a:moveTo>
                  <a:pt x="0" y="0"/>
                </a:moveTo>
                <a:lnTo>
                  <a:pt x="3378200" y="0"/>
                </a:lnTo>
                <a:cubicBezTo>
                  <a:pt x="3490424" y="0"/>
                  <a:pt x="3581400" y="90976"/>
                  <a:pt x="3581400" y="203200"/>
                </a:cubicBezTo>
                <a:lnTo>
                  <a:pt x="3581400" y="4521200"/>
                </a:lnTo>
                <a:cubicBezTo>
                  <a:pt x="3581400" y="4633424"/>
                  <a:pt x="3490424" y="4724400"/>
                  <a:pt x="3378200" y="4724400"/>
                </a:cubicBezTo>
                <a:lnTo>
                  <a:pt x="0" y="4724400"/>
                </a:lnTo>
                <a:lnTo>
                  <a:pt x="0" y="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13" name="装饰  2"/>
          <p:cNvSpPr>
            <a:spLocks noGrp="1"/>
          </p:cNvSpPr>
          <p:nvPr>
            <p:ph type="body" idx="16395" hasCustomPrompt="1"/>
            <p:custDataLst>
              <p:tags r:id="rId6"/>
            </p:custDataLst>
          </p:nvPr>
        </p:nvSpPr>
        <p:spPr>
          <a:xfrm>
            <a:off x="609600" y="1524000"/>
            <a:ext cx="7391400" cy="4724400"/>
          </a:xfrm>
          <a:custGeom>
            <a:avLst/>
            <a:gdLst>
              <a:gd name="connisteX0" fmla="*/ 0 w 7391400"/>
              <a:gd name="connsiteY0" fmla="*/ 203200 h 4724400"/>
              <a:gd name="connisteX1" fmla="*/ 203200 w 7391400"/>
              <a:gd name="connsiteY1" fmla="*/ 0 h 4724400"/>
              <a:gd name="connisteX2" fmla="*/ 7391400 w 7391400"/>
              <a:gd name="connsiteY2" fmla="*/ 0 h 4724400"/>
              <a:gd name="connisteX3" fmla="*/ 7391400 w 7391400"/>
              <a:gd name="connsiteY3" fmla="*/ 4724400 h 4724400"/>
              <a:gd name="connisteX4" fmla="*/ 203200 w 7391400"/>
              <a:gd name="connsiteY4" fmla="*/ 4724400 h 4724400"/>
              <a:gd name="connisteX5" fmla="*/ 0 w 7391400"/>
              <a:gd name="connsiteY5" fmla="*/ 4521200 h 4724400"/>
              <a:gd name="connisteX6" fmla="*/ 0 w 7391400"/>
              <a:gd name="connsiteY6" fmla="*/ 203200 h 472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7391400" h="4724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7391400" y="0"/>
                </a:lnTo>
                <a:lnTo>
                  <a:pt x="7391400" y="4724400"/>
                </a:lnTo>
                <a:lnTo>
                  <a:pt x="203200" y="4724400"/>
                </a:lnTo>
                <a:cubicBezTo>
                  <a:pt x="90976" y="4724400"/>
                  <a:pt x="0" y="4633424"/>
                  <a:pt x="0" y="4521200"/>
                </a:cubicBezTo>
                <a:lnTo>
                  <a:pt x="0" y="2032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7"/>
            </p:custDataLst>
          </p:nvPr>
        </p:nvSpPr>
        <p:spPr>
          <a:xfrm>
            <a:off x="1066800" y="2184400"/>
            <a:ext cx="30099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单击添加项标题</a:t>
            </a:r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8"/>
            </p:custDataLst>
          </p:nvPr>
        </p:nvSpPr>
        <p:spPr>
          <a:xfrm>
            <a:off x="1066800" y="2743200"/>
            <a:ext cx="30099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  <p:sp>
        <p:nvSpPr>
          <p:cNvPr id="16" name="文本占位符 15"/>
          <p:cNvSpPr>
            <a:spLocks noGrp="1"/>
          </p:cNvSpPr>
          <p:nvPr>
            <p:ph type="body" idx="16388" hasCustomPrompt="1"/>
            <p:custDataLst>
              <p:tags r:id="rId9"/>
            </p:custDataLst>
          </p:nvPr>
        </p:nvSpPr>
        <p:spPr>
          <a:xfrm>
            <a:off x="4533900" y="2184400"/>
            <a:ext cx="30099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单击添加项标题</a:t>
            </a:r>
          </a:p>
        </p:txBody>
      </p:sp>
      <p:sp>
        <p:nvSpPr>
          <p:cNvPr id="17" name="文本占位符 16"/>
          <p:cNvSpPr>
            <a:spLocks noGrp="1"/>
          </p:cNvSpPr>
          <p:nvPr>
            <p:ph type="body" idx="16389" hasCustomPrompt="1"/>
            <p:custDataLst>
              <p:tags r:id="rId10"/>
            </p:custDataLst>
          </p:nvPr>
        </p:nvSpPr>
        <p:spPr>
          <a:xfrm>
            <a:off x="4533900" y="2743200"/>
            <a:ext cx="30099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  <p:sp>
        <p:nvSpPr>
          <p:cNvPr id="18" name="文本占位符 17"/>
          <p:cNvSpPr>
            <a:spLocks noGrp="1"/>
          </p:cNvSpPr>
          <p:nvPr>
            <p:ph type="body" idx="16390" hasCustomPrompt="1"/>
            <p:custDataLst>
              <p:tags r:id="rId11"/>
            </p:custDataLst>
          </p:nvPr>
        </p:nvSpPr>
        <p:spPr>
          <a:xfrm>
            <a:off x="1066800" y="4114800"/>
            <a:ext cx="30099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单击添加项标题</a:t>
            </a:r>
          </a:p>
        </p:txBody>
      </p:sp>
      <p:sp>
        <p:nvSpPr>
          <p:cNvPr id="19" name="文本占位符 18"/>
          <p:cNvSpPr>
            <a:spLocks noGrp="1"/>
          </p:cNvSpPr>
          <p:nvPr>
            <p:ph type="body" idx="16391" hasCustomPrompt="1"/>
            <p:custDataLst>
              <p:tags r:id="rId12"/>
            </p:custDataLst>
          </p:nvPr>
        </p:nvSpPr>
        <p:spPr>
          <a:xfrm>
            <a:off x="1066800" y="4673600"/>
            <a:ext cx="30099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  <p:sp>
        <p:nvSpPr>
          <p:cNvPr id="20" name="文本占位符 19"/>
          <p:cNvSpPr>
            <a:spLocks noGrp="1"/>
          </p:cNvSpPr>
          <p:nvPr>
            <p:ph type="body" idx="16392" hasCustomPrompt="1"/>
            <p:custDataLst>
              <p:tags r:id="rId13"/>
            </p:custDataLst>
          </p:nvPr>
        </p:nvSpPr>
        <p:spPr>
          <a:xfrm>
            <a:off x="4533900" y="4114800"/>
            <a:ext cx="30099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单击添加项标题</a:t>
            </a:r>
          </a:p>
        </p:txBody>
      </p:sp>
      <p:sp>
        <p:nvSpPr>
          <p:cNvPr id="21" name="文本占位符 20"/>
          <p:cNvSpPr>
            <a:spLocks noGrp="1"/>
          </p:cNvSpPr>
          <p:nvPr>
            <p:ph type="body" idx="16393" hasCustomPrompt="1"/>
            <p:custDataLst>
              <p:tags r:id="rId14"/>
            </p:custDataLst>
          </p:nvPr>
        </p:nvSpPr>
        <p:spPr>
          <a:xfrm>
            <a:off x="4533900" y="4673600"/>
            <a:ext cx="30099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48_3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  <a:t>2025-06-25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4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</a:p>
        </p:txBody>
      </p:sp>
      <p:sp>
        <p:nvSpPr>
          <p:cNvPr id="12" name="装饰  1"/>
          <p:cNvSpPr>
            <a:spLocks noGrp="1"/>
          </p:cNvSpPr>
          <p:nvPr>
            <p:ph type="body" idx="16390" hasCustomPrompt="1"/>
            <p:custDataLst>
              <p:tags r:id="rId5"/>
            </p:custDataLst>
          </p:nvPr>
        </p:nvSpPr>
        <p:spPr>
          <a:xfrm>
            <a:off x="609600" y="1524000"/>
            <a:ext cx="5334000" cy="4724400"/>
          </a:xfrm>
          <a:custGeom>
            <a:avLst/>
            <a:gdLst>
              <a:gd name="connisteX0" fmla="*/ 0 w 5334000"/>
              <a:gd name="connsiteY0" fmla="*/ 203200 h 4724400"/>
              <a:gd name="connisteX1" fmla="*/ 203200 w 5334000"/>
              <a:gd name="connsiteY1" fmla="*/ 0 h 4724400"/>
              <a:gd name="connisteX2" fmla="*/ 5130800 w 5334000"/>
              <a:gd name="connsiteY2" fmla="*/ 0 h 4724400"/>
              <a:gd name="connisteX3" fmla="*/ 5334000 w 5334000"/>
              <a:gd name="connsiteY3" fmla="*/ 203200 h 4724400"/>
              <a:gd name="connisteX4" fmla="*/ 5334000 w 5334000"/>
              <a:gd name="connsiteY4" fmla="*/ 4521200 h 4724400"/>
              <a:gd name="connisteX5" fmla="*/ 5130800 w 5334000"/>
              <a:gd name="connsiteY5" fmla="*/ 4724400 h 4724400"/>
              <a:gd name="connisteX6" fmla="*/ 203200 w 5334000"/>
              <a:gd name="connsiteY6" fmla="*/ 4724400 h 4724400"/>
              <a:gd name="connisteX7" fmla="*/ 0 w 5334000"/>
              <a:gd name="connsiteY7" fmla="*/ 4521200 h 4724400"/>
              <a:gd name="connisteX8" fmla="*/ 0 w 5334000"/>
              <a:gd name="connsiteY8" fmla="*/ 203200 h 472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5334000" h="4724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130800" y="0"/>
                </a:lnTo>
                <a:cubicBezTo>
                  <a:pt x="5243024" y="0"/>
                  <a:pt x="5334000" y="90976"/>
                  <a:pt x="5334000" y="203200"/>
                </a:cubicBezTo>
                <a:lnTo>
                  <a:pt x="5334000" y="4521200"/>
                </a:lnTo>
                <a:cubicBezTo>
                  <a:pt x="5334000" y="4633424"/>
                  <a:pt x="5243024" y="4724400"/>
                  <a:pt x="5130800" y="4724400"/>
                </a:cubicBezTo>
                <a:lnTo>
                  <a:pt x="203200" y="4724400"/>
                </a:lnTo>
                <a:cubicBezTo>
                  <a:pt x="90976" y="4724400"/>
                  <a:pt x="0" y="4633424"/>
                  <a:pt x="0" y="45212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13" name="图片占位符 12"/>
          <p:cNvSpPr>
            <a:spLocks noGrp="1"/>
          </p:cNvSpPr>
          <p:nvPr>
            <p:ph type="pic" idx="16391" hasCustomPrompt="1"/>
            <p:custDataLst>
              <p:tags r:id="rId6"/>
            </p:custDataLst>
          </p:nvPr>
        </p:nvSpPr>
        <p:spPr>
          <a:xfrm>
            <a:off x="914400" y="1828800"/>
            <a:ext cx="4724400" cy="2336800"/>
          </a:xfr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7"/>
            </p:custDataLst>
          </p:nvPr>
        </p:nvSpPr>
        <p:spPr>
          <a:xfrm>
            <a:off x="914400" y="4470400"/>
            <a:ext cx="47244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8"/>
            </p:custDataLst>
          </p:nvPr>
        </p:nvSpPr>
        <p:spPr>
          <a:xfrm>
            <a:off x="914400" y="5029200"/>
            <a:ext cx="47244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  <p:sp>
        <p:nvSpPr>
          <p:cNvPr id="16" name="装饰  5"/>
          <p:cNvSpPr>
            <a:spLocks noGrp="1"/>
          </p:cNvSpPr>
          <p:nvPr>
            <p:ph type="body" idx="16392" hasCustomPrompt="1"/>
            <p:custDataLst>
              <p:tags r:id="rId9"/>
            </p:custDataLst>
          </p:nvPr>
        </p:nvSpPr>
        <p:spPr>
          <a:xfrm>
            <a:off x="6248400" y="1524000"/>
            <a:ext cx="5334000" cy="4724400"/>
          </a:xfrm>
          <a:custGeom>
            <a:avLst/>
            <a:gdLst>
              <a:gd name="connisteX0" fmla="*/ 0 w 5334000"/>
              <a:gd name="connsiteY0" fmla="*/ 203200 h 4724400"/>
              <a:gd name="connisteX1" fmla="*/ 203200 w 5334000"/>
              <a:gd name="connsiteY1" fmla="*/ 0 h 4724400"/>
              <a:gd name="connisteX2" fmla="*/ 5130800 w 5334000"/>
              <a:gd name="connsiteY2" fmla="*/ 0 h 4724400"/>
              <a:gd name="connisteX3" fmla="*/ 5334000 w 5334000"/>
              <a:gd name="connsiteY3" fmla="*/ 203200 h 4724400"/>
              <a:gd name="connisteX4" fmla="*/ 5334000 w 5334000"/>
              <a:gd name="connsiteY4" fmla="*/ 4521200 h 4724400"/>
              <a:gd name="connisteX5" fmla="*/ 5130800 w 5334000"/>
              <a:gd name="connsiteY5" fmla="*/ 4724400 h 4724400"/>
              <a:gd name="connisteX6" fmla="*/ 203200 w 5334000"/>
              <a:gd name="connsiteY6" fmla="*/ 4724400 h 4724400"/>
              <a:gd name="connisteX7" fmla="*/ 0 w 5334000"/>
              <a:gd name="connsiteY7" fmla="*/ 4521200 h 4724400"/>
              <a:gd name="connisteX8" fmla="*/ 0 w 5334000"/>
              <a:gd name="connsiteY8" fmla="*/ 203200 h 472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5334000" h="4724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130800" y="0"/>
                </a:lnTo>
                <a:cubicBezTo>
                  <a:pt x="5243024" y="0"/>
                  <a:pt x="5334000" y="90976"/>
                  <a:pt x="5334000" y="203200"/>
                </a:cubicBezTo>
                <a:lnTo>
                  <a:pt x="5334000" y="4521200"/>
                </a:lnTo>
                <a:cubicBezTo>
                  <a:pt x="5334000" y="4633424"/>
                  <a:pt x="5243024" y="4724400"/>
                  <a:pt x="5130800" y="4724400"/>
                </a:cubicBezTo>
                <a:lnTo>
                  <a:pt x="203200" y="4724400"/>
                </a:lnTo>
                <a:cubicBezTo>
                  <a:pt x="90976" y="4724400"/>
                  <a:pt x="0" y="4633424"/>
                  <a:pt x="0" y="45212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17" name="图片占位符 16"/>
          <p:cNvSpPr>
            <a:spLocks noGrp="1"/>
          </p:cNvSpPr>
          <p:nvPr>
            <p:ph type="pic" idx="16393" hasCustomPrompt="1"/>
            <p:custDataLst>
              <p:tags r:id="rId10"/>
            </p:custDataLst>
          </p:nvPr>
        </p:nvSpPr>
        <p:spPr>
          <a:xfrm>
            <a:off x="6553200" y="1828800"/>
            <a:ext cx="4724400" cy="2336800"/>
          </a:xfr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</a:p>
        </p:txBody>
      </p:sp>
      <p:sp>
        <p:nvSpPr>
          <p:cNvPr id="18" name="文本占位符 17"/>
          <p:cNvSpPr>
            <a:spLocks noGrp="1"/>
          </p:cNvSpPr>
          <p:nvPr>
            <p:ph type="body" idx="16388" hasCustomPrompt="1"/>
            <p:custDataLst>
              <p:tags r:id="rId11"/>
            </p:custDataLst>
          </p:nvPr>
        </p:nvSpPr>
        <p:spPr>
          <a:xfrm>
            <a:off x="6553200" y="4470400"/>
            <a:ext cx="47244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</a:p>
        </p:txBody>
      </p:sp>
      <p:sp>
        <p:nvSpPr>
          <p:cNvPr id="19" name="文本占位符 18"/>
          <p:cNvSpPr>
            <a:spLocks noGrp="1"/>
          </p:cNvSpPr>
          <p:nvPr>
            <p:ph type="body" idx="16389" hasCustomPrompt="1"/>
            <p:custDataLst>
              <p:tags r:id="rId12"/>
            </p:custDataLst>
          </p:nvPr>
        </p:nvSpPr>
        <p:spPr>
          <a:xfrm>
            <a:off x="6553200" y="5029200"/>
            <a:ext cx="47244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65_23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  <a:t>2025-06-25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4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</a:p>
        </p:txBody>
      </p:sp>
      <p:sp>
        <p:nvSpPr>
          <p:cNvPr id="12" name="内容占位符 11"/>
          <p:cNvSpPr>
            <a:spLocks noGrp="1"/>
          </p:cNvSpPr>
          <p:nvPr>
            <p:ph idx="16394" hasCustomPrompt="1"/>
            <p:custDataLst>
              <p:tags r:id="rId5"/>
            </p:custDataLst>
          </p:nvPr>
        </p:nvSpPr>
        <p:spPr>
          <a:xfrm>
            <a:off x="609600" y="1524000"/>
            <a:ext cx="5486400" cy="4724400"/>
          </a:xfrm>
          <a:custGeom>
            <a:avLst/>
            <a:gdLst>
              <a:gd name="connisteX0" fmla="*/ 0 w 5486400"/>
              <a:gd name="connsiteY0" fmla="*/ 203200 h 4724400"/>
              <a:gd name="connisteX1" fmla="*/ 203200 w 5486400"/>
              <a:gd name="connsiteY1" fmla="*/ 0 h 4724400"/>
              <a:gd name="connisteX2" fmla="*/ 5283200 w 5486400"/>
              <a:gd name="connsiteY2" fmla="*/ 0 h 4724400"/>
              <a:gd name="connisteX3" fmla="*/ 5486400 w 5486400"/>
              <a:gd name="connsiteY3" fmla="*/ 203200 h 4724400"/>
              <a:gd name="connisteX4" fmla="*/ 5486400 w 5486400"/>
              <a:gd name="connsiteY4" fmla="*/ 4521200 h 4724400"/>
              <a:gd name="connisteX5" fmla="*/ 5283200 w 5486400"/>
              <a:gd name="connsiteY5" fmla="*/ 4724400 h 4724400"/>
              <a:gd name="connisteX6" fmla="*/ 203200 w 5486400"/>
              <a:gd name="connsiteY6" fmla="*/ 4724400 h 4724400"/>
              <a:gd name="connisteX7" fmla="*/ 0 w 5486400"/>
              <a:gd name="connsiteY7" fmla="*/ 4521200 h 4724400"/>
              <a:gd name="connisteX8" fmla="*/ 0 w 5486400"/>
              <a:gd name="connsiteY8" fmla="*/ 203200 h 472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5486400" h="4724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283200" y="0"/>
                </a:lnTo>
                <a:cubicBezTo>
                  <a:pt x="5395424" y="0"/>
                  <a:pt x="5486400" y="90976"/>
                  <a:pt x="5486400" y="203200"/>
                </a:cubicBezTo>
                <a:lnTo>
                  <a:pt x="5486400" y="4521200"/>
                </a:lnTo>
                <a:cubicBezTo>
                  <a:pt x="5486400" y="4633424"/>
                  <a:pt x="5395424" y="4724400"/>
                  <a:pt x="5283200" y="4724400"/>
                </a:cubicBezTo>
                <a:lnTo>
                  <a:pt x="203200" y="4724400"/>
                </a:lnTo>
                <a:cubicBezTo>
                  <a:pt x="90976" y="4724400"/>
                  <a:pt x="0" y="4633424"/>
                  <a:pt x="0" y="45212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idx="16386" hasCustomPrompt="1"/>
            <p:custDataLst>
              <p:tags r:id="rId6"/>
            </p:custDataLst>
          </p:nvPr>
        </p:nvSpPr>
        <p:spPr>
          <a:xfrm>
            <a:off x="6553200" y="1574800"/>
            <a:ext cx="2286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</a:p>
        </p:txBody>
      </p:sp>
      <p:sp>
        <p:nvSpPr>
          <p:cNvPr id="14" name="文本占位符 13"/>
          <p:cNvSpPr>
            <a:spLocks noGrp="1"/>
          </p:cNvSpPr>
          <p:nvPr>
            <p:ph type="body" idx="16387" hasCustomPrompt="1"/>
            <p:custDataLst>
              <p:tags r:id="rId7"/>
            </p:custDataLst>
          </p:nvPr>
        </p:nvSpPr>
        <p:spPr>
          <a:xfrm>
            <a:off x="6553200" y="2133600"/>
            <a:ext cx="22860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  <p:sp>
        <p:nvSpPr>
          <p:cNvPr id="15" name="文本占位符 14"/>
          <p:cNvSpPr>
            <a:spLocks noGrp="1"/>
          </p:cNvSpPr>
          <p:nvPr>
            <p:ph type="body" idx="16388" hasCustomPrompt="1"/>
            <p:custDataLst>
              <p:tags r:id="rId8"/>
            </p:custDataLst>
          </p:nvPr>
        </p:nvSpPr>
        <p:spPr>
          <a:xfrm>
            <a:off x="9296400" y="1574800"/>
            <a:ext cx="2286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</a:p>
        </p:txBody>
      </p:sp>
      <p:sp>
        <p:nvSpPr>
          <p:cNvPr id="16" name="文本占位符 15"/>
          <p:cNvSpPr>
            <a:spLocks noGrp="1"/>
          </p:cNvSpPr>
          <p:nvPr>
            <p:ph type="body" idx="16389" hasCustomPrompt="1"/>
            <p:custDataLst>
              <p:tags r:id="rId9"/>
            </p:custDataLst>
          </p:nvPr>
        </p:nvSpPr>
        <p:spPr>
          <a:xfrm>
            <a:off x="9296400" y="2133600"/>
            <a:ext cx="22860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  <p:sp>
        <p:nvSpPr>
          <p:cNvPr id="17" name="文本占位符 16"/>
          <p:cNvSpPr>
            <a:spLocks noGrp="1"/>
          </p:cNvSpPr>
          <p:nvPr>
            <p:ph type="body" idx="16390" hasCustomPrompt="1"/>
            <p:custDataLst>
              <p:tags r:id="rId10"/>
            </p:custDataLst>
          </p:nvPr>
        </p:nvSpPr>
        <p:spPr>
          <a:xfrm>
            <a:off x="6553200" y="4114800"/>
            <a:ext cx="2286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</a:p>
        </p:txBody>
      </p:sp>
      <p:sp>
        <p:nvSpPr>
          <p:cNvPr id="18" name="文本占位符 17"/>
          <p:cNvSpPr>
            <a:spLocks noGrp="1"/>
          </p:cNvSpPr>
          <p:nvPr>
            <p:ph type="body" idx="16391" hasCustomPrompt="1"/>
            <p:custDataLst>
              <p:tags r:id="rId11"/>
            </p:custDataLst>
          </p:nvPr>
        </p:nvSpPr>
        <p:spPr>
          <a:xfrm>
            <a:off x="6553200" y="4673600"/>
            <a:ext cx="22860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  <p:sp>
        <p:nvSpPr>
          <p:cNvPr id="19" name="文本占位符 18"/>
          <p:cNvSpPr>
            <a:spLocks noGrp="1"/>
          </p:cNvSpPr>
          <p:nvPr>
            <p:ph type="body" idx="16392" hasCustomPrompt="1"/>
            <p:custDataLst>
              <p:tags r:id="rId12"/>
            </p:custDataLst>
          </p:nvPr>
        </p:nvSpPr>
        <p:spPr>
          <a:xfrm>
            <a:off x="9296400" y="4114800"/>
            <a:ext cx="2286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</a:p>
        </p:txBody>
      </p:sp>
      <p:sp>
        <p:nvSpPr>
          <p:cNvPr id="20" name="文本占位符 19"/>
          <p:cNvSpPr>
            <a:spLocks noGrp="1"/>
          </p:cNvSpPr>
          <p:nvPr>
            <p:ph type="body" idx="16393" hasCustomPrompt="1"/>
            <p:custDataLst>
              <p:tags r:id="rId13"/>
            </p:custDataLst>
          </p:nvPr>
        </p:nvSpPr>
        <p:spPr>
          <a:xfrm>
            <a:off x="9296400" y="4673600"/>
            <a:ext cx="22860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"/>
            </p:custDataLst>
          </p:nvPr>
        </p:nvSpPr>
        <p:spPr>
          <a:xfrm>
            <a:off x="695960" y="1301750"/>
            <a:ext cx="5323840" cy="411303"/>
          </a:xfrm>
        </p:spPr>
        <p:txBody>
          <a:bodyPr wrap="square" anchor="b">
            <a:normAutofit/>
          </a:bodyPr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2"/>
            </p:custDataLst>
          </p:nvPr>
        </p:nvSpPr>
        <p:spPr>
          <a:xfrm>
            <a:off x="695960" y="1875099"/>
            <a:ext cx="5323840" cy="4300276"/>
          </a:xfrm>
        </p:spPr>
        <p:txBody>
          <a:bodyPr wrap="square">
            <a:normAutofit/>
          </a:bodyPr>
          <a:lstStyle>
            <a:lvl1pPr>
              <a:defRPr sz="2200"/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3"/>
            </p:custDataLst>
          </p:nvPr>
        </p:nvSpPr>
        <p:spPr>
          <a:xfrm>
            <a:off x="6172200" y="1301750"/>
            <a:ext cx="5323840" cy="411303"/>
          </a:xfrm>
        </p:spPr>
        <p:txBody>
          <a:bodyPr wrap="square" anchor="b">
            <a:normAutofit/>
          </a:bodyPr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4"/>
            </p:custDataLst>
          </p:nvPr>
        </p:nvSpPr>
        <p:spPr>
          <a:xfrm>
            <a:off x="6172200" y="1875099"/>
            <a:ext cx="5323840" cy="4300276"/>
          </a:xfrm>
        </p:spPr>
        <p:txBody>
          <a:bodyPr wrap="square">
            <a:normAutofit/>
          </a:bodyPr>
          <a:lstStyle>
            <a:lvl1pPr>
              <a:defRPr sz="2200"/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  <a:t>2025-06-25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标题 9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 wrap="square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  <a:t>2025-06-25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  <a:t>2025-06-25</a:t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1"/>
          <p:cNvSpPr>
            <a:spLocks noGrp="1"/>
          </p:cNvSpPr>
          <p:nvPr>
            <p:ph idx="1"/>
            <p:custDataLst>
              <p:tags r:id="rId1"/>
            </p:custDataLst>
          </p:nvPr>
        </p:nvSpPr>
        <p:spPr>
          <a:xfrm>
            <a:off x="695960" y="360045"/>
            <a:ext cx="10801985" cy="5817870"/>
          </a:xfrm>
        </p:spPr>
        <p:txBody>
          <a:bodyPr wrap="square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</a:p>
        </p:txBody>
      </p:sp>
      <p:sp>
        <p:nvSpPr>
          <p:cNvPr id="4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  <a:t>2025-06-25</a:t>
            </a:fld>
            <a:endParaRPr lang="zh-CN" altLang="en-US"/>
          </a:p>
        </p:txBody>
      </p:sp>
      <p:sp>
        <p:nvSpPr>
          <p:cNvPr id="5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副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1"/>
            </p:custDataLst>
          </p:nvPr>
        </p:nvSpPr>
        <p:spPr>
          <a:xfrm>
            <a:off x="695960" y="1301750"/>
            <a:ext cx="10799088" cy="405553"/>
          </a:xfrm>
        </p:spPr>
        <p:txBody>
          <a:bodyPr wrap="square" anchor="t">
            <a:norm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  <a:t>2025-06-25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4" name="标题 3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封面页_1_3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1"/>
            </p:custDataLst>
          </p:nvPr>
        </p:nvSpPr>
        <p:spPr>
          <a:xfrm>
            <a:off x="318" y="447675"/>
            <a:ext cx="12191365" cy="596265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 descr="2资源 2@4x-8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5">
            <a:alphaModFix amt="70000"/>
          </a:blip>
          <a:stretch>
            <a:fillRect/>
          </a:stretch>
        </p:blipFill>
        <p:spPr>
          <a:xfrm flipH="1">
            <a:off x="7443426" y="2550367"/>
            <a:ext cx="1154870" cy="1217993"/>
          </a:xfrm>
          <a:prstGeom prst="rect">
            <a:avLst/>
          </a:prstGeom>
        </p:spPr>
      </p:pic>
      <p:pic>
        <p:nvPicPr>
          <p:cNvPr id="11" name="图片 10" descr="1资源 2@4x-8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16"/>
          <a:stretch>
            <a:fillRect/>
          </a:stretch>
        </p:blipFill>
        <p:spPr>
          <a:xfrm flipH="1">
            <a:off x="8061816" y="1684972"/>
            <a:ext cx="4129867" cy="4725353"/>
          </a:xfrm>
          <a:prstGeom prst="rect">
            <a:avLst/>
          </a:prstGeom>
        </p:spPr>
      </p:pic>
      <p:sp>
        <p:nvSpPr>
          <p:cNvPr id="12" name="任意多边形 30"/>
          <p:cNvSpPr>
            <a:spLocks noChangeAspect="1"/>
          </p:cNvSpPr>
          <p:nvPr userDrawn="1">
            <p:custDataLst>
              <p:tags r:id="rId4"/>
            </p:custDataLst>
          </p:nvPr>
        </p:nvSpPr>
        <p:spPr>
          <a:xfrm>
            <a:off x="207695" y="693000"/>
            <a:ext cx="11776611" cy="5472000"/>
          </a:xfrm>
          <a:custGeom>
            <a:avLst/>
            <a:gdLst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l" t="t" r="r" b="b"/>
            <a:pathLst>
              <a:path w="17850" h="8294">
                <a:moveTo>
                  <a:pt x="582" y="0"/>
                </a:moveTo>
                <a:lnTo>
                  <a:pt x="17287" y="0"/>
                </a:lnTo>
                <a:lnTo>
                  <a:pt x="17287" y="11"/>
                </a:lnTo>
                <a:cubicBezTo>
                  <a:pt x="17287" y="314"/>
                  <a:pt x="17525" y="562"/>
                  <a:pt x="17825" y="577"/>
                </a:cubicBezTo>
                <a:lnTo>
                  <a:pt x="17850" y="578"/>
                </a:lnTo>
                <a:lnTo>
                  <a:pt x="17850" y="7736"/>
                </a:lnTo>
                <a:lnTo>
                  <a:pt x="17825" y="7737"/>
                </a:lnTo>
                <a:cubicBezTo>
                  <a:pt x="17535" y="7751"/>
                  <a:pt x="17302" y="7984"/>
                  <a:pt x="17288" y="8274"/>
                </a:cubicBezTo>
                <a:lnTo>
                  <a:pt x="17287" y="8294"/>
                </a:lnTo>
                <a:lnTo>
                  <a:pt x="582" y="8294"/>
                </a:lnTo>
                <a:lnTo>
                  <a:pt x="581" y="8274"/>
                </a:lnTo>
                <a:cubicBezTo>
                  <a:pt x="566" y="7974"/>
                  <a:pt x="318" y="7736"/>
                  <a:pt x="15" y="7736"/>
                </a:cubicBezTo>
                <a:lnTo>
                  <a:pt x="0" y="7736"/>
                </a:lnTo>
                <a:lnTo>
                  <a:pt x="0" y="562"/>
                </a:lnTo>
                <a:lnTo>
                  <a:pt x="15" y="563"/>
                </a:lnTo>
                <a:cubicBezTo>
                  <a:pt x="318" y="563"/>
                  <a:pt x="566" y="325"/>
                  <a:pt x="581" y="25"/>
                </a:cubicBezTo>
                <a:lnTo>
                  <a:pt x="582" y="0"/>
                </a:lnTo>
                <a:close/>
              </a:path>
            </a:pathLst>
          </a:custGeom>
          <a:noFill/>
          <a:ln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3" name="圆角矩形 39"/>
          <p:cNvSpPr/>
          <p:nvPr userDrawn="1">
            <p:custDataLst>
              <p:tags r:id="rId5"/>
            </p:custDataLst>
          </p:nvPr>
        </p:nvSpPr>
        <p:spPr>
          <a:xfrm>
            <a:off x="178810" y="3015610"/>
            <a:ext cx="57600" cy="936000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片 18" descr="2资源 4@4x-8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17">
            <a:alphaModFix amt="20000"/>
          </a:blip>
          <a:stretch>
            <a:fillRect/>
          </a:stretch>
        </p:blipFill>
        <p:spPr>
          <a:xfrm rot="16200000">
            <a:off x="425450" y="22860"/>
            <a:ext cx="1332230" cy="2181860"/>
          </a:xfrm>
          <a:prstGeom prst="rect">
            <a:avLst/>
          </a:prstGeom>
        </p:spPr>
      </p:pic>
      <p:pic>
        <p:nvPicPr>
          <p:cNvPr id="21" name="图片 20" descr="5资源 1@4x-8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18"/>
          <a:srcRect b="27420"/>
          <a:stretch>
            <a:fillRect/>
          </a:stretch>
        </p:blipFill>
        <p:spPr>
          <a:xfrm>
            <a:off x="10700350" y="1472565"/>
            <a:ext cx="411490" cy="468000"/>
          </a:xfrm>
          <a:prstGeom prst="rect">
            <a:avLst/>
          </a:prstGeom>
        </p:spPr>
      </p:pic>
      <p:sp>
        <p:nvSpPr>
          <p:cNvPr id="10" name="日期占位符 3"/>
          <p:cNvSpPr>
            <a:spLocks noGrp="1"/>
          </p:cNvSpPr>
          <p:nvPr>
            <p:ph type="dt" sz="half" idx="16385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  <a:t>2025-06-25</a:t>
            </a:fld>
            <a:endParaRPr lang="zh-CN" altLang="en-US"/>
          </a:p>
        </p:txBody>
      </p:sp>
      <p:sp>
        <p:nvSpPr>
          <p:cNvPr id="14" name="页脚占位符 4"/>
          <p:cNvSpPr>
            <a:spLocks noGrp="1"/>
          </p:cNvSpPr>
          <p:nvPr>
            <p:ph type="ftr" sz="quarter" idx="16386"/>
            <p:custDataLst>
              <p:tags r:id="rId9"/>
            </p:custDataLst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18" name="灯片编号占位符 5"/>
          <p:cNvSpPr>
            <a:spLocks noGrp="1"/>
          </p:cNvSpPr>
          <p:nvPr>
            <p:ph type="sldNum" sz="quarter" idx="16387"/>
            <p:custDataLst>
              <p:tags r:id="rId10"/>
            </p:custDataLst>
          </p:nvPr>
        </p:nvSpPr>
        <p:spPr>
          <a:xfrm>
            <a:off x="8610600" y="6356350"/>
            <a:ext cx="2743200" cy="365125"/>
          </a:xfrm>
        </p:spPr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2" name="Text Placeholder 21"/>
          <p:cNvSpPr>
            <a:spLocks noGrp="1"/>
          </p:cNvSpPr>
          <p:nvPr>
            <p:ph type="body" idx="16389" hasCustomPrompt="1"/>
            <p:custDataLst>
              <p:tags r:id="rId11"/>
            </p:custDataLst>
          </p:nvPr>
        </p:nvSpPr>
        <p:spPr>
          <a:xfrm>
            <a:off x="1016000" y="1651000"/>
            <a:ext cx="6097058" cy="457200"/>
          </a:xfrm>
          <a:noFill/>
        </p:spPr>
        <p:txBody>
          <a:bodyPr vert="horz"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pPr lvl="0"/>
            <a:r>
              <a:rPr lang="zh-CN" altLang="en-US" smtClean="0"/>
              <a:t>20XX YEAR</a:t>
            </a:r>
          </a:p>
        </p:txBody>
      </p:sp>
      <p:sp>
        <p:nvSpPr>
          <p:cNvPr id="6" name="标题 1"/>
          <p:cNvSpPr>
            <a:spLocks noGrp="1"/>
          </p:cNvSpPr>
          <p:nvPr>
            <p:ph type="ctrTitle" idx="16388" hasCustomPrompt="1"/>
            <p:custDataLst>
              <p:tags r:id="rId12"/>
            </p:custDataLst>
          </p:nvPr>
        </p:nvSpPr>
        <p:spPr>
          <a:xfrm>
            <a:off x="1016000" y="2159000"/>
            <a:ext cx="6352646" cy="2540000"/>
          </a:xfrm>
          <a:effectLst>
            <a:outerShdw dist="63500" dir="5400000" algn="ctr" rotWithShape="0">
              <a:schemeClr val="accent1">
                <a:lumMod val="50000"/>
                <a:alpha val="5000"/>
              </a:schemeClr>
            </a:outerShdw>
          </a:effectLst>
        </p:spPr>
        <p:txBody>
          <a:bodyPr vert="horz" wrap="square" lIns="0" tIns="0" rIns="0" bIns="0" anchor="t">
            <a:normAutofit/>
          </a:bodyPr>
          <a:lstStyle>
            <a:lvl1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000" b="1" spc="0" baseline="0">
                <a:solidFill>
                  <a:srgbClr val="262626"/>
                </a:solidFill>
              </a:defRPr>
            </a:lvl1pPr>
          </a:lstStyle>
          <a:p>
            <a:r>
              <a:rPr lang="zh-CN" altLang="en-US" dirty="0"/>
              <a:t>单击此处
添加文档标题</a:t>
            </a:r>
          </a:p>
        </p:txBody>
      </p:sp>
      <p:sp>
        <p:nvSpPr>
          <p:cNvPr id="24" name="署名占位符 10"/>
          <p:cNvSpPr>
            <a:spLocks noGrp="1"/>
          </p:cNvSpPr>
          <p:nvPr>
            <p:ph type="body" sz="quarter" idx="16390" hasCustomPrompt="1"/>
            <p:custDataLst>
              <p:tags r:id="rId13"/>
            </p:custDataLst>
          </p:nvPr>
        </p:nvSpPr>
        <p:spPr>
          <a:xfrm>
            <a:off x="1016000" y="4749800"/>
            <a:ext cx="2540882" cy="533400"/>
          </a:xfrm>
        </p:spPr>
        <p:txBody>
          <a:bodyPr vert="horz" wrap="square" lIns="0" tIns="0" rIns="0" bIns="0"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000" spc="0">
                <a:solidFill>
                  <a:schemeClr val="accent1">
                    <a:lumMod val="50000"/>
                  </a:schemeClr>
                </a:solidFill>
                <a:latin typeface="+mn-ea"/>
                <a:ea typeface="+mn-ea"/>
              </a:defRPr>
            </a:lvl1pPr>
          </a:lstStyle>
          <a:p>
            <a:pPr lvl="0"/>
            <a:r>
              <a:rPr lang="zh-CN" altLang="en-US" dirty="0"/>
              <a:t>BY WPS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tags" Target="../tags/tag5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tags" Target="../tags/tag8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tags" Target="../tags/tag4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tags" Target="../tags/tag7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tags" Target="../tags/tag3.xml"/><Relationship Id="rId40" Type="http://schemas.openxmlformats.org/officeDocument/2006/relationships/tags" Target="../tags/tag6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tags" Target="../tags/tag2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theme" Target="../theme/theme1.xml"/><Relationship Id="rId43" Type="http://schemas.openxmlformats.org/officeDocument/2006/relationships/tags" Target="../tags/tag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>
            <p:custDataLst>
              <p:tags r:id="rId37"/>
            </p:custDataLst>
          </p:nvPr>
        </p:nvPicPr>
        <p:blipFill>
          <a:blip r:embed="rId44">
            <a:alphaModFix amt="40000"/>
          </a:blip>
          <a:stretch>
            <a:fillRect/>
          </a:stretch>
        </p:blipFill>
        <p:spPr>
          <a:xfrm>
            <a:off x="9927018" y="0"/>
            <a:ext cx="2264982" cy="1383180"/>
          </a:xfrm>
          <a:prstGeom prst="rect">
            <a:avLst/>
          </a:prstGeom>
        </p:spPr>
      </p:pic>
      <p:sp>
        <p:nvSpPr>
          <p:cNvPr id="2" name="标题占位符 1"/>
          <p:cNvSpPr>
            <a:spLocks noGrp="1"/>
          </p:cNvSpPr>
          <p:nvPr>
            <p:ph type="title"/>
            <p:custDataLst>
              <p:tags r:id="rId38"/>
            </p:custDataLst>
          </p:nvPr>
        </p:nvSpPr>
        <p:spPr>
          <a:xfrm>
            <a:off x="695960" y="360000"/>
            <a:ext cx="10800000" cy="720000"/>
          </a:xfrm>
          <a:prstGeom prst="rect">
            <a:avLst/>
          </a:prstGeom>
        </p:spPr>
        <p:txBody>
          <a:bodyPr vert="horz" wrap="square" lIns="0" tIns="0" rIns="0" bIns="0" rtlCol="0" anchor="b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9"/>
            </p:custDataLst>
          </p:nvPr>
        </p:nvSpPr>
        <p:spPr>
          <a:xfrm>
            <a:off x="695960" y="1301749"/>
            <a:ext cx="10800000" cy="4873625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40"/>
            </p:custDataLst>
          </p:nvPr>
        </p:nvSpPr>
        <p:spPr>
          <a:xfrm>
            <a:off x="69596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92522B-0F24-4480-B9DD-A9474A6880D6}" type="datetimeFigureOut">
              <a:rPr lang="zh-CN" altLang="en-US" smtClean="0"/>
              <a:t>2025-06-25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41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42"/>
            </p:custDataLst>
          </p:nvPr>
        </p:nvSpPr>
        <p:spPr>
          <a:xfrm>
            <a:off x="8753983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5F26B5-172A-4DC2-B0B7-181CFC56B87C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KSO_TEMPLATE" hidden="1"/>
          <p:cNvSpPr/>
          <p:nvPr userDrawn="1">
            <p:custDataLst>
              <p:tags r:id="rId43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36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</p:sldLayoutIdLst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3200" b="1" kern="1200">
          <a:solidFill>
            <a:schemeClr val="accent1">
              <a:lumMod val="50000"/>
            </a:schemeClr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3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538480" indent="-206375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798830" indent="-161925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030605" indent="-149225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235075" indent="-127000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431.xml"/><Relationship Id="rId2" Type="http://schemas.openxmlformats.org/officeDocument/2006/relationships/tags" Target="../tags/tag430.xml"/><Relationship Id="rId1" Type="http://schemas.openxmlformats.org/officeDocument/2006/relationships/tags" Target="../tags/tag429.xml"/><Relationship Id="rId5" Type="http://schemas.openxmlformats.org/officeDocument/2006/relationships/slideLayout" Target="../slideLayouts/slideLayout9.xml"/><Relationship Id="rId4" Type="http://schemas.openxmlformats.org/officeDocument/2006/relationships/tags" Target="../tags/tag43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tags" Target="../tags/tag541.xml"/><Relationship Id="rId7" Type="http://schemas.openxmlformats.org/officeDocument/2006/relationships/slideLayout" Target="../slideLayouts/slideLayout19.xml"/><Relationship Id="rId2" Type="http://schemas.openxmlformats.org/officeDocument/2006/relationships/tags" Target="../tags/tag540.xml"/><Relationship Id="rId1" Type="http://schemas.openxmlformats.org/officeDocument/2006/relationships/tags" Target="../tags/tag539.xml"/><Relationship Id="rId6" Type="http://schemas.openxmlformats.org/officeDocument/2006/relationships/tags" Target="../tags/tag544.xml"/><Relationship Id="rId5" Type="http://schemas.openxmlformats.org/officeDocument/2006/relationships/tags" Target="../tags/tag543.xml"/><Relationship Id="rId4" Type="http://schemas.openxmlformats.org/officeDocument/2006/relationships/tags" Target="../tags/tag54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tags" Target="../tags/tag552.xml"/><Relationship Id="rId13" Type="http://schemas.openxmlformats.org/officeDocument/2006/relationships/tags" Target="../tags/tag557.xml"/><Relationship Id="rId18" Type="http://schemas.openxmlformats.org/officeDocument/2006/relationships/slideLayout" Target="../slideLayouts/slideLayout23.xml"/><Relationship Id="rId3" Type="http://schemas.openxmlformats.org/officeDocument/2006/relationships/tags" Target="../tags/tag547.xml"/><Relationship Id="rId21" Type="http://schemas.openxmlformats.org/officeDocument/2006/relationships/image" Target="../media/image23.jpeg"/><Relationship Id="rId7" Type="http://schemas.openxmlformats.org/officeDocument/2006/relationships/tags" Target="../tags/tag551.xml"/><Relationship Id="rId12" Type="http://schemas.openxmlformats.org/officeDocument/2006/relationships/tags" Target="../tags/tag556.xml"/><Relationship Id="rId17" Type="http://schemas.openxmlformats.org/officeDocument/2006/relationships/tags" Target="../tags/tag561.xml"/><Relationship Id="rId2" Type="http://schemas.openxmlformats.org/officeDocument/2006/relationships/tags" Target="../tags/tag546.xml"/><Relationship Id="rId16" Type="http://schemas.openxmlformats.org/officeDocument/2006/relationships/tags" Target="../tags/tag560.xml"/><Relationship Id="rId20" Type="http://schemas.openxmlformats.org/officeDocument/2006/relationships/image" Target="../media/image22.jpeg"/><Relationship Id="rId1" Type="http://schemas.openxmlformats.org/officeDocument/2006/relationships/tags" Target="../tags/tag545.xml"/><Relationship Id="rId6" Type="http://schemas.openxmlformats.org/officeDocument/2006/relationships/tags" Target="../tags/tag550.xml"/><Relationship Id="rId11" Type="http://schemas.openxmlformats.org/officeDocument/2006/relationships/tags" Target="../tags/tag555.xml"/><Relationship Id="rId5" Type="http://schemas.openxmlformats.org/officeDocument/2006/relationships/tags" Target="../tags/tag549.xml"/><Relationship Id="rId15" Type="http://schemas.openxmlformats.org/officeDocument/2006/relationships/tags" Target="../tags/tag559.xml"/><Relationship Id="rId23" Type="http://schemas.openxmlformats.org/officeDocument/2006/relationships/image" Target="../media/image25.jpeg"/><Relationship Id="rId10" Type="http://schemas.openxmlformats.org/officeDocument/2006/relationships/tags" Target="../tags/tag554.xml"/><Relationship Id="rId19" Type="http://schemas.openxmlformats.org/officeDocument/2006/relationships/image" Target="../media/image21.jpeg"/><Relationship Id="rId4" Type="http://schemas.openxmlformats.org/officeDocument/2006/relationships/tags" Target="../tags/tag548.xml"/><Relationship Id="rId9" Type="http://schemas.openxmlformats.org/officeDocument/2006/relationships/tags" Target="../tags/tag553.xml"/><Relationship Id="rId14" Type="http://schemas.openxmlformats.org/officeDocument/2006/relationships/tags" Target="../tags/tag558.xml"/><Relationship Id="rId22" Type="http://schemas.openxmlformats.org/officeDocument/2006/relationships/image" Target="../media/image24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tags" Target="../tags/tag569.xml"/><Relationship Id="rId13" Type="http://schemas.openxmlformats.org/officeDocument/2006/relationships/image" Target="../media/image27.jpeg"/><Relationship Id="rId3" Type="http://schemas.openxmlformats.org/officeDocument/2006/relationships/tags" Target="../tags/tag564.xml"/><Relationship Id="rId7" Type="http://schemas.openxmlformats.org/officeDocument/2006/relationships/tags" Target="../tags/tag568.xml"/><Relationship Id="rId12" Type="http://schemas.openxmlformats.org/officeDocument/2006/relationships/image" Target="../media/image26.jpeg"/><Relationship Id="rId2" Type="http://schemas.openxmlformats.org/officeDocument/2006/relationships/tags" Target="../tags/tag563.xml"/><Relationship Id="rId1" Type="http://schemas.openxmlformats.org/officeDocument/2006/relationships/tags" Target="../tags/tag562.xml"/><Relationship Id="rId6" Type="http://schemas.openxmlformats.org/officeDocument/2006/relationships/tags" Target="../tags/tag567.xml"/><Relationship Id="rId11" Type="http://schemas.openxmlformats.org/officeDocument/2006/relationships/slideLayout" Target="../slideLayouts/slideLayout24.xml"/><Relationship Id="rId5" Type="http://schemas.openxmlformats.org/officeDocument/2006/relationships/tags" Target="../tags/tag566.xml"/><Relationship Id="rId10" Type="http://schemas.openxmlformats.org/officeDocument/2006/relationships/tags" Target="../tags/tag571.xml"/><Relationship Id="rId4" Type="http://schemas.openxmlformats.org/officeDocument/2006/relationships/tags" Target="../tags/tag565.xml"/><Relationship Id="rId9" Type="http://schemas.openxmlformats.org/officeDocument/2006/relationships/tags" Target="../tags/tag57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tags" Target="../tags/tag574.xml"/><Relationship Id="rId2" Type="http://schemas.openxmlformats.org/officeDocument/2006/relationships/tags" Target="../tags/tag573.xml"/><Relationship Id="rId1" Type="http://schemas.openxmlformats.org/officeDocument/2006/relationships/tags" Target="../tags/tag572.xml"/><Relationship Id="rId4" Type="http://schemas.openxmlformats.org/officeDocument/2006/relationships/slideLayout" Target="../slideLayouts/slideLayout10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tags" Target="../tags/tag582.xml"/><Relationship Id="rId13" Type="http://schemas.openxmlformats.org/officeDocument/2006/relationships/image" Target="../media/image29.jpeg"/><Relationship Id="rId3" Type="http://schemas.openxmlformats.org/officeDocument/2006/relationships/tags" Target="../tags/tag577.xml"/><Relationship Id="rId7" Type="http://schemas.openxmlformats.org/officeDocument/2006/relationships/tags" Target="../tags/tag581.xml"/><Relationship Id="rId12" Type="http://schemas.openxmlformats.org/officeDocument/2006/relationships/image" Target="../media/image28.jpeg"/><Relationship Id="rId2" Type="http://schemas.openxmlformats.org/officeDocument/2006/relationships/tags" Target="../tags/tag576.xml"/><Relationship Id="rId1" Type="http://schemas.openxmlformats.org/officeDocument/2006/relationships/tags" Target="../tags/tag575.xml"/><Relationship Id="rId6" Type="http://schemas.openxmlformats.org/officeDocument/2006/relationships/tags" Target="../tags/tag580.xml"/><Relationship Id="rId11" Type="http://schemas.openxmlformats.org/officeDocument/2006/relationships/slideLayout" Target="../slideLayouts/slideLayout25.xml"/><Relationship Id="rId5" Type="http://schemas.openxmlformats.org/officeDocument/2006/relationships/tags" Target="../tags/tag579.xml"/><Relationship Id="rId10" Type="http://schemas.openxmlformats.org/officeDocument/2006/relationships/tags" Target="../tags/tag584.xml"/><Relationship Id="rId4" Type="http://schemas.openxmlformats.org/officeDocument/2006/relationships/tags" Target="../tags/tag578.xml"/><Relationship Id="rId9" Type="http://schemas.openxmlformats.org/officeDocument/2006/relationships/tags" Target="../tags/tag583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tags" Target="../tags/tag592.xml"/><Relationship Id="rId13" Type="http://schemas.openxmlformats.org/officeDocument/2006/relationships/image" Target="../media/image31.jpeg"/><Relationship Id="rId3" Type="http://schemas.openxmlformats.org/officeDocument/2006/relationships/tags" Target="../tags/tag587.xml"/><Relationship Id="rId7" Type="http://schemas.openxmlformats.org/officeDocument/2006/relationships/tags" Target="../tags/tag591.xml"/><Relationship Id="rId12" Type="http://schemas.openxmlformats.org/officeDocument/2006/relationships/image" Target="../media/image30.jpeg"/><Relationship Id="rId2" Type="http://schemas.openxmlformats.org/officeDocument/2006/relationships/tags" Target="../tags/tag586.xml"/><Relationship Id="rId1" Type="http://schemas.openxmlformats.org/officeDocument/2006/relationships/tags" Target="../tags/tag585.xml"/><Relationship Id="rId6" Type="http://schemas.openxmlformats.org/officeDocument/2006/relationships/tags" Target="../tags/tag590.xml"/><Relationship Id="rId11" Type="http://schemas.openxmlformats.org/officeDocument/2006/relationships/slideLayout" Target="../slideLayouts/slideLayout26.xml"/><Relationship Id="rId5" Type="http://schemas.openxmlformats.org/officeDocument/2006/relationships/tags" Target="../tags/tag589.xml"/><Relationship Id="rId10" Type="http://schemas.openxmlformats.org/officeDocument/2006/relationships/tags" Target="../tags/tag594.xml"/><Relationship Id="rId4" Type="http://schemas.openxmlformats.org/officeDocument/2006/relationships/tags" Target="../tags/tag588.xml"/><Relationship Id="rId9" Type="http://schemas.openxmlformats.org/officeDocument/2006/relationships/tags" Target="../tags/tag593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tags" Target="../tags/tag602.xml"/><Relationship Id="rId13" Type="http://schemas.openxmlformats.org/officeDocument/2006/relationships/tags" Target="../tags/tag607.xml"/><Relationship Id="rId18" Type="http://schemas.openxmlformats.org/officeDocument/2006/relationships/slideLayout" Target="../slideLayouts/slideLayout27.xml"/><Relationship Id="rId3" Type="http://schemas.openxmlformats.org/officeDocument/2006/relationships/tags" Target="../tags/tag597.xml"/><Relationship Id="rId7" Type="http://schemas.openxmlformats.org/officeDocument/2006/relationships/tags" Target="../tags/tag601.xml"/><Relationship Id="rId12" Type="http://schemas.openxmlformats.org/officeDocument/2006/relationships/tags" Target="../tags/tag606.xml"/><Relationship Id="rId17" Type="http://schemas.openxmlformats.org/officeDocument/2006/relationships/tags" Target="../tags/tag611.xml"/><Relationship Id="rId2" Type="http://schemas.openxmlformats.org/officeDocument/2006/relationships/tags" Target="../tags/tag596.xml"/><Relationship Id="rId16" Type="http://schemas.openxmlformats.org/officeDocument/2006/relationships/tags" Target="../tags/tag610.xml"/><Relationship Id="rId1" Type="http://schemas.openxmlformats.org/officeDocument/2006/relationships/tags" Target="../tags/tag595.xml"/><Relationship Id="rId6" Type="http://schemas.openxmlformats.org/officeDocument/2006/relationships/tags" Target="../tags/tag600.xml"/><Relationship Id="rId11" Type="http://schemas.openxmlformats.org/officeDocument/2006/relationships/tags" Target="../tags/tag605.xml"/><Relationship Id="rId5" Type="http://schemas.openxmlformats.org/officeDocument/2006/relationships/tags" Target="../tags/tag599.xml"/><Relationship Id="rId15" Type="http://schemas.openxmlformats.org/officeDocument/2006/relationships/tags" Target="../tags/tag609.xml"/><Relationship Id="rId10" Type="http://schemas.openxmlformats.org/officeDocument/2006/relationships/tags" Target="../tags/tag604.xml"/><Relationship Id="rId4" Type="http://schemas.openxmlformats.org/officeDocument/2006/relationships/tags" Target="../tags/tag598.xml"/><Relationship Id="rId9" Type="http://schemas.openxmlformats.org/officeDocument/2006/relationships/tags" Target="../tags/tag603.xml"/><Relationship Id="rId14" Type="http://schemas.openxmlformats.org/officeDocument/2006/relationships/tags" Target="../tags/tag608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tags" Target="../tags/tag619.xml"/><Relationship Id="rId3" Type="http://schemas.openxmlformats.org/officeDocument/2006/relationships/tags" Target="../tags/tag614.xml"/><Relationship Id="rId7" Type="http://schemas.openxmlformats.org/officeDocument/2006/relationships/tags" Target="../tags/tag618.xml"/><Relationship Id="rId2" Type="http://schemas.openxmlformats.org/officeDocument/2006/relationships/tags" Target="../tags/tag613.xml"/><Relationship Id="rId1" Type="http://schemas.openxmlformats.org/officeDocument/2006/relationships/tags" Target="../tags/tag612.xml"/><Relationship Id="rId6" Type="http://schemas.openxmlformats.org/officeDocument/2006/relationships/tags" Target="../tags/tag617.xml"/><Relationship Id="rId11" Type="http://schemas.openxmlformats.org/officeDocument/2006/relationships/image" Target="../media/image32.jpeg"/><Relationship Id="rId5" Type="http://schemas.openxmlformats.org/officeDocument/2006/relationships/tags" Target="../tags/tag616.xml"/><Relationship Id="rId10" Type="http://schemas.openxmlformats.org/officeDocument/2006/relationships/slideLayout" Target="../slideLayouts/slideLayout28.xml"/><Relationship Id="rId4" Type="http://schemas.openxmlformats.org/officeDocument/2006/relationships/tags" Target="../tags/tag615.xml"/><Relationship Id="rId9" Type="http://schemas.openxmlformats.org/officeDocument/2006/relationships/tags" Target="../tags/tag62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tags" Target="../tags/tag623.xml"/><Relationship Id="rId2" Type="http://schemas.openxmlformats.org/officeDocument/2006/relationships/tags" Target="../tags/tag622.xml"/><Relationship Id="rId1" Type="http://schemas.openxmlformats.org/officeDocument/2006/relationships/tags" Target="../tags/tag621.xml"/><Relationship Id="rId4" Type="http://schemas.openxmlformats.org/officeDocument/2006/relationships/slideLayout" Target="../slideLayouts/slideLayout10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tags" Target="../tags/tag631.xml"/><Relationship Id="rId13" Type="http://schemas.openxmlformats.org/officeDocument/2006/relationships/tags" Target="../tags/tag636.xml"/><Relationship Id="rId3" Type="http://schemas.openxmlformats.org/officeDocument/2006/relationships/tags" Target="../tags/tag626.xml"/><Relationship Id="rId7" Type="http://schemas.openxmlformats.org/officeDocument/2006/relationships/tags" Target="../tags/tag630.xml"/><Relationship Id="rId12" Type="http://schemas.openxmlformats.org/officeDocument/2006/relationships/tags" Target="../tags/tag635.xml"/><Relationship Id="rId2" Type="http://schemas.openxmlformats.org/officeDocument/2006/relationships/tags" Target="../tags/tag625.xml"/><Relationship Id="rId1" Type="http://schemas.openxmlformats.org/officeDocument/2006/relationships/tags" Target="../tags/tag624.xml"/><Relationship Id="rId6" Type="http://schemas.openxmlformats.org/officeDocument/2006/relationships/tags" Target="../tags/tag629.xml"/><Relationship Id="rId11" Type="http://schemas.openxmlformats.org/officeDocument/2006/relationships/tags" Target="../tags/tag634.xml"/><Relationship Id="rId5" Type="http://schemas.openxmlformats.org/officeDocument/2006/relationships/tags" Target="../tags/tag628.xml"/><Relationship Id="rId15" Type="http://schemas.openxmlformats.org/officeDocument/2006/relationships/slideLayout" Target="../slideLayouts/slideLayout29.xml"/><Relationship Id="rId10" Type="http://schemas.openxmlformats.org/officeDocument/2006/relationships/tags" Target="../tags/tag633.xml"/><Relationship Id="rId4" Type="http://schemas.openxmlformats.org/officeDocument/2006/relationships/tags" Target="../tags/tag627.xml"/><Relationship Id="rId9" Type="http://schemas.openxmlformats.org/officeDocument/2006/relationships/tags" Target="../tags/tag632.xml"/><Relationship Id="rId14" Type="http://schemas.openxmlformats.org/officeDocument/2006/relationships/tags" Target="../tags/tag63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440.xml"/><Relationship Id="rId13" Type="http://schemas.openxmlformats.org/officeDocument/2006/relationships/tags" Target="../tags/tag445.xml"/><Relationship Id="rId18" Type="http://schemas.openxmlformats.org/officeDocument/2006/relationships/tags" Target="../tags/tag450.xml"/><Relationship Id="rId3" Type="http://schemas.openxmlformats.org/officeDocument/2006/relationships/tags" Target="../tags/tag435.xml"/><Relationship Id="rId7" Type="http://schemas.openxmlformats.org/officeDocument/2006/relationships/tags" Target="../tags/tag439.xml"/><Relationship Id="rId12" Type="http://schemas.openxmlformats.org/officeDocument/2006/relationships/tags" Target="../tags/tag444.xml"/><Relationship Id="rId17" Type="http://schemas.openxmlformats.org/officeDocument/2006/relationships/tags" Target="../tags/tag449.xml"/><Relationship Id="rId2" Type="http://schemas.openxmlformats.org/officeDocument/2006/relationships/tags" Target="../tags/tag434.xml"/><Relationship Id="rId16" Type="http://schemas.openxmlformats.org/officeDocument/2006/relationships/tags" Target="../tags/tag448.xml"/><Relationship Id="rId1" Type="http://schemas.openxmlformats.org/officeDocument/2006/relationships/tags" Target="../tags/tag433.xml"/><Relationship Id="rId6" Type="http://schemas.openxmlformats.org/officeDocument/2006/relationships/tags" Target="../tags/tag438.xml"/><Relationship Id="rId11" Type="http://schemas.openxmlformats.org/officeDocument/2006/relationships/tags" Target="../tags/tag443.xml"/><Relationship Id="rId5" Type="http://schemas.openxmlformats.org/officeDocument/2006/relationships/tags" Target="../tags/tag437.xml"/><Relationship Id="rId15" Type="http://schemas.openxmlformats.org/officeDocument/2006/relationships/tags" Target="../tags/tag447.xml"/><Relationship Id="rId10" Type="http://schemas.openxmlformats.org/officeDocument/2006/relationships/tags" Target="../tags/tag442.xml"/><Relationship Id="rId19" Type="http://schemas.openxmlformats.org/officeDocument/2006/relationships/slideLayout" Target="../slideLayouts/slideLayout13.xml"/><Relationship Id="rId4" Type="http://schemas.openxmlformats.org/officeDocument/2006/relationships/tags" Target="../tags/tag436.xml"/><Relationship Id="rId9" Type="http://schemas.openxmlformats.org/officeDocument/2006/relationships/tags" Target="../tags/tag441.xml"/><Relationship Id="rId14" Type="http://schemas.openxmlformats.org/officeDocument/2006/relationships/tags" Target="../tags/tag446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tags" Target="../tags/tag645.xml"/><Relationship Id="rId13" Type="http://schemas.openxmlformats.org/officeDocument/2006/relationships/tags" Target="../tags/tag650.xml"/><Relationship Id="rId18" Type="http://schemas.openxmlformats.org/officeDocument/2006/relationships/tags" Target="../tags/tag655.xml"/><Relationship Id="rId26" Type="http://schemas.openxmlformats.org/officeDocument/2006/relationships/image" Target="../media/image34.png"/><Relationship Id="rId3" Type="http://schemas.openxmlformats.org/officeDocument/2006/relationships/tags" Target="../tags/tag640.xml"/><Relationship Id="rId21" Type="http://schemas.openxmlformats.org/officeDocument/2006/relationships/tags" Target="../tags/tag658.xml"/><Relationship Id="rId7" Type="http://schemas.openxmlformats.org/officeDocument/2006/relationships/tags" Target="../tags/tag644.xml"/><Relationship Id="rId12" Type="http://schemas.openxmlformats.org/officeDocument/2006/relationships/tags" Target="../tags/tag649.xml"/><Relationship Id="rId17" Type="http://schemas.openxmlformats.org/officeDocument/2006/relationships/tags" Target="../tags/tag654.xml"/><Relationship Id="rId25" Type="http://schemas.openxmlformats.org/officeDocument/2006/relationships/image" Target="../media/image37.svg"/><Relationship Id="rId2" Type="http://schemas.openxmlformats.org/officeDocument/2006/relationships/tags" Target="../tags/tag639.xml"/><Relationship Id="rId16" Type="http://schemas.openxmlformats.org/officeDocument/2006/relationships/tags" Target="../tags/tag653.xml"/><Relationship Id="rId20" Type="http://schemas.openxmlformats.org/officeDocument/2006/relationships/tags" Target="../tags/tag657.xml"/><Relationship Id="rId29" Type="http://schemas.openxmlformats.org/officeDocument/2006/relationships/image" Target="../media/image41.svg"/><Relationship Id="rId1" Type="http://schemas.openxmlformats.org/officeDocument/2006/relationships/tags" Target="../tags/tag638.xml"/><Relationship Id="rId6" Type="http://schemas.openxmlformats.org/officeDocument/2006/relationships/tags" Target="../tags/tag643.xml"/><Relationship Id="rId11" Type="http://schemas.openxmlformats.org/officeDocument/2006/relationships/tags" Target="../tags/tag648.xml"/><Relationship Id="rId24" Type="http://schemas.openxmlformats.org/officeDocument/2006/relationships/image" Target="../media/image33.png"/><Relationship Id="rId5" Type="http://schemas.openxmlformats.org/officeDocument/2006/relationships/tags" Target="../tags/tag642.xml"/><Relationship Id="rId15" Type="http://schemas.openxmlformats.org/officeDocument/2006/relationships/tags" Target="../tags/tag652.xml"/><Relationship Id="rId23" Type="http://schemas.openxmlformats.org/officeDocument/2006/relationships/slideLayout" Target="../slideLayouts/slideLayout30.xml"/><Relationship Id="rId28" Type="http://schemas.openxmlformats.org/officeDocument/2006/relationships/image" Target="../media/image35.png"/><Relationship Id="rId10" Type="http://schemas.openxmlformats.org/officeDocument/2006/relationships/tags" Target="../tags/tag647.xml"/><Relationship Id="rId19" Type="http://schemas.openxmlformats.org/officeDocument/2006/relationships/tags" Target="../tags/tag656.xml"/><Relationship Id="rId31" Type="http://schemas.openxmlformats.org/officeDocument/2006/relationships/image" Target="../media/image43.svg"/><Relationship Id="rId4" Type="http://schemas.openxmlformats.org/officeDocument/2006/relationships/tags" Target="../tags/tag641.xml"/><Relationship Id="rId9" Type="http://schemas.openxmlformats.org/officeDocument/2006/relationships/tags" Target="../tags/tag646.xml"/><Relationship Id="rId14" Type="http://schemas.openxmlformats.org/officeDocument/2006/relationships/tags" Target="../tags/tag651.xml"/><Relationship Id="rId22" Type="http://schemas.openxmlformats.org/officeDocument/2006/relationships/tags" Target="../tags/tag659.xml"/><Relationship Id="rId27" Type="http://schemas.openxmlformats.org/officeDocument/2006/relationships/image" Target="../media/image39.svg"/><Relationship Id="rId30" Type="http://schemas.openxmlformats.org/officeDocument/2006/relationships/image" Target="../media/image36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tags" Target="../tags/tag667.xml"/><Relationship Id="rId13" Type="http://schemas.openxmlformats.org/officeDocument/2006/relationships/slideLayout" Target="../slideLayouts/slideLayout31.xml"/><Relationship Id="rId3" Type="http://schemas.openxmlformats.org/officeDocument/2006/relationships/tags" Target="../tags/tag662.xml"/><Relationship Id="rId7" Type="http://schemas.openxmlformats.org/officeDocument/2006/relationships/tags" Target="../tags/tag666.xml"/><Relationship Id="rId12" Type="http://schemas.openxmlformats.org/officeDocument/2006/relationships/tags" Target="../tags/tag671.xml"/><Relationship Id="rId2" Type="http://schemas.openxmlformats.org/officeDocument/2006/relationships/tags" Target="../tags/tag661.xml"/><Relationship Id="rId1" Type="http://schemas.openxmlformats.org/officeDocument/2006/relationships/tags" Target="../tags/tag660.xml"/><Relationship Id="rId6" Type="http://schemas.openxmlformats.org/officeDocument/2006/relationships/tags" Target="../tags/tag665.xml"/><Relationship Id="rId11" Type="http://schemas.openxmlformats.org/officeDocument/2006/relationships/tags" Target="../tags/tag670.xml"/><Relationship Id="rId5" Type="http://schemas.openxmlformats.org/officeDocument/2006/relationships/tags" Target="../tags/tag664.xml"/><Relationship Id="rId10" Type="http://schemas.openxmlformats.org/officeDocument/2006/relationships/tags" Target="../tags/tag669.xml"/><Relationship Id="rId4" Type="http://schemas.openxmlformats.org/officeDocument/2006/relationships/tags" Target="../tags/tag663.xml"/><Relationship Id="rId9" Type="http://schemas.openxmlformats.org/officeDocument/2006/relationships/tags" Target="../tags/tag668.xml"/><Relationship Id="rId14" Type="http://schemas.openxmlformats.org/officeDocument/2006/relationships/image" Target="../media/image37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tags" Target="../tags/tag674.xml"/><Relationship Id="rId2" Type="http://schemas.openxmlformats.org/officeDocument/2006/relationships/tags" Target="../tags/tag673.xml"/><Relationship Id="rId1" Type="http://schemas.openxmlformats.org/officeDocument/2006/relationships/tags" Target="../tags/tag672.xml"/><Relationship Id="rId4" Type="http://schemas.openxmlformats.org/officeDocument/2006/relationships/slideLayout" Target="../slideLayouts/slideLayout10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tags" Target="../tags/tag682.xml"/><Relationship Id="rId13" Type="http://schemas.openxmlformats.org/officeDocument/2006/relationships/slideLayout" Target="../slideLayouts/slideLayout32.xml"/><Relationship Id="rId3" Type="http://schemas.openxmlformats.org/officeDocument/2006/relationships/tags" Target="../tags/tag677.xml"/><Relationship Id="rId7" Type="http://schemas.openxmlformats.org/officeDocument/2006/relationships/tags" Target="../tags/tag681.xml"/><Relationship Id="rId12" Type="http://schemas.openxmlformats.org/officeDocument/2006/relationships/tags" Target="../tags/tag686.xml"/><Relationship Id="rId2" Type="http://schemas.openxmlformats.org/officeDocument/2006/relationships/tags" Target="../tags/tag676.xml"/><Relationship Id="rId1" Type="http://schemas.openxmlformats.org/officeDocument/2006/relationships/tags" Target="../tags/tag675.xml"/><Relationship Id="rId6" Type="http://schemas.openxmlformats.org/officeDocument/2006/relationships/tags" Target="../tags/tag680.xml"/><Relationship Id="rId11" Type="http://schemas.openxmlformats.org/officeDocument/2006/relationships/tags" Target="../tags/tag685.xml"/><Relationship Id="rId5" Type="http://schemas.openxmlformats.org/officeDocument/2006/relationships/tags" Target="../tags/tag679.xml"/><Relationship Id="rId10" Type="http://schemas.openxmlformats.org/officeDocument/2006/relationships/tags" Target="../tags/tag684.xml"/><Relationship Id="rId4" Type="http://schemas.openxmlformats.org/officeDocument/2006/relationships/tags" Target="../tags/tag678.xml"/><Relationship Id="rId9" Type="http://schemas.openxmlformats.org/officeDocument/2006/relationships/tags" Target="../tags/tag683.xml"/><Relationship Id="rId14" Type="http://schemas.openxmlformats.org/officeDocument/2006/relationships/image" Target="../media/image38.jpe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tags" Target="../tags/tag694.xml"/><Relationship Id="rId13" Type="http://schemas.openxmlformats.org/officeDocument/2006/relationships/image" Target="../media/image40.jpeg"/><Relationship Id="rId3" Type="http://schemas.openxmlformats.org/officeDocument/2006/relationships/tags" Target="../tags/tag689.xml"/><Relationship Id="rId7" Type="http://schemas.openxmlformats.org/officeDocument/2006/relationships/tags" Target="../tags/tag693.xml"/><Relationship Id="rId12" Type="http://schemas.openxmlformats.org/officeDocument/2006/relationships/image" Target="../media/image39.jpeg"/><Relationship Id="rId2" Type="http://schemas.openxmlformats.org/officeDocument/2006/relationships/tags" Target="../tags/tag688.xml"/><Relationship Id="rId1" Type="http://schemas.openxmlformats.org/officeDocument/2006/relationships/tags" Target="../tags/tag687.xml"/><Relationship Id="rId6" Type="http://schemas.openxmlformats.org/officeDocument/2006/relationships/tags" Target="../tags/tag692.xml"/><Relationship Id="rId11" Type="http://schemas.openxmlformats.org/officeDocument/2006/relationships/slideLayout" Target="../slideLayouts/slideLayout33.xml"/><Relationship Id="rId5" Type="http://schemas.openxmlformats.org/officeDocument/2006/relationships/tags" Target="../tags/tag691.xml"/><Relationship Id="rId10" Type="http://schemas.openxmlformats.org/officeDocument/2006/relationships/tags" Target="../tags/tag696.xml"/><Relationship Id="rId4" Type="http://schemas.openxmlformats.org/officeDocument/2006/relationships/tags" Target="../tags/tag690.xml"/><Relationship Id="rId9" Type="http://schemas.openxmlformats.org/officeDocument/2006/relationships/tags" Target="../tags/tag695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tags" Target="../tags/tag704.xml"/><Relationship Id="rId13" Type="http://schemas.openxmlformats.org/officeDocument/2006/relationships/image" Target="../media/image41.jpeg"/><Relationship Id="rId3" Type="http://schemas.openxmlformats.org/officeDocument/2006/relationships/tags" Target="../tags/tag699.xml"/><Relationship Id="rId7" Type="http://schemas.openxmlformats.org/officeDocument/2006/relationships/tags" Target="../tags/tag703.xml"/><Relationship Id="rId12" Type="http://schemas.openxmlformats.org/officeDocument/2006/relationships/slideLayout" Target="../slideLayouts/slideLayout34.xml"/><Relationship Id="rId2" Type="http://schemas.openxmlformats.org/officeDocument/2006/relationships/tags" Target="../tags/tag698.xml"/><Relationship Id="rId1" Type="http://schemas.openxmlformats.org/officeDocument/2006/relationships/tags" Target="../tags/tag697.xml"/><Relationship Id="rId6" Type="http://schemas.openxmlformats.org/officeDocument/2006/relationships/tags" Target="../tags/tag702.xml"/><Relationship Id="rId11" Type="http://schemas.openxmlformats.org/officeDocument/2006/relationships/tags" Target="../tags/tag707.xml"/><Relationship Id="rId5" Type="http://schemas.openxmlformats.org/officeDocument/2006/relationships/tags" Target="../tags/tag701.xml"/><Relationship Id="rId10" Type="http://schemas.openxmlformats.org/officeDocument/2006/relationships/tags" Target="../tags/tag706.xml"/><Relationship Id="rId4" Type="http://schemas.openxmlformats.org/officeDocument/2006/relationships/tags" Target="../tags/tag700.xml"/><Relationship Id="rId9" Type="http://schemas.openxmlformats.org/officeDocument/2006/relationships/tags" Target="../tags/tag70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tags" Target="../tags/tag710.xml"/><Relationship Id="rId2" Type="http://schemas.openxmlformats.org/officeDocument/2006/relationships/tags" Target="../tags/tag709.xml"/><Relationship Id="rId1" Type="http://schemas.openxmlformats.org/officeDocument/2006/relationships/tags" Target="../tags/tag708.xml"/><Relationship Id="rId4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tags" Target="../tags/tag458.xml"/><Relationship Id="rId13" Type="http://schemas.openxmlformats.org/officeDocument/2006/relationships/tags" Target="../tags/tag463.xml"/><Relationship Id="rId18" Type="http://schemas.openxmlformats.org/officeDocument/2006/relationships/tags" Target="../tags/tag468.xml"/><Relationship Id="rId3" Type="http://schemas.openxmlformats.org/officeDocument/2006/relationships/tags" Target="../tags/tag453.xml"/><Relationship Id="rId21" Type="http://schemas.openxmlformats.org/officeDocument/2006/relationships/image" Target="../media/image11.jpeg"/><Relationship Id="rId7" Type="http://schemas.openxmlformats.org/officeDocument/2006/relationships/tags" Target="../tags/tag457.xml"/><Relationship Id="rId12" Type="http://schemas.openxmlformats.org/officeDocument/2006/relationships/tags" Target="../tags/tag462.xml"/><Relationship Id="rId17" Type="http://schemas.openxmlformats.org/officeDocument/2006/relationships/tags" Target="../tags/tag467.xml"/><Relationship Id="rId2" Type="http://schemas.openxmlformats.org/officeDocument/2006/relationships/tags" Target="../tags/tag452.xml"/><Relationship Id="rId16" Type="http://schemas.openxmlformats.org/officeDocument/2006/relationships/tags" Target="../tags/tag466.xml"/><Relationship Id="rId20" Type="http://schemas.openxmlformats.org/officeDocument/2006/relationships/image" Target="../media/image10.jpeg"/><Relationship Id="rId1" Type="http://schemas.openxmlformats.org/officeDocument/2006/relationships/tags" Target="../tags/tag451.xml"/><Relationship Id="rId6" Type="http://schemas.openxmlformats.org/officeDocument/2006/relationships/tags" Target="../tags/tag456.xml"/><Relationship Id="rId11" Type="http://schemas.openxmlformats.org/officeDocument/2006/relationships/tags" Target="../tags/tag461.xml"/><Relationship Id="rId5" Type="http://schemas.openxmlformats.org/officeDocument/2006/relationships/tags" Target="../tags/tag455.xml"/><Relationship Id="rId15" Type="http://schemas.openxmlformats.org/officeDocument/2006/relationships/tags" Target="../tags/tag465.xml"/><Relationship Id="rId23" Type="http://schemas.openxmlformats.org/officeDocument/2006/relationships/image" Target="../media/image13.jpeg"/><Relationship Id="rId10" Type="http://schemas.openxmlformats.org/officeDocument/2006/relationships/tags" Target="../tags/tag460.xml"/><Relationship Id="rId19" Type="http://schemas.openxmlformats.org/officeDocument/2006/relationships/slideLayout" Target="../slideLayouts/slideLayout14.xml"/><Relationship Id="rId4" Type="http://schemas.openxmlformats.org/officeDocument/2006/relationships/tags" Target="../tags/tag454.xml"/><Relationship Id="rId9" Type="http://schemas.openxmlformats.org/officeDocument/2006/relationships/tags" Target="../tags/tag459.xml"/><Relationship Id="rId14" Type="http://schemas.openxmlformats.org/officeDocument/2006/relationships/tags" Target="../tags/tag464.xml"/><Relationship Id="rId22" Type="http://schemas.openxmlformats.org/officeDocument/2006/relationships/image" Target="../media/image1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471.xml"/><Relationship Id="rId2" Type="http://schemas.openxmlformats.org/officeDocument/2006/relationships/tags" Target="../tags/tag470.xml"/><Relationship Id="rId1" Type="http://schemas.openxmlformats.org/officeDocument/2006/relationships/tags" Target="../tags/tag469.xml"/><Relationship Id="rId4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479.xml"/><Relationship Id="rId13" Type="http://schemas.openxmlformats.org/officeDocument/2006/relationships/tags" Target="../tags/tag484.xml"/><Relationship Id="rId3" Type="http://schemas.openxmlformats.org/officeDocument/2006/relationships/tags" Target="../tags/tag474.xml"/><Relationship Id="rId7" Type="http://schemas.openxmlformats.org/officeDocument/2006/relationships/tags" Target="../tags/tag478.xml"/><Relationship Id="rId12" Type="http://schemas.openxmlformats.org/officeDocument/2006/relationships/tags" Target="../tags/tag483.xml"/><Relationship Id="rId17" Type="http://schemas.openxmlformats.org/officeDocument/2006/relationships/image" Target="../media/image14.jpeg"/><Relationship Id="rId2" Type="http://schemas.openxmlformats.org/officeDocument/2006/relationships/tags" Target="../tags/tag473.xml"/><Relationship Id="rId16" Type="http://schemas.openxmlformats.org/officeDocument/2006/relationships/slideLayout" Target="../slideLayouts/slideLayout15.xml"/><Relationship Id="rId1" Type="http://schemas.openxmlformats.org/officeDocument/2006/relationships/tags" Target="../tags/tag472.xml"/><Relationship Id="rId6" Type="http://schemas.openxmlformats.org/officeDocument/2006/relationships/tags" Target="../tags/tag477.xml"/><Relationship Id="rId11" Type="http://schemas.openxmlformats.org/officeDocument/2006/relationships/tags" Target="../tags/tag482.xml"/><Relationship Id="rId5" Type="http://schemas.openxmlformats.org/officeDocument/2006/relationships/tags" Target="../tags/tag476.xml"/><Relationship Id="rId15" Type="http://schemas.openxmlformats.org/officeDocument/2006/relationships/tags" Target="../tags/tag486.xml"/><Relationship Id="rId10" Type="http://schemas.openxmlformats.org/officeDocument/2006/relationships/tags" Target="../tags/tag481.xml"/><Relationship Id="rId4" Type="http://schemas.openxmlformats.org/officeDocument/2006/relationships/tags" Target="../tags/tag475.xml"/><Relationship Id="rId9" Type="http://schemas.openxmlformats.org/officeDocument/2006/relationships/tags" Target="../tags/tag480.xml"/><Relationship Id="rId14" Type="http://schemas.openxmlformats.org/officeDocument/2006/relationships/tags" Target="../tags/tag485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tags" Target="../tags/tag494.xml"/><Relationship Id="rId13" Type="http://schemas.openxmlformats.org/officeDocument/2006/relationships/tags" Target="../tags/tag499.xml"/><Relationship Id="rId18" Type="http://schemas.openxmlformats.org/officeDocument/2006/relationships/image" Target="../media/image17.jpeg"/><Relationship Id="rId3" Type="http://schemas.openxmlformats.org/officeDocument/2006/relationships/tags" Target="../tags/tag489.xml"/><Relationship Id="rId7" Type="http://schemas.openxmlformats.org/officeDocument/2006/relationships/tags" Target="../tags/tag493.xml"/><Relationship Id="rId12" Type="http://schemas.openxmlformats.org/officeDocument/2006/relationships/tags" Target="../tags/tag498.xml"/><Relationship Id="rId17" Type="http://schemas.openxmlformats.org/officeDocument/2006/relationships/image" Target="../media/image16.jpeg"/><Relationship Id="rId2" Type="http://schemas.openxmlformats.org/officeDocument/2006/relationships/tags" Target="../tags/tag488.xml"/><Relationship Id="rId16" Type="http://schemas.openxmlformats.org/officeDocument/2006/relationships/image" Target="../media/image15.jpeg"/><Relationship Id="rId1" Type="http://schemas.openxmlformats.org/officeDocument/2006/relationships/tags" Target="../tags/tag487.xml"/><Relationship Id="rId6" Type="http://schemas.openxmlformats.org/officeDocument/2006/relationships/tags" Target="../tags/tag492.xml"/><Relationship Id="rId11" Type="http://schemas.openxmlformats.org/officeDocument/2006/relationships/tags" Target="../tags/tag497.xml"/><Relationship Id="rId5" Type="http://schemas.openxmlformats.org/officeDocument/2006/relationships/tags" Target="../tags/tag491.xml"/><Relationship Id="rId15" Type="http://schemas.openxmlformats.org/officeDocument/2006/relationships/slideLayout" Target="../slideLayouts/slideLayout16.xml"/><Relationship Id="rId10" Type="http://schemas.openxmlformats.org/officeDocument/2006/relationships/tags" Target="../tags/tag496.xml"/><Relationship Id="rId19" Type="http://schemas.openxmlformats.org/officeDocument/2006/relationships/image" Target="../media/image18.jpeg"/><Relationship Id="rId4" Type="http://schemas.openxmlformats.org/officeDocument/2006/relationships/tags" Target="../tags/tag490.xml"/><Relationship Id="rId9" Type="http://schemas.openxmlformats.org/officeDocument/2006/relationships/tags" Target="../tags/tag495.xml"/><Relationship Id="rId14" Type="http://schemas.openxmlformats.org/officeDocument/2006/relationships/tags" Target="../tags/tag500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tags" Target="../tags/tag508.xml"/><Relationship Id="rId3" Type="http://schemas.openxmlformats.org/officeDocument/2006/relationships/tags" Target="../tags/tag503.xml"/><Relationship Id="rId7" Type="http://schemas.openxmlformats.org/officeDocument/2006/relationships/tags" Target="../tags/tag507.xml"/><Relationship Id="rId2" Type="http://schemas.openxmlformats.org/officeDocument/2006/relationships/tags" Target="../tags/tag502.xml"/><Relationship Id="rId1" Type="http://schemas.openxmlformats.org/officeDocument/2006/relationships/tags" Target="../tags/tag501.xml"/><Relationship Id="rId6" Type="http://schemas.openxmlformats.org/officeDocument/2006/relationships/tags" Target="../tags/tag506.xml"/><Relationship Id="rId11" Type="http://schemas.openxmlformats.org/officeDocument/2006/relationships/image" Target="../media/image19.jpeg"/><Relationship Id="rId5" Type="http://schemas.openxmlformats.org/officeDocument/2006/relationships/tags" Target="../tags/tag505.xml"/><Relationship Id="rId10" Type="http://schemas.openxmlformats.org/officeDocument/2006/relationships/slideLayout" Target="../slideLayouts/slideLayout17.xml"/><Relationship Id="rId4" Type="http://schemas.openxmlformats.org/officeDocument/2006/relationships/tags" Target="../tags/tag504.xml"/><Relationship Id="rId9" Type="http://schemas.openxmlformats.org/officeDocument/2006/relationships/tags" Target="../tags/tag509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tags" Target="../tags/tag517.xml"/><Relationship Id="rId13" Type="http://schemas.openxmlformats.org/officeDocument/2006/relationships/tags" Target="../tags/tag522.xml"/><Relationship Id="rId18" Type="http://schemas.openxmlformats.org/officeDocument/2006/relationships/tags" Target="../tags/tag527.xml"/><Relationship Id="rId26" Type="http://schemas.openxmlformats.org/officeDocument/2006/relationships/tags" Target="../tags/tag535.xml"/><Relationship Id="rId3" Type="http://schemas.openxmlformats.org/officeDocument/2006/relationships/tags" Target="../tags/tag512.xml"/><Relationship Id="rId21" Type="http://schemas.openxmlformats.org/officeDocument/2006/relationships/tags" Target="../tags/tag530.xml"/><Relationship Id="rId7" Type="http://schemas.openxmlformats.org/officeDocument/2006/relationships/tags" Target="../tags/tag516.xml"/><Relationship Id="rId12" Type="http://schemas.openxmlformats.org/officeDocument/2006/relationships/tags" Target="../tags/tag521.xml"/><Relationship Id="rId17" Type="http://schemas.openxmlformats.org/officeDocument/2006/relationships/tags" Target="../tags/tag526.xml"/><Relationship Id="rId25" Type="http://schemas.openxmlformats.org/officeDocument/2006/relationships/tags" Target="../tags/tag534.xml"/><Relationship Id="rId2" Type="http://schemas.openxmlformats.org/officeDocument/2006/relationships/tags" Target="../tags/tag511.xml"/><Relationship Id="rId16" Type="http://schemas.openxmlformats.org/officeDocument/2006/relationships/tags" Target="../tags/tag525.xml"/><Relationship Id="rId20" Type="http://schemas.openxmlformats.org/officeDocument/2006/relationships/tags" Target="../tags/tag529.xml"/><Relationship Id="rId1" Type="http://schemas.openxmlformats.org/officeDocument/2006/relationships/tags" Target="../tags/tag510.xml"/><Relationship Id="rId6" Type="http://schemas.openxmlformats.org/officeDocument/2006/relationships/tags" Target="../tags/tag515.xml"/><Relationship Id="rId11" Type="http://schemas.openxmlformats.org/officeDocument/2006/relationships/tags" Target="../tags/tag520.xml"/><Relationship Id="rId24" Type="http://schemas.openxmlformats.org/officeDocument/2006/relationships/tags" Target="../tags/tag533.xml"/><Relationship Id="rId5" Type="http://schemas.openxmlformats.org/officeDocument/2006/relationships/tags" Target="../tags/tag514.xml"/><Relationship Id="rId15" Type="http://schemas.openxmlformats.org/officeDocument/2006/relationships/tags" Target="../tags/tag524.xml"/><Relationship Id="rId23" Type="http://schemas.openxmlformats.org/officeDocument/2006/relationships/tags" Target="../tags/tag532.xml"/><Relationship Id="rId10" Type="http://schemas.openxmlformats.org/officeDocument/2006/relationships/tags" Target="../tags/tag519.xml"/><Relationship Id="rId19" Type="http://schemas.openxmlformats.org/officeDocument/2006/relationships/tags" Target="../tags/tag528.xml"/><Relationship Id="rId4" Type="http://schemas.openxmlformats.org/officeDocument/2006/relationships/tags" Target="../tags/tag513.xml"/><Relationship Id="rId9" Type="http://schemas.openxmlformats.org/officeDocument/2006/relationships/tags" Target="../tags/tag518.xml"/><Relationship Id="rId14" Type="http://schemas.openxmlformats.org/officeDocument/2006/relationships/tags" Target="../tags/tag523.xml"/><Relationship Id="rId22" Type="http://schemas.openxmlformats.org/officeDocument/2006/relationships/tags" Target="../tags/tag531.xml"/><Relationship Id="rId27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538.xml"/><Relationship Id="rId2" Type="http://schemas.openxmlformats.org/officeDocument/2006/relationships/tags" Target="../tags/tag537.xml"/><Relationship Id="rId1" Type="http://schemas.openxmlformats.org/officeDocument/2006/relationships/tags" Target="../tags/tag536.xml"/><Relationship Id="rId4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idx="16389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altLang="en-US"/>
              <a:t>2025/06/24</a:t>
            </a:r>
          </a:p>
        </p:txBody>
      </p:sp>
      <p:sp>
        <p:nvSpPr>
          <p:cNvPr id="3" name="标题 2"/>
          <p:cNvSpPr>
            <a:spLocks noGrp="1"/>
          </p:cNvSpPr>
          <p:nvPr>
            <p:ph type="ctrTitle" idx="16388"/>
            <p:custDataLst>
              <p:tags r:id="rId3"/>
            </p:custDataLst>
          </p:nvPr>
        </p:nvSpPr>
        <p:spPr/>
        <p:txBody>
          <a:bodyPr>
            <a:normAutofit/>
          </a:bodyPr>
          <a:lstStyle/>
          <a:p>
            <a:r>
              <a:rPr lang="zh-CN" altLang="en-US" sz="5700"/>
              <a:t>第1章 Transformer模型基础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6390"/>
            <p:custDataLst>
              <p:tags r:id="rId4"/>
            </p:custDataLst>
          </p:nvPr>
        </p:nvSpPr>
        <p:spPr/>
        <p:txBody>
          <a:bodyPr>
            <a:normAutofit/>
          </a:bodyPr>
          <a:lstStyle/>
          <a:p>
            <a:r>
              <a:rPr lang="zh-CN" altLang="en-US"/>
              <a:t>汇报人: CAXDING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99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z="3000"/>
              <a:t>分词与嵌入层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4648200" y="609600"/>
            <a:ext cx="6934200" cy="2336800"/>
            <a:chOff x="7320" y="960"/>
            <a:chExt cx="10920" cy="3680"/>
          </a:xfrm>
        </p:grpSpPr>
      </p:grpSp>
      <p:pic>
        <p:nvPicPr>
          <p:cNvPr id="11" name="内容占位符 10" descr="6b89f7fb-bf8d-4ce0-8c82-2baf4f8544a4"/>
          <p:cNvPicPr>
            <a:picLocks noGrp="1" noChangeAspect="1"/>
          </p:cNvPicPr>
          <p:nvPr>
            <p:ph idx="16388"/>
            <p:custDataLst>
              <p:tags r:id="rId3"/>
            </p:custDataLst>
          </p:nvPr>
        </p:nvPicPr>
        <p:blipFill>
          <a:blip r:embed="rId8"/>
          <a:srcRect l="629" r="629"/>
          <a:stretch>
            <a:fillRect/>
          </a:stretch>
        </p:blipFill>
        <p:spPr>
          <a:xfrm>
            <a:off x="609600" y="3403600"/>
            <a:ext cx="10972800" cy="2844800"/>
          </a:xfrm>
          <a:custGeom>
            <a:avLst/>
            <a:gdLst>
              <a:gd name="connisteX0" fmla="*/ 0 w 10972800"/>
              <a:gd name="connsiteY0" fmla="*/ 203200 h 2844800"/>
              <a:gd name="connisteX1" fmla="*/ 203200 w 10972800"/>
              <a:gd name="connsiteY1" fmla="*/ 0 h 2844800"/>
              <a:gd name="connisteX2" fmla="*/ 10769600 w 10972800"/>
              <a:gd name="connsiteY2" fmla="*/ 0 h 2844800"/>
              <a:gd name="connisteX3" fmla="*/ 10972800 w 10972800"/>
              <a:gd name="connsiteY3" fmla="*/ 203200 h 2844800"/>
              <a:gd name="connisteX4" fmla="*/ 10972800 w 10972800"/>
              <a:gd name="connsiteY4" fmla="*/ 2641600 h 2844800"/>
              <a:gd name="connisteX5" fmla="*/ 10769600 w 10972800"/>
              <a:gd name="connsiteY5" fmla="*/ 2844800 h 2844800"/>
              <a:gd name="connisteX6" fmla="*/ 203200 w 10972800"/>
              <a:gd name="connsiteY6" fmla="*/ 2844800 h 2844800"/>
              <a:gd name="connisteX7" fmla="*/ 0 w 10972800"/>
              <a:gd name="connsiteY7" fmla="*/ 2641600 h 2844800"/>
              <a:gd name="connisteX8" fmla="*/ 0 w 10972800"/>
              <a:gd name="connsiteY8" fmla="*/ 203200 h 2844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10972800" h="2844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0769600" y="0"/>
                </a:lnTo>
                <a:cubicBezTo>
                  <a:pt x="10881824" y="0"/>
                  <a:pt x="10972800" y="90976"/>
                  <a:pt x="10972800" y="203200"/>
                </a:cubicBezTo>
                <a:lnTo>
                  <a:pt x="10972800" y="2641600"/>
                </a:lnTo>
                <a:cubicBezTo>
                  <a:pt x="10972800" y="2753824"/>
                  <a:pt x="10881824" y="2844800"/>
                  <a:pt x="10769600" y="2844800"/>
                </a:cubicBezTo>
                <a:lnTo>
                  <a:pt x="203200" y="2844800"/>
                </a:lnTo>
                <a:cubicBezTo>
                  <a:pt x="90976" y="2844800"/>
                  <a:pt x="0" y="2753824"/>
                  <a:pt x="0" y="26416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4" name="装饰  2"/>
          <p:cNvSpPr>
            <a:spLocks noGrp="1"/>
          </p:cNvSpPr>
          <p:nvPr>
            <p:ph type="body" idx="16389" hasCustomPrompt="1"/>
            <p:custDataLst>
              <p:tags r:id="rId4"/>
            </p:custDataLst>
          </p:nvPr>
        </p:nvSpPr>
        <p:spPr/>
        <p:txBody>
          <a:bodyPr>
            <a:noAutofit/>
          </a:bodyPr>
          <a:lstStyle/>
          <a:p>
            <a:pPr>
              <a:buNone/>
            </a:pP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5"/>
            </p:custDataLst>
          </p:nvPr>
        </p:nvSpPr>
        <p:spPr/>
        <p:txBody>
          <a:bodyPr/>
          <a:lstStyle/>
          <a:p>
            <a:r>
              <a:rPr lang="zh-CN" altLang="en-US" dirty="0"/>
              <a:t>Tokenization and Embedding Layer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>
          <a:xfrm>
            <a:off x="4800600" y="1295400"/>
            <a:ext cx="6781800" cy="1828800"/>
          </a:xfrm>
        </p:spPr>
        <p:txBody>
          <a:bodyPr/>
          <a:lstStyle/>
          <a:p>
            <a:r>
              <a:rPr lang="zh-CN" altLang="en-US" dirty="0"/>
              <a:t>该过程始于分词器将句子解析为离散的单词或标记，将语言数据转换为向量表示形式，这些向量作为模型的基础特征。随后，嵌入层将这些标记转换为密集向量，使模型能够有效捕获词语之间的语义关系</a:t>
            </a:r>
            <a:r>
              <a:rPr lang="zh-CN" altLang="en-US" dirty="0" smtClean="0"/>
              <a:t>。</a:t>
            </a:r>
            <a:endParaRPr lang="zh-CN" altLang="en-US" dirty="0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99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z="3000"/>
              <a:t>分词器</a:t>
            </a:r>
          </a:p>
        </p:txBody>
      </p:sp>
      <p:grpSp>
        <p:nvGrpSpPr>
          <p:cNvPr id="39" name="组合 38"/>
          <p:cNvGrpSpPr/>
          <p:nvPr/>
        </p:nvGrpSpPr>
        <p:grpSpPr>
          <a:xfrm>
            <a:off x="609600" y="1524000"/>
            <a:ext cx="10972800" cy="4724400"/>
            <a:chOff x="960" y="2400"/>
            <a:chExt cx="17280" cy="7440"/>
          </a:xfrm>
        </p:grpSpPr>
      </p:grpSp>
      <p:pic>
        <p:nvPicPr>
          <p:cNvPr id="34" name="内容占位符 33" descr="ba022db10541df443b202df00db3ec29"/>
          <p:cNvPicPr>
            <a:picLocks noGrp="1" noChangeAspect="1"/>
          </p:cNvPicPr>
          <p:nvPr>
            <p:ph idx="16396"/>
            <p:custDataLst>
              <p:tags r:id="rId3"/>
            </p:custDataLst>
          </p:nvPr>
        </p:nvPicPr>
        <p:blipFill>
          <a:blip r:embed="rId19"/>
          <a:srcRect l="2000" r="2000"/>
          <a:stretch>
            <a:fillRect/>
          </a:stretch>
        </p:blipFill>
        <p:spPr>
          <a:xfrm>
            <a:off x="609600" y="1524000"/>
            <a:ext cx="1950720" cy="2032000"/>
          </a:xfrm>
          <a:custGeom>
            <a:avLst/>
            <a:gdLst>
              <a:gd name="connisteX0" fmla="*/ 0 w 1950720"/>
              <a:gd name="connsiteY0" fmla="*/ 203200 h 2032000"/>
              <a:gd name="connisteX1" fmla="*/ 203200 w 1950720"/>
              <a:gd name="connsiteY1" fmla="*/ 0 h 2032000"/>
              <a:gd name="connisteX2" fmla="*/ 1747520 w 1950720"/>
              <a:gd name="connsiteY2" fmla="*/ 0 h 2032000"/>
              <a:gd name="connisteX3" fmla="*/ 1950720 w 1950720"/>
              <a:gd name="connsiteY3" fmla="*/ 203200 h 2032000"/>
              <a:gd name="connisteX4" fmla="*/ 1950720 w 1950720"/>
              <a:gd name="connsiteY4" fmla="*/ 1828800 h 2032000"/>
              <a:gd name="connisteX5" fmla="*/ 1747520 w 1950720"/>
              <a:gd name="connsiteY5" fmla="*/ 2032000 h 2032000"/>
              <a:gd name="connisteX6" fmla="*/ 203200 w 1950720"/>
              <a:gd name="connsiteY6" fmla="*/ 2032000 h 2032000"/>
              <a:gd name="connisteX7" fmla="*/ 0 w 1950720"/>
              <a:gd name="connsiteY7" fmla="*/ 1828800 h 2032000"/>
              <a:gd name="connisteX8" fmla="*/ 0 w 1950720"/>
              <a:gd name="connsiteY8" fmla="*/ 203200 h 203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1950720" h="2032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747520" y="0"/>
                </a:lnTo>
                <a:cubicBezTo>
                  <a:pt x="1859744" y="0"/>
                  <a:pt x="1950720" y="90976"/>
                  <a:pt x="1950720" y="203200"/>
                </a:cubicBezTo>
                <a:lnTo>
                  <a:pt x="1950720" y="1828800"/>
                </a:lnTo>
                <a:cubicBezTo>
                  <a:pt x="1950720" y="1941024"/>
                  <a:pt x="1859744" y="2032000"/>
                  <a:pt x="1747520" y="2032000"/>
                </a:cubicBezTo>
                <a:lnTo>
                  <a:pt x="203200" y="2032000"/>
                </a:lnTo>
                <a:cubicBezTo>
                  <a:pt x="90976" y="2032000"/>
                  <a:pt x="0" y="1941024"/>
                  <a:pt x="0" y="18288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4" name="文本占位符 3"/>
          <p:cNvSpPr>
            <a:spLocks noGrp="1"/>
          </p:cNvSpPr>
          <p:nvPr>
            <p:ph type="body" idx="16386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zh-CN" altLang="en-US" sz="2200"/>
              <a:t>分词器功能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idx="16387"/>
            <p:custDataLst>
              <p:tags r:id="rId5"/>
            </p:custDataLst>
          </p:nvPr>
        </p:nvSpPr>
        <p:spPr/>
        <p:txBody>
          <a:bodyPr/>
          <a:lstStyle/>
          <a:p>
            <a:r>
              <a:rPr lang="zh-CN" altLang="en-US"/>
              <a:t>分词器将文本转为模型输入向量，分解为词或子词标记并映射索引，通过嵌入层转换为稠密向量保留语义信息。</a:t>
            </a:r>
          </a:p>
        </p:txBody>
      </p:sp>
      <p:pic>
        <p:nvPicPr>
          <p:cNvPr id="35" name="内容占位符 34" descr="ebe7037a3470e8e5663add8befa1451f"/>
          <p:cNvPicPr>
            <a:picLocks noGrp="1" noChangeAspect="1"/>
          </p:cNvPicPr>
          <p:nvPr>
            <p:ph idx="16397"/>
            <p:custDataLst>
              <p:tags r:id="rId6"/>
            </p:custDataLst>
          </p:nvPr>
        </p:nvPicPr>
        <p:blipFill>
          <a:blip r:embed="rId20"/>
          <a:srcRect l="9962" r="9962"/>
          <a:stretch>
            <a:fillRect/>
          </a:stretch>
        </p:blipFill>
        <p:spPr>
          <a:xfrm>
            <a:off x="2865120" y="1524000"/>
            <a:ext cx="1950720" cy="2032000"/>
          </a:xfrm>
          <a:custGeom>
            <a:avLst/>
            <a:gdLst>
              <a:gd name="connisteX0" fmla="*/ 0 w 1950720"/>
              <a:gd name="connsiteY0" fmla="*/ 203200 h 2032000"/>
              <a:gd name="connisteX1" fmla="*/ 203200 w 1950720"/>
              <a:gd name="connsiteY1" fmla="*/ 0 h 2032000"/>
              <a:gd name="connisteX2" fmla="*/ 1747520 w 1950720"/>
              <a:gd name="connsiteY2" fmla="*/ 0 h 2032000"/>
              <a:gd name="connisteX3" fmla="*/ 1950720 w 1950720"/>
              <a:gd name="connsiteY3" fmla="*/ 203200 h 2032000"/>
              <a:gd name="connisteX4" fmla="*/ 1950720 w 1950720"/>
              <a:gd name="connsiteY4" fmla="*/ 1828800 h 2032000"/>
              <a:gd name="connisteX5" fmla="*/ 1747520 w 1950720"/>
              <a:gd name="connsiteY5" fmla="*/ 2032000 h 2032000"/>
              <a:gd name="connisteX6" fmla="*/ 203200 w 1950720"/>
              <a:gd name="connsiteY6" fmla="*/ 2032000 h 2032000"/>
              <a:gd name="connisteX7" fmla="*/ 0 w 1950720"/>
              <a:gd name="connsiteY7" fmla="*/ 1828800 h 2032000"/>
              <a:gd name="connisteX8" fmla="*/ 0 w 1950720"/>
              <a:gd name="connsiteY8" fmla="*/ 203200 h 203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1950720" h="2032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747520" y="0"/>
                </a:lnTo>
                <a:cubicBezTo>
                  <a:pt x="1859744" y="0"/>
                  <a:pt x="1950720" y="90976"/>
                  <a:pt x="1950720" y="203200"/>
                </a:cubicBezTo>
                <a:lnTo>
                  <a:pt x="1950720" y="1828800"/>
                </a:lnTo>
                <a:cubicBezTo>
                  <a:pt x="1950720" y="1941024"/>
                  <a:pt x="1859744" y="2032000"/>
                  <a:pt x="1747520" y="2032000"/>
                </a:cubicBezTo>
                <a:lnTo>
                  <a:pt x="203200" y="2032000"/>
                </a:lnTo>
                <a:cubicBezTo>
                  <a:pt x="90976" y="2032000"/>
                  <a:pt x="0" y="1941024"/>
                  <a:pt x="0" y="18288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7" name="文本占位符 6"/>
          <p:cNvSpPr>
            <a:spLocks noGrp="1"/>
          </p:cNvSpPr>
          <p:nvPr>
            <p:ph type="body" idx="16388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 sz="2200"/>
              <a:t>嵌入处理流程</a:t>
            </a:r>
          </a:p>
        </p:txBody>
      </p:sp>
      <p:sp>
        <p:nvSpPr>
          <p:cNvPr id="8" name="文本占位符 7"/>
          <p:cNvSpPr>
            <a:spLocks noGrp="1"/>
          </p:cNvSpPr>
          <p:nvPr>
            <p:ph type="body" idx="16389"/>
            <p:custDataLst>
              <p:tags r:id="rId8"/>
            </p:custDataLst>
          </p:nvPr>
        </p:nvSpPr>
        <p:spPr/>
        <p:txBody>
          <a:bodyPr/>
          <a:lstStyle/>
          <a:p>
            <a:r>
              <a:rPr lang="zh-CN" altLang="en-US"/>
              <a:t>自定义分词器实现文本到向量转换，包含标记分割、索引映射及嵌入层转换，支持因果架构与3D CNN等算法实现。</a:t>
            </a:r>
          </a:p>
        </p:txBody>
      </p:sp>
      <p:pic>
        <p:nvPicPr>
          <p:cNvPr id="36" name="内容占位符 35" descr="08426f6dc575c99679ef6af3e418f80f"/>
          <p:cNvPicPr>
            <a:picLocks noGrp="1" noChangeAspect="1"/>
          </p:cNvPicPr>
          <p:nvPr>
            <p:ph idx="16398"/>
            <p:custDataLst>
              <p:tags r:id="rId9"/>
            </p:custDataLst>
          </p:nvPr>
        </p:nvPicPr>
        <p:blipFill>
          <a:blip r:embed="rId21"/>
          <a:srcRect l="2000" r="2000"/>
          <a:stretch>
            <a:fillRect/>
          </a:stretch>
        </p:blipFill>
        <p:spPr>
          <a:xfrm>
            <a:off x="5120640" y="1524000"/>
            <a:ext cx="1950720" cy="2032000"/>
          </a:xfrm>
          <a:custGeom>
            <a:avLst/>
            <a:gdLst>
              <a:gd name="connisteX0" fmla="*/ 0 w 1950720"/>
              <a:gd name="connsiteY0" fmla="*/ 203200 h 2032000"/>
              <a:gd name="connisteX1" fmla="*/ 203200 w 1950720"/>
              <a:gd name="connsiteY1" fmla="*/ 0 h 2032000"/>
              <a:gd name="connisteX2" fmla="*/ 1747520 w 1950720"/>
              <a:gd name="connsiteY2" fmla="*/ 0 h 2032000"/>
              <a:gd name="connisteX3" fmla="*/ 1950720 w 1950720"/>
              <a:gd name="connsiteY3" fmla="*/ 203200 h 2032000"/>
              <a:gd name="connisteX4" fmla="*/ 1950720 w 1950720"/>
              <a:gd name="connsiteY4" fmla="*/ 1828800 h 2032000"/>
              <a:gd name="connisteX5" fmla="*/ 1747520 w 1950720"/>
              <a:gd name="connsiteY5" fmla="*/ 2032000 h 2032000"/>
              <a:gd name="connisteX6" fmla="*/ 203200 w 1950720"/>
              <a:gd name="connsiteY6" fmla="*/ 2032000 h 2032000"/>
              <a:gd name="connisteX7" fmla="*/ 0 w 1950720"/>
              <a:gd name="connsiteY7" fmla="*/ 1828800 h 2032000"/>
              <a:gd name="connisteX8" fmla="*/ 0 w 1950720"/>
              <a:gd name="connsiteY8" fmla="*/ 203200 h 203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1950720" h="2032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747520" y="0"/>
                </a:lnTo>
                <a:cubicBezTo>
                  <a:pt x="1859744" y="0"/>
                  <a:pt x="1950720" y="90976"/>
                  <a:pt x="1950720" y="203200"/>
                </a:cubicBezTo>
                <a:lnTo>
                  <a:pt x="1950720" y="1828800"/>
                </a:lnTo>
                <a:cubicBezTo>
                  <a:pt x="1950720" y="1941024"/>
                  <a:pt x="1859744" y="2032000"/>
                  <a:pt x="1747520" y="2032000"/>
                </a:cubicBezTo>
                <a:lnTo>
                  <a:pt x="203200" y="2032000"/>
                </a:lnTo>
                <a:cubicBezTo>
                  <a:pt x="90976" y="2032000"/>
                  <a:pt x="0" y="1941024"/>
                  <a:pt x="0" y="18288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10" name="文本占位符 9"/>
          <p:cNvSpPr>
            <a:spLocks noGrp="1"/>
          </p:cNvSpPr>
          <p:nvPr>
            <p:ph type="body" idx="16390"/>
            <p:custDataLst>
              <p:tags r:id="rId10"/>
            </p:custDataLst>
          </p:nvPr>
        </p:nvSpPr>
        <p:spPr/>
        <p:txBody>
          <a:bodyPr/>
          <a:lstStyle/>
          <a:p>
            <a:r>
              <a:rPr lang="zh-CN" altLang="en-US" sz="2200"/>
              <a:t>Tokenizer</a:t>
            </a:r>
          </a:p>
        </p:txBody>
      </p:sp>
      <p:sp>
        <p:nvSpPr>
          <p:cNvPr id="11" name="文本占位符 10"/>
          <p:cNvSpPr>
            <a:spLocks noGrp="1"/>
          </p:cNvSpPr>
          <p:nvPr>
            <p:ph type="body" idx="16391"/>
            <p:custDataLst>
              <p:tags r:id="rId11"/>
            </p:custDataLst>
          </p:nvPr>
        </p:nvSpPr>
        <p:spPr/>
        <p:txBody>
          <a:bodyPr/>
          <a:lstStyle/>
          <a:p>
            <a:r>
              <a:rPr lang="zh-CN" altLang="en-US"/>
              <a:t>分词器清洗文本，构建词汇表，转换文本为词汇索引序列。</a:t>
            </a:r>
          </a:p>
        </p:txBody>
      </p:sp>
      <p:pic>
        <p:nvPicPr>
          <p:cNvPr id="37" name="内容占位符 36" descr="222adaa0-ac65-4c36-a7b0-3fe6410541b0"/>
          <p:cNvPicPr>
            <a:picLocks noGrp="1" noChangeAspect="1"/>
          </p:cNvPicPr>
          <p:nvPr>
            <p:ph idx="16399"/>
            <p:custDataLst>
              <p:tags r:id="rId12"/>
            </p:custDataLst>
          </p:nvPr>
        </p:nvPicPr>
        <p:blipFill>
          <a:blip r:embed="rId22"/>
          <a:srcRect t="321" b="321"/>
          <a:stretch>
            <a:fillRect/>
          </a:stretch>
        </p:blipFill>
        <p:spPr>
          <a:xfrm>
            <a:off x="7376160" y="1524000"/>
            <a:ext cx="1950720" cy="2032000"/>
          </a:xfrm>
          <a:custGeom>
            <a:avLst/>
            <a:gdLst>
              <a:gd name="connisteX0" fmla="*/ 0 w 1950720"/>
              <a:gd name="connsiteY0" fmla="*/ 203200 h 2032000"/>
              <a:gd name="connisteX1" fmla="*/ 203200 w 1950720"/>
              <a:gd name="connsiteY1" fmla="*/ 0 h 2032000"/>
              <a:gd name="connisteX2" fmla="*/ 1747520 w 1950720"/>
              <a:gd name="connsiteY2" fmla="*/ 0 h 2032000"/>
              <a:gd name="connisteX3" fmla="*/ 1950720 w 1950720"/>
              <a:gd name="connsiteY3" fmla="*/ 203200 h 2032000"/>
              <a:gd name="connisteX4" fmla="*/ 1950720 w 1950720"/>
              <a:gd name="connsiteY4" fmla="*/ 1828800 h 2032000"/>
              <a:gd name="connisteX5" fmla="*/ 1747520 w 1950720"/>
              <a:gd name="connsiteY5" fmla="*/ 2032000 h 2032000"/>
              <a:gd name="connisteX6" fmla="*/ 203200 w 1950720"/>
              <a:gd name="connsiteY6" fmla="*/ 2032000 h 2032000"/>
              <a:gd name="connisteX7" fmla="*/ 0 w 1950720"/>
              <a:gd name="connsiteY7" fmla="*/ 1828800 h 2032000"/>
              <a:gd name="connisteX8" fmla="*/ 0 w 1950720"/>
              <a:gd name="connsiteY8" fmla="*/ 203200 h 203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1950720" h="2032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747520" y="0"/>
                </a:lnTo>
                <a:cubicBezTo>
                  <a:pt x="1859744" y="0"/>
                  <a:pt x="1950720" y="90976"/>
                  <a:pt x="1950720" y="203200"/>
                </a:cubicBezTo>
                <a:lnTo>
                  <a:pt x="1950720" y="1828800"/>
                </a:lnTo>
                <a:cubicBezTo>
                  <a:pt x="1950720" y="1941024"/>
                  <a:pt x="1859744" y="2032000"/>
                  <a:pt x="1747520" y="2032000"/>
                </a:cubicBezTo>
                <a:lnTo>
                  <a:pt x="203200" y="2032000"/>
                </a:lnTo>
                <a:cubicBezTo>
                  <a:pt x="90976" y="2032000"/>
                  <a:pt x="0" y="1941024"/>
                  <a:pt x="0" y="18288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13" name="文本占位符 12"/>
          <p:cNvSpPr>
            <a:spLocks noGrp="1"/>
          </p:cNvSpPr>
          <p:nvPr>
            <p:ph type="body" idx="16392"/>
            <p:custDataLst>
              <p:tags r:id="rId13"/>
            </p:custDataLst>
          </p:nvPr>
        </p:nvSpPr>
        <p:spPr/>
        <p:txBody>
          <a:bodyPr>
            <a:normAutofit fontScale="97500"/>
          </a:bodyPr>
          <a:lstStyle/>
          <a:p>
            <a:r>
              <a:rPr lang="zh-CN" altLang="en-US"/>
              <a:t>TextEmbedding</a:t>
            </a:r>
          </a:p>
        </p:txBody>
      </p:sp>
      <p:sp>
        <p:nvSpPr>
          <p:cNvPr id="14" name="文本占位符 13"/>
          <p:cNvSpPr>
            <a:spLocks noGrp="1"/>
          </p:cNvSpPr>
          <p:nvPr>
            <p:ph type="body" idx="16393"/>
            <p:custDataLst>
              <p:tags r:id="rId14"/>
            </p:custDataLst>
          </p:nvPr>
        </p:nvSpPr>
        <p:spPr/>
        <p:txBody>
          <a:bodyPr/>
          <a:lstStyle/>
          <a:p>
            <a:r>
              <a:rPr lang="zh-CN" altLang="en-US"/>
              <a:t>嵌入层将词汇索引转化为稠密向量。输入序列通过嵌入层后，每个词汇对应一个向量表示。</a:t>
            </a:r>
          </a:p>
        </p:txBody>
      </p:sp>
      <p:pic>
        <p:nvPicPr>
          <p:cNvPr id="38" name="内容占位符 37" descr="27fc0de2d9ff133fb06c6e9941fc467f"/>
          <p:cNvPicPr>
            <a:picLocks noGrp="1" noChangeAspect="1"/>
          </p:cNvPicPr>
          <p:nvPr>
            <p:ph idx="16400"/>
            <p:custDataLst>
              <p:tags r:id="rId15"/>
            </p:custDataLst>
          </p:nvPr>
        </p:nvPicPr>
        <p:blipFill>
          <a:blip r:embed="rId23"/>
          <a:srcRect t="10938" b="10938"/>
          <a:stretch>
            <a:fillRect/>
          </a:stretch>
        </p:blipFill>
        <p:spPr>
          <a:xfrm>
            <a:off x="9631680" y="1524000"/>
            <a:ext cx="1950720" cy="2032000"/>
          </a:xfrm>
          <a:custGeom>
            <a:avLst/>
            <a:gdLst>
              <a:gd name="connisteX0" fmla="*/ 0 w 1950720"/>
              <a:gd name="connsiteY0" fmla="*/ 203200 h 2032000"/>
              <a:gd name="connisteX1" fmla="*/ 203200 w 1950720"/>
              <a:gd name="connsiteY1" fmla="*/ 0 h 2032000"/>
              <a:gd name="connisteX2" fmla="*/ 1747520 w 1950720"/>
              <a:gd name="connsiteY2" fmla="*/ 0 h 2032000"/>
              <a:gd name="connisteX3" fmla="*/ 1950720 w 1950720"/>
              <a:gd name="connsiteY3" fmla="*/ 203200 h 2032000"/>
              <a:gd name="connisteX4" fmla="*/ 1950720 w 1950720"/>
              <a:gd name="connsiteY4" fmla="*/ 1828800 h 2032000"/>
              <a:gd name="connisteX5" fmla="*/ 1747520 w 1950720"/>
              <a:gd name="connsiteY5" fmla="*/ 2032000 h 2032000"/>
              <a:gd name="connisteX6" fmla="*/ 203200 w 1950720"/>
              <a:gd name="connsiteY6" fmla="*/ 2032000 h 2032000"/>
              <a:gd name="connisteX7" fmla="*/ 0 w 1950720"/>
              <a:gd name="connsiteY7" fmla="*/ 1828800 h 2032000"/>
              <a:gd name="connisteX8" fmla="*/ 0 w 1950720"/>
              <a:gd name="connsiteY8" fmla="*/ 203200 h 203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1950720" h="2032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747520" y="0"/>
                </a:lnTo>
                <a:cubicBezTo>
                  <a:pt x="1859744" y="0"/>
                  <a:pt x="1950720" y="90976"/>
                  <a:pt x="1950720" y="203200"/>
                </a:cubicBezTo>
                <a:lnTo>
                  <a:pt x="1950720" y="1828800"/>
                </a:lnTo>
                <a:cubicBezTo>
                  <a:pt x="1950720" y="1941024"/>
                  <a:pt x="1859744" y="2032000"/>
                  <a:pt x="1747520" y="2032000"/>
                </a:cubicBezTo>
                <a:lnTo>
                  <a:pt x="203200" y="2032000"/>
                </a:lnTo>
                <a:cubicBezTo>
                  <a:pt x="90976" y="2032000"/>
                  <a:pt x="0" y="1941024"/>
                  <a:pt x="0" y="18288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16" name="文本占位符 15"/>
          <p:cNvSpPr>
            <a:spLocks noGrp="1"/>
          </p:cNvSpPr>
          <p:nvPr>
            <p:ph type="body" idx="16394"/>
            <p:custDataLst>
              <p:tags r:id="rId16"/>
            </p:custDataLst>
          </p:nvPr>
        </p:nvSpPr>
        <p:spPr/>
        <p:txBody>
          <a:bodyPr/>
          <a:lstStyle/>
          <a:p>
            <a:r>
              <a:rPr lang="zh-CN" altLang="en-US" sz="2200"/>
              <a:t>训练示例</a:t>
            </a:r>
          </a:p>
        </p:txBody>
      </p:sp>
      <p:sp>
        <p:nvSpPr>
          <p:cNvPr id="17" name="文本占位符 16"/>
          <p:cNvSpPr>
            <a:spLocks noGrp="1"/>
          </p:cNvSpPr>
          <p:nvPr>
            <p:ph type="body" idx="16395"/>
            <p:custDataLst>
              <p:tags r:id="rId17"/>
            </p:custDataLst>
          </p:nvPr>
        </p:nvSpPr>
        <p:spPr/>
        <p:txBody>
          <a:bodyPr/>
          <a:lstStyle/>
          <a:p>
            <a:r>
              <a:rPr lang="zh-CN" altLang="en-US"/>
              <a:t>模拟嵌入层的训练过程，使用随机目标嵌入向量计算损失，通过反向传播更新嵌入矩阵的权重。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99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z="3000"/>
              <a:t>Pytorch实现嵌入层（如何将分词后的结果输入模型）</a:t>
            </a:r>
          </a:p>
        </p:txBody>
      </p:sp>
      <p:grpSp>
        <p:nvGrpSpPr>
          <p:cNvPr id="20" name="组合 19"/>
          <p:cNvGrpSpPr/>
          <p:nvPr/>
        </p:nvGrpSpPr>
        <p:grpSpPr>
          <a:xfrm>
            <a:off x="609600" y="1524000"/>
            <a:ext cx="10972800" cy="4724400"/>
            <a:chOff x="960" y="2400"/>
            <a:chExt cx="17280" cy="7440"/>
          </a:xfrm>
        </p:grpSpPr>
      </p:grpSp>
      <p:sp>
        <p:nvSpPr>
          <p:cNvPr id="3" name="装饰  1"/>
          <p:cNvSpPr>
            <a:spLocks noGrp="1"/>
          </p:cNvSpPr>
          <p:nvPr>
            <p:ph type="body" idx="16390" hasCustomPrompt="1"/>
            <p:custDataLst>
              <p:tags r:id="rId3"/>
            </p:custDataLst>
          </p:nvPr>
        </p:nvSpPr>
        <p:spPr/>
        <p:txBody>
          <a:bodyPr>
            <a:noAutofit/>
          </a:bodyPr>
          <a:lstStyle/>
          <a:p>
            <a:pPr>
              <a:buNone/>
            </a:pPr>
            <a:endParaRPr lang="zh-CN" altLang="en-US"/>
          </a:p>
        </p:txBody>
      </p:sp>
      <p:pic>
        <p:nvPicPr>
          <p:cNvPr id="18" name="图片占位符 17" descr="6408a82c-e31e-49be-a590-f7a7b123c5cc"/>
          <p:cNvPicPr>
            <a:picLocks noGrp="1" noChangeAspect="1"/>
          </p:cNvPicPr>
          <p:nvPr>
            <p:ph type="pic" idx="16391"/>
            <p:custDataLst>
              <p:tags r:id="rId4"/>
            </p:custDataLst>
          </p:nvPr>
        </p:nvPicPr>
        <p:blipFill>
          <a:blip r:embed="rId12"/>
          <a:srcRect t="74" b="74"/>
          <a:stretch>
            <a:fillRect/>
          </a:stretch>
        </p:blipFill>
        <p:spPr>
          <a:xfrm>
            <a:off x="609600" y="1524000"/>
            <a:ext cx="5588000" cy="2209800"/>
          </a:xfrm>
          <a:custGeom>
            <a:avLst/>
            <a:gdLst>
              <a:gd name="connisteX0" fmla="*/ 0 w 5588000"/>
              <a:gd name="connsiteY0" fmla="*/ 203200 h 2209800"/>
              <a:gd name="connisteX1" fmla="*/ 203200 w 5588000"/>
              <a:gd name="connsiteY1" fmla="*/ 0 h 2209800"/>
              <a:gd name="connisteX2" fmla="*/ 5588000 w 5588000"/>
              <a:gd name="connsiteY2" fmla="*/ 0 h 2209800"/>
              <a:gd name="connisteX3" fmla="*/ 5588000 w 5588000"/>
              <a:gd name="connsiteY3" fmla="*/ 2209800 h 2209800"/>
              <a:gd name="connisteX4" fmla="*/ 203200 w 5588000"/>
              <a:gd name="connsiteY4" fmla="*/ 2209800 h 2209800"/>
              <a:gd name="connisteX5" fmla="*/ 0 w 5588000"/>
              <a:gd name="connsiteY5" fmla="*/ 2006600 h 2209800"/>
              <a:gd name="connisteX6" fmla="*/ 0 w 5588000"/>
              <a:gd name="connsiteY6" fmla="*/ 20320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5588000" h="2209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588000" y="0"/>
                </a:lnTo>
                <a:lnTo>
                  <a:pt x="5588000" y="2209800"/>
                </a:lnTo>
                <a:lnTo>
                  <a:pt x="203200" y="2209800"/>
                </a:lnTo>
                <a:cubicBezTo>
                  <a:pt x="90976" y="2209800"/>
                  <a:pt x="0" y="2118824"/>
                  <a:pt x="0" y="20066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5"/>
            </p:custDataLst>
          </p:nvPr>
        </p:nvSpPr>
        <p:spPr/>
        <p:txBody>
          <a:bodyPr/>
          <a:lstStyle/>
          <a:p>
            <a:r>
              <a:rPr lang="zh-CN" altLang="en-US"/>
              <a:t>嵌入层的作用与实现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嵌入层转化词汇索引为稠密向量，利用PyTorch实现，代表词语语义空间位置，常采用旋转嵌入，输入为词汇索引序列，输出为稠密向量矩阵。</a:t>
            </a:r>
          </a:p>
        </p:txBody>
      </p:sp>
      <p:sp>
        <p:nvSpPr>
          <p:cNvPr id="7" name="装饰  5"/>
          <p:cNvSpPr>
            <a:spLocks noGrp="1"/>
          </p:cNvSpPr>
          <p:nvPr>
            <p:ph type="body" idx="16392" hasCustomPrompt="1"/>
            <p:custDataLst>
              <p:tags r:id="rId7"/>
            </p:custDataLst>
          </p:nvPr>
        </p:nvSpPr>
        <p:spPr/>
        <p:txBody>
          <a:bodyPr>
            <a:noAutofit/>
          </a:bodyPr>
          <a:lstStyle/>
          <a:p>
            <a:pPr>
              <a:buNone/>
            </a:pPr>
            <a:endParaRPr lang="zh-CN" altLang="en-US"/>
          </a:p>
        </p:txBody>
      </p:sp>
      <p:pic>
        <p:nvPicPr>
          <p:cNvPr id="19" name="图片占位符 18" descr="5a18b700-7a1b-446e-bc0a-2300197375d4"/>
          <p:cNvPicPr>
            <a:picLocks noGrp="1" noChangeAspect="1"/>
          </p:cNvPicPr>
          <p:nvPr>
            <p:ph type="pic" idx="16393"/>
            <p:custDataLst>
              <p:tags r:id="rId8"/>
            </p:custDataLst>
          </p:nvPr>
        </p:nvPicPr>
        <p:blipFill>
          <a:blip r:embed="rId13"/>
          <a:srcRect t="74" b="74"/>
          <a:stretch>
            <a:fillRect/>
          </a:stretch>
        </p:blipFill>
        <p:spPr>
          <a:xfrm>
            <a:off x="609600" y="4038600"/>
            <a:ext cx="5588000" cy="2209800"/>
          </a:xfrm>
          <a:custGeom>
            <a:avLst/>
            <a:gdLst>
              <a:gd name="connisteX0" fmla="*/ 0 w 5588000"/>
              <a:gd name="connsiteY0" fmla="*/ 203200 h 2209800"/>
              <a:gd name="connisteX1" fmla="*/ 203200 w 5588000"/>
              <a:gd name="connsiteY1" fmla="*/ 0 h 2209800"/>
              <a:gd name="connisteX2" fmla="*/ 5588000 w 5588000"/>
              <a:gd name="connsiteY2" fmla="*/ 0 h 2209800"/>
              <a:gd name="connisteX3" fmla="*/ 5588000 w 5588000"/>
              <a:gd name="connsiteY3" fmla="*/ 2209800 h 2209800"/>
              <a:gd name="connisteX4" fmla="*/ 203200 w 5588000"/>
              <a:gd name="connsiteY4" fmla="*/ 2209800 h 2209800"/>
              <a:gd name="connisteX5" fmla="*/ 0 w 5588000"/>
              <a:gd name="connsiteY5" fmla="*/ 2006600 h 2209800"/>
              <a:gd name="connisteX6" fmla="*/ 0 w 5588000"/>
              <a:gd name="connsiteY6" fmla="*/ 20320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5588000" h="2209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588000" y="0"/>
                </a:lnTo>
                <a:lnTo>
                  <a:pt x="5588000" y="2209800"/>
                </a:lnTo>
                <a:lnTo>
                  <a:pt x="203200" y="2209800"/>
                </a:lnTo>
                <a:cubicBezTo>
                  <a:pt x="90976" y="2209800"/>
                  <a:pt x="0" y="2118824"/>
                  <a:pt x="0" y="20066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9" name="文本占位符 8"/>
          <p:cNvSpPr>
            <a:spLocks noGrp="1"/>
          </p:cNvSpPr>
          <p:nvPr>
            <p:ph type="body" idx="16388"/>
            <p:custDataLst>
              <p:tags r:id="rId9"/>
            </p:custDataLst>
          </p:nvPr>
        </p:nvSpPr>
        <p:spPr/>
        <p:txBody>
          <a:bodyPr/>
          <a:lstStyle/>
          <a:p>
            <a:r>
              <a:rPr lang="zh-CN" altLang="en-US"/>
              <a:t>嵌入层在模型中的作用</a:t>
            </a:r>
          </a:p>
        </p:txBody>
      </p:sp>
      <p:sp>
        <p:nvSpPr>
          <p:cNvPr id="10" name="文本占位符 9"/>
          <p:cNvSpPr>
            <a:spLocks noGrp="1"/>
          </p:cNvSpPr>
          <p:nvPr>
            <p:ph type="body" idx="16389"/>
            <p:custDataLst>
              <p:tags r:id="rId10"/>
            </p:custDataLst>
          </p:nvPr>
        </p:nvSpPr>
        <p:spPr/>
        <p:txBody>
          <a:bodyPr/>
          <a:lstStyle/>
          <a:p>
            <a:r>
              <a:rPr lang="zh-CN" altLang="en-US"/>
              <a:t>嵌入层助力模型捕获词汇语义关系，通过输出对应嵌入向量实现。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99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16388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自注意力与多头注意力机制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6389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zh-CN" altLang="en-US"/>
              <a:t>03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99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z="3000"/>
              <a:t>自注意力机制原理</a:t>
            </a:r>
          </a:p>
        </p:txBody>
      </p:sp>
      <p:grpSp>
        <p:nvGrpSpPr>
          <p:cNvPr id="20" name="组合 19"/>
          <p:cNvGrpSpPr/>
          <p:nvPr/>
        </p:nvGrpSpPr>
        <p:grpSpPr>
          <a:xfrm>
            <a:off x="609600" y="1524000"/>
            <a:ext cx="10972800" cy="4724400"/>
            <a:chOff x="960" y="2400"/>
            <a:chExt cx="17280" cy="7440"/>
          </a:xfrm>
        </p:grpSpPr>
      </p:grpSp>
      <p:sp>
        <p:nvSpPr>
          <p:cNvPr id="3" name="装饰  1"/>
          <p:cNvSpPr>
            <a:spLocks noGrp="1"/>
          </p:cNvSpPr>
          <p:nvPr>
            <p:ph type="body" idx="16390" hasCustomPrompt="1"/>
            <p:custDataLst>
              <p:tags r:id="rId3"/>
            </p:custDataLst>
          </p:nvPr>
        </p:nvSpPr>
        <p:spPr/>
        <p:txBody>
          <a:bodyPr>
            <a:noAutofit/>
          </a:bodyPr>
          <a:lstStyle/>
          <a:p>
            <a:pPr>
              <a:buNone/>
            </a:pPr>
            <a:endParaRPr lang="zh-CN" altLang="en-US"/>
          </a:p>
        </p:txBody>
      </p:sp>
      <p:pic>
        <p:nvPicPr>
          <p:cNvPr id="18" name="图片占位符 17" descr="403255dd-25d4-48c9-932b-d448a5580bf9"/>
          <p:cNvPicPr>
            <a:picLocks noGrp="1" noChangeAspect="1"/>
          </p:cNvPicPr>
          <p:nvPr>
            <p:ph type="pic" idx="16391"/>
            <p:custDataLst>
              <p:tags r:id="rId4"/>
            </p:custDataLst>
          </p:nvPr>
        </p:nvPicPr>
        <p:blipFill>
          <a:blip r:embed="rId12"/>
          <a:srcRect t="74" b="74"/>
          <a:stretch>
            <a:fillRect/>
          </a:stretch>
        </p:blipFill>
        <p:spPr>
          <a:xfrm>
            <a:off x="5994400" y="1524000"/>
            <a:ext cx="5588000" cy="2209800"/>
          </a:xfrm>
          <a:custGeom>
            <a:avLst/>
            <a:gdLst>
              <a:gd name="connisteX0" fmla="*/ 0 w 5588000"/>
              <a:gd name="connsiteY0" fmla="*/ 0 h 2209800"/>
              <a:gd name="connisteX1" fmla="*/ 5384800 w 5588000"/>
              <a:gd name="connsiteY1" fmla="*/ 0 h 2209800"/>
              <a:gd name="connisteX2" fmla="*/ 5588000 w 5588000"/>
              <a:gd name="connsiteY2" fmla="*/ 203200 h 2209800"/>
              <a:gd name="connisteX3" fmla="*/ 5588000 w 5588000"/>
              <a:gd name="connsiteY3" fmla="*/ 2006600 h 2209800"/>
              <a:gd name="connisteX4" fmla="*/ 5384800 w 5588000"/>
              <a:gd name="connsiteY4" fmla="*/ 2209800 h 2209800"/>
              <a:gd name="connisteX5" fmla="*/ 0 w 5588000"/>
              <a:gd name="connsiteY5" fmla="*/ 2209800 h 2209800"/>
              <a:gd name="connisteX6" fmla="*/ 0 w 5588000"/>
              <a:gd name="connsiteY6" fmla="*/ 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5588000" h="2209800">
                <a:moveTo>
                  <a:pt x="0" y="0"/>
                </a:moveTo>
                <a:lnTo>
                  <a:pt x="5384800" y="0"/>
                </a:lnTo>
                <a:cubicBezTo>
                  <a:pt x="5497024" y="0"/>
                  <a:pt x="5588000" y="90976"/>
                  <a:pt x="5588000" y="203200"/>
                </a:cubicBezTo>
                <a:lnTo>
                  <a:pt x="5588000" y="2006600"/>
                </a:lnTo>
                <a:cubicBezTo>
                  <a:pt x="5588000" y="2118824"/>
                  <a:pt x="5497024" y="2209800"/>
                  <a:pt x="5384800" y="2209800"/>
                </a:cubicBezTo>
                <a:lnTo>
                  <a:pt x="0" y="220980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5"/>
            </p:custDataLst>
          </p:nvPr>
        </p:nvSpPr>
        <p:spPr/>
        <p:txBody>
          <a:bodyPr/>
          <a:lstStyle/>
          <a:p>
            <a:r>
              <a:rPr lang="zh-CN" altLang="en-US"/>
              <a:t>核心思想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自注意力通过计算序列位置间关系，使模型处理每个单词时关注其他相关单词。</a:t>
            </a:r>
          </a:p>
        </p:txBody>
      </p:sp>
      <p:sp>
        <p:nvSpPr>
          <p:cNvPr id="7" name="装饰  5"/>
          <p:cNvSpPr>
            <a:spLocks noGrp="1"/>
          </p:cNvSpPr>
          <p:nvPr>
            <p:ph type="body" idx="16392" hasCustomPrompt="1"/>
            <p:custDataLst>
              <p:tags r:id="rId7"/>
            </p:custDataLst>
          </p:nvPr>
        </p:nvSpPr>
        <p:spPr/>
        <p:txBody>
          <a:bodyPr>
            <a:noAutofit/>
          </a:bodyPr>
          <a:lstStyle/>
          <a:p>
            <a:pPr>
              <a:buNone/>
            </a:pPr>
            <a:endParaRPr lang="zh-CN" altLang="en-US"/>
          </a:p>
        </p:txBody>
      </p:sp>
      <p:pic>
        <p:nvPicPr>
          <p:cNvPr id="19" name="图片占位符 18" descr="6320267f-b7ab-41d2-b76a-c5d3e2718b43"/>
          <p:cNvPicPr>
            <a:picLocks noGrp="1" noChangeAspect="1"/>
          </p:cNvPicPr>
          <p:nvPr>
            <p:ph type="pic" idx="16393"/>
            <p:custDataLst>
              <p:tags r:id="rId8"/>
            </p:custDataLst>
          </p:nvPr>
        </p:nvPicPr>
        <p:blipFill>
          <a:blip r:embed="rId13"/>
          <a:srcRect t="74" b="74"/>
          <a:stretch>
            <a:fillRect/>
          </a:stretch>
        </p:blipFill>
        <p:spPr>
          <a:xfrm>
            <a:off x="609600" y="4038600"/>
            <a:ext cx="5588000" cy="2209800"/>
          </a:xfrm>
          <a:custGeom>
            <a:avLst/>
            <a:gdLst>
              <a:gd name="connisteX0" fmla="*/ 0 w 5588000"/>
              <a:gd name="connsiteY0" fmla="*/ 203200 h 2209800"/>
              <a:gd name="connisteX1" fmla="*/ 203200 w 5588000"/>
              <a:gd name="connsiteY1" fmla="*/ 0 h 2209800"/>
              <a:gd name="connisteX2" fmla="*/ 5588000 w 5588000"/>
              <a:gd name="connsiteY2" fmla="*/ 0 h 2209800"/>
              <a:gd name="connisteX3" fmla="*/ 5588000 w 5588000"/>
              <a:gd name="connsiteY3" fmla="*/ 2209800 h 2209800"/>
              <a:gd name="connisteX4" fmla="*/ 203200 w 5588000"/>
              <a:gd name="connsiteY4" fmla="*/ 2209800 h 2209800"/>
              <a:gd name="connisteX5" fmla="*/ 0 w 5588000"/>
              <a:gd name="connsiteY5" fmla="*/ 2006600 h 2209800"/>
              <a:gd name="connisteX6" fmla="*/ 0 w 5588000"/>
              <a:gd name="connsiteY6" fmla="*/ 20320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5588000" h="2209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588000" y="0"/>
                </a:lnTo>
                <a:lnTo>
                  <a:pt x="5588000" y="2209800"/>
                </a:lnTo>
                <a:lnTo>
                  <a:pt x="203200" y="2209800"/>
                </a:lnTo>
                <a:cubicBezTo>
                  <a:pt x="90976" y="2209800"/>
                  <a:pt x="0" y="2118824"/>
                  <a:pt x="0" y="20066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9" name="文本占位符 8"/>
          <p:cNvSpPr>
            <a:spLocks noGrp="1"/>
          </p:cNvSpPr>
          <p:nvPr>
            <p:ph type="body" idx="16388"/>
            <p:custDataLst>
              <p:tags r:id="rId9"/>
            </p:custDataLst>
          </p:nvPr>
        </p:nvSpPr>
        <p:spPr/>
        <p:txBody>
          <a:bodyPr/>
          <a:lstStyle/>
          <a:p>
            <a:r>
              <a:rPr lang="zh-CN" altLang="en-US"/>
              <a:t>计算过程</a:t>
            </a:r>
          </a:p>
        </p:txBody>
      </p:sp>
      <p:sp>
        <p:nvSpPr>
          <p:cNvPr id="10" name="文本占位符 9"/>
          <p:cNvSpPr>
            <a:spLocks noGrp="1"/>
          </p:cNvSpPr>
          <p:nvPr>
            <p:ph type="body" idx="16389"/>
            <p:custDataLst>
              <p:tags r:id="rId10"/>
            </p:custDataLst>
          </p:nvPr>
        </p:nvSpPr>
        <p:spPr/>
        <p:txBody>
          <a:bodyPr/>
          <a:lstStyle/>
          <a:p>
            <a:r>
              <a:rPr lang="zh-CN" altLang="en-US"/>
              <a:t>生成查询、键、值矩阵，利用点积运算计算注意力权重，捕捉序列间依赖关系。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99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z="3000"/>
              <a:t>多头注意力机制应用</a:t>
            </a:r>
          </a:p>
        </p:txBody>
      </p:sp>
      <p:grpSp>
        <p:nvGrpSpPr>
          <p:cNvPr id="20" name="组合 19"/>
          <p:cNvGrpSpPr/>
          <p:nvPr/>
        </p:nvGrpSpPr>
        <p:grpSpPr>
          <a:xfrm>
            <a:off x="609600" y="1524000"/>
            <a:ext cx="10972800" cy="4724400"/>
            <a:chOff x="960" y="2400"/>
            <a:chExt cx="17280" cy="7440"/>
          </a:xfrm>
        </p:grpSpPr>
      </p:grpSp>
      <p:sp>
        <p:nvSpPr>
          <p:cNvPr id="3" name="装饰  1"/>
          <p:cNvSpPr>
            <a:spLocks noGrp="1"/>
          </p:cNvSpPr>
          <p:nvPr>
            <p:ph type="body" idx="16390" hasCustomPrompt="1"/>
            <p:custDataLst>
              <p:tags r:id="rId3"/>
            </p:custDataLst>
          </p:nvPr>
        </p:nvSpPr>
        <p:spPr/>
        <p:txBody>
          <a:bodyPr>
            <a:noAutofit/>
          </a:bodyPr>
          <a:lstStyle/>
          <a:p>
            <a:pPr>
              <a:buNone/>
            </a:pPr>
            <a:endParaRPr lang="zh-CN" altLang="en-US"/>
          </a:p>
        </p:txBody>
      </p:sp>
      <p:pic>
        <p:nvPicPr>
          <p:cNvPr id="18" name="图片占位符 17" descr="39cf3d65-bc80-4df4-bd17-579658184200"/>
          <p:cNvPicPr>
            <a:picLocks noGrp="1" noChangeAspect="1"/>
          </p:cNvPicPr>
          <p:nvPr>
            <p:ph type="pic" idx="16391"/>
            <p:custDataLst>
              <p:tags r:id="rId4"/>
            </p:custDataLst>
          </p:nvPr>
        </p:nvPicPr>
        <p:blipFill>
          <a:blip r:embed="rId12"/>
          <a:srcRect t="1425" b="1425"/>
          <a:stretch>
            <a:fillRect/>
          </a:stretch>
        </p:blipFill>
        <p:spPr>
          <a:xfrm>
            <a:off x="9042400" y="1524000"/>
            <a:ext cx="2540000" cy="2209800"/>
          </a:xfrm>
          <a:custGeom>
            <a:avLst/>
            <a:gdLst>
              <a:gd name="connisteX0" fmla="*/ 0 w 2540000"/>
              <a:gd name="connsiteY0" fmla="*/ 0 h 2209800"/>
              <a:gd name="connisteX1" fmla="*/ 2336800 w 2540000"/>
              <a:gd name="connsiteY1" fmla="*/ 0 h 2209800"/>
              <a:gd name="connisteX2" fmla="*/ 2540000 w 2540000"/>
              <a:gd name="connsiteY2" fmla="*/ 203200 h 2209800"/>
              <a:gd name="connisteX3" fmla="*/ 2540000 w 2540000"/>
              <a:gd name="connsiteY3" fmla="*/ 2006600 h 2209800"/>
              <a:gd name="connisteX4" fmla="*/ 2336800 w 2540000"/>
              <a:gd name="connsiteY4" fmla="*/ 2209800 h 2209800"/>
              <a:gd name="connisteX5" fmla="*/ 0 w 2540000"/>
              <a:gd name="connsiteY5" fmla="*/ 2209800 h 2209800"/>
              <a:gd name="connisteX6" fmla="*/ 0 w 2540000"/>
              <a:gd name="connsiteY6" fmla="*/ 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2540000" h="2209800">
                <a:moveTo>
                  <a:pt x="0" y="0"/>
                </a:moveTo>
                <a:lnTo>
                  <a:pt x="2336800" y="0"/>
                </a:lnTo>
                <a:cubicBezTo>
                  <a:pt x="2449024" y="0"/>
                  <a:pt x="2540000" y="90976"/>
                  <a:pt x="2540000" y="203200"/>
                </a:cubicBezTo>
                <a:lnTo>
                  <a:pt x="2540000" y="2006600"/>
                </a:lnTo>
                <a:cubicBezTo>
                  <a:pt x="2540000" y="2118824"/>
                  <a:pt x="2449024" y="2209800"/>
                  <a:pt x="2336800" y="2209800"/>
                </a:cubicBezTo>
                <a:lnTo>
                  <a:pt x="0" y="220980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5"/>
            </p:custDataLst>
          </p:nvPr>
        </p:nvSpPr>
        <p:spPr/>
        <p:txBody>
          <a:bodyPr/>
          <a:lstStyle/>
          <a:p>
            <a:r>
              <a:rPr lang="zh-CN" altLang="en-US"/>
              <a:t>并行化设计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多头注意力将计算并行化，模型在不同子空间中捕捉更丰富的特征关系。</a:t>
            </a:r>
          </a:p>
        </p:txBody>
      </p:sp>
      <p:sp>
        <p:nvSpPr>
          <p:cNvPr id="7" name="装饰  5"/>
          <p:cNvSpPr>
            <a:spLocks noGrp="1"/>
          </p:cNvSpPr>
          <p:nvPr>
            <p:ph type="body" idx="16392" hasCustomPrompt="1"/>
            <p:custDataLst>
              <p:tags r:id="rId7"/>
            </p:custDataLst>
          </p:nvPr>
        </p:nvSpPr>
        <p:spPr/>
        <p:txBody>
          <a:bodyPr>
            <a:noAutofit/>
          </a:bodyPr>
          <a:lstStyle/>
          <a:p>
            <a:pPr>
              <a:buNone/>
            </a:pPr>
            <a:endParaRPr lang="zh-CN" altLang="en-US"/>
          </a:p>
        </p:txBody>
      </p:sp>
      <p:pic>
        <p:nvPicPr>
          <p:cNvPr id="19" name="图片占位符 18" descr="cc93116e-bb2c-4d51-86a9-2ed80c82d454"/>
          <p:cNvPicPr>
            <a:picLocks noGrp="1" noChangeAspect="1"/>
          </p:cNvPicPr>
          <p:nvPr>
            <p:ph type="pic" idx="16393"/>
            <p:custDataLst>
              <p:tags r:id="rId8"/>
            </p:custDataLst>
          </p:nvPr>
        </p:nvPicPr>
        <p:blipFill>
          <a:blip r:embed="rId13"/>
          <a:srcRect t="1425" b="1425"/>
          <a:stretch>
            <a:fillRect/>
          </a:stretch>
        </p:blipFill>
        <p:spPr>
          <a:xfrm>
            <a:off x="9042400" y="4038600"/>
            <a:ext cx="2540000" cy="2209800"/>
          </a:xfrm>
          <a:custGeom>
            <a:avLst/>
            <a:gdLst>
              <a:gd name="connisteX0" fmla="*/ 0 w 2540000"/>
              <a:gd name="connsiteY0" fmla="*/ 0 h 2209800"/>
              <a:gd name="connisteX1" fmla="*/ 2336800 w 2540000"/>
              <a:gd name="connsiteY1" fmla="*/ 0 h 2209800"/>
              <a:gd name="connisteX2" fmla="*/ 2540000 w 2540000"/>
              <a:gd name="connsiteY2" fmla="*/ 203200 h 2209800"/>
              <a:gd name="connisteX3" fmla="*/ 2540000 w 2540000"/>
              <a:gd name="connsiteY3" fmla="*/ 2006600 h 2209800"/>
              <a:gd name="connisteX4" fmla="*/ 2336800 w 2540000"/>
              <a:gd name="connsiteY4" fmla="*/ 2209800 h 2209800"/>
              <a:gd name="connisteX5" fmla="*/ 0 w 2540000"/>
              <a:gd name="connsiteY5" fmla="*/ 2209800 h 2209800"/>
              <a:gd name="connisteX6" fmla="*/ 0 w 2540000"/>
              <a:gd name="connsiteY6" fmla="*/ 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2540000" h="2209800">
                <a:moveTo>
                  <a:pt x="0" y="0"/>
                </a:moveTo>
                <a:lnTo>
                  <a:pt x="2336800" y="0"/>
                </a:lnTo>
                <a:cubicBezTo>
                  <a:pt x="2449024" y="0"/>
                  <a:pt x="2540000" y="90976"/>
                  <a:pt x="2540000" y="203200"/>
                </a:cubicBezTo>
                <a:lnTo>
                  <a:pt x="2540000" y="2006600"/>
                </a:lnTo>
                <a:cubicBezTo>
                  <a:pt x="2540000" y="2118824"/>
                  <a:pt x="2449024" y="2209800"/>
                  <a:pt x="2336800" y="2209800"/>
                </a:cubicBezTo>
                <a:lnTo>
                  <a:pt x="0" y="220980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9" name="文本占位符 8"/>
          <p:cNvSpPr>
            <a:spLocks noGrp="1"/>
          </p:cNvSpPr>
          <p:nvPr>
            <p:ph type="body" idx="16388"/>
            <p:custDataLst>
              <p:tags r:id="rId9"/>
            </p:custDataLst>
          </p:nvPr>
        </p:nvSpPr>
        <p:spPr/>
        <p:txBody>
          <a:bodyPr/>
          <a:lstStyle/>
          <a:p>
            <a:r>
              <a:rPr lang="zh-CN" altLang="en-US"/>
              <a:t>模型增强</a:t>
            </a:r>
          </a:p>
        </p:txBody>
      </p:sp>
      <p:sp>
        <p:nvSpPr>
          <p:cNvPr id="10" name="文本占位符 9"/>
          <p:cNvSpPr>
            <a:spLocks noGrp="1"/>
          </p:cNvSpPr>
          <p:nvPr>
            <p:ph type="body" idx="16389"/>
            <p:custDataLst>
              <p:tags r:id="rId10"/>
            </p:custDataLst>
          </p:nvPr>
        </p:nvSpPr>
        <p:spPr/>
        <p:txBody>
          <a:bodyPr/>
          <a:lstStyle/>
          <a:p>
            <a:r>
              <a:rPr lang="zh-CN" altLang="en-US"/>
              <a:t>通过多头机制提升模型表达能力，支持复杂语义信息的高效处理与融合。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99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z="3300"/>
              <a:t>自注意力机制计算过程（QKV矩阵生成和点积运算）</a:t>
            </a:r>
          </a:p>
        </p:txBody>
      </p:sp>
      <p:grpSp>
        <p:nvGrpSpPr>
          <p:cNvPr id="18" name="组合 17"/>
          <p:cNvGrpSpPr/>
          <p:nvPr/>
        </p:nvGrpSpPr>
        <p:grpSpPr>
          <a:xfrm>
            <a:off x="641350" y="1828800"/>
            <a:ext cx="10941050" cy="4114800"/>
            <a:chOff x="1010" y="2880"/>
            <a:chExt cx="17230" cy="6480"/>
          </a:xfrm>
        </p:grpSpPr>
      </p:grpSp>
      <p:sp>
        <p:nvSpPr>
          <p:cNvPr id="3" name="文本占位符 2"/>
          <p:cNvSpPr>
            <a:spLocks noGrp="1"/>
          </p:cNvSpPr>
          <p:nvPr>
            <p:ph type="body" idx="16388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zh-CN" altLang="en-US"/>
              <a:t>01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idx="16386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zh-CN" altLang="en-US"/>
              <a:t>自注意力机制原理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idx="16387"/>
            <p:custDataLst>
              <p:tags r:id="rId5"/>
            </p:custDataLst>
          </p:nvPr>
        </p:nvSpPr>
        <p:spPr/>
        <p:txBody>
          <a:bodyPr>
            <a:normAutofit fontScale="90000"/>
          </a:bodyPr>
          <a:lstStyle/>
          <a:p>
            <a:r>
              <a:rPr lang="zh-CN" altLang="en-US"/>
              <a:t>通过生成Q、K、V矩阵计算位置间相似度权重，利用点积运算获取注意力分布，动态捕捉序列依赖关系。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idx="16391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02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idx="16389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QKV矩阵运算流程</a:t>
            </a:r>
          </a:p>
        </p:txBody>
      </p:sp>
      <p:sp>
        <p:nvSpPr>
          <p:cNvPr id="8" name="文本占位符 7"/>
          <p:cNvSpPr>
            <a:spLocks noGrp="1"/>
          </p:cNvSpPr>
          <p:nvPr>
            <p:ph type="body" idx="16390"/>
            <p:custDataLst>
              <p:tags r:id="rId8"/>
            </p:custDataLst>
          </p:nvPr>
        </p:nvSpPr>
        <p:spPr/>
        <p:txBody>
          <a:bodyPr/>
          <a:lstStyle/>
          <a:p>
            <a:r>
              <a:rPr lang="zh-CN" altLang="en-US" sz="1400"/>
              <a:t>矩阵运算步骤：生成查询、键、值向量，计算点积确定注意力权重，加权聚合值向量输出结果。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idx="16394"/>
            <p:custDataLst>
              <p:tags r:id="rId9"/>
            </p:custDataLst>
          </p:nvPr>
        </p:nvSpPr>
        <p:spPr/>
        <p:txBody>
          <a:bodyPr/>
          <a:lstStyle/>
          <a:p>
            <a:r>
              <a:rPr lang="zh-CN" altLang="en-US"/>
              <a:t>03</a:t>
            </a:r>
          </a:p>
        </p:txBody>
      </p:sp>
      <p:sp>
        <p:nvSpPr>
          <p:cNvPr id="10" name="文本占位符 9"/>
          <p:cNvSpPr>
            <a:spLocks noGrp="1"/>
          </p:cNvSpPr>
          <p:nvPr>
            <p:ph type="body" idx="16392"/>
            <p:custDataLst>
              <p:tags r:id="rId10"/>
            </p:custDataLst>
          </p:nvPr>
        </p:nvSpPr>
        <p:spPr/>
        <p:txBody>
          <a:bodyPr/>
          <a:lstStyle/>
          <a:p>
            <a:r>
              <a:rPr lang="zh-CN" altLang="en-US"/>
              <a:t>SelfAttention</a:t>
            </a:r>
          </a:p>
        </p:txBody>
      </p:sp>
      <p:sp>
        <p:nvSpPr>
          <p:cNvPr id="11" name="文本占位符 10"/>
          <p:cNvSpPr>
            <a:spLocks noGrp="1"/>
          </p:cNvSpPr>
          <p:nvPr>
            <p:ph type="body" idx="16393"/>
            <p:custDataLst>
              <p:tags r:id="rId11"/>
            </p:custDataLst>
          </p:nvPr>
        </p:nvSpPr>
        <p:spPr/>
        <p:txBody>
          <a:bodyPr>
            <a:normAutofit fontScale="90000"/>
          </a:bodyPr>
          <a:lstStyle/>
          <a:p>
            <a:r>
              <a:rPr lang="zh-CN" altLang="en-US"/>
              <a:t>Generate Q, K, V matrices, scale dot product of Q and K, apply attention weights on V for output.</a:t>
            </a:r>
          </a:p>
        </p:txBody>
      </p:sp>
      <p:sp>
        <p:nvSpPr>
          <p:cNvPr id="12" name="文本占位符 11"/>
          <p:cNvSpPr>
            <a:spLocks noGrp="1"/>
          </p:cNvSpPr>
          <p:nvPr>
            <p:ph type="body" idx="16397"/>
            <p:custDataLst>
              <p:tags r:id="rId12"/>
            </p:custDataLst>
          </p:nvPr>
        </p:nvSpPr>
        <p:spPr/>
        <p:txBody>
          <a:bodyPr/>
          <a:lstStyle/>
          <a:p>
            <a:r>
              <a:rPr lang="zh-CN" altLang="en-US"/>
              <a:t>04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idx="16395"/>
            <p:custDataLst>
              <p:tags r:id="rId13"/>
            </p:custDataLst>
          </p:nvPr>
        </p:nvSpPr>
        <p:spPr/>
        <p:txBody>
          <a:bodyPr/>
          <a:lstStyle/>
          <a:p>
            <a:r>
              <a:rPr lang="zh-CN" altLang="en-US"/>
              <a:t>前向传播</a:t>
            </a:r>
          </a:p>
        </p:txBody>
      </p:sp>
      <p:sp>
        <p:nvSpPr>
          <p:cNvPr id="14" name="文本占位符 13"/>
          <p:cNvSpPr>
            <a:spLocks noGrp="1"/>
          </p:cNvSpPr>
          <p:nvPr>
            <p:ph type="body" idx="16396"/>
            <p:custDataLst>
              <p:tags r:id="rId14"/>
            </p:custDataLst>
          </p:nvPr>
        </p:nvSpPr>
        <p:spPr/>
        <p:txBody>
          <a:bodyPr>
            <a:normAutofit/>
          </a:bodyPr>
          <a:lstStyle/>
          <a:p>
            <a:r>
              <a:rPr lang="zh-CN" altLang="en-US" sz="1400"/>
              <a:t>传入查询、键和值矩阵，经过自注意力层，得到的输出表示了输入序列在自注意力机制下的表示。</a:t>
            </a:r>
          </a:p>
        </p:txBody>
      </p:sp>
      <p:sp>
        <p:nvSpPr>
          <p:cNvPr id="15" name="文本占位符 14"/>
          <p:cNvSpPr>
            <a:spLocks noGrp="1"/>
          </p:cNvSpPr>
          <p:nvPr>
            <p:ph type="body" idx="16400"/>
            <p:custDataLst>
              <p:tags r:id="rId15"/>
            </p:custDataLst>
          </p:nvPr>
        </p:nvSpPr>
        <p:spPr/>
        <p:txBody>
          <a:bodyPr/>
          <a:lstStyle/>
          <a:p>
            <a:r>
              <a:rPr lang="zh-CN" altLang="en-US"/>
              <a:t>05</a:t>
            </a:r>
          </a:p>
        </p:txBody>
      </p:sp>
      <p:sp>
        <p:nvSpPr>
          <p:cNvPr id="16" name="文本占位符 15"/>
          <p:cNvSpPr>
            <a:spLocks noGrp="1"/>
          </p:cNvSpPr>
          <p:nvPr>
            <p:ph type="body" idx="16398"/>
            <p:custDataLst>
              <p:tags r:id="rId16"/>
            </p:custDataLst>
          </p:nvPr>
        </p:nvSpPr>
        <p:spPr/>
        <p:txBody>
          <a:bodyPr/>
          <a:lstStyle/>
          <a:p>
            <a:r>
              <a:rPr lang="zh-CN" altLang="en-US"/>
              <a:t>SelfAttentionWithWeights</a:t>
            </a:r>
          </a:p>
        </p:txBody>
      </p:sp>
      <p:sp>
        <p:nvSpPr>
          <p:cNvPr id="17" name="文本占位符 16"/>
          <p:cNvSpPr>
            <a:spLocks noGrp="1"/>
          </p:cNvSpPr>
          <p:nvPr>
            <p:ph type="body" idx="16399"/>
            <p:custDataLst>
              <p:tags r:id="rId17"/>
            </p:custDataLst>
          </p:nvPr>
        </p:nvSpPr>
        <p:spPr/>
        <p:txBody>
          <a:bodyPr>
            <a:normAutofit fontScale="90000"/>
          </a:bodyPr>
          <a:lstStyle/>
          <a:p>
            <a:r>
              <a:rPr lang="zh-CN" altLang="en-US"/>
              <a:t>在自注意力基础上进一步返回注意力权重，以便更详细地分析注意力机制如何在不同位置间分配权重。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99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z="3000"/>
              <a:t>多头注意力与Transformer</a:t>
            </a:r>
          </a:p>
        </p:txBody>
      </p:sp>
      <p:grpSp>
        <p:nvGrpSpPr>
          <p:cNvPr id="13" name="组合 12"/>
          <p:cNvGrpSpPr/>
          <p:nvPr/>
        </p:nvGrpSpPr>
        <p:grpSpPr>
          <a:xfrm>
            <a:off x="609600" y="1524000"/>
            <a:ext cx="10972800" cy="1117600"/>
            <a:chOff x="960" y="2400"/>
            <a:chExt cx="17280" cy="1760"/>
          </a:xfrm>
        </p:grpSpPr>
      </p:grpSp>
      <p:pic>
        <p:nvPicPr>
          <p:cNvPr id="14" name="内容占位符 13" descr="3002e356-71df-411e-adbe-24dc248a3901"/>
          <p:cNvPicPr>
            <a:picLocks noGrp="1" noChangeAspect="1"/>
          </p:cNvPicPr>
          <p:nvPr>
            <p:ph idx="16390"/>
            <p:custDataLst>
              <p:tags r:id="rId3"/>
            </p:custDataLst>
          </p:nvPr>
        </p:nvPicPr>
        <p:blipFill>
          <a:blip r:embed="rId11"/>
          <a:srcRect l="230" r="230"/>
          <a:stretch>
            <a:fillRect/>
          </a:stretch>
        </p:blipFill>
        <p:spPr>
          <a:xfrm>
            <a:off x="609600" y="3098800"/>
            <a:ext cx="10972800" cy="3149600"/>
          </a:xfrm>
          <a:custGeom>
            <a:avLst/>
            <a:gdLst>
              <a:gd name="connisteX0" fmla="*/ 0 w 10972800"/>
              <a:gd name="connsiteY0" fmla="*/ 203200 h 3149600"/>
              <a:gd name="connisteX1" fmla="*/ 203200 w 10972800"/>
              <a:gd name="connsiteY1" fmla="*/ 0 h 3149600"/>
              <a:gd name="connisteX2" fmla="*/ 10769600 w 10972800"/>
              <a:gd name="connsiteY2" fmla="*/ 0 h 3149600"/>
              <a:gd name="connisteX3" fmla="*/ 10972800 w 10972800"/>
              <a:gd name="connsiteY3" fmla="*/ 203200 h 3149600"/>
              <a:gd name="connisteX4" fmla="*/ 10972800 w 10972800"/>
              <a:gd name="connsiteY4" fmla="*/ 2946400 h 3149600"/>
              <a:gd name="connisteX5" fmla="*/ 10769600 w 10972800"/>
              <a:gd name="connsiteY5" fmla="*/ 3149600 h 3149600"/>
              <a:gd name="connisteX6" fmla="*/ 203200 w 10972800"/>
              <a:gd name="connsiteY6" fmla="*/ 3149600 h 3149600"/>
              <a:gd name="connisteX7" fmla="*/ 0 w 10972800"/>
              <a:gd name="connsiteY7" fmla="*/ 2946400 h 3149600"/>
              <a:gd name="connisteX8" fmla="*/ 0 w 10972800"/>
              <a:gd name="connsiteY8" fmla="*/ 203200 h 3149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10972800" h="31496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0769600" y="0"/>
                </a:lnTo>
                <a:cubicBezTo>
                  <a:pt x="10881824" y="0"/>
                  <a:pt x="10972800" y="90976"/>
                  <a:pt x="10972800" y="203200"/>
                </a:cubicBezTo>
                <a:lnTo>
                  <a:pt x="10972800" y="2946400"/>
                </a:lnTo>
                <a:cubicBezTo>
                  <a:pt x="10972800" y="3058624"/>
                  <a:pt x="10881824" y="3149600"/>
                  <a:pt x="10769600" y="3149600"/>
                </a:cubicBezTo>
                <a:lnTo>
                  <a:pt x="203200" y="3149600"/>
                </a:lnTo>
                <a:cubicBezTo>
                  <a:pt x="90976" y="3149600"/>
                  <a:pt x="0" y="3058624"/>
                  <a:pt x="0" y="29464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4" name="装饰  2"/>
          <p:cNvSpPr>
            <a:spLocks noGrp="1"/>
          </p:cNvSpPr>
          <p:nvPr>
            <p:ph type="body" idx="16391" hasCustomPrompt="1"/>
            <p:custDataLst>
              <p:tags r:id="rId4"/>
            </p:custDataLst>
          </p:nvPr>
        </p:nvSpPr>
        <p:spPr/>
        <p:txBody>
          <a:bodyPr>
            <a:noAutofit/>
          </a:bodyPr>
          <a:lstStyle/>
          <a:p>
            <a:pPr>
              <a:buNone/>
            </a:pP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5"/>
            </p:custDataLst>
          </p:nvPr>
        </p:nvSpPr>
        <p:spPr/>
        <p:txBody>
          <a:bodyPr/>
          <a:lstStyle/>
          <a:p>
            <a:r>
              <a:rPr lang="zh-CN" altLang="en-US"/>
              <a:t>多头注意力解析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>
            <a:normAutofit/>
          </a:bodyPr>
          <a:lstStyle/>
          <a:p>
            <a:r>
              <a:rPr lang="zh-CN" altLang="en-US" sz="1400"/>
              <a:t>并行计算多自注意力，捕捉序列多层次关系，分割查询、键、值矩阵，独立自注意力操作，关注不同上下文。</a:t>
            </a:r>
          </a:p>
        </p:txBody>
      </p:sp>
      <p:sp>
        <p:nvSpPr>
          <p:cNvPr id="7" name="装饰  5"/>
          <p:cNvSpPr>
            <a:spLocks noGrp="1"/>
          </p:cNvSpPr>
          <p:nvPr>
            <p:ph type="body" idx="16392" hasCustomPrompt="1"/>
            <p:custDataLst>
              <p:tags r:id="rId7"/>
            </p:custDataLst>
          </p:nvPr>
        </p:nvSpPr>
        <p:spPr/>
        <p:txBody>
          <a:bodyPr>
            <a:noAutofit/>
          </a:bodyPr>
          <a:lstStyle/>
          <a:p>
            <a:pPr>
              <a:buNone/>
            </a:pPr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6388"/>
            <p:custDataLst>
              <p:tags r:id="rId8"/>
            </p:custDataLst>
          </p:nvPr>
        </p:nvSpPr>
        <p:spPr/>
        <p:txBody>
          <a:bodyPr/>
          <a:lstStyle/>
          <a:p>
            <a:r>
              <a:rPr lang="zh-CN" altLang="en-US"/>
              <a:t>Transformer核心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idx="16389"/>
            <p:custDataLst>
              <p:tags r:id="rId9"/>
            </p:custDataLst>
          </p:nvPr>
        </p:nvSpPr>
        <p:spPr/>
        <p:txBody>
          <a:bodyPr>
            <a:normAutofit fontScale="90000"/>
          </a:bodyPr>
          <a:lstStyle/>
          <a:p>
            <a:r>
              <a:rPr lang="zh-CN" altLang="en-US"/>
              <a:t>关键组件多头注意力，生成查询、键、值矩阵，子空间独立计算，拼接输出经线性变换，展现序列依赖捕捉能力。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99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16388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残差连接与层归一化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6389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zh-CN" altLang="en-US"/>
              <a:t>04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99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z="3300"/>
              <a:t>残差连接与层归一化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609600" y="1727200"/>
            <a:ext cx="10972800" cy="4318000"/>
            <a:chOff x="960" y="2720"/>
            <a:chExt cx="17280" cy="6800"/>
          </a:xfrm>
        </p:grpSpPr>
      </p:grpSp>
      <p:sp>
        <p:nvSpPr>
          <p:cNvPr id="3" name="文本占位符 2"/>
          <p:cNvSpPr>
            <a:spLocks noGrp="1"/>
          </p:cNvSpPr>
          <p:nvPr>
            <p:ph type="body" idx="16386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zh-CN" altLang="en-US"/>
              <a:t>残差连接</a:t>
            </a:r>
          </a:p>
        </p:txBody>
      </p:sp>
      <p:sp>
        <p:nvSpPr>
          <p:cNvPr id="4" name="装饰  2"/>
          <p:cNvSpPr>
            <a:spLocks noGrp="1"/>
          </p:cNvSpPr>
          <p:nvPr>
            <p:ph type="body" idx="16394" hasCustomPrompt="1"/>
            <p:custDataLst>
              <p:tags r:id="rId4"/>
            </p:custDataLst>
          </p:nvPr>
        </p:nvSpPr>
        <p:spPr/>
        <p:txBody>
          <a:bodyPr>
            <a:noAutofit/>
          </a:bodyPr>
          <a:lstStyle/>
          <a:p>
            <a:pPr>
              <a:buNone/>
            </a:pP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7"/>
            <p:custDataLst>
              <p:tags r:id="rId5"/>
            </p:custDataLst>
          </p:nvPr>
        </p:nvSpPr>
        <p:spPr/>
        <p:txBody>
          <a:bodyPr/>
          <a:lstStyle/>
          <a:p>
            <a:r>
              <a:rPr lang="zh-CN" altLang="en-US"/>
              <a:t>在深度学习中，残差连接通过跳过一层或多层网络，直接将输入添加到输出，有效缓解了梯度消失问题，支持更深层次网络的训练。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idx="16388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层归一化</a:t>
            </a:r>
          </a:p>
        </p:txBody>
      </p:sp>
      <p:sp>
        <p:nvSpPr>
          <p:cNvPr id="7" name="装饰  5"/>
          <p:cNvSpPr>
            <a:spLocks noGrp="1"/>
          </p:cNvSpPr>
          <p:nvPr>
            <p:ph type="body" idx="16395" hasCustomPrompt="1"/>
            <p:custDataLst>
              <p:tags r:id="rId7"/>
            </p:custDataLst>
          </p:nvPr>
        </p:nvSpPr>
        <p:spPr/>
        <p:txBody>
          <a:bodyPr>
            <a:noAutofit/>
          </a:bodyPr>
          <a:lstStyle/>
          <a:p>
            <a:pPr>
              <a:buNone/>
            </a:pPr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6389"/>
            <p:custDataLst>
              <p:tags r:id="rId8"/>
            </p:custDataLst>
          </p:nvPr>
        </p:nvSpPr>
        <p:spPr/>
        <p:txBody>
          <a:bodyPr/>
          <a:lstStyle/>
          <a:p>
            <a:r>
              <a:rPr lang="zh-CN" altLang="en-US"/>
              <a:t>层归一化技术在每层网络中对输入数据进行标准化处理，消除内部协变量偏移，提高了模型训练的稳定性和效率。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idx="16390"/>
            <p:custDataLst>
              <p:tags r:id="rId9"/>
            </p:custDataLst>
          </p:nvPr>
        </p:nvSpPr>
        <p:spPr/>
        <p:txBody>
          <a:bodyPr/>
          <a:lstStyle/>
          <a:p>
            <a:r>
              <a:rPr lang="zh-CN" altLang="en-US"/>
              <a:t>深层网络优化</a:t>
            </a:r>
          </a:p>
        </p:txBody>
      </p:sp>
      <p:sp>
        <p:nvSpPr>
          <p:cNvPr id="10" name="装饰  8"/>
          <p:cNvSpPr>
            <a:spLocks noGrp="1"/>
          </p:cNvSpPr>
          <p:nvPr>
            <p:ph type="body" idx="16396" hasCustomPrompt="1"/>
            <p:custDataLst>
              <p:tags r:id="rId10"/>
            </p:custDataLst>
          </p:nvPr>
        </p:nvSpPr>
        <p:spPr/>
        <p:txBody>
          <a:bodyPr>
            <a:noAutofit/>
          </a:bodyPr>
          <a:lstStyle/>
          <a:p>
            <a:pPr>
              <a:buNone/>
            </a:pP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idx="16391"/>
            <p:custDataLst>
              <p:tags r:id="rId11"/>
            </p:custDataLst>
          </p:nvPr>
        </p:nvSpPr>
        <p:spPr/>
        <p:txBody>
          <a:bodyPr/>
          <a:lstStyle/>
          <a:p>
            <a:r>
              <a:rPr lang="zh-CN" altLang="en-US"/>
              <a:t>结合残差连接与层归一化，深层神经网络能更好地收敛，训练过程更加稳定，显著提升了模型的性能和泛化能力。</a:t>
            </a:r>
          </a:p>
        </p:txBody>
      </p:sp>
      <p:sp>
        <p:nvSpPr>
          <p:cNvPr id="12" name="文本占位符 11"/>
          <p:cNvSpPr>
            <a:spLocks noGrp="1"/>
          </p:cNvSpPr>
          <p:nvPr>
            <p:ph type="body" idx="16392"/>
            <p:custDataLst>
              <p:tags r:id="rId12"/>
            </p:custDataLst>
          </p:nvPr>
        </p:nvSpPr>
        <p:spPr/>
        <p:txBody>
          <a:bodyPr/>
          <a:lstStyle/>
          <a:p>
            <a:r>
              <a:rPr lang="zh-CN" altLang="en-US"/>
              <a:t>神经网络组件</a:t>
            </a:r>
          </a:p>
        </p:txBody>
      </p:sp>
      <p:sp>
        <p:nvSpPr>
          <p:cNvPr id="13" name="装饰  1"/>
          <p:cNvSpPr>
            <a:spLocks noGrp="1"/>
          </p:cNvSpPr>
          <p:nvPr>
            <p:ph type="body" idx="16397" hasCustomPrompt="1"/>
            <p:custDataLst>
              <p:tags r:id="rId13"/>
            </p:custDataLst>
          </p:nvPr>
        </p:nvSpPr>
        <p:spPr/>
        <p:txBody>
          <a:bodyPr>
            <a:noAutofit/>
          </a:bodyPr>
          <a:lstStyle/>
          <a:p>
            <a:pPr>
              <a:buNone/>
            </a:pPr>
            <a:endParaRPr lang="zh-CN" altLang="en-US"/>
          </a:p>
        </p:txBody>
      </p:sp>
      <p:sp>
        <p:nvSpPr>
          <p:cNvPr id="14" name="文本占位符 13"/>
          <p:cNvSpPr>
            <a:spLocks noGrp="1"/>
          </p:cNvSpPr>
          <p:nvPr>
            <p:ph type="body" idx="16393"/>
            <p:custDataLst>
              <p:tags r:id="rId14"/>
            </p:custDataLst>
          </p:nvPr>
        </p:nvSpPr>
        <p:spPr/>
        <p:txBody>
          <a:bodyPr/>
          <a:lstStyle/>
          <a:p>
            <a:r>
              <a:rPr lang="zh-CN" altLang="en-US"/>
              <a:t>残差连接与层归一化作为关键组件，协同作用于深层神经网络，共同促进模型训练的高效与稳定。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99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6386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CONTENTS</a:t>
            </a:r>
          </a:p>
        </p:txBody>
      </p:sp>
      <p:grpSp>
        <p:nvGrpSpPr>
          <p:cNvPr id="19" name="组合 18"/>
          <p:cNvGrpSpPr/>
          <p:nvPr/>
        </p:nvGrpSpPr>
        <p:grpSpPr>
          <a:xfrm>
            <a:off x="4070350" y="1295400"/>
            <a:ext cx="7258050" cy="4267200"/>
            <a:chOff x="6410" y="2040"/>
            <a:chExt cx="11430" cy="6720"/>
          </a:xfrm>
        </p:grpSpPr>
      </p:grpSp>
      <p:sp>
        <p:nvSpPr>
          <p:cNvPr id="3" name="标题 2"/>
          <p:cNvSpPr>
            <a:spLocks noGrp="1"/>
          </p:cNvSpPr>
          <p:nvPr>
            <p:ph type="ctrTitle" idx="16385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zh-CN" altLang="en-US" sz="4500"/>
              <a:t>目录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idx="16388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zh-CN" altLang="en-US"/>
              <a:t>01</a:t>
            </a:r>
          </a:p>
        </p:txBody>
      </p:sp>
      <p:sp>
        <p:nvSpPr>
          <p:cNvPr id="5" name="装饰  3"/>
          <p:cNvSpPr>
            <a:spLocks noGrp="1"/>
          </p:cNvSpPr>
          <p:nvPr>
            <p:ph type="body" idx="16397" hasCustomPrompt="1"/>
            <p:custDataLst>
              <p:tags r:id="rId5"/>
            </p:custDataLst>
          </p:nvPr>
        </p:nvSpPr>
        <p:spPr/>
        <p:txBody>
          <a:bodyPr>
            <a:noAutofit/>
          </a:bodyPr>
          <a:lstStyle/>
          <a:p>
            <a:pPr>
              <a:buNone/>
            </a:pP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Seq2Seq模型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idx="16390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02</a:t>
            </a:r>
          </a:p>
        </p:txBody>
      </p:sp>
      <p:sp>
        <p:nvSpPr>
          <p:cNvPr id="8" name="装饰  6"/>
          <p:cNvSpPr>
            <a:spLocks noGrp="1"/>
          </p:cNvSpPr>
          <p:nvPr>
            <p:ph type="body" idx="16398" hasCustomPrompt="1"/>
            <p:custDataLst>
              <p:tags r:id="rId8"/>
            </p:custDataLst>
          </p:nvPr>
        </p:nvSpPr>
        <p:spPr/>
        <p:txBody>
          <a:bodyPr>
            <a:noAutofit/>
          </a:bodyPr>
          <a:lstStyle/>
          <a:p>
            <a:pPr>
              <a:buNone/>
            </a:pP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idx="16389"/>
            <p:custDataLst>
              <p:tags r:id="rId9"/>
            </p:custDataLst>
          </p:nvPr>
        </p:nvSpPr>
        <p:spPr/>
        <p:txBody>
          <a:bodyPr/>
          <a:lstStyle/>
          <a:p>
            <a:r>
              <a:rPr lang="zh-CN" altLang="en-US"/>
              <a:t>分词与嵌入层</a:t>
            </a:r>
          </a:p>
        </p:txBody>
      </p:sp>
      <p:sp>
        <p:nvSpPr>
          <p:cNvPr id="10" name="文本占位符 9"/>
          <p:cNvSpPr>
            <a:spLocks noGrp="1"/>
          </p:cNvSpPr>
          <p:nvPr>
            <p:ph type="body" idx="16392"/>
            <p:custDataLst>
              <p:tags r:id="rId10"/>
            </p:custDataLst>
          </p:nvPr>
        </p:nvSpPr>
        <p:spPr/>
        <p:txBody>
          <a:bodyPr/>
          <a:lstStyle/>
          <a:p>
            <a:r>
              <a:rPr lang="zh-CN" altLang="en-US"/>
              <a:t>03</a:t>
            </a:r>
          </a:p>
        </p:txBody>
      </p:sp>
      <p:sp>
        <p:nvSpPr>
          <p:cNvPr id="11" name="装饰  9"/>
          <p:cNvSpPr>
            <a:spLocks noGrp="1"/>
          </p:cNvSpPr>
          <p:nvPr>
            <p:ph type="body" idx="16399" hasCustomPrompt="1"/>
            <p:custDataLst>
              <p:tags r:id="rId11"/>
            </p:custDataLst>
          </p:nvPr>
        </p:nvSpPr>
        <p:spPr/>
        <p:txBody>
          <a:bodyPr>
            <a:noAutofit/>
          </a:bodyPr>
          <a:lstStyle/>
          <a:p>
            <a:pPr>
              <a:buNone/>
            </a:pP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91"/>
            <p:custDataLst>
              <p:tags r:id="rId12"/>
            </p:custDataLst>
          </p:nvPr>
        </p:nvSpPr>
        <p:spPr/>
        <p:txBody>
          <a:bodyPr/>
          <a:lstStyle/>
          <a:p>
            <a:r>
              <a:rPr lang="zh-CN" altLang="en-US"/>
              <a:t>自注意力与多头注意力机制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idx="16394"/>
            <p:custDataLst>
              <p:tags r:id="rId13"/>
            </p:custDataLst>
          </p:nvPr>
        </p:nvSpPr>
        <p:spPr/>
        <p:txBody>
          <a:bodyPr/>
          <a:lstStyle/>
          <a:p>
            <a:r>
              <a:rPr lang="zh-CN" altLang="en-US"/>
              <a:t>04</a:t>
            </a:r>
          </a:p>
        </p:txBody>
      </p:sp>
      <p:sp>
        <p:nvSpPr>
          <p:cNvPr id="14" name="装饰  2"/>
          <p:cNvSpPr>
            <a:spLocks noGrp="1"/>
          </p:cNvSpPr>
          <p:nvPr>
            <p:ph type="body" idx="16400" hasCustomPrompt="1"/>
            <p:custDataLst>
              <p:tags r:id="rId14"/>
            </p:custDataLst>
          </p:nvPr>
        </p:nvSpPr>
        <p:spPr/>
        <p:txBody>
          <a:bodyPr>
            <a:noAutofit/>
          </a:bodyPr>
          <a:lstStyle/>
          <a:p>
            <a:pPr>
              <a:buNone/>
            </a:pPr>
            <a:endParaRPr lang="zh-CN" altLang="en-US"/>
          </a:p>
        </p:txBody>
      </p:sp>
      <p:sp>
        <p:nvSpPr>
          <p:cNvPr id="15" name="文本占位符 14"/>
          <p:cNvSpPr>
            <a:spLocks noGrp="1"/>
          </p:cNvSpPr>
          <p:nvPr>
            <p:ph type="body" idx="16393"/>
            <p:custDataLst>
              <p:tags r:id="rId15"/>
            </p:custDataLst>
          </p:nvPr>
        </p:nvSpPr>
        <p:spPr/>
        <p:txBody>
          <a:bodyPr/>
          <a:lstStyle/>
          <a:p>
            <a:r>
              <a:rPr lang="zh-CN" altLang="en-US"/>
              <a:t>残差连接与层归一化</a:t>
            </a:r>
          </a:p>
        </p:txBody>
      </p:sp>
      <p:sp>
        <p:nvSpPr>
          <p:cNvPr id="16" name="文本占位符 15"/>
          <p:cNvSpPr>
            <a:spLocks noGrp="1"/>
          </p:cNvSpPr>
          <p:nvPr>
            <p:ph type="body" idx="16396"/>
            <p:custDataLst>
              <p:tags r:id="rId16"/>
            </p:custDataLst>
          </p:nvPr>
        </p:nvSpPr>
        <p:spPr/>
        <p:txBody>
          <a:bodyPr/>
          <a:lstStyle/>
          <a:p>
            <a:r>
              <a:rPr lang="zh-CN" altLang="en-US"/>
              <a:t>05</a:t>
            </a:r>
          </a:p>
        </p:txBody>
      </p:sp>
      <p:sp>
        <p:nvSpPr>
          <p:cNvPr id="17" name="装饰  5"/>
          <p:cNvSpPr>
            <a:spLocks noGrp="1"/>
          </p:cNvSpPr>
          <p:nvPr>
            <p:ph type="body" idx="16401" hasCustomPrompt="1"/>
            <p:custDataLst>
              <p:tags r:id="rId17"/>
            </p:custDataLst>
          </p:nvPr>
        </p:nvSpPr>
        <p:spPr/>
        <p:txBody>
          <a:bodyPr>
            <a:noAutofit/>
          </a:bodyPr>
          <a:lstStyle/>
          <a:p>
            <a:pPr>
              <a:buNone/>
            </a:pPr>
            <a:endParaRPr lang="zh-CN" altLang="en-US"/>
          </a:p>
        </p:txBody>
      </p:sp>
      <p:sp>
        <p:nvSpPr>
          <p:cNvPr id="18" name="文本占位符 17"/>
          <p:cNvSpPr>
            <a:spLocks noGrp="1"/>
          </p:cNvSpPr>
          <p:nvPr>
            <p:ph type="body" idx="16395"/>
            <p:custDataLst>
              <p:tags r:id="rId18"/>
            </p:custDataLst>
          </p:nvPr>
        </p:nvSpPr>
        <p:spPr/>
        <p:txBody>
          <a:bodyPr/>
          <a:lstStyle/>
          <a:p>
            <a:r>
              <a:rPr lang="zh-CN" altLang="en-US"/>
              <a:t>位置编码器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99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z="3300"/>
              <a:t>残差连接层的实现</a:t>
            </a:r>
          </a:p>
        </p:txBody>
      </p:sp>
      <p:grpSp>
        <p:nvGrpSpPr>
          <p:cNvPr id="27" name="组合 26"/>
          <p:cNvGrpSpPr/>
          <p:nvPr/>
        </p:nvGrpSpPr>
        <p:grpSpPr>
          <a:xfrm>
            <a:off x="609600" y="1524000"/>
            <a:ext cx="10972800" cy="4724400"/>
            <a:chOff x="960" y="2400"/>
            <a:chExt cx="17280" cy="7440"/>
          </a:xfrm>
        </p:grpSpPr>
      </p:grpSp>
      <p:sp>
        <p:nvSpPr>
          <p:cNvPr id="3" name="装饰  1"/>
          <p:cNvSpPr>
            <a:spLocks noGrp="1"/>
          </p:cNvSpPr>
          <p:nvPr>
            <p:ph type="body" idx="16395" hasCustomPrompt="1"/>
            <p:custDataLst>
              <p:tags r:id="rId3"/>
            </p:custDataLst>
          </p:nvPr>
        </p:nvSpPr>
        <p:spPr/>
        <p:txBody>
          <a:bodyPr>
            <a:noAutofit/>
          </a:bodyPr>
          <a:lstStyle/>
          <a:p>
            <a:pPr>
              <a:buNone/>
            </a:pPr>
            <a:endParaRPr lang="zh-CN" altLang="en-US"/>
          </a:p>
        </p:txBody>
      </p:sp>
      <p:sp>
        <p:nvSpPr>
          <p:cNvPr id="4" name="装饰  2"/>
          <p:cNvSpPr>
            <a:spLocks noGrp="1"/>
          </p:cNvSpPr>
          <p:nvPr>
            <p:ph type="body" idx="16396" hasCustomPrompt="1"/>
            <p:custDataLst>
              <p:tags r:id="rId4"/>
            </p:custDataLst>
          </p:nvPr>
        </p:nvSpPr>
        <p:spPr/>
        <p:txBody>
          <a:bodyPr>
            <a:noAutofit/>
          </a:bodyPr>
          <a:lstStyle/>
          <a:p>
            <a:pPr>
              <a:buNone/>
            </a:pPr>
            <a:endParaRPr lang="zh-CN" altLang="en-US"/>
          </a:p>
        </p:txBody>
      </p:sp>
      <p:pic>
        <p:nvPicPr>
          <p:cNvPr id="23" name="图片占位符 22" descr="base\assets\7"/>
          <p:cNvPicPr>
            <a:picLocks noGrp="1" noChangeAspect="1"/>
          </p:cNvPicPr>
          <p:nvPr>
            <p:ph type="pic" idx="16394"/>
            <p:custDataLst>
              <p:tags r:id="rId5"/>
            </p:custDataLst>
          </p:nvPr>
        </p:nvPicPr>
        <p:blipFill>
          <a:blip r:embed="rId24">
            <a:extLst>
              <a:ext uri="{96DAC541-7B7A-43D3-8B79-37D633B846F1}">
                <asvg:svgBlip xmlns:asvg="http://schemas.microsoft.com/office/drawing/2016/SVG/main" xmlns="" r:embed="rId25"/>
              </a:ext>
            </a:extLst>
          </a:blip>
          <a:stretch>
            <a:fillRect/>
          </a:stretch>
        </p:blipFill>
        <p:spPr>
          <a:xfrm>
            <a:off x="1198880" y="2303780"/>
            <a:ext cx="650240" cy="650240"/>
          </a:xfrm>
          <a:prstGeom prst="rect">
            <a:avLst/>
          </a:prstGeom>
        </p:spPr>
      </p:pic>
      <p:sp>
        <p:nvSpPr>
          <p:cNvPr id="6" name="文本占位符 5"/>
          <p:cNvSpPr>
            <a:spLocks noGrp="1"/>
          </p:cNvSpPr>
          <p:nvPr>
            <p:ph type="body" idx="16386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残差连接原理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idx="16387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通过构建捷径路径，残差连接有效解决深层网络梯度消失，提升信息流效率，优化深层神经网络训练。</a:t>
            </a:r>
          </a:p>
        </p:txBody>
      </p:sp>
      <p:sp>
        <p:nvSpPr>
          <p:cNvPr id="8" name="装饰  6"/>
          <p:cNvSpPr>
            <a:spLocks noGrp="1"/>
          </p:cNvSpPr>
          <p:nvPr>
            <p:ph type="body" idx="16398" hasCustomPrompt="1"/>
            <p:custDataLst>
              <p:tags r:id="rId8"/>
            </p:custDataLst>
          </p:nvPr>
        </p:nvSpPr>
        <p:spPr/>
        <p:txBody>
          <a:bodyPr>
            <a:noAutofit/>
          </a:bodyPr>
          <a:lstStyle/>
          <a:p>
            <a:pPr>
              <a:buNone/>
            </a:pPr>
            <a:endParaRPr lang="zh-CN" altLang="en-US"/>
          </a:p>
        </p:txBody>
      </p:sp>
      <p:sp>
        <p:nvSpPr>
          <p:cNvPr id="9" name="装饰  7"/>
          <p:cNvSpPr>
            <a:spLocks noGrp="1"/>
          </p:cNvSpPr>
          <p:nvPr>
            <p:ph type="body" idx="16399" hasCustomPrompt="1"/>
            <p:custDataLst>
              <p:tags r:id="rId9"/>
            </p:custDataLst>
          </p:nvPr>
        </p:nvSpPr>
        <p:spPr/>
        <p:txBody>
          <a:bodyPr>
            <a:noAutofit/>
          </a:bodyPr>
          <a:lstStyle/>
          <a:p>
            <a:pPr>
              <a:buNone/>
            </a:pPr>
            <a:endParaRPr lang="zh-CN" altLang="en-US"/>
          </a:p>
        </p:txBody>
      </p:sp>
      <p:pic>
        <p:nvPicPr>
          <p:cNvPr id="24" name="图片占位符 23" descr="base\assets\2"/>
          <p:cNvPicPr>
            <a:picLocks noGrp="1" noChangeAspect="1"/>
          </p:cNvPicPr>
          <p:nvPr>
            <p:ph type="pic" idx="16397"/>
            <p:custDataLst>
              <p:tags r:id="rId10"/>
            </p:custDataLst>
          </p:nvPr>
        </p:nvPicPr>
        <p:blipFill>
          <a:blip r:embed="rId26">
            <a:extLst>
              <a:ext uri="{96DAC541-7B7A-43D3-8B79-37D633B846F1}">
                <asvg:svgBlip xmlns:asvg="http://schemas.microsoft.com/office/drawing/2016/SVG/main" xmlns="" r:embed="rId27"/>
              </a:ext>
            </a:extLst>
          </a:blip>
          <a:stretch>
            <a:fillRect/>
          </a:stretch>
        </p:blipFill>
        <p:spPr>
          <a:xfrm>
            <a:off x="6837680" y="2303780"/>
            <a:ext cx="650240" cy="650240"/>
          </a:xfrm>
          <a:prstGeom prst="rect">
            <a:avLst/>
          </a:prstGeom>
        </p:spPr>
      </p:pic>
      <p:sp>
        <p:nvSpPr>
          <p:cNvPr id="11" name="文本占位符 10"/>
          <p:cNvSpPr>
            <a:spLocks noGrp="1"/>
          </p:cNvSpPr>
          <p:nvPr>
            <p:ph type="body" idx="16388"/>
            <p:custDataLst>
              <p:tags r:id="rId11"/>
            </p:custDataLst>
          </p:nvPr>
        </p:nvSpPr>
        <p:spPr/>
        <p:txBody>
          <a:bodyPr/>
          <a:lstStyle/>
          <a:p>
            <a:r>
              <a:rPr lang="zh-CN" altLang="en-US"/>
              <a:t>残差学习结构</a:t>
            </a:r>
          </a:p>
        </p:txBody>
      </p:sp>
      <p:sp>
        <p:nvSpPr>
          <p:cNvPr id="12" name="文本占位符 11"/>
          <p:cNvSpPr>
            <a:spLocks noGrp="1"/>
          </p:cNvSpPr>
          <p:nvPr>
            <p:ph type="body" idx="16389"/>
            <p:custDataLst>
              <p:tags r:id="rId12"/>
            </p:custDataLst>
          </p:nvPr>
        </p:nvSpPr>
        <p:spPr/>
        <p:txBody>
          <a:bodyPr/>
          <a:lstStyle/>
          <a:p>
            <a:r>
              <a:rPr lang="zh-CN" altLang="en-US"/>
              <a:t>展示于图1-6，残差学习结构中，输入直接与经多层变换的输出相加，避免梯度传播受层数增加的影响。</a:t>
            </a:r>
          </a:p>
        </p:txBody>
      </p:sp>
      <p:sp>
        <p:nvSpPr>
          <p:cNvPr id="13" name="装饰  1"/>
          <p:cNvSpPr>
            <a:spLocks noGrp="1"/>
          </p:cNvSpPr>
          <p:nvPr>
            <p:ph type="body" idx="16401" hasCustomPrompt="1"/>
            <p:custDataLst>
              <p:tags r:id="rId13"/>
            </p:custDataLst>
          </p:nvPr>
        </p:nvSpPr>
        <p:spPr/>
        <p:txBody>
          <a:bodyPr>
            <a:noAutofit/>
          </a:bodyPr>
          <a:lstStyle/>
          <a:p>
            <a:pPr>
              <a:buNone/>
            </a:pPr>
            <a:endParaRPr lang="zh-CN" altLang="en-US"/>
          </a:p>
        </p:txBody>
      </p:sp>
      <p:sp>
        <p:nvSpPr>
          <p:cNvPr id="14" name="装饰  2"/>
          <p:cNvSpPr>
            <a:spLocks noGrp="1"/>
          </p:cNvSpPr>
          <p:nvPr>
            <p:ph type="body" idx="16402" hasCustomPrompt="1"/>
            <p:custDataLst>
              <p:tags r:id="rId14"/>
            </p:custDataLst>
          </p:nvPr>
        </p:nvSpPr>
        <p:spPr/>
        <p:txBody>
          <a:bodyPr>
            <a:noAutofit/>
          </a:bodyPr>
          <a:lstStyle/>
          <a:p>
            <a:pPr>
              <a:buNone/>
            </a:pPr>
            <a:endParaRPr lang="zh-CN" altLang="en-US"/>
          </a:p>
        </p:txBody>
      </p:sp>
      <p:pic>
        <p:nvPicPr>
          <p:cNvPr id="25" name="图片占位符 24" descr="base\assets\3"/>
          <p:cNvPicPr>
            <a:picLocks noGrp="1" noChangeAspect="1"/>
          </p:cNvPicPr>
          <p:nvPr>
            <p:ph type="pic" idx="16400"/>
            <p:custDataLst>
              <p:tags r:id="rId15"/>
            </p:custDataLst>
          </p:nvPr>
        </p:nvPicPr>
        <p:blipFill>
          <a:blip r:embed="rId28">
            <a:extLst>
              <a:ext uri="{96DAC541-7B7A-43D3-8B79-37D633B846F1}">
                <asvg:svgBlip xmlns:asvg="http://schemas.microsoft.com/office/drawing/2016/SVG/main" xmlns="" r:embed="rId29"/>
              </a:ext>
            </a:extLst>
          </a:blip>
          <a:stretch>
            <a:fillRect/>
          </a:stretch>
        </p:blipFill>
        <p:spPr>
          <a:xfrm>
            <a:off x="1198880" y="4818380"/>
            <a:ext cx="650240" cy="650240"/>
          </a:xfrm>
          <a:prstGeom prst="rect">
            <a:avLst/>
          </a:prstGeom>
        </p:spPr>
      </p:pic>
      <p:sp>
        <p:nvSpPr>
          <p:cNvPr id="16" name="文本占位符 15"/>
          <p:cNvSpPr>
            <a:spLocks noGrp="1"/>
          </p:cNvSpPr>
          <p:nvPr>
            <p:ph type="body" idx="16390"/>
            <p:custDataLst>
              <p:tags r:id="rId16"/>
            </p:custDataLst>
          </p:nvPr>
        </p:nvSpPr>
        <p:spPr/>
        <p:txBody>
          <a:bodyPr/>
          <a:lstStyle/>
          <a:p>
            <a:r>
              <a:rPr lang="zh-CN" altLang="en-US"/>
              <a:t>非线性激活作用</a:t>
            </a:r>
          </a:p>
        </p:txBody>
      </p:sp>
      <p:sp>
        <p:nvSpPr>
          <p:cNvPr id="17" name="文本占位符 16"/>
          <p:cNvSpPr>
            <a:spLocks noGrp="1"/>
          </p:cNvSpPr>
          <p:nvPr>
            <p:ph type="body" idx="16391"/>
            <p:custDataLst>
              <p:tags r:id="rId17"/>
            </p:custDataLst>
          </p:nvPr>
        </p:nvSpPr>
        <p:spPr/>
        <p:txBody>
          <a:bodyPr/>
          <a:lstStyle/>
          <a:p>
            <a:r>
              <a:rPr lang="zh-CN" altLang="en-US"/>
              <a:t>权重层经两次ReLU激活，增强学习能力，捕捉输入信息深层特征，促进网络性能提升。</a:t>
            </a:r>
          </a:p>
        </p:txBody>
      </p:sp>
      <p:sp>
        <p:nvSpPr>
          <p:cNvPr id="18" name="装饰  6"/>
          <p:cNvSpPr>
            <a:spLocks noGrp="1"/>
          </p:cNvSpPr>
          <p:nvPr>
            <p:ph type="body" idx="16404" hasCustomPrompt="1"/>
            <p:custDataLst>
              <p:tags r:id="rId18"/>
            </p:custDataLst>
          </p:nvPr>
        </p:nvSpPr>
        <p:spPr/>
        <p:txBody>
          <a:bodyPr>
            <a:noAutofit/>
          </a:bodyPr>
          <a:lstStyle/>
          <a:p>
            <a:pPr>
              <a:buNone/>
            </a:pPr>
            <a:endParaRPr lang="zh-CN" altLang="en-US"/>
          </a:p>
        </p:txBody>
      </p:sp>
      <p:sp>
        <p:nvSpPr>
          <p:cNvPr id="19" name="装饰  7"/>
          <p:cNvSpPr>
            <a:spLocks noGrp="1"/>
          </p:cNvSpPr>
          <p:nvPr>
            <p:ph type="body" idx="16405" hasCustomPrompt="1"/>
            <p:custDataLst>
              <p:tags r:id="rId19"/>
            </p:custDataLst>
          </p:nvPr>
        </p:nvSpPr>
        <p:spPr/>
        <p:txBody>
          <a:bodyPr>
            <a:noAutofit/>
          </a:bodyPr>
          <a:lstStyle/>
          <a:p>
            <a:pPr>
              <a:buNone/>
            </a:pPr>
            <a:endParaRPr lang="zh-CN" altLang="en-US"/>
          </a:p>
        </p:txBody>
      </p:sp>
      <p:pic>
        <p:nvPicPr>
          <p:cNvPr id="26" name="图片占位符 25" descr="base\assets\10"/>
          <p:cNvPicPr>
            <a:picLocks noGrp="1" noChangeAspect="1"/>
          </p:cNvPicPr>
          <p:nvPr>
            <p:ph type="pic" idx="16403"/>
            <p:custDataLst>
              <p:tags r:id="rId20"/>
            </p:custDataLst>
          </p:nvPr>
        </p:nvPicPr>
        <p:blipFill>
          <a:blip r:embed="rId30">
            <a:extLst>
              <a:ext uri="{96DAC541-7B7A-43D3-8B79-37D633B846F1}">
                <asvg:svgBlip xmlns:asvg="http://schemas.microsoft.com/office/drawing/2016/SVG/main" xmlns="" r:embed="rId31"/>
              </a:ext>
            </a:extLst>
          </a:blip>
          <a:stretch>
            <a:fillRect/>
          </a:stretch>
        </p:blipFill>
        <p:spPr>
          <a:xfrm>
            <a:off x="6837680" y="4818380"/>
            <a:ext cx="650240" cy="650240"/>
          </a:xfrm>
          <a:prstGeom prst="rect">
            <a:avLst/>
          </a:prstGeom>
        </p:spPr>
      </p:pic>
      <p:sp>
        <p:nvSpPr>
          <p:cNvPr id="21" name="文本占位符 20"/>
          <p:cNvSpPr>
            <a:spLocks noGrp="1"/>
          </p:cNvSpPr>
          <p:nvPr>
            <p:ph type="body" idx="16392"/>
            <p:custDataLst>
              <p:tags r:id="rId21"/>
            </p:custDataLst>
          </p:nvPr>
        </p:nvSpPr>
        <p:spPr/>
        <p:txBody>
          <a:bodyPr/>
          <a:lstStyle/>
          <a:p>
            <a:r>
              <a:rPr lang="zh-CN" altLang="en-US"/>
              <a:t>残差连接网络层实现</a:t>
            </a:r>
          </a:p>
        </p:txBody>
      </p:sp>
      <p:sp>
        <p:nvSpPr>
          <p:cNvPr id="22" name="文本占位符 21"/>
          <p:cNvSpPr>
            <a:spLocks noGrp="1"/>
          </p:cNvSpPr>
          <p:nvPr>
            <p:ph type="body" idx="16393"/>
            <p:custDataLst>
              <p:tags r:id="rId22"/>
            </p:custDataLst>
          </p:nvPr>
        </p:nvSpPr>
        <p:spPr/>
        <p:txBody>
          <a:bodyPr/>
          <a:lstStyle/>
          <a:p>
            <a:r>
              <a:rPr lang="zh-CN" altLang="en-US"/>
              <a:t>代码示例结合卷积与激活函数，构建含残差连接的网络层，有效提升深度学习模型训练效果。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99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z="3000"/>
              <a:t>层归一化与训练稳定性</a:t>
            </a:r>
          </a:p>
        </p:txBody>
      </p:sp>
      <p:grpSp>
        <p:nvGrpSpPr>
          <p:cNvPr id="16" name="组合 15"/>
          <p:cNvGrpSpPr/>
          <p:nvPr/>
        </p:nvGrpSpPr>
        <p:grpSpPr>
          <a:xfrm>
            <a:off x="4648200" y="2184400"/>
            <a:ext cx="6477000" cy="3403600"/>
            <a:chOff x="7320" y="3440"/>
            <a:chExt cx="10200" cy="5360"/>
          </a:xfrm>
        </p:grpSpPr>
      </p:grpSp>
      <p:pic>
        <p:nvPicPr>
          <p:cNvPr id="17" name="内容占位符 16" descr="f1b7c1146f007bffed02f443bbb45d00"/>
          <p:cNvPicPr>
            <a:picLocks noGrp="1" noChangeAspect="1"/>
          </p:cNvPicPr>
          <p:nvPr>
            <p:ph idx="16394"/>
            <p:custDataLst>
              <p:tags r:id="rId3"/>
            </p:custDataLst>
          </p:nvPr>
        </p:nvPicPr>
        <p:blipFill>
          <a:blip r:embed="rId14"/>
          <a:srcRect l="12097" r="12097"/>
          <a:stretch>
            <a:fillRect/>
          </a:stretch>
        </p:blipFill>
        <p:spPr>
          <a:xfrm>
            <a:off x="609600" y="1524000"/>
            <a:ext cx="3581400" cy="4724400"/>
          </a:xfrm>
          <a:custGeom>
            <a:avLst/>
            <a:gdLst>
              <a:gd name="connisteX0" fmla="*/ 0 w 3581400"/>
              <a:gd name="connsiteY0" fmla="*/ 203200 h 4724400"/>
              <a:gd name="connisteX1" fmla="*/ 203200 w 3581400"/>
              <a:gd name="connsiteY1" fmla="*/ 0 h 4724400"/>
              <a:gd name="connisteX2" fmla="*/ 3581400 w 3581400"/>
              <a:gd name="connsiteY2" fmla="*/ 0 h 4724400"/>
              <a:gd name="connisteX3" fmla="*/ 3581400 w 3581400"/>
              <a:gd name="connsiteY3" fmla="*/ 4724400 h 4724400"/>
              <a:gd name="connisteX4" fmla="*/ 203200 w 3581400"/>
              <a:gd name="connsiteY4" fmla="*/ 4724400 h 4724400"/>
              <a:gd name="connisteX5" fmla="*/ 0 w 3581400"/>
              <a:gd name="connsiteY5" fmla="*/ 4521200 h 4724400"/>
              <a:gd name="connisteX6" fmla="*/ 0 w 3581400"/>
              <a:gd name="connsiteY6" fmla="*/ 203200 h 472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3581400" h="4724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581400" y="0"/>
                </a:lnTo>
                <a:lnTo>
                  <a:pt x="3581400" y="4724400"/>
                </a:lnTo>
                <a:lnTo>
                  <a:pt x="203200" y="4724400"/>
                </a:lnTo>
                <a:cubicBezTo>
                  <a:pt x="90976" y="4724400"/>
                  <a:pt x="0" y="4633424"/>
                  <a:pt x="0" y="45212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4" name="装饰  2"/>
          <p:cNvSpPr>
            <a:spLocks noGrp="1"/>
          </p:cNvSpPr>
          <p:nvPr>
            <p:ph type="body" idx="16395" hasCustomPrompt="1"/>
            <p:custDataLst>
              <p:tags r:id="rId4"/>
            </p:custDataLst>
          </p:nvPr>
        </p:nvSpPr>
        <p:spPr/>
        <p:txBody>
          <a:bodyPr>
            <a:noAutofit/>
          </a:bodyPr>
          <a:lstStyle/>
          <a:p>
            <a:pPr>
              <a:buNone/>
            </a:pP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5"/>
            </p:custDataLst>
          </p:nvPr>
        </p:nvSpPr>
        <p:spPr/>
        <p:txBody>
          <a:bodyPr/>
          <a:lstStyle/>
          <a:p>
            <a:r>
              <a:rPr lang="zh-CN" altLang="en-US"/>
              <a:t>层归一化简介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层归一化：标准化每层输入，加速神经网络训练，缓解梯度消失。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idx="16388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层归一化特点与应用</a:t>
            </a:r>
          </a:p>
        </p:txBody>
      </p:sp>
      <p:sp>
        <p:nvSpPr>
          <p:cNvPr id="8" name="文本占位符 7"/>
          <p:cNvSpPr>
            <a:spLocks noGrp="1"/>
          </p:cNvSpPr>
          <p:nvPr>
            <p:ph type="body" idx="16389"/>
            <p:custDataLst>
              <p:tags r:id="rId8"/>
            </p:custDataLst>
          </p:nvPr>
        </p:nvSpPr>
        <p:spPr/>
        <p:txBody>
          <a:bodyPr/>
          <a:lstStyle/>
          <a:p>
            <a:r>
              <a:rPr lang="zh-CN" altLang="en-US"/>
              <a:t>层归一化优化网络适应性，适用于序列建模与小批量训练。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idx="16390"/>
            <p:custDataLst>
              <p:tags r:id="rId9"/>
            </p:custDataLst>
          </p:nvPr>
        </p:nvSpPr>
        <p:spPr/>
        <p:txBody>
          <a:bodyPr/>
          <a:lstStyle/>
          <a:p>
            <a:r>
              <a:rPr lang="zh-CN" altLang="en-US"/>
              <a:t>层归一化效果展示</a:t>
            </a:r>
          </a:p>
        </p:txBody>
      </p:sp>
      <p:sp>
        <p:nvSpPr>
          <p:cNvPr id="10" name="文本占位符 9"/>
          <p:cNvSpPr>
            <a:spLocks noGrp="1"/>
          </p:cNvSpPr>
          <p:nvPr>
            <p:ph type="body" idx="16391"/>
            <p:custDataLst>
              <p:tags r:id="rId10"/>
            </p:custDataLst>
          </p:nvPr>
        </p:nvSpPr>
        <p:spPr/>
        <p:txBody>
          <a:bodyPr/>
          <a:lstStyle/>
          <a:p>
            <a:r>
              <a:rPr lang="zh-CN" altLang="en-US"/>
              <a:t>层归一化稳定特征，有效降低训练损失，参数梯度更新正常。</a:t>
            </a:r>
          </a:p>
        </p:txBody>
      </p:sp>
      <p:sp>
        <p:nvSpPr>
          <p:cNvPr id="11" name="文本占位符 10"/>
          <p:cNvSpPr>
            <a:spLocks noGrp="1"/>
          </p:cNvSpPr>
          <p:nvPr>
            <p:ph type="body" idx="16392"/>
            <p:custDataLst>
              <p:tags r:id="rId11"/>
            </p:custDataLst>
          </p:nvPr>
        </p:nvSpPr>
        <p:spPr/>
        <p:txBody>
          <a:bodyPr/>
          <a:lstStyle/>
          <a:p>
            <a:r>
              <a:rPr lang="zh-CN" altLang="en-US"/>
              <a:t>层归一化稳定性验证</a:t>
            </a:r>
          </a:p>
        </p:txBody>
      </p:sp>
      <p:sp>
        <p:nvSpPr>
          <p:cNvPr id="12" name="文本占位符 11"/>
          <p:cNvSpPr>
            <a:spLocks noGrp="1"/>
          </p:cNvSpPr>
          <p:nvPr>
            <p:ph type="body" idx="16393"/>
            <p:custDataLst>
              <p:tags r:id="rId12"/>
            </p:custDataLst>
          </p:nvPr>
        </p:nvSpPr>
        <p:spPr/>
        <p:txBody>
          <a:bodyPr/>
          <a:lstStyle/>
          <a:p>
            <a:r>
              <a:rPr lang="zh-CN" altLang="en-US"/>
              <a:t>验证层归一化稳定性，确保模型输出在不同输入分布下保持一致。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99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16388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位置编码器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6389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zh-CN" altLang="en-US"/>
              <a:t>05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99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z="3000"/>
              <a:t>位置编码器</a:t>
            </a:r>
          </a:p>
        </p:txBody>
      </p:sp>
      <p:grpSp>
        <p:nvGrpSpPr>
          <p:cNvPr id="16" name="组合 15"/>
          <p:cNvGrpSpPr/>
          <p:nvPr/>
        </p:nvGrpSpPr>
        <p:grpSpPr>
          <a:xfrm>
            <a:off x="1066800" y="2184400"/>
            <a:ext cx="6477000" cy="3403600"/>
            <a:chOff x="1680" y="3440"/>
            <a:chExt cx="10200" cy="5360"/>
          </a:xfrm>
        </p:grpSpPr>
      </p:grpSp>
      <p:pic>
        <p:nvPicPr>
          <p:cNvPr id="17" name="内容占位符 16" descr="9eed8389a812ef449e4d89895658279b"/>
          <p:cNvPicPr>
            <a:picLocks noGrp="1" noChangeAspect="1"/>
          </p:cNvPicPr>
          <p:nvPr>
            <p:ph idx="16394"/>
            <p:custDataLst>
              <p:tags r:id="rId3"/>
            </p:custDataLst>
          </p:nvPr>
        </p:nvPicPr>
        <p:blipFill>
          <a:blip r:embed="rId14"/>
          <a:srcRect l="12097" r="12097"/>
          <a:stretch>
            <a:fillRect/>
          </a:stretch>
        </p:blipFill>
        <p:spPr>
          <a:xfrm>
            <a:off x="8001000" y="1524000"/>
            <a:ext cx="3581400" cy="4724400"/>
          </a:xfrm>
          <a:custGeom>
            <a:avLst/>
            <a:gdLst>
              <a:gd name="connisteX0" fmla="*/ 0 w 3581400"/>
              <a:gd name="connsiteY0" fmla="*/ 0 h 4724400"/>
              <a:gd name="connisteX1" fmla="*/ 3378200 w 3581400"/>
              <a:gd name="connsiteY1" fmla="*/ 0 h 4724400"/>
              <a:gd name="connisteX2" fmla="*/ 3581400 w 3581400"/>
              <a:gd name="connsiteY2" fmla="*/ 203200 h 4724400"/>
              <a:gd name="connisteX3" fmla="*/ 3581400 w 3581400"/>
              <a:gd name="connsiteY3" fmla="*/ 4521200 h 4724400"/>
              <a:gd name="connisteX4" fmla="*/ 3378200 w 3581400"/>
              <a:gd name="connsiteY4" fmla="*/ 4724400 h 4724400"/>
              <a:gd name="connisteX5" fmla="*/ 0 w 3581400"/>
              <a:gd name="connsiteY5" fmla="*/ 4724400 h 4724400"/>
              <a:gd name="connisteX6" fmla="*/ 0 w 3581400"/>
              <a:gd name="connsiteY6" fmla="*/ 0 h 472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3581400" h="4724400">
                <a:moveTo>
                  <a:pt x="0" y="0"/>
                </a:moveTo>
                <a:lnTo>
                  <a:pt x="3378200" y="0"/>
                </a:lnTo>
                <a:cubicBezTo>
                  <a:pt x="3490424" y="0"/>
                  <a:pt x="3581400" y="90976"/>
                  <a:pt x="3581400" y="203200"/>
                </a:cubicBezTo>
                <a:lnTo>
                  <a:pt x="3581400" y="4521200"/>
                </a:lnTo>
                <a:cubicBezTo>
                  <a:pt x="3581400" y="4633424"/>
                  <a:pt x="3490424" y="4724400"/>
                  <a:pt x="3378200" y="4724400"/>
                </a:cubicBezTo>
                <a:lnTo>
                  <a:pt x="0" y="472440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4" name="装饰  2"/>
          <p:cNvSpPr>
            <a:spLocks noGrp="1"/>
          </p:cNvSpPr>
          <p:nvPr>
            <p:ph type="body" idx="16395" hasCustomPrompt="1"/>
            <p:custDataLst>
              <p:tags r:id="rId4"/>
            </p:custDataLst>
          </p:nvPr>
        </p:nvSpPr>
        <p:spPr/>
        <p:txBody>
          <a:bodyPr>
            <a:noAutofit/>
          </a:bodyPr>
          <a:lstStyle/>
          <a:p>
            <a:pPr>
              <a:buNone/>
            </a:pP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5"/>
            </p:custDataLst>
          </p:nvPr>
        </p:nvSpPr>
        <p:spPr/>
        <p:txBody>
          <a:bodyPr/>
          <a:lstStyle/>
          <a:p>
            <a:r>
              <a:rPr lang="zh-CN" altLang="en-US"/>
              <a:t>位置编码器原理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通过正弦和余弦函数，为序列中每个位置生成唯一的向量，确保模型能捕捉词序信息。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idx="16388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位置编码器作用</a:t>
            </a:r>
          </a:p>
        </p:txBody>
      </p:sp>
      <p:sp>
        <p:nvSpPr>
          <p:cNvPr id="8" name="文本占位符 7"/>
          <p:cNvSpPr>
            <a:spLocks noGrp="1"/>
          </p:cNvSpPr>
          <p:nvPr>
            <p:ph type="body" idx="16389"/>
            <p:custDataLst>
              <p:tags r:id="rId8"/>
            </p:custDataLst>
          </p:nvPr>
        </p:nvSpPr>
        <p:spPr/>
        <p:txBody>
          <a:bodyPr/>
          <a:lstStyle/>
          <a:p>
            <a:r>
              <a:rPr lang="zh-CN" altLang="en-US"/>
              <a:t>在无序文本中，位置编码器赋予每个词汇特定的位置标识，增强模型对语境的理解能力。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idx="16390"/>
            <p:custDataLst>
              <p:tags r:id="rId9"/>
            </p:custDataLst>
          </p:nvPr>
        </p:nvSpPr>
        <p:spPr/>
        <p:txBody>
          <a:bodyPr/>
          <a:lstStyle/>
          <a:p>
            <a:r>
              <a:rPr lang="zh-CN" altLang="en-US"/>
              <a:t>Transformer应用</a:t>
            </a:r>
          </a:p>
        </p:txBody>
      </p:sp>
      <p:sp>
        <p:nvSpPr>
          <p:cNvPr id="10" name="文本占位符 9"/>
          <p:cNvSpPr>
            <a:spLocks noGrp="1"/>
          </p:cNvSpPr>
          <p:nvPr>
            <p:ph type="body" idx="16391"/>
            <p:custDataLst>
              <p:tags r:id="rId10"/>
            </p:custDataLst>
          </p:nvPr>
        </p:nvSpPr>
        <p:spPr/>
        <p:txBody>
          <a:bodyPr/>
          <a:lstStyle/>
          <a:p>
            <a:r>
              <a:rPr lang="zh-CN" altLang="en-US"/>
              <a:t>位置编码器是Transformer架构的关键组件，它弥补了自注意力机制对序列顺序的忽视。</a:t>
            </a:r>
          </a:p>
        </p:txBody>
      </p:sp>
      <p:sp>
        <p:nvSpPr>
          <p:cNvPr id="11" name="文本占位符 10"/>
          <p:cNvSpPr>
            <a:spLocks noGrp="1"/>
          </p:cNvSpPr>
          <p:nvPr>
            <p:ph type="body" idx="16392"/>
            <p:custDataLst>
              <p:tags r:id="rId11"/>
            </p:custDataLst>
          </p:nvPr>
        </p:nvSpPr>
        <p:spPr/>
        <p:txBody>
          <a:bodyPr/>
          <a:lstStyle/>
          <a:p>
            <a:r>
              <a:rPr lang="zh-CN" altLang="en-US"/>
              <a:t>计算方法详解</a:t>
            </a:r>
          </a:p>
        </p:txBody>
      </p:sp>
      <p:sp>
        <p:nvSpPr>
          <p:cNvPr id="12" name="文本占位符 11"/>
          <p:cNvSpPr>
            <a:spLocks noGrp="1"/>
          </p:cNvSpPr>
          <p:nvPr>
            <p:ph type="body" idx="16393"/>
            <p:custDataLst>
              <p:tags r:id="rId12"/>
            </p:custDataLst>
          </p:nvPr>
        </p:nvSpPr>
        <p:spPr/>
        <p:txBody>
          <a:bodyPr>
            <a:normAutofit/>
          </a:bodyPr>
          <a:lstStyle/>
          <a:p>
            <a:r>
              <a:rPr lang="zh-CN" altLang="en-US"/>
              <a:t>利用位置和维度的组合，位置编码器计算出包含位置信息的向量，优化序列处理效果。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99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z="3000"/>
              <a:t>位置编码的计算与实现</a:t>
            </a:r>
          </a:p>
        </p:txBody>
      </p:sp>
      <p:grpSp>
        <p:nvGrpSpPr>
          <p:cNvPr id="20" name="组合 19"/>
          <p:cNvGrpSpPr/>
          <p:nvPr/>
        </p:nvGrpSpPr>
        <p:grpSpPr>
          <a:xfrm>
            <a:off x="609600" y="1524000"/>
            <a:ext cx="10972800" cy="4724400"/>
            <a:chOff x="960" y="2400"/>
            <a:chExt cx="17280" cy="7440"/>
          </a:xfrm>
        </p:grpSpPr>
      </p:grpSp>
      <p:sp>
        <p:nvSpPr>
          <p:cNvPr id="3" name="装饰  1"/>
          <p:cNvSpPr>
            <a:spLocks noGrp="1"/>
          </p:cNvSpPr>
          <p:nvPr>
            <p:ph type="body" idx="16390" hasCustomPrompt="1"/>
            <p:custDataLst>
              <p:tags r:id="rId3"/>
            </p:custDataLst>
          </p:nvPr>
        </p:nvSpPr>
        <p:spPr/>
        <p:txBody>
          <a:bodyPr>
            <a:noAutofit/>
          </a:bodyPr>
          <a:lstStyle/>
          <a:p>
            <a:pPr>
              <a:buNone/>
            </a:pPr>
            <a:endParaRPr lang="zh-CN" altLang="en-US"/>
          </a:p>
        </p:txBody>
      </p:sp>
      <p:pic>
        <p:nvPicPr>
          <p:cNvPr id="18" name="图片占位符 17" descr="49c6ebdc-623b-41b9-9213-0a4383a32bcd"/>
          <p:cNvPicPr>
            <a:picLocks noGrp="1" noChangeAspect="1"/>
          </p:cNvPicPr>
          <p:nvPr>
            <p:ph type="pic" idx="16391"/>
            <p:custDataLst>
              <p:tags r:id="rId4"/>
            </p:custDataLst>
          </p:nvPr>
        </p:nvPicPr>
        <p:blipFill>
          <a:blip r:embed="rId12"/>
          <a:srcRect l="12" r="12"/>
          <a:stretch>
            <a:fillRect/>
          </a:stretch>
        </p:blipFill>
        <p:spPr>
          <a:xfrm>
            <a:off x="914400" y="1828800"/>
            <a:ext cx="4724400" cy="2336800"/>
          </a:xfrm>
          <a:prstGeom prst="rect">
            <a:avLst/>
          </a:prstGeom>
        </p:spPr>
      </p:pic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5"/>
            </p:custDataLst>
          </p:nvPr>
        </p:nvSpPr>
        <p:spPr/>
        <p:txBody>
          <a:bodyPr/>
          <a:lstStyle/>
          <a:p>
            <a:r>
              <a:rPr lang="zh-CN" altLang="en-US"/>
              <a:t>位置编码原理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位置编码器通过正弦和余弦函数生成固定编码，赋予Transformer模型处理无序数据时识别词汇顺序的能力。</a:t>
            </a:r>
          </a:p>
        </p:txBody>
      </p:sp>
      <p:sp>
        <p:nvSpPr>
          <p:cNvPr id="7" name="装饰  5"/>
          <p:cNvSpPr>
            <a:spLocks noGrp="1"/>
          </p:cNvSpPr>
          <p:nvPr>
            <p:ph type="body" idx="16392" hasCustomPrompt="1"/>
            <p:custDataLst>
              <p:tags r:id="rId7"/>
            </p:custDataLst>
          </p:nvPr>
        </p:nvSpPr>
        <p:spPr/>
        <p:txBody>
          <a:bodyPr>
            <a:noAutofit/>
          </a:bodyPr>
          <a:lstStyle/>
          <a:p>
            <a:pPr>
              <a:buNone/>
            </a:pPr>
            <a:endParaRPr lang="zh-CN" altLang="en-US"/>
          </a:p>
        </p:txBody>
      </p:sp>
      <p:pic>
        <p:nvPicPr>
          <p:cNvPr id="19" name="图片占位符 18" descr="20c4b275-008a-46ed-8185-058b72809060"/>
          <p:cNvPicPr>
            <a:picLocks noGrp="1" noChangeAspect="1"/>
          </p:cNvPicPr>
          <p:nvPr>
            <p:ph type="pic" idx="16393"/>
            <p:custDataLst>
              <p:tags r:id="rId8"/>
            </p:custDataLst>
          </p:nvPr>
        </p:nvPicPr>
        <p:blipFill>
          <a:blip r:embed="rId13"/>
          <a:srcRect l="12" r="12"/>
          <a:stretch>
            <a:fillRect/>
          </a:stretch>
        </p:blipFill>
        <p:spPr>
          <a:xfrm>
            <a:off x="6553200" y="1828800"/>
            <a:ext cx="4724400" cy="2336800"/>
          </a:xfrm>
          <a:prstGeom prst="rect">
            <a:avLst/>
          </a:prstGeom>
        </p:spPr>
      </p:pic>
      <p:sp>
        <p:nvSpPr>
          <p:cNvPr id="9" name="文本占位符 8"/>
          <p:cNvSpPr>
            <a:spLocks noGrp="1"/>
          </p:cNvSpPr>
          <p:nvPr>
            <p:ph type="body" idx="16388"/>
            <p:custDataLst>
              <p:tags r:id="rId9"/>
            </p:custDataLst>
          </p:nvPr>
        </p:nvSpPr>
        <p:spPr/>
        <p:txBody>
          <a:bodyPr/>
          <a:lstStyle/>
          <a:p>
            <a:r>
              <a:rPr lang="zh-CN" altLang="en-US"/>
              <a:t>编码应用实例</a:t>
            </a:r>
          </a:p>
        </p:txBody>
      </p:sp>
      <p:sp>
        <p:nvSpPr>
          <p:cNvPr id="10" name="文本占位符 9"/>
          <p:cNvSpPr>
            <a:spLocks noGrp="1"/>
          </p:cNvSpPr>
          <p:nvPr>
            <p:ph type="body" idx="16389"/>
            <p:custDataLst>
              <p:tags r:id="rId10"/>
            </p:custDataLst>
          </p:nvPr>
        </p:nvSpPr>
        <p:spPr/>
        <p:txBody>
          <a:bodyPr/>
          <a:lstStyle/>
          <a:p>
            <a:r>
              <a:rPr lang="zh-CN" altLang="en-US"/>
              <a:t>具体代码实现展示了位置编码在输入嵌入中的计算与叠加，有效传递位置信息而不影响词义表达。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99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z="3000"/>
              <a:t>位置编码在无序文本数据中的作用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6553200" y="1574800"/>
            <a:ext cx="5029200" cy="4622800"/>
            <a:chOff x="10320" y="2480"/>
            <a:chExt cx="7920" cy="7280"/>
          </a:xfrm>
        </p:grpSpPr>
      </p:grpSp>
      <p:pic>
        <p:nvPicPr>
          <p:cNvPr id="16" name="内容占位符 15" descr="80164396e84245740c589db276ef75c9"/>
          <p:cNvPicPr>
            <a:picLocks noGrp="1" noChangeAspect="1"/>
          </p:cNvPicPr>
          <p:nvPr>
            <p:ph idx="16394"/>
            <p:custDataLst>
              <p:tags r:id="rId3"/>
            </p:custDataLst>
          </p:nvPr>
        </p:nvPicPr>
        <p:blipFill>
          <a:blip r:embed="rId13"/>
          <a:srcRect t="6944" b="6944"/>
          <a:stretch>
            <a:fillRect/>
          </a:stretch>
        </p:blipFill>
        <p:spPr>
          <a:xfrm>
            <a:off x="609600" y="1524000"/>
            <a:ext cx="5486400" cy="4724400"/>
          </a:xfrm>
          <a:custGeom>
            <a:avLst/>
            <a:gdLst>
              <a:gd name="connisteX0" fmla="*/ 0 w 5486400"/>
              <a:gd name="connsiteY0" fmla="*/ 203200 h 4724400"/>
              <a:gd name="connisteX1" fmla="*/ 203200 w 5486400"/>
              <a:gd name="connsiteY1" fmla="*/ 0 h 4724400"/>
              <a:gd name="connisteX2" fmla="*/ 5283200 w 5486400"/>
              <a:gd name="connsiteY2" fmla="*/ 0 h 4724400"/>
              <a:gd name="connisteX3" fmla="*/ 5486400 w 5486400"/>
              <a:gd name="connsiteY3" fmla="*/ 203200 h 4724400"/>
              <a:gd name="connisteX4" fmla="*/ 5486400 w 5486400"/>
              <a:gd name="connsiteY4" fmla="*/ 4521200 h 4724400"/>
              <a:gd name="connisteX5" fmla="*/ 5283200 w 5486400"/>
              <a:gd name="connsiteY5" fmla="*/ 4724400 h 4724400"/>
              <a:gd name="connisteX6" fmla="*/ 203200 w 5486400"/>
              <a:gd name="connsiteY6" fmla="*/ 4724400 h 4724400"/>
              <a:gd name="connisteX7" fmla="*/ 0 w 5486400"/>
              <a:gd name="connsiteY7" fmla="*/ 4521200 h 4724400"/>
              <a:gd name="connisteX8" fmla="*/ 0 w 5486400"/>
              <a:gd name="connsiteY8" fmla="*/ 203200 h 472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5486400" h="4724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283200" y="0"/>
                </a:lnTo>
                <a:cubicBezTo>
                  <a:pt x="5395424" y="0"/>
                  <a:pt x="5486400" y="90976"/>
                  <a:pt x="5486400" y="203200"/>
                </a:cubicBezTo>
                <a:lnTo>
                  <a:pt x="5486400" y="4521200"/>
                </a:lnTo>
                <a:cubicBezTo>
                  <a:pt x="5486400" y="4633424"/>
                  <a:pt x="5395424" y="4724400"/>
                  <a:pt x="5283200" y="4724400"/>
                </a:cubicBezTo>
                <a:lnTo>
                  <a:pt x="203200" y="4724400"/>
                </a:lnTo>
                <a:cubicBezTo>
                  <a:pt x="90976" y="4724400"/>
                  <a:pt x="0" y="4633424"/>
                  <a:pt x="0" y="45212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4" name="文本占位符 3"/>
          <p:cNvSpPr>
            <a:spLocks noGrp="1"/>
          </p:cNvSpPr>
          <p:nvPr>
            <p:ph type="body" idx="16386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zh-CN" altLang="en-US"/>
              <a:t>位置编码功能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idx="16387"/>
            <p:custDataLst>
              <p:tags r:id="rId5"/>
            </p:custDataLst>
          </p:nvPr>
        </p:nvSpPr>
        <p:spPr/>
        <p:txBody>
          <a:bodyPr/>
          <a:lstStyle/>
          <a:p>
            <a:r>
              <a:rPr lang="zh-CN" altLang="en-US"/>
              <a:t>在无序文本中，位置编码赋予每个词独特的位置标识，帮助模型理解词间相对位置，构建上下文结构。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idx="16388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编码方法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idx="16389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利用正弦和余弦函数生成位置编码，确保模型对词的相对位置敏感，维持生成语言的语义连贯性。</a:t>
            </a:r>
          </a:p>
        </p:txBody>
      </p:sp>
      <p:sp>
        <p:nvSpPr>
          <p:cNvPr id="8" name="文本占位符 7"/>
          <p:cNvSpPr>
            <a:spLocks noGrp="1"/>
          </p:cNvSpPr>
          <p:nvPr>
            <p:ph type="body" idx="16390"/>
            <p:custDataLst>
              <p:tags r:id="rId8"/>
            </p:custDataLst>
          </p:nvPr>
        </p:nvSpPr>
        <p:spPr/>
        <p:txBody>
          <a:bodyPr/>
          <a:lstStyle/>
          <a:p>
            <a:r>
              <a:rPr lang="zh-CN" altLang="en-US"/>
              <a:t>文本处理关键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idx="16391"/>
            <p:custDataLst>
              <p:tags r:id="rId9"/>
            </p:custDataLst>
          </p:nvPr>
        </p:nvSpPr>
        <p:spPr/>
        <p:txBody>
          <a:bodyPr/>
          <a:lstStyle/>
          <a:p>
            <a:r>
              <a:rPr lang="zh-CN" altLang="en-US"/>
              <a:t>位置编码克服了Transformer模型缺乏内在顺序信息的局限，对处理无序文本数据至关重要。</a:t>
            </a:r>
          </a:p>
        </p:txBody>
      </p:sp>
      <p:sp>
        <p:nvSpPr>
          <p:cNvPr id="10" name="文本占位符 9"/>
          <p:cNvSpPr>
            <a:spLocks noGrp="1"/>
          </p:cNvSpPr>
          <p:nvPr>
            <p:ph type="body" idx="16392"/>
            <p:custDataLst>
              <p:tags r:id="rId10"/>
            </p:custDataLst>
          </p:nvPr>
        </p:nvSpPr>
        <p:spPr/>
        <p:txBody>
          <a:bodyPr/>
          <a:lstStyle/>
          <a:p>
            <a:r>
              <a:rPr lang="zh-CN" altLang="en-US"/>
              <a:t>语义一致性保障</a:t>
            </a:r>
          </a:p>
        </p:txBody>
      </p:sp>
      <p:sp>
        <p:nvSpPr>
          <p:cNvPr id="11" name="文本占位符 10"/>
          <p:cNvSpPr>
            <a:spLocks noGrp="1"/>
          </p:cNvSpPr>
          <p:nvPr>
            <p:ph type="body" idx="16393"/>
            <p:custDataLst>
              <p:tags r:id="rId11"/>
            </p:custDataLst>
          </p:nvPr>
        </p:nvSpPr>
        <p:spPr/>
        <p:txBody>
          <a:bodyPr/>
          <a:lstStyle/>
          <a:p>
            <a:r>
              <a:rPr lang="zh-CN" altLang="en-US"/>
              <a:t>通过位置编码，即使在无序文本中，模型也能准确捕捉词间关系，保持生成文本的语义一致性。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99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idx="16389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THE END</a:t>
            </a:r>
          </a:p>
        </p:txBody>
      </p:sp>
      <p:sp>
        <p:nvSpPr>
          <p:cNvPr id="3" name="标题 2"/>
          <p:cNvSpPr>
            <a:spLocks noGrp="1"/>
          </p:cNvSpPr>
          <p:nvPr>
            <p:ph type="ctrTitle" idx="16388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zh-CN" altLang="en-US" sz="6100"/>
              <a:t>谢谢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99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z="3000"/>
              <a:t>Transformer模型基础</a:t>
            </a:r>
          </a:p>
        </p:txBody>
      </p:sp>
      <p:grpSp>
        <p:nvGrpSpPr>
          <p:cNvPr id="36" name="组合 35"/>
          <p:cNvGrpSpPr/>
          <p:nvPr/>
        </p:nvGrpSpPr>
        <p:grpSpPr>
          <a:xfrm>
            <a:off x="609600" y="1524000"/>
            <a:ext cx="10972800" cy="4724400"/>
            <a:chOff x="960" y="2400"/>
            <a:chExt cx="17280" cy="7440"/>
          </a:xfrm>
        </p:grpSpPr>
      </p:grpSp>
      <p:sp>
        <p:nvSpPr>
          <p:cNvPr id="3" name="装饰  1"/>
          <p:cNvSpPr>
            <a:spLocks noGrp="1"/>
          </p:cNvSpPr>
          <p:nvPr>
            <p:ph type="body" idx="16394" hasCustomPrompt="1"/>
            <p:custDataLst>
              <p:tags r:id="rId3"/>
            </p:custDataLst>
          </p:nvPr>
        </p:nvSpPr>
        <p:spPr/>
        <p:txBody>
          <a:bodyPr>
            <a:noAutofit/>
          </a:bodyPr>
          <a:lstStyle/>
          <a:p>
            <a:pPr>
              <a:buNone/>
            </a:pPr>
            <a:endParaRPr lang="zh-CN" altLang="en-US"/>
          </a:p>
        </p:txBody>
      </p:sp>
      <p:pic>
        <p:nvPicPr>
          <p:cNvPr id="32" name="图片占位符 31" descr="d9c29410-4a30-4339-83a7-46127c16edd5"/>
          <p:cNvPicPr>
            <a:picLocks noGrp="1" noChangeAspect="1"/>
          </p:cNvPicPr>
          <p:nvPr>
            <p:ph type="pic" idx="16395"/>
            <p:custDataLst>
              <p:tags r:id="rId4"/>
            </p:custDataLst>
          </p:nvPr>
        </p:nvPicPr>
        <p:blipFill>
          <a:blip r:embed="rId20"/>
          <a:srcRect/>
          <a:stretch>
            <a:fillRect/>
          </a:stretch>
        </p:blipFill>
        <p:spPr>
          <a:xfrm>
            <a:off x="914400" y="2019300"/>
            <a:ext cx="1219200" cy="1219200"/>
          </a:xfrm>
          <a:custGeom>
            <a:avLst/>
            <a:gdLst>
              <a:gd name="connisteX0" fmla="*/ 0 w 1219200"/>
              <a:gd name="connsiteY0" fmla="*/ 609600 h 1219200"/>
              <a:gd name="connisteX1" fmla="*/ 609600 w 1219200"/>
              <a:gd name="connsiteY1" fmla="*/ 0 h 1219200"/>
              <a:gd name="connisteX2" fmla="*/ 609600 w 1219200"/>
              <a:gd name="connsiteY2" fmla="*/ 0 h 1219200"/>
              <a:gd name="connisteX3" fmla="*/ 1219200 w 1219200"/>
              <a:gd name="connsiteY3" fmla="*/ 609600 h 1219200"/>
              <a:gd name="connisteX4" fmla="*/ 1219200 w 1219200"/>
              <a:gd name="connsiteY4" fmla="*/ 609600 h 1219200"/>
              <a:gd name="connisteX5" fmla="*/ 609600 w 1219200"/>
              <a:gd name="connsiteY5" fmla="*/ 1219200 h 1219200"/>
              <a:gd name="connisteX6" fmla="*/ 609600 w 1219200"/>
              <a:gd name="connsiteY6" fmla="*/ 1219200 h 1219200"/>
              <a:gd name="connisteX7" fmla="*/ 0 w 1219200"/>
              <a:gd name="connsiteY7" fmla="*/ 609600 h 1219200"/>
              <a:gd name="connisteX8" fmla="*/ 0 w 1219200"/>
              <a:gd name="connsiteY8" fmla="*/ 609600 h 1219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1219200" h="1219200">
                <a:moveTo>
                  <a:pt x="0" y="609600"/>
                </a:moveTo>
                <a:cubicBezTo>
                  <a:pt x="0" y="272927"/>
                  <a:pt x="272927" y="0"/>
                  <a:pt x="609600" y="0"/>
                </a:cubicBezTo>
                <a:lnTo>
                  <a:pt x="609600" y="0"/>
                </a:lnTo>
                <a:cubicBezTo>
                  <a:pt x="946273" y="0"/>
                  <a:pt x="1219200" y="272927"/>
                  <a:pt x="1219200" y="609600"/>
                </a:cubicBezTo>
                <a:lnTo>
                  <a:pt x="1219200" y="609600"/>
                </a:lnTo>
                <a:cubicBezTo>
                  <a:pt x="1219200" y="946273"/>
                  <a:pt x="946273" y="1219200"/>
                  <a:pt x="609600" y="1219200"/>
                </a:cubicBezTo>
                <a:lnTo>
                  <a:pt x="609600" y="1219200"/>
                </a:lnTo>
                <a:cubicBezTo>
                  <a:pt x="272927" y="1219200"/>
                  <a:pt x="0" y="946273"/>
                  <a:pt x="0" y="609600"/>
                </a:cubicBezTo>
                <a:lnTo>
                  <a:pt x="0" y="609600"/>
                </a:lnTo>
                <a:close/>
              </a:path>
            </a:pathLst>
          </a:custGeom>
        </p:spPr>
      </p:pic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5"/>
            </p:custDataLst>
          </p:nvPr>
        </p:nvSpPr>
        <p:spPr/>
        <p:txBody>
          <a:bodyPr/>
          <a:lstStyle/>
          <a:p>
            <a:r>
              <a:rPr lang="zh-CN" altLang="en-US"/>
              <a:t>编码器-解码器原理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文本数据经分词处理后通过嵌入层转换为向量，编码器提取特征后由解码器生成目标序列，实现端到端映射。</a:t>
            </a:r>
          </a:p>
        </p:txBody>
      </p:sp>
      <p:sp>
        <p:nvSpPr>
          <p:cNvPr id="7" name="装饰  5"/>
          <p:cNvSpPr>
            <a:spLocks noGrp="1"/>
          </p:cNvSpPr>
          <p:nvPr>
            <p:ph type="body" idx="16396" hasCustomPrompt="1"/>
            <p:custDataLst>
              <p:tags r:id="rId7"/>
            </p:custDataLst>
          </p:nvPr>
        </p:nvSpPr>
        <p:spPr/>
        <p:txBody>
          <a:bodyPr>
            <a:noAutofit/>
          </a:bodyPr>
          <a:lstStyle/>
          <a:p>
            <a:pPr>
              <a:buNone/>
            </a:pPr>
            <a:endParaRPr lang="zh-CN" altLang="en-US"/>
          </a:p>
        </p:txBody>
      </p:sp>
      <p:pic>
        <p:nvPicPr>
          <p:cNvPr id="33" name="图片占位符 32" descr="4b5d3064-1b01-4393-bda2-8e4e498b7d4f"/>
          <p:cNvPicPr>
            <a:picLocks noGrp="1" noChangeAspect="1"/>
          </p:cNvPicPr>
          <p:nvPr>
            <p:ph type="pic" idx="16397"/>
            <p:custDataLst>
              <p:tags r:id="rId8"/>
            </p:custDataLst>
          </p:nvPr>
        </p:nvPicPr>
        <p:blipFill>
          <a:blip r:embed="rId21"/>
          <a:srcRect/>
          <a:stretch>
            <a:fillRect/>
          </a:stretch>
        </p:blipFill>
        <p:spPr>
          <a:xfrm>
            <a:off x="6553200" y="2019300"/>
            <a:ext cx="1219200" cy="1219200"/>
          </a:xfrm>
          <a:custGeom>
            <a:avLst/>
            <a:gdLst>
              <a:gd name="connisteX0" fmla="*/ 0 w 1219200"/>
              <a:gd name="connsiteY0" fmla="*/ 609600 h 1219200"/>
              <a:gd name="connisteX1" fmla="*/ 609600 w 1219200"/>
              <a:gd name="connsiteY1" fmla="*/ 0 h 1219200"/>
              <a:gd name="connisteX2" fmla="*/ 609600 w 1219200"/>
              <a:gd name="connsiteY2" fmla="*/ 0 h 1219200"/>
              <a:gd name="connisteX3" fmla="*/ 1219200 w 1219200"/>
              <a:gd name="connsiteY3" fmla="*/ 609600 h 1219200"/>
              <a:gd name="connisteX4" fmla="*/ 1219200 w 1219200"/>
              <a:gd name="connsiteY4" fmla="*/ 609600 h 1219200"/>
              <a:gd name="connisteX5" fmla="*/ 609600 w 1219200"/>
              <a:gd name="connsiteY5" fmla="*/ 1219200 h 1219200"/>
              <a:gd name="connisteX6" fmla="*/ 609600 w 1219200"/>
              <a:gd name="connsiteY6" fmla="*/ 1219200 h 1219200"/>
              <a:gd name="connisteX7" fmla="*/ 0 w 1219200"/>
              <a:gd name="connsiteY7" fmla="*/ 609600 h 1219200"/>
              <a:gd name="connisteX8" fmla="*/ 0 w 1219200"/>
              <a:gd name="connsiteY8" fmla="*/ 609600 h 1219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1219200" h="1219200">
                <a:moveTo>
                  <a:pt x="0" y="609600"/>
                </a:moveTo>
                <a:cubicBezTo>
                  <a:pt x="0" y="272927"/>
                  <a:pt x="272927" y="0"/>
                  <a:pt x="609600" y="0"/>
                </a:cubicBezTo>
                <a:lnTo>
                  <a:pt x="609600" y="0"/>
                </a:lnTo>
                <a:cubicBezTo>
                  <a:pt x="946273" y="0"/>
                  <a:pt x="1219200" y="272927"/>
                  <a:pt x="1219200" y="609600"/>
                </a:cubicBezTo>
                <a:lnTo>
                  <a:pt x="1219200" y="609600"/>
                </a:lnTo>
                <a:cubicBezTo>
                  <a:pt x="1219200" y="946273"/>
                  <a:pt x="946273" y="1219200"/>
                  <a:pt x="609600" y="1219200"/>
                </a:cubicBezTo>
                <a:lnTo>
                  <a:pt x="609600" y="1219200"/>
                </a:lnTo>
                <a:cubicBezTo>
                  <a:pt x="272927" y="1219200"/>
                  <a:pt x="0" y="946273"/>
                  <a:pt x="0" y="609600"/>
                </a:cubicBezTo>
                <a:lnTo>
                  <a:pt x="0" y="609600"/>
                </a:lnTo>
                <a:close/>
              </a:path>
            </a:pathLst>
          </a:custGeom>
        </p:spPr>
      </p:pic>
      <p:sp>
        <p:nvSpPr>
          <p:cNvPr id="9" name="文本占位符 8"/>
          <p:cNvSpPr>
            <a:spLocks noGrp="1"/>
          </p:cNvSpPr>
          <p:nvPr>
            <p:ph type="body" idx="16388"/>
            <p:custDataLst>
              <p:tags r:id="rId9"/>
            </p:custDataLst>
          </p:nvPr>
        </p:nvSpPr>
        <p:spPr/>
        <p:txBody>
          <a:bodyPr/>
          <a:lstStyle/>
          <a:p>
            <a:r>
              <a:rPr lang="zh-CN" altLang="en-US"/>
              <a:t>自注意力机制解析</a:t>
            </a:r>
          </a:p>
        </p:txBody>
      </p:sp>
      <p:sp>
        <p:nvSpPr>
          <p:cNvPr id="10" name="文本占位符 9"/>
          <p:cNvSpPr>
            <a:spLocks noGrp="1"/>
          </p:cNvSpPr>
          <p:nvPr>
            <p:ph type="body" idx="16389"/>
            <p:custDataLst>
              <p:tags r:id="rId10"/>
            </p:custDataLst>
          </p:nvPr>
        </p:nvSpPr>
        <p:spPr/>
        <p:txBody>
          <a:bodyPr/>
          <a:lstStyle/>
          <a:p>
            <a:r>
              <a:rPr lang="zh-CN" altLang="en-US"/>
              <a:t>通过QKV矩阵计算词元关联度，点积运算生成注意力权重，多头机制并行捕捉不同维度的上下文特征。</a:t>
            </a:r>
          </a:p>
        </p:txBody>
      </p:sp>
      <p:sp>
        <p:nvSpPr>
          <p:cNvPr id="11" name="装饰  9"/>
          <p:cNvSpPr>
            <a:spLocks noGrp="1"/>
          </p:cNvSpPr>
          <p:nvPr>
            <p:ph type="body" idx="16398" hasCustomPrompt="1"/>
            <p:custDataLst>
              <p:tags r:id="rId11"/>
            </p:custDataLst>
          </p:nvPr>
        </p:nvSpPr>
        <p:spPr/>
        <p:txBody>
          <a:bodyPr>
            <a:noAutofit/>
          </a:bodyPr>
          <a:lstStyle/>
          <a:p>
            <a:pPr>
              <a:buNone/>
            </a:pPr>
            <a:endParaRPr lang="zh-CN" altLang="en-US"/>
          </a:p>
        </p:txBody>
      </p:sp>
      <p:pic>
        <p:nvPicPr>
          <p:cNvPr id="34" name="图片占位符 33" descr="fdc57685-6617-4e0e-8eb9-bcc0d98fd867"/>
          <p:cNvPicPr>
            <a:picLocks noGrp="1" noChangeAspect="1"/>
          </p:cNvPicPr>
          <p:nvPr>
            <p:ph type="pic" idx="16399"/>
            <p:custDataLst>
              <p:tags r:id="rId12"/>
            </p:custDataLst>
          </p:nvPr>
        </p:nvPicPr>
        <p:blipFill>
          <a:blip r:embed="rId22"/>
          <a:srcRect/>
          <a:stretch>
            <a:fillRect/>
          </a:stretch>
        </p:blipFill>
        <p:spPr>
          <a:xfrm>
            <a:off x="914400" y="4533900"/>
            <a:ext cx="1219200" cy="1219200"/>
          </a:xfrm>
          <a:custGeom>
            <a:avLst/>
            <a:gdLst>
              <a:gd name="connisteX0" fmla="*/ 0 w 1219200"/>
              <a:gd name="connsiteY0" fmla="*/ 609600 h 1219200"/>
              <a:gd name="connisteX1" fmla="*/ 609600 w 1219200"/>
              <a:gd name="connsiteY1" fmla="*/ 0 h 1219200"/>
              <a:gd name="connisteX2" fmla="*/ 609600 w 1219200"/>
              <a:gd name="connsiteY2" fmla="*/ 0 h 1219200"/>
              <a:gd name="connisteX3" fmla="*/ 1219200 w 1219200"/>
              <a:gd name="connsiteY3" fmla="*/ 609600 h 1219200"/>
              <a:gd name="connisteX4" fmla="*/ 1219200 w 1219200"/>
              <a:gd name="connsiteY4" fmla="*/ 609600 h 1219200"/>
              <a:gd name="connisteX5" fmla="*/ 609600 w 1219200"/>
              <a:gd name="connsiteY5" fmla="*/ 1219200 h 1219200"/>
              <a:gd name="connisteX6" fmla="*/ 609600 w 1219200"/>
              <a:gd name="connsiteY6" fmla="*/ 1219200 h 1219200"/>
              <a:gd name="connisteX7" fmla="*/ 0 w 1219200"/>
              <a:gd name="connsiteY7" fmla="*/ 609600 h 1219200"/>
              <a:gd name="connisteX8" fmla="*/ 0 w 1219200"/>
              <a:gd name="connsiteY8" fmla="*/ 609600 h 1219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1219200" h="1219200">
                <a:moveTo>
                  <a:pt x="0" y="609600"/>
                </a:moveTo>
                <a:cubicBezTo>
                  <a:pt x="0" y="272927"/>
                  <a:pt x="272927" y="0"/>
                  <a:pt x="609600" y="0"/>
                </a:cubicBezTo>
                <a:lnTo>
                  <a:pt x="609600" y="0"/>
                </a:lnTo>
                <a:cubicBezTo>
                  <a:pt x="946273" y="0"/>
                  <a:pt x="1219200" y="272927"/>
                  <a:pt x="1219200" y="609600"/>
                </a:cubicBezTo>
                <a:lnTo>
                  <a:pt x="1219200" y="609600"/>
                </a:lnTo>
                <a:cubicBezTo>
                  <a:pt x="1219200" y="946273"/>
                  <a:pt x="946273" y="1219200"/>
                  <a:pt x="609600" y="1219200"/>
                </a:cubicBezTo>
                <a:lnTo>
                  <a:pt x="609600" y="1219200"/>
                </a:lnTo>
                <a:cubicBezTo>
                  <a:pt x="272927" y="1219200"/>
                  <a:pt x="0" y="946273"/>
                  <a:pt x="0" y="609600"/>
                </a:cubicBezTo>
                <a:lnTo>
                  <a:pt x="0" y="609600"/>
                </a:lnTo>
                <a:close/>
              </a:path>
            </a:pathLst>
          </a:custGeom>
        </p:spPr>
      </p:pic>
      <p:sp>
        <p:nvSpPr>
          <p:cNvPr id="13" name="文本占位符 12"/>
          <p:cNvSpPr>
            <a:spLocks noGrp="1"/>
          </p:cNvSpPr>
          <p:nvPr>
            <p:ph type="body" idx="16390"/>
            <p:custDataLst>
              <p:tags r:id="rId13"/>
            </p:custDataLst>
          </p:nvPr>
        </p:nvSpPr>
        <p:spPr/>
        <p:txBody>
          <a:bodyPr/>
          <a:lstStyle/>
          <a:p>
            <a:r>
              <a:rPr lang="zh-CN" altLang="en-US"/>
              <a:t>残差连接与层归一化</a:t>
            </a:r>
          </a:p>
        </p:txBody>
      </p:sp>
      <p:sp>
        <p:nvSpPr>
          <p:cNvPr id="14" name="文本占位符 13"/>
          <p:cNvSpPr>
            <a:spLocks noGrp="1"/>
          </p:cNvSpPr>
          <p:nvPr>
            <p:ph type="body" idx="16391"/>
            <p:custDataLst>
              <p:tags r:id="rId14"/>
            </p:custDataLst>
          </p:nvPr>
        </p:nvSpPr>
        <p:spPr/>
        <p:txBody>
          <a:bodyPr/>
          <a:lstStyle/>
          <a:p>
            <a:r>
              <a:rPr lang="zh-CN" altLang="en-US"/>
              <a:t>残差结构缓解梯度消失问题，层归一化稳定参数分布，两者协同保障模型在千层架构中平稳训练。</a:t>
            </a:r>
          </a:p>
        </p:txBody>
      </p:sp>
      <p:sp>
        <p:nvSpPr>
          <p:cNvPr id="15" name="装饰  3"/>
          <p:cNvSpPr>
            <a:spLocks noGrp="1"/>
          </p:cNvSpPr>
          <p:nvPr>
            <p:ph type="body" idx="16400" hasCustomPrompt="1"/>
            <p:custDataLst>
              <p:tags r:id="rId15"/>
            </p:custDataLst>
          </p:nvPr>
        </p:nvSpPr>
        <p:spPr/>
        <p:txBody>
          <a:bodyPr>
            <a:noAutofit/>
          </a:bodyPr>
          <a:lstStyle/>
          <a:p>
            <a:pPr>
              <a:buNone/>
            </a:pPr>
            <a:endParaRPr lang="zh-CN" altLang="en-US"/>
          </a:p>
        </p:txBody>
      </p:sp>
      <p:pic>
        <p:nvPicPr>
          <p:cNvPr id="35" name="图片占位符 34" descr="980ca5d7-052f-487f-9ace-678878a95e1c"/>
          <p:cNvPicPr>
            <a:picLocks noGrp="1" noChangeAspect="1"/>
          </p:cNvPicPr>
          <p:nvPr>
            <p:ph type="pic" idx="16401"/>
            <p:custDataLst>
              <p:tags r:id="rId16"/>
            </p:custDataLst>
          </p:nvPr>
        </p:nvPicPr>
        <p:blipFill>
          <a:blip r:embed="rId23"/>
          <a:srcRect/>
          <a:stretch>
            <a:fillRect/>
          </a:stretch>
        </p:blipFill>
        <p:spPr>
          <a:xfrm>
            <a:off x="6553200" y="4533900"/>
            <a:ext cx="1219200" cy="1219200"/>
          </a:xfrm>
          <a:custGeom>
            <a:avLst/>
            <a:gdLst>
              <a:gd name="connisteX0" fmla="*/ 0 w 1219200"/>
              <a:gd name="connsiteY0" fmla="*/ 609600 h 1219200"/>
              <a:gd name="connisteX1" fmla="*/ 609600 w 1219200"/>
              <a:gd name="connsiteY1" fmla="*/ 0 h 1219200"/>
              <a:gd name="connisteX2" fmla="*/ 609600 w 1219200"/>
              <a:gd name="connsiteY2" fmla="*/ 0 h 1219200"/>
              <a:gd name="connisteX3" fmla="*/ 1219200 w 1219200"/>
              <a:gd name="connsiteY3" fmla="*/ 609600 h 1219200"/>
              <a:gd name="connisteX4" fmla="*/ 1219200 w 1219200"/>
              <a:gd name="connsiteY4" fmla="*/ 609600 h 1219200"/>
              <a:gd name="connisteX5" fmla="*/ 609600 w 1219200"/>
              <a:gd name="connsiteY5" fmla="*/ 1219200 h 1219200"/>
              <a:gd name="connisteX6" fmla="*/ 609600 w 1219200"/>
              <a:gd name="connsiteY6" fmla="*/ 1219200 h 1219200"/>
              <a:gd name="connisteX7" fmla="*/ 0 w 1219200"/>
              <a:gd name="connsiteY7" fmla="*/ 609600 h 1219200"/>
              <a:gd name="connisteX8" fmla="*/ 0 w 1219200"/>
              <a:gd name="connsiteY8" fmla="*/ 609600 h 1219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1219200" h="1219200">
                <a:moveTo>
                  <a:pt x="0" y="609600"/>
                </a:moveTo>
                <a:cubicBezTo>
                  <a:pt x="0" y="272927"/>
                  <a:pt x="272927" y="0"/>
                  <a:pt x="609600" y="0"/>
                </a:cubicBezTo>
                <a:lnTo>
                  <a:pt x="609600" y="0"/>
                </a:lnTo>
                <a:cubicBezTo>
                  <a:pt x="946273" y="0"/>
                  <a:pt x="1219200" y="272927"/>
                  <a:pt x="1219200" y="609600"/>
                </a:cubicBezTo>
                <a:lnTo>
                  <a:pt x="1219200" y="609600"/>
                </a:lnTo>
                <a:cubicBezTo>
                  <a:pt x="1219200" y="946273"/>
                  <a:pt x="946273" y="1219200"/>
                  <a:pt x="609600" y="1219200"/>
                </a:cubicBezTo>
                <a:lnTo>
                  <a:pt x="609600" y="1219200"/>
                </a:lnTo>
                <a:cubicBezTo>
                  <a:pt x="272927" y="1219200"/>
                  <a:pt x="0" y="946273"/>
                  <a:pt x="0" y="609600"/>
                </a:cubicBezTo>
                <a:lnTo>
                  <a:pt x="0" y="609600"/>
                </a:lnTo>
                <a:close/>
              </a:path>
            </a:pathLst>
          </a:custGeom>
        </p:spPr>
      </p:pic>
      <p:sp>
        <p:nvSpPr>
          <p:cNvPr id="17" name="文本占位符 16"/>
          <p:cNvSpPr>
            <a:spLocks noGrp="1"/>
          </p:cNvSpPr>
          <p:nvPr>
            <p:ph type="body" idx="16392"/>
            <p:custDataLst>
              <p:tags r:id="rId17"/>
            </p:custDataLst>
          </p:nvPr>
        </p:nvSpPr>
        <p:spPr/>
        <p:txBody>
          <a:bodyPr/>
          <a:lstStyle/>
          <a:p>
            <a:r>
              <a:rPr lang="zh-CN" altLang="en-US"/>
              <a:t>位置编码器设计</a:t>
            </a:r>
          </a:p>
        </p:txBody>
      </p:sp>
      <p:sp>
        <p:nvSpPr>
          <p:cNvPr id="18" name="文本占位符 17"/>
          <p:cNvSpPr>
            <a:spLocks noGrp="1"/>
          </p:cNvSpPr>
          <p:nvPr>
            <p:ph type="body" idx="16393"/>
            <p:custDataLst>
              <p:tags r:id="rId18"/>
            </p:custDataLst>
          </p:nvPr>
        </p:nvSpPr>
        <p:spPr/>
        <p:txBody>
          <a:bodyPr/>
          <a:lstStyle/>
          <a:p>
            <a:r>
              <a:rPr lang="zh-CN" altLang="en-US"/>
              <a:t>正弦函数生成位置编码矩阵，为无时序结构的Transformer注入空间感知能力，支撑序列顺序理解。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99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16388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Seq2Seq模型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6389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zh-CN" altLang="en-US"/>
              <a:t>01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99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z="3000"/>
              <a:t>Seq2Seq模型</a:t>
            </a:r>
          </a:p>
        </p:txBody>
      </p:sp>
      <p:grpSp>
        <p:nvGrpSpPr>
          <p:cNvPr id="19" name="组合 18"/>
          <p:cNvGrpSpPr/>
          <p:nvPr/>
        </p:nvGrpSpPr>
        <p:grpSpPr>
          <a:xfrm>
            <a:off x="609600" y="4826000"/>
            <a:ext cx="10972800" cy="1422400"/>
            <a:chOff x="960" y="7600"/>
            <a:chExt cx="17280" cy="2240"/>
          </a:xfrm>
        </p:grpSpPr>
      </p:grpSp>
      <p:pic>
        <p:nvPicPr>
          <p:cNvPr id="20" name="内容占位符 19" descr="e29f192a-2671-483b-832f-581fb6e65749"/>
          <p:cNvPicPr>
            <a:picLocks noGrp="1" noChangeAspect="1"/>
          </p:cNvPicPr>
          <p:nvPr>
            <p:ph idx="16394"/>
            <p:custDataLst>
              <p:tags r:id="rId3"/>
            </p:custDataLst>
          </p:nvPr>
        </p:nvPicPr>
        <p:blipFill>
          <a:blip r:embed="rId17"/>
          <a:srcRect l="629" r="629"/>
          <a:stretch>
            <a:fillRect/>
          </a:stretch>
        </p:blipFill>
        <p:spPr>
          <a:xfrm>
            <a:off x="609600" y="1524000"/>
            <a:ext cx="10972800" cy="2844800"/>
          </a:xfrm>
          <a:custGeom>
            <a:avLst/>
            <a:gdLst>
              <a:gd name="connisteX0" fmla="*/ 0 w 10972800"/>
              <a:gd name="connsiteY0" fmla="*/ 203200 h 2844800"/>
              <a:gd name="connisteX1" fmla="*/ 203200 w 10972800"/>
              <a:gd name="connsiteY1" fmla="*/ 0 h 2844800"/>
              <a:gd name="connisteX2" fmla="*/ 10769600 w 10972800"/>
              <a:gd name="connsiteY2" fmla="*/ 0 h 2844800"/>
              <a:gd name="connisteX3" fmla="*/ 10972800 w 10972800"/>
              <a:gd name="connsiteY3" fmla="*/ 203200 h 2844800"/>
              <a:gd name="connisteX4" fmla="*/ 10972800 w 10972800"/>
              <a:gd name="connsiteY4" fmla="*/ 2641600 h 2844800"/>
              <a:gd name="connisteX5" fmla="*/ 10769600 w 10972800"/>
              <a:gd name="connsiteY5" fmla="*/ 2844800 h 2844800"/>
              <a:gd name="connisteX6" fmla="*/ 203200 w 10972800"/>
              <a:gd name="connsiteY6" fmla="*/ 2844800 h 2844800"/>
              <a:gd name="connisteX7" fmla="*/ 0 w 10972800"/>
              <a:gd name="connsiteY7" fmla="*/ 2641600 h 2844800"/>
              <a:gd name="connisteX8" fmla="*/ 0 w 10972800"/>
              <a:gd name="connsiteY8" fmla="*/ 203200 h 2844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10972800" h="2844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0769600" y="0"/>
                </a:lnTo>
                <a:cubicBezTo>
                  <a:pt x="10881824" y="0"/>
                  <a:pt x="10972800" y="90976"/>
                  <a:pt x="10972800" y="203200"/>
                </a:cubicBezTo>
                <a:lnTo>
                  <a:pt x="10972800" y="2641600"/>
                </a:lnTo>
                <a:cubicBezTo>
                  <a:pt x="10972800" y="2753824"/>
                  <a:pt x="10881824" y="2844800"/>
                  <a:pt x="10769600" y="2844800"/>
                </a:cubicBezTo>
                <a:lnTo>
                  <a:pt x="203200" y="2844800"/>
                </a:lnTo>
                <a:cubicBezTo>
                  <a:pt x="90976" y="2844800"/>
                  <a:pt x="0" y="2753824"/>
                  <a:pt x="0" y="26416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4" name="装饰  2"/>
          <p:cNvSpPr>
            <a:spLocks noGrp="1"/>
          </p:cNvSpPr>
          <p:nvPr>
            <p:ph type="body" idx="16395" hasCustomPrompt="1"/>
            <p:custDataLst>
              <p:tags r:id="rId4"/>
            </p:custDataLst>
          </p:nvPr>
        </p:nvSpPr>
        <p:spPr/>
        <p:txBody>
          <a:bodyPr>
            <a:noAutofit/>
          </a:bodyPr>
          <a:lstStyle/>
          <a:p>
            <a:pPr>
              <a:buNone/>
            </a:pP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5"/>
            </p:custDataLst>
          </p:nvPr>
        </p:nvSpPr>
        <p:spPr/>
        <p:txBody>
          <a:bodyPr/>
          <a:lstStyle/>
          <a:p>
            <a:r>
              <a:rPr lang="zh-CN" altLang="en-US"/>
              <a:t>Seq2Seq架构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深度学习模型，转换序列至序列，应用广泛于翻译与摘要。</a:t>
            </a:r>
          </a:p>
        </p:txBody>
      </p:sp>
      <p:sp>
        <p:nvSpPr>
          <p:cNvPr id="7" name="装饰  5"/>
          <p:cNvSpPr>
            <a:spLocks noGrp="1"/>
          </p:cNvSpPr>
          <p:nvPr>
            <p:ph type="body" idx="16396" hasCustomPrompt="1"/>
            <p:custDataLst>
              <p:tags r:id="rId7"/>
            </p:custDataLst>
          </p:nvPr>
        </p:nvSpPr>
        <p:spPr/>
        <p:txBody>
          <a:bodyPr>
            <a:noAutofit/>
          </a:bodyPr>
          <a:lstStyle/>
          <a:p>
            <a:pPr>
              <a:buNone/>
            </a:pPr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6388"/>
            <p:custDataLst>
              <p:tags r:id="rId8"/>
            </p:custDataLst>
          </p:nvPr>
        </p:nvSpPr>
        <p:spPr/>
        <p:txBody>
          <a:bodyPr/>
          <a:lstStyle/>
          <a:p>
            <a:r>
              <a:rPr lang="zh-CN" altLang="en-US"/>
              <a:t>编码器原理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idx="16389"/>
            <p:custDataLst>
              <p:tags r:id="rId9"/>
            </p:custDataLst>
          </p:nvPr>
        </p:nvSpPr>
        <p:spPr/>
        <p:txBody>
          <a:bodyPr/>
          <a:lstStyle/>
          <a:p>
            <a:r>
              <a:rPr lang="zh-CN" altLang="en-US"/>
              <a:t>压缩输入为固定长度向量，核心环节于Seq2Seq流程。</a:t>
            </a:r>
          </a:p>
        </p:txBody>
      </p:sp>
      <p:sp>
        <p:nvSpPr>
          <p:cNvPr id="10" name="装饰  8"/>
          <p:cNvSpPr>
            <a:spLocks noGrp="1"/>
          </p:cNvSpPr>
          <p:nvPr>
            <p:ph type="body" idx="16397" hasCustomPrompt="1"/>
            <p:custDataLst>
              <p:tags r:id="rId10"/>
            </p:custDataLst>
          </p:nvPr>
        </p:nvSpPr>
        <p:spPr/>
        <p:txBody>
          <a:bodyPr>
            <a:noAutofit/>
          </a:bodyPr>
          <a:lstStyle/>
          <a:p>
            <a:pPr>
              <a:buNone/>
            </a:pP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idx="16390"/>
            <p:custDataLst>
              <p:tags r:id="rId11"/>
            </p:custDataLst>
          </p:nvPr>
        </p:nvSpPr>
        <p:spPr/>
        <p:txBody>
          <a:bodyPr/>
          <a:lstStyle/>
          <a:p>
            <a:r>
              <a:rPr lang="zh-CN" altLang="en-US"/>
              <a:t>解码器功能</a:t>
            </a:r>
          </a:p>
        </p:txBody>
      </p:sp>
      <p:sp>
        <p:nvSpPr>
          <p:cNvPr id="12" name="文本占位符 11"/>
          <p:cNvSpPr>
            <a:spLocks noGrp="1"/>
          </p:cNvSpPr>
          <p:nvPr>
            <p:ph type="body" idx="16391"/>
            <p:custDataLst>
              <p:tags r:id="rId12"/>
            </p:custDataLst>
          </p:nvPr>
        </p:nvSpPr>
        <p:spPr/>
        <p:txBody>
          <a:bodyPr/>
          <a:lstStyle/>
          <a:p>
            <a:r>
              <a:rPr lang="zh-CN" altLang="en-US"/>
              <a:t>依据上下文向量，逐步生成目标序列，实现输出。</a:t>
            </a:r>
          </a:p>
        </p:txBody>
      </p:sp>
      <p:sp>
        <p:nvSpPr>
          <p:cNvPr id="13" name="装饰  1"/>
          <p:cNvSpPr>
            <a:spLocks noGrp="1"/>
          </p:cNvSpPr>
          <p:nvPr>
            <p:ph type="body" idx="16398" hasCustomPrompt="1"/>
            <p:custDataLst>
              <p:tags r:id="rId13"/>
            </p:custDataLst>
          </p:nvPr>
        </p:nvSpPr>
        <p:spPr/>
        <p:txBody>
          <a:bodyPr>
            <a:noAutofit/>
          </a:bodyPr>
          <a:lstStyle/>
          <a:p>
            <a:pPr>
              <a:buNone/>
            </a:pPr>
            <a:endParaRPr lang="zh-CN" altLang="en-US"/>
          </a:p>
        </p:txBody>
      </p:sp>
      <p:sp>
        <p:nvSpPr>
          <p:cNvPr id="14" name="文本占位符 13"/>
          <p:cNvSpPr>
            <a:spLocks noGrp="1"/>
          </p:cNvSpPr>
          <p:nvPr>
            <p:ph type="body" idx="16392"/>
            <p:custDataLst>
              <p:tags r:id="rId14"/>
            </p:custDataLst>
          </p:nvPr>
        </p:nvSpPr>
        <p:spPr/>
        <p:txBody>
          <a:bodyPr/>
          <a:lstStyle/>
          <a:p>
            <a:r>
              <a:rPr lang="zh-CN" altLang="en-US"/>
              <a:t>实际应用实现</a:t>
            </a:r>
          </a:p>
        </p:txBody>
      </p:sp>
      <p:sp>
        <p:nvSpPr>
          <p:cNvPr id="15" name="文本占位符 14"/>
          <p:cNvSpPr>
            <a:spLocks noGrp="1"/>
          </p:cNvSpPr>
          <p:nvPr>
            <p:ph type="body" idx="16393"/>
            <p:custDataLst>
              <p:tags r:id="rId15"/>
            </p:custDataLst>
          </p:nvPr>
        </p:nvSpPr>
        <p:spPr/>
        <p:txBody>
          <a:bodyPr/>
          <a:lstStyle/>
          <a:p>
            <a:r>
              <a:rPr lang="zh-CN" altLang="en-US"/>
              <a:t>构建模块，整合框架，完成端到端训练，实践Seq2Seq效能。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99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z="3000"/>
              <a:t>编码器-解码器工作原理</a:t>
            </a:r>
          </a:p>
        </p:txBody>
      </p:sp>
      <p:grpSp>
        <p:nvGrpSpPr>
          <p:cNvPr id="32" name="组合 31"/>
          <p:cNvGrpSpPr/>
          <p:nvPr/>
        </p:nvGrpSpPr>
        <p:grpSpPr>
          <a:xfrm>
            <a:off x="609600" y="1930400"/>
            <a:ext cx="10972800" cy="3911600"/>
            <a:chOff x="960" y="3040"/>
            <a:chExt cx="17280" cy="6160"/>
          </a:xfrm>
        </p:grpSpPr>
      </p:grpSp>
      <p:pic>
        <p:nvPicPr>
          <p:cNvPr id="28" name="图片占位符 27" descr="220b8a77-a536-4355-acf0-d274a2dfad0d"/>
          <p:cNvPicPr>
            <a:picLocks noGrp="1" noChangeAspect="1"/>
          </p:cNvPicPr>
          <p:nvPr>
            <p:ph type="pic" idx="16394"/>
            <p:custDataLst>
              <p:tags r:id="rId3"/>
            </p:custDataLst>
          </p:nvPr>
        </p:nvPicPr>
        <p:blipFill>
          <a:blip r:embed="rId16"/>
          <a:srcRect/>
          <a:stretch>
            <a:fillRect/>
          </a:stretch>
        </p:blipFill>
        <p:spPr>
          <a:xfrm>
            <a:off x="609600" y="2184400"/>
            <a:ext cx="1219200" cy="1219200"/>
          </a:xfrm>
          <a:custGeom>
            <a:avLst/>
            <a:gdLst>
              <a:gd name="connisteX0" fmla="*/ 0 w 1219200"/>
              <a:gd name="connsiteY0" fmla="*/ 609600 h 1219200"/>
              <a:gd name="connisteX1" fmla="*/ 609600 w 1219200"/>
              <a:gd name="connsiteY1" fmla="*/ 0 h 1219200"/>
              <a:gd name="connisteX2" fmla="*/ 609600 w 1219200"/>
              <a:gd name="connsiteY2" fmla="*/ 0 h 1219200"/>
              <a:gd name="connisteX3" fmla="*/ 1219200 w 1219200"/>
              <a:gd name="connsiteY3" fmla="*/ 609600 h 1219200"/>
              <a:gd name="connisteX4" fmla="*/ 1219200 w 1219200"/>
              <a:gd name="connsiteY4" fmla="*/ 609600 h 1219200"/>
              <a:gd name="connisteX5" fmla="*/ 609600 w 1219200"/>
              <a:gd name="connsiteY5" fmla="*/ 1219200 h 1219200"/>
              <a:gd name="connisteX6" fmla="*/ 609600 w 1219200"/>
              <a:gd name="connsiteY6" fmla="*/ 1219200 h 1219200"/>
              <a:gd name="connisteX7" fmla="*/ 0 w 1219200"/>
              <a:gd name="connsiteY7" fmla="*/ 609600 h 1219200"/>
              <a:gd name="connisteX8" fmla="*/ 0 w 1219200"/>
              <a:gd name="connsiteY8" fmla="*/ 609600 h 1219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1219200" h="1219200">
                <a:moveTo>
                  <a:pt x="0" y="609600"/>
                </a:moveTo>
                <a:cubicBezTo>
                  <a:pt x="0" y="272927"/>
                  <a:pt x="272927" y="0"/>
                  <a:pt x="609600" y="0"/>
                </a:cubicBezTo>
                <a:lnTo>
                  <a:pt x="609600" y="0"/>
                </a:lnTo>
                <a:cubicBezTo>
                  <a:pt x="946273" y="0"/>
                  <a:pt x="1219200" y="272927"/>
                  <a:pt x="1219200" y="609600"/>
                </a:cubicBezTo>
                <a:lnTo>
                  <a:pt x="1219200" y="609600"/>
                </a:lnTo>
                <a:cubicBezTo>
                  <a:pt x="1219200" y="946273"/>
                  <a:pt x="946273" y="1219200"/>
                  <a:pt x="609600" y="1219200"/>
                </a:cubicBezTo>
                <a:lnTo>
                  <a:pt x="609600" y="1219200"/>
                </a:lnTo>
                <a:cubicBezTo>
                  <a:pt x="272927" y="1219200"/>
                  <a:pt x="0" y="946273"/>
                  <a:pt x="0" y="609600"/>
                </a:cubicBezTo>
                <a:lnTo>
                  <a:pt x="0" y="609600"/>
                </a:lnTo>
                <a:close/>
              </a:path>
            </a:pathLst>
          </a:custGeom>
        </p:spPr>
      </p:pic>
      <p:sp>
        <p:nvSpPr>
          <p:cNvPr id="4" name="文本占位符 3"/>
          <p:cNvSpPr>
            <a:spLocks noGrp="1"/>
          </p:cNvSpPr>
          <p:nvPr>
            <p:ph type="body" idx="16386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zh-CN" altLang="en-US"/>
              <a:t>编码器功能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idx="16387"/>
            <p:custDataLst>
              <p:tags r:id="rId5"/>
            </p:custDataLst>
          </p:nvPr>
        </p:nvSpPr>
        <p:spPr/>
        <p:txBody>
          <a:bodyPr/>
          <a:lstStyle/>
          <a:p>
            <a:r>
              <a:rPr lang="zh-CN" altLang="en-US"/>
              <a:t>编码器将输入序列转换为固定长度上下文向量，整合关键信息供解码器使用，基于RNN/LSTM/GRU结构处理序列数据。</a:t>
            </a:r>
          </a:p>
        </p:txBody>
      </p:sp>
      <p:pic>
        <p:nvPicPr>
          <p:cNvPr id="29" name="图片占位符 28" descr="62c63b6f-d934-4a4a-8813-eaaebce3cf32"/>
          <p:cNvPicPr>
            <a:picLocks noGrp="1" noChangeAspect="1"/>
          </p:cNvPicPr>
          <p:nvPr>
            <p:ph type="pic" idx="16395"/>
            <p:custDataLst>
              <p:tags r:id="rId6"/>
            </p:custDataLst>
          </p:nvPr>
        </p:nvPicPr>
        <p:blipFill>
          <a:blip r:embed="rId17"/>
          <a:srcRect/>
          <a:stretch>
            <a:fillRect/>
          </a:stretch>
        </p:blipFill>
        <p:spPr>
          <a:xfrm>
            <a:off x="6324600" y="2184400"/>
            <a:ext cx="1219200" cy="1219200"/>
          </a:xfrm>
          <a:custGeom>
            <a:avLst/>
            <a:gdLst>
              <a:gd name="connisteX0" fmla="*/ 0 w 1219200"/>
              <a:gd name="connsiteY0" fmla="*/ 609600 h 1219200"/>
              <a:gd name="connisteX1" fmla="*/ 609600 w 1219200"/>
              <a:gd name="connsiteY1" fmla="*/ 0 h 1219200"/>
              <a:gd name="connisteX2" fmla="*/ 609600 w 1219200"/>
              <a:gd name="connsiteY2" fmla="*/ 0 h 1219200"/>
              <a:gd name="connisteX3" fmla="*/ 1219200 w 1219200"/>
              <a:gd name="connsiteY3" fmla="*/ 609600 h 1219200"/>
              <a:gd name="connisteX4" fmla="*/ 1219200 w 1219200"/>
              <a:gd name="connsiteY4" fmla="*/ 609600 h 1219200"/>
              <a:gd name="connisteX5" fmla="*/ 609600 w 1219200"/>
              <a:gd name="connsiteY5" fmla="*/ 1219200 h 1219200"/>
              <a:gd name="connisteX6" fmla="*/ 609600 w 1219200"/>
              <a:gd name="connsiteY6" fmla="*/ 1219200 h 1219200"/>
              <a:gd name="connisteX7" fmla="*/ 0 w 1219200"/>
              <a:gd name="connsiteY7" fmla="*/ 609600 h 1219200"/>
              <a:gd name="connisteX8" fmla="*/ 0 w 1219200"/>
              <a:gd name="connsiteY8" fmla="*/ 609600 h 1219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1219200" h="1219200">
                <a:moveTo>
                  <a:pt x="0" y="609600"/>
                </a:moveTo>
                <a:cubicBezTo>
                  <a:pt x="0" y="272927"/>
                  <a:pt x="272927" y="0"/>
                  <a:pt x="609600" y="0"/>
                </a:cubicBezTo>
                <a:lnTo>
                  <a:pt x="609600" y="0"/>
                </a:lnTo>
                <a:cubicBezTo>
                  <a:pt x="946273" y="0"/>
                  <a:pt x="1219200" y="272927"/>
                  <a:pt x="1219200" y="609600"/>
                </a:cubicBezTo>
                <a:lnTo>
                  <a:pt x="1219200" y="609600"/>
                </a:lnTo>
                <a:cubicBezTo>
                  <a:pt x="1219200" y="946273"/>
                  <a:pt x="946273" y="1219200"/>
                  <a:pt x="609600" y="1219200"/>
                </a:cubicBezTo>
                <a:lnTo>
                  <a:pt x="609600" y="1219200"/>
                </a:lnTo>
                <a:cubicBezTo>
                  <a:pt x="272927" y="1219200"/>
                  <a:pt x="0" y="946273"/>
                  <a:pt x="0" y="609600"/>
                </a:cubicBezTo>
                <a:lnTo>
                  <a:pt x="0" y="609600"/>
                </a:lnTo>
                <a:close/>
              </a:path>
            </a:pathLst>
          </a:custGeom>
        </p:spPr>
      </p:pic>
      <p:sp>
        <p:nvSpPr>
          <p:cNvPr id="7" name="文本占位符 6"/>
          <p:cNvSpPr>
            <a:spLocks noGrp="1"/>
          </p:cNvSpPr>
          <p:nvPr>
            <p:ph type="body" idx="16388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解码器机制</a:t>
            </a:r>
          </a:p>
        </p:txBody>
      </p:sp>
      <p:sp>
        <p:nvSpPr>
          <p:cNvPr id="8" name="文本占位符 7"/>
          <p:cNvSpPr>
            <a:spLocks noGrp="1"/>
          </p:cNvSpPr>
          <p:nvPr>
            <p:ph type="body" idx="16389"/>
            <p:custDataLst>
              <p:tags r:id="rId8"/>
            </p:custDataLst>
          </p:nvPr>
        </p:nvSpPr>
        <p:spPr/>
        <p:txBody>
          <a:bodyPr/>
          <a:lstStyle/>
          <a:p>
            <a:r>
              <a:rPr lang="zh-CN" altLang="en-US"/>
              <a:t>解码器接收编码器向量，结合时间步输出逐步生成目标序列，使用RNN/LSTM/GRU结构处理序列到序列任务。</a:t>
            </a:r>
          </a:p>
        </p:txBody>
      </p:sp>
      <p:pic>
        <p:nvPicPr>
          <p:cNvPr id="30" name="图片占位符 29" descr="2250cf66-0059-402a-9a35-c4ba29a4e268"/>
          <p:cNvPicPr>
            <a:picLocks noGrp="1" noChangeAspect="1"/>
          </p:cNvPicPr>
          <p:nvPr>
            <p:ph type="pic" idx="16396"/>
            <p:custDataLst>
              <p:tags r:id="rId9"/>
            </p:custDataLst>
          </p:nvPr>
        </p:nvPicPr>
        <p:blipFill>
          <a:blip r:embed="rId18"/>
          <a:srcRect/>
          <a:stretch>
            <a:fillRect/>
          </a:stretch>
        </p:blipFill>
        <p:spPr>
          <a:xfrm>
            <a:off x="609600" y="4368800"/>
            <a:ext cx="1219200" cy="1219200"/>
          </a:xfrm>
          <a:custGeom>
            <a:avLst/>
            <a:gdLst>
              <a:gd name="connisteX0" fmla="*/ 0 w 1219200"/>
              <a:gd name="connsiteY0" fmla="*/ 609600 h 1219200"/>
              <a:gd name="connisteX1" fmla="*/ 609600 w 1219200"/>
              <a:gd name="connsiteY1" fmla="*/ 0 h 1219200"/>
              <a:gd name="connisteX2" fmla="*/ 609600 w 1219200"/>
              <a:gd name="connsiteY2" fmla="*/ 0 h 1219200"/>
              <a:gd name="connisteX3" fmla="*/ 1219200 w 1219200"/>
              <a:gd name="connsiteY3" fmla="*/ 609600 h 1219200"/>
              <a:gd name="connisteX4" fmla="*/ 1219200 w 1219200"/>
              <a:gd name="connsiteY4" fmla="*/ 609600 h 1219200"/>
              <a:gd name="connisteX5" fmla="*/ 609600 w 1219200"/>
              <a:gd name="connsiteY5" fmla="*/ 1219200 h 1219200"/>
              <a:gd name="connisteX6" fmla="*/ 609600 w 1219200"/>
              <a:gd name="connsiteY6" fmla="*/ 1219200 h 1219200"/>
              <a:gd name="connisteX7" fmla="*/ 0 w 1219200"/>
              <a:gd name="connsiteY7" fmla="*/ 609600 h 1219200"/>
              <a:gd name="connisteX8" fmla="*/ 0 w 1219200"/>
              <a:gd name="connsiteY8" fmla="*/ 609600 h 1219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1219200" h="1219200">
                <a:moveTo>
                  <a:pt x="0" y="609600"/>
                </a:moveTo>
                <a:cubicBezTo>
                  <a:pt x="0" y="272927"/>
                  <a:pt x="272927" y="0"/>
                  <a:pt x="609600" y="0"/>
                </a:cubicBezTo>
                <a:lnTo>
                  <a:pt x="609600" y="0"/>
                </a:lnTo>
                <a:cubicBezTo>
                  <a:pt x="946273" y="0"/>
                  <a:pt x="1219200" y="272927"/>
                  <a:pt x="1219200" y="609600"/>
                </a:cubicBezTo>
                <a:lnTo>
                  <a:pt x="1219200" y="609600"/>
                </a:lnTo>
                <a:cubicBezTo>
                  <a:pt x="1219200" y="946273"/>
                  <a:pt x="946273" y="1219200"/>
                  <a:pt x="609600" y="1219200"/>
                </a:cubicBezTo>
                <a:lnTo>
                  <a:pt x="609600" y="1219200"/>
                </a:lnTo>
                <a:cubicBezTo>
                  <a:pt x="272927" y="1219200"/>
                  <a:pt x="0" y="946273"/>
                  <a:pt x="0" y="609600"/>
                </a:cubicBezTo>
                <a:lnTo>
                  <a:pt x="0" y="609600"/>
                </a:lnTo>
                <a:close/>
              </a:path>
            </a:pathLst>
          </a:custGeom>
        </p:spPr>
      </p:pic>
      <p:sp>
        <p:nvSpPr>
          <p:cNvPr id="10" name="文本占位符 9"/>
          <p:cNvSpPr>
            <a:spLocks noGrp="1"/>
          </p:cNvSpPr>
          <p:nvPr>
            <p:ph type="body" idx="16390"/>
            <p:custDataLst>
              <p:tags r:id="rId10"/>
            </p:custDataLst>
          </p:nvPr>
        </p:nvSpPr>
        <p:spPr/>
        <p:txBody>
          <a:bodyPr/>
          <a:lstStyle/>
          <a:p>
            <a:r>
              <a:rPr lang="zh-CN" altLang="en-US"/>
              <a:t>模型实现方法</a:t>
            </a:r>
          </a:p>
        </p:txBody>
      </p:sp>
      <p:sp>
        <p:nvSpPr>
          <p:cNvPr id="11" name="文本占位符 10"/>
          <p:cNvSpPr>
            <a:spLocks noGrp="1"/>
          </p:cNvSpPr>
          <p:nvPr>
            <p:ph type="body" idx="16391"/>
            <p:custDataLst>
              <p:tags r:id="rId11"/>
            </p:custDataLst>
          </p:nvPr>
        </p:nvSpPr>
        <p:spPr/>
        <p:txBody>
          <a:bodyPr/>
          <a:lstStyle/>
          <a:p>
            <a:r>
              <a:rPr lang="zh-CN" altLang="en-US"/>
              <a:t>PyTorch实现LSTM编码器-解码器，包含数据生成与训练循环，通过隐藏状态传递序列信息完成翻译或摘要。</a:t>
            </a:r>
          </a:p>
        </p:txBody>
      </p:sp>
      <p:pic>
        <p:nvPicPr>
          <p:cNvPr id="31" name="图片占位符 30" descr="f7ff4f30-9fad-4adc-a893-bec3435e346f"/>
          <p:cNvPicPr>
            <a:picLocks noGrp="1" noChangeAspect="1"/>
          </p:cNvPicPr>
          <p:nvPr>
            <p:ph type="pic" idx="16397"/>
            <p:custDataLst>
              <p:tags r:id="rId12"/>
            </p:custDataLst>
          </p:nvPr>
        </p:nvPicPr>
        <p:blipFill>
          <a:blip r:embed="rId19"/>
          <a:srcRect/>
          <a:stretch>
            <a:fillRect/>
          </a:stretch>
        </p:blipFill>
        <p:spPr>
          <a:xfrm>
            <a:off x="6324600" y="4368800"/>
            <a:ext cx="1219200" cy="1219200"/>
          </a:xfrm>
          <a:custGeom>
            <a:avLst/>
            <a:gdLst>
              <a:gd name="connisteX0" fmla="*/ 0 w 1219200"/>
              <a:gd name="connsiteY0" fmla="*/ 609600 h 1219200"/>
              <a:gd name="connisteX1" fmla="*/ 609600 w 1219200"/>
              <a:gd name="connsiteY1" fmla="*/ 0 h 1219200"/>
              <a:gd name="connisteX2" fmla="*/ 609600 w 1219200"/>
              <a:gd name="connsiteY2" fmla="*/ 0 h 1219200"/>
              <a:gd name="connisteX3" fmla="*/ 1219200 w 1219200"/>
              <a:gd name="connsiteY3" fmla="*/ 609600 h 1219200"/>
              <a:gd name="connisteX4" fmla="*/ 1219200 w 1219200"/>
              <a:gd name="connsiteY4" fmla="*/ 609600 h 1219200"/>
              <a:gd name="connisteX5" fmla="*/ 609600 w 1219200"/>
              <a:gd name="connsiteY5" fmla="*/ 1219200 h 1219200"/>
              <a:gd name="connisteX6" fmla="*/ 609600 w 1219200"/>
              <a:gd name="connsiteY6" fmla="*/ 1219200 h 1219200"/>
              <a:gd name="connisteX7" fmla="*/ 0 w 1219200"/>
              <a:gd name="connsiteY7" fmla="*/ 609600 h 1219200"/>
              <a:gd name="connisteX8" fmla="*/ 0 w 1219200"/>
              <a:gd name="connsiteY8" fmla="*/ 609600 h 1219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1219200" h="1219200">
                <a:moveTo>
                  <a:pt x="0" y="609600"/>
                </a:moveTo>
                <a:cubicBezTo>
                  <a:pt x="0" y="272927"/>
                  <a:pt x="272927" y="0"/>
                  <a:pt x="609600" y="0"/>
                </a:cubicBezTo>
                <a:lnTo>
                  <a:pt x="609600" y="0"/>
                </a:lnTo>
                <a:cubicBezTo>
                  <a:pt x="946273" y="0"/>
                  <a:pt x="1219200" y="272927"/>
                  <a:pt x="1219200" y="609600"/>
                </a:cubicBezTo>
                <a:lnTo>
                  <a:pt x="1219200" y="609600"/>
                </a:lnTo>
                <a:cubicBezTo>
                  <a:pt x="1219200" y="946273"/>
                  <a:pt x="946273" y="1219200"/>
                  <a:pt x="609600" y="1219200"/>
                </a:cubicBezTo>
                <a:lnTo>
                  <a:pt x="609600" y="1219200"/>
                </a:lnTo>
                <a:cubicBezTo>
                  <a:pt x="272927" y="1219200"/>
                  <a:pt x="0" y="946273"/>
                  <a:pt x="0" y="609600"/>
                </a:cubicBezTo>
                <a:lnTo>
                  <a:pt x="0" y="609600"/>
                </a:lnTo>
                <a:close/>
              </a:path>
            </a:pathLst>
          </a:custGeom>
        </p:spPr>
      </p:pic>
      <p:sp>
        <p:nvSpPr>
          <p:cNvPr id="13" name="文本占位符 12"/>
          <p:cNvSpPr>
            <a:spLocks noGrp="1"/>
          </p:cNvSpPr>
          <p:nvPr>
            <p:ph type="body" idx="16392"/>
            <p:custDataLst>
              <p:tags r:id="rId13"/>
            </p:custDataLst>
          </p:nvPr>
        </p:nvSpPr>
        <p:spPr/>
        <p:txBody>
          <a:bodyPr/>
          <a:lstStyle/>
          <a:p>
            <a:r>
              <a:rPr lang="zh-CN" altLang="en-US"/>
              <a:t>Encoder</a:t>
            </a:r>
          </a:p>
        </p:txBody>
      </p:sp>
      <p:sp>
        <p:nvSpPr>
          <p:cNvPr id="14" name="文本占位符 13"/>
          <p:cNvSpPr>
            <a:spLocks noGrp="1"/>
          </p:cNvSpPr>
          <p:nvPr>
            <p:ph type="body" idx="16393"/>
            <p:custDataLst>
              <p:tags r:id="rId14"/>
            </p:custDataLst>
          </p:nvPr>
        </p:nvSpPr>
        <p:spPr/>
        <p:txBody>
          <a:bodyPr/>
          <a:lstStyle/>
          <a:p>
            <a:r>
              <a:rPr lang="zh-CN" altLang="en-US"/>
              <a:t>编码器使用嵌入层和双层LSTM结构对输入序列编码，将其映射为上下文向量，并返回隐藏状态和细胞状态。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99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z="3000"/>
              <a:t>编码器-解码器工作原理</a:t>
            </a:r>
          </a:p>
        </p:txBody>
      </p:sp>
      <p:grpSp>
        <p:nvGrpSpPr>
          <p:cNvPr id="13" name="组合 12"/>
          <p:cNvGrpSpPr/>
          <p:nvPr/>
        </p:nvGrpSpPr>
        <p:grpSpPr>
          <a:xfrm>
            <a:off x="609600" y="4775200"/>
            <a:ext cx="10972800" cy="1473200"/>
            <a:chOff x="960" y="7520"/>
            <a:chExt cx="17280" cy="2320"/>
          </a:xfrm>
        </p:grpSpPr>
      </p:grpSp>
      <p:pic>
        <p:nvPicPr>
          <p:cNvPr id="14" name="内容占位符 13" descr="75d919a2-f27c-41c9-ad98-ba9f6f19dfd5"/>
          <p:cNvPicPr>
            <a:picLocks noGrp="1" noChangeAspect="1"/>
          </p:cNvPicPr>
          <p:nvPr>
            <p:ph idx="16392"/>
            <p:custDataLst>
              <p:tags r:id="rId3"/>
            </p:custDataLst>
          </p:nvPr>
        </p:nvPicPr>
        <p:blipFill>
          <a:blip r:embed="rId11"/>
          <a:srcRect l="473" r="473"/>
          <a:stretch>
            <a:fillRect/>
          </a:stretch>
        </p:blipFill>
        <p:spPr>
          <a:xfrm>
            <a:off x="609600" y="609600"/>
            <a:ext cx="10972800" cy="2641600"/>
          </a:xfrm>
          <a:custGeom>
            <a:avLst/>
            <a:gdLst>
              <a:gd name="connisteX0" fmla="*/ 0 w 10972800"/>
              <a:gd name="connsiteY0" fmla="*/ 203200 h 2641600"/>
              <a:gd name="connisteX1" fmla="*/ 203200 w 10972800"/>
              <a:gd name="connsiteY1" fmla="*/ 0 h 2641600"/>
              <a:gd name="connisteX2" fmla="*/ 10769600 w 10972800"/>
              <a:gd name="connsiteY2" fmla="*/ 0 h 2641600"/>
              <a:gd name="connisteX3" fmla="*/ 10972800 w 10972800"/>
              <a:gd name="connsiteY3" fmla="*/ 203200 h 2641600"/>
              <a:gd name="connisteX4" fmla="*/ 10972800 w 10972800"/>
              <a:gd name="connsiteY4" fmla="*/ 2438400 h 2641600"/>
              <a:gd name="connisteX5" fmla="*/ 10769600 w 10972800"/>
              <a:gd name="connsiteY5" fmla="*/ 2641600 h 2641600"/>
              <a:gd name="connisteX6" fmla="*/ 203200 w 10972800"/>
              <a:gd name="connsiteY6" fmla="*/ 2641600 h 2641600"/>
              <a:gd name="connisteX7" fmla="*/ 0 w 10972800"/>
              <a:gd name="connsiteY7" fmla="*/ 2438400 h 2641600"/>
              <a:gd name="connisteX8" fmla="*/ 0 w 10972800"/>
              <a:gd name="connsiteY8" fmla="*/ 203200 h 2641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10972800" h="26416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0769600" y="0"/>
                </a:lnTo>
                <a:cubicBezTo>
                  <a:pt x="10881824" y="0"/>
                  <a:pt x="10972800" y="90976"/>
                  <a:pt x="10972800" y="203200"/>
                </a:cubicBezTo>
                <a:lnTo>
                  <a:pt x="10972800" y="2438400"/>
                </a:lnTo>
                <a:cubicBezTo>
                  <a:pt x="10972800" y="2550624"/>
                  <a:pt x="10881824" y="2641600"/>
                  <a:pt x="10769600" y="2641600"/>
                </a:cubicBezTo>
                <a:lnTo>
                  <a:pt x="203200" y="2641600"/>
                </a:lnTo>
                <a:cubicBezTo>
                  <a:pt x="90976" y="2641600"/>
                  <a:pt x="0" y="2550624"/>
                  <a:pt x="0" y="24384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4" name="文本占位符 3"/>
          <p:cNvSpPr>
            <a:spLocks noGrp="1"/>
          </p:cNvSpPr>
          <p:nvPr>
            <p:ph type="body" idx="16386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zh-CN" altLang="en-US"/>
              <a:t>Decoder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idx="16387"/>
            <p:custDataLst>
              <p:tags r:id="rId5"/>
            </p:custDataLst>
          </p:nvPr>
        </p:nvSpPr>
        <p:spPr/>
        <p:txBody>
          <a:bodyPr/>
          <a:lstStyle/>
          <a:p>
            <a:r>
              <a:rPr lang="zh-CN" altLang="en-US"/>
              <a:t>解码器基于编码器状态生成目标序列，采用教师强制策略提升训练效率。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idx="16388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Seq2Seq模型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idx="16389"/>
            <p:custDataLst>
              <p:tags r:id="rId7"/>
            </p:custDataLst>
          </p:nvPr>
        </p:nvSpPr>
        <p:spPr/>
        <p:txBody>
          <a:bodyPr>
            <a:normAutofit/>
          </a:bodyPr>
          <a:lstStyle/>
          <a:p>
            <a:r>
              <a:rPr lang="zh-CN" altLang="en-US"/>
              <a:t>该模型集成了编码器和解码器的工作，逐时间步生成输出序列。生成的输出通过交叉熵损失函数进行优化。</a:t>
            </a:r>
          </a:p>
        </p:txBody>
      </p:sp>
      <p:sp>
        <p:nvSpPr>
          <p:cNvPr id="8" name="文本占位符 7"/>
          <p:cNvSpPr>
            <a:spLocks noGrp="1"/>
          </p:cNvSpPr>
          <p:nvPr>
            <p:ph type="body" idx="16390"/>
            <p:custDataLst>
              <p:tags r:id="rId8"/>
            </p:custDataLst>
          </p:nvPr>
        </p:nvSpPr>
        <p:spPr/>
        <p:txBody>
          <a:bodyPr/>
          <a:lstStyle/>
          <a:p>
            <a:r>
              <a:rPr lang="zh-CN" altLang="en-US"/>
              <a:t>训练过程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idx="16391"/>
            <p:custDataLst>
              <p:tags r:id="rId9"/>
            </p:custDataLst>
          </p:nvPr>
        </p:nvSpPr>
        <p:spPr/>
        <p:txBody>
          <a:bodyPr/>
          <a:lstStyle/>
          <a:p>
            <a:r>
              <a:rPr lang="zh-CN" altLang="en-US"/>
              <a:t>模型经5个周期训练，损失逐渐收敛，表明正学习输入输出映射。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99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z="3300"/>
              <a:t>Seq2Seq结构实现</a:t>
            </a:r>
          </a:p>
        </p:txBody>
      </p:sp>
      <p:grpSp>
        <p:nvGrpSpPr>
          <p:cNvPr id="27" name="组合 26"/>
          <p:cNvGrpSpPr/>
          <p:nvPr/>
        </p:nvGrpSpPr>
        <p:grpSpPr>
          <a:xfrm>
            <a:off x="609600" y="1828800"/>
            <a:ext cx="10972800" cy="4114800"/>
            <a:chOff x="960" y="2880"/>
            <a:chExt cx="17280" cy="6480"/>
          </a:xfrm>
        </p:grpSpPr>
      </p:grpSp>
      <p:sp>
        <p:nvSpPr>
          <p:cNvPr id="3" name="装饰  1"/>
          <p:cNvSpPr>
            <a:spLocks noGrp="1"/>
          </p:cNvSpPr>
          <p:nvPr>
            <p:ph type="body" idx="16404" hasCustomPrompt="1"/>
            <p:custDataLst>
              <p:tags r:id="rId3"/>
            </p:custDataLst>
          </p:nvPr>
        </p:nvSpPr>
        <p:spPr/>
        <p:txBody>
          <a:bodyPr>
            <a:noAutofit/>
          </a:bodyPr>
          <a:lstStyle/>
          <a:p>
            <a:pPr>
              <a:buNone/>
            </a:pP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idx="16388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zh-CN" altLang="en-US"/>
              <a:t>01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5"/>
            </p:custDataLst>
          </p:nvPr>
        </p:nvSpPr>
        <p:spPr/>
        <p:txBody>
          <a:bodyPr/>
          <a:lstStyle/>
          <a:p>
            <a:r>
              <a:rPr lang="zh-CN" altLang="en-US"/>
              <a:t>模型架构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>
            <a:normAutofit fontScale="90000"/>
          </a:bodyPr>
          <a:lstStyle/>
          <a:p>
            <a:r>
              <a:rPr lang="zh-CN" altLang="en-US"/>
              <a:t>编码器将输入序列编码为固定长度向量，解码器基于此生成目标序列，处理机器翻译等序列到序列任务。</a:t>
            </a:r>
          </a:p>
        </p:txBody>
      </p:sp>
      <p:sp>
        <p:nvSpPr>
          <p:cNvPr id="7" name="装饰  5"/>
          <p:cNvSpPr>
            <a:spLocks noGrp="1"/>
          </p:cNvSpPr>
          <p:nvPr>
            <p:ph type="body" idx="16405" hasCustomPrompt="1"/>
            <p:custDataLst>
              <p:tags r:id="rId7"/>
            </p:custDataLst>
          </p:nvPr>
        </p:nvSpPr>
        <p:spPr/>
        <p:txBody>
          <a:bodyPr>
            <a:noAutofit/>
          </a:bodyPr>
          <a:lstStyle/>
          <a:p>
            <a:pPr>
              <a:buNone/>
            </a:pPr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6391"/>
            <p:custDataLst>
              <p:tags r:id="rId8"/>
            </p:custDataLst>
          </p:nvPr>
        </p:nvSpPr>
        <p:spPr/>
        <p:txBody>
          <a:bodyPr/>
          <a:lstStyle/>
          <a:p>
            <a:r>
              <a:rPr lang="zh-CN" altLang="en-US"/>
              <a:t>02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idx="16389"/>
            <p:custDataLst>
              <p:tags r:id="rId9"/>
            </p:custDataLst>
          </p:nvPr>
        </p:nvSpPr>
        <p:spPr/>
        <p:txBody>
          <a:bodyPr/>
          <a:lstStyle/>
          <a:p>
            <a:r>
              <a:rPr lang="zh-CN" altLang="en-US"/>
              <a:t>训练流程</a:t>
            </a:r>
          </a:p>
        </p:txBody>
      </p:sp>
      <p:sp>
        <p:nvSpPr>
          <p:cNvPr id="10" name="文本占位符 9"/>
          <p:cNvSpPr>
            <a:spLocks noGrp="1"/>
          </p:cNvSpPr>
          <p:nvPr>
            <p:ph type="body" idx="16390"/>
            <p:custDataLst>
              <p:tags r:id="rId10"/>
            </p:custDataLst>
          </p:nvPr>
        </p:nvSpPr>
        <p:spPr/>
        <p:txBody>
          <a:bodyPr>
            <a:normAutofit/>
          </a:bodyPr>
          <a:lstStyle/>
          <a:p>
            <a:r>
              <a:rPr lang="zh-CN" altLang="en-US" sz="1400"/>
              <a:t>LSTM编码器处理输入序列生成隐藏状态，解码器接收状态并逐步输出，完整实现训练与评估循环。</a:t>
            </a:r>
          </a:p>
        </p:txBody>
      </p:sp>
      <p:sp>
        <p:nvSpPr>
          <p:cNvPr id="11" name="装饰  9"/>
          <p:cNvSpPr>
            <a:spLocks noGrp="1"/>
          </p:cNvSpPr>
          <p:nvPr>
            <p:ph type="body" idx="16406" hasCustomPrompt="1"/>
            <p:custDataLst>
              <p:tags r:id="rId11"/>
            </p:custDataLst>
          </p:nvPr>
        </p:nvSpPr>
        <p:spPr/>
        <p:txBody>
          <a:bodyPr>
            <a:noAutofit/>
          </a:bodyPr>
          <a:lstStyle/>
          <a:p>
            <a:pPr>
              <a:buNone/>
            </a:pP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94"/>
            <p:custDataLst>
              <p:tags r:id="rId12"/>
            </p:custDataLst>
          </p:nvPr>
        </p:nvSpPr>
        <p:spPr/>
        <p:txBody>
          <a:bodyPr/>
          <a:lstStyle/>
          <a:p>
            <a:r>
              <a:rPr lang="zh-CN" altLang="en-US"/>
              <a:t>03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idx="16392"/>
            <p:custDataLst>
              <p:tags r:id="rId13"/>
            </p:custDataLst>
          </p:nvPr>
        </p:nvSpPr>
        <p:spPr/>
        <p:txBody>
          <a:bodyPr/>
          <a:lstStyle/>
          <a:p>
            <a:r>
              <a:rPr lang="zh-CN" altLang="en-US"/>
              <a:t>应用场景</a:t>
            </a:r>
          </a:p>
        </p:txBody>
      </p:sp>
      <p:sp>
        <p:nvSpPr>
          <p:cNvPr id="14" name="文本占位符 13"/>
          <p:cNvSpPr>
            <a:spLocks noGrp="1"/>
          </p:cNvSpPr>
          <p:nvPr>
            <p:ph type="body" idx="16393"/>
            <p:custDataLst>
              <p:tags r:id="rId14"/>
            </p:custDataLst>
          </p:nvPr>
        </p:nvSpPr>
        <p:spPr/>
        <p:txBody>
          <a:bodyPr/>
          <a:lstStyle/>
          <a:p>
            <a:r>
              <a:rPr lang="zh-CN" altLang="en-US" sz="1400"/>
              <a:t>适用于机器翻译、文本生成及问答系统，通过编码器-解码器映射输入输出序列关系。</a:t>
            </a:r>
          </a:p>
        </p:txBody>
      </p:sp>
      <p:sp>
        <p:nvSpPr>
          <p:cNvPr id="15" name="装饰  3"/>
          <p:cNvSpPr>
            <a:spLocks noGrp="1"/>
          </p:cNvSpPr>
          <p:nvPr>
            <p:ph type="body" idx="16407" hasCustomPrompt="1"/>
            <p:custDataLst>
              <p:tags r:id="rId15"/>
            </p:custDataLst>
          </p:nvPr>
        </p:nvSpPr>
        <p:spPr/>
        <p:txBody>
          <a:bodyPr>
            <a:noAutofit/>
          </a:bodyPr>
          <a:lstStyle/>
          <a:p>
            <a:pPr>
              <a:buNone/>
            </a:pPr>
            <a:endParaRPr lang="zh-CN" altLang="en-US"/>
          </a:p>
        </p:txBody>
      </p:sp>
      <p:sp>
        <p:nvSpPr>
          <p:cNvPr id="16" name="文本占位符 15"/>
          <p:cNvSpPr>
            <a:spLocks noGrp="1"/>
          </p:cNvSpPr>
          <p:nvPr>
            <p:ph type="body" idx="16397"/>
            <p:custDataLst>
              <p:tags r:id="rId16"/>
            </p:custDataLst>
          </p:nvPr>
        </p:nvSpPr>
        <p:spPr/>
        <p:txBody>
          <a:bodyPr/>
          <a:lstStyle/>
          <a:p>
            <a:r>
              <a:rPr lang="zh-CN" altLang="en-US"/>
              <a:t>04</a:t>
            </a:r>
          </a:p>
        </p:txBody>
      </p:sp>
      <p:sp>
        <p:nvSpPr>
          <p:cNvPr id="17" name="文本占位符 16"/>
          <p:cNvSpPr>
            <a:spLocks noGrp="1"/>
          </p:cNvSpPr>
          <p:nvPr>
            <p:ph type="body" idx="16395"/>
            <p:custDataLst>
              <p:tags r:id="rId17"/>
            </p:custDataLst>
          </p:nvPr>
        </p:nvSpPr>
        <p:spPr/>
        <p:txBody>
          <a:bodyPr/>
          <a:lstStyle/>
          <a:p>
            <a:r>
              <a:rPr lang="zh-CN" altLang="en-US"/>
              <a:t>编码器（Encoder）</a:t>
            </a:r>
          </a:p>
        </p:txBody>
      </p:sp>
      <p:sp>
        <p:nvSpPr>
          <p:cNvPr id="18" name="文本占位符 17"/>
          <p:cNvSpPr>
            <a:spLocks noGrp="1"/>
          </p:cNvSpPr>
          <p:nvPr>
            <p:ph type="body" idx="16396"/>
            <p:custDataLst>
              <p:tags r:id="rId18"/>
            </p:custDataLst>
          </p:nvPr>
        </p:nvSpPr>
        <p:spPr/>
        <p:txBody>
          <a:bodyPr/>
          <a:lstStyle/>
          <a:p>
            <a:r>
              <a:rPr lang="zh-CN" altLang="en-US" sz="1400"/>
              <a:t>编码器使用LSTM或GRU处理序列，提取关键信息，传递至解码器。</a:t>
            </a:r>
          </a:p>
        </p:txBody>
      </p:sp>
      <p:sp>
        <p:nvSpPr>
          <p:cNvPr id="19" name="装饰  7"/>
          <p:cNvSpPr>
            <a:spLocks noGrp="1"/>
          </p:cNvSpPr>
          <p:nvPr>
            <p:ph type="body" idx="16408" hasCustomPrompt="1"/>
            <p:custDataLst>
              <p:tags r:id="rId19"/>
            </p:custDataLst>
          </p:nvPr>
        </p:nvSpPr>
        <p:spPr/>
        <p:txBody>
          <a:bodyPr>
            <a:noAutofit/>
          </a:bodyPr>
          <a:lstStyle/>
          <a:p>
            <a:pPr>
              <a:buNone/>
            </a:pPr>
            <a:endParaRPr lang="zh-CN" altLang="en-US"/>
          </a:p>
        </p:txBody>
      </p:sp>
      <p:sp>
        <p:nvSpPr>
          <p:cNvPr id="20" name="文本占位符 19"/>
          <p:cNvSpPr>
            <a:spLocks noGrp="1"/>
          </p:cNvSpPr>
          <p:nvPr>
            <p:ph type="body" idx="16400"/>
            <p:custDataLst>
              <p:tags r:id="rId20"/>
            </p:custDataLst>
          </p:nvPr>
        </p:nvSpPr>
        <p:spPr/>
        <p:txBody>
          <a:bodyPr/>
          <a:lstStyle/>
          <a:p>
            <a:r>
              <a:rPr lang="zh-CN" altLang="en-US"/>
              <a:t>05</a:t>
            </a:r>
          </a:p>
        </p:txBody>
      </p:sp>
      <p:sp>
        <p:nvSpPr>
          <p:cNvPr id="21" name="文本占位符 20"/>
          <p:cNvSpPr>
            <a:spLocks noGrp="1"/>
          </p:cNvSpPr>
          <p:nvPr>
            <p:ph type="body" idx="16398"/>
            <p:custDataLst>
              <p:tags r:id="rId21"/>
            </p:custDataLst>
          </p:nvPr>
        </p:nvSpPr>
        <p:spPr/>
        <p:txBody>
          <a:bodyPr/>
          <a:lstStyle/>
          <a:p>
            <a:r>
              <a:rPr lang="zh-CN" altLang="en-US"/>
              <a:t>解码器（Decoder）</a:t>
            </a:r>
          </a:p>
        </p:txBody>
      </p:sp>
      <p:sp>
        <p:nvSpPr>
          <p:cNvPr id="22" name="文本占位符 21"/>
          <p:cNvSpPr>
            <a:spLocks noGrp="1"/>
          </p:cNvSpPr>
          <p:nvPr>
            <p:ph type="body" idx="16399"/>
            <p:custDataLst>
              <p:tags r:id="rId22"/>
            </p:custDataLst>
          </p:nvPr>
        </p:nvSpPr>
        <p:spPr/>
        <p:txBody>
          <a:bodyPr>
            <a:normAutofit fontScale="90000"/>
          </a:bodyPr>
          <a:lstStyle/>
          <a:p>
            <a:r>
              <a:rPr lang="zh-CN" altLang="en-US"/>
              <a:t>解码器使用编码器的上下文向量，逐步生成目标序列，由LSTM或GRU组成，基于上一步输出和隐藏状态解码。</a:t>
            </a:r>
          </a:p>
        </p:txBody>
      </p:sp>
      <p:sp>
        <p:nvSpPr>
          <p:cNvPr id="23" name="装饰  1"/>
          <p:cNvSpPr>
            <a:spLocks noGrp="1"/>
          </p:cNvSpPr>
          <p:nvPr>
            <p:ph type="body" idx="16409" hasCustomPrompt="1"/>
            <p:custDataLst>
              <p:tags r:id="rId23"/>
            </p:custDataLst>
          </p:nvPr>
        </p:nvSpPr>
        <p:spPr/>
        <p:txBody>
          <a:bodyPr>
            <a:noAutofit/>
          </a:bodyPr>
          <a:lstStyle/>
          <a:p>
            <a:pPr>
              <a:buNone/>
            </a:pPr>
            <a:endParaRPr lang="zh-CN" altLang="en-US"/>
          </a:p>
        </p:txBody>
      </p:sp>
      <p:sp>
        <p:nvSpPr>
          <p:cNvPr id="24" name="文本占位符 23"/>
          <p:cNvSpPr>
            <a:spLocks noGrp="1"/>
          </p:cNvSpPr>
          <p:nvPr>
            <p:ph type="body" idx="16403"/>
            <p:custDataLst>
              <p:tags r:id="rId24"/>
            </p:custDataLst>
          </p:nvPr>
        </p:nvSpPr>
        <p:spPr/>
        <p:txBody>
          <a:bodyPr/>
          <a:lstStyle/>
          <a:p>
            <a:r>
              <a:rPr lang="zh-CN" altLang="en-US"/>
              <a:t>06</a:t>
            </a:r>
          </a:p>
        </p:txBody>
      </p:sp>
      <p:sp>
        <p:nvSpPr>
          <p:cNvPr id="25" name="文本占位符 24"/>
          <p:cNvSpPr>
            <a:spLocks noGrp="1"/>
          </p:cNvSpPr>
          <p:nvPr>
            <p:ph type="body" idx="16401"/>
            <p:custDataLst>
              <p:tags r:id="rId25"/>
            </p:custDataLst>
          </p:nvPr>
        </p:nvSpPr>
        <p:spPr/>
        <p:txBody>
          <a:bodyPr/>
          <a:lstStyle/>
          <a:p>
            <a:r>
              <a:rPr lang="zh-CN" altLang="en-US"/>
              <a:t>教师强制</a:t>
            </a:r>
          </a:p>
        </p:txBody>
      </p:sp>
      <p:sp>
        <p:nvSpPr>
          <p:cNvPr id="26" name="文本占位符 25"/>
          <p:cNvSpPr>
            <a:spLocks noGrp="1"/>
          </p:cNvSpPr>
          <p:nvPr>
            <p:ph type="body" idx="16402"/>
            <p:custDataLst>
              <p:tags r:id="rId26"/>
            </p:custDataLst>
          </p:nvPr>
        </p:nvSpPr>
        <p:spPr/>
        <p:txBody>
          <a:bodyPr/>
          <a:lstStyle/>
          <a:p>
            <a:r>
              <a:rPr lang="zh-CN" altLang="en-US" sz="1400"/>
              <a:t>解码器在训练时采用真实目标序列提升效率，而非依赖前一步预测结果。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99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16388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分词与嵌入层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6389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zh-CN" altLang="en-US"/>
              <a:t>02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99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PRESENTATION_SOURCE" val="WPPAIGeneratePPT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f"/>
  <p:tag name="KSO_WM_UNIT_SUBTYPE" val="a"/>
  <p:tag name="KSO_WM_UNIT_INDEX" val="1"/>
  <p:tag name="KSO_WM_BEAUTIFY_FLAG" val="#wm#"/>
  <p:tag name="KSO_WM_TAG_VERSION" val="3.0"/>
  <p:tag name="KSO_WM_UNIT_PRESET_TEXT" val="单击此处编辑母版文本样式&#10;第二级&#10;第三级&#10;第四级&#10;第五级"/>
  <p:tag name="KSO_WM_UNIT_ID" val="_1*f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UNIT_INDEX" val="1_2_2"/>
  <p:tag name="KSO_WM_UNIT_TYPE" val="l_h_i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SUBTYPE" val="d"/>
  <p:tag name="KSO_WM_UNIT_TYPE" val="l_h_i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UNIT_INDEX" val="1_3_2"/>
  <p:tag name="KSO_WM_UNIT_TYPE" val="l_h_i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SUBTYPE" val="d"/>
  <p:tag name="KSO_WM_UNIT_TYPE" val="l_h_i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UNIT_INDEX" val="1_4_2"/>
  <p:tag name="KSO_WM_UNIT_TYPE" val="l_h_i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EXT_TYPE" val="1"/>
  <p:tag name="KSO_WM_UNIT_TYPE" val="b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EXT_TYPE" val="1"/>
  <p:tag name="KSO_WM_UNIT_TYPE" val="a"/>
  <p:tag name="KSO_WM_LAYOUT_CHECK_HASH" val="e1c35b35048353fec1247a58bc1731f3a74aef93"/>
  <p:tag name="KSO_WM_NEWLAYOUT_GROUP_ID" val="layout_1-5"/>
  <p:tag name="KSO_WM_NEWLAYOUT_ID" val="slide_cea45c27deb23863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SUBTYPE" val="d"/>
  <p:tag name="KSO_WM_UNIT_TYPE" val="l_h_i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UNIT_INDEX" val="1_1_2"/>
  <p:tag name="KSO_WM_UNIT_TYPE" val="l_h_i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SUBTYPE" val="d"/>
  <p:tag name="KSO_WM_UNIT_TYPE" val="l_h_i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UNIT_INDEX" val="1_2_2"/>
  <p:tag name="KSO_WM_UNIT_TYPE" val="l_h_i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SUBTYPE" val="d"/>
  <p:tag name="KSO_WM_UNIT_TYPE" val="l_h_i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UNIT_INDEX" val="1_3_2"/>
  <p:tag name="KSO_WM_UNIT_TYPE" val="l_h_i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SUBTYPE" val="d"/>
  <p:tag name="KSO_WM_UNIT_TYPE" val="l_h_i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UNIT_INDEX" val="1_4_2"/>
  <p:tag name="KSO_WM_UNIT_TYPE" val="l_h_i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5_1"/>
  <p:tag name="KSO_WM_UNIT_SUBTYPE" val="d"/>
  <p:tag name="KSO_WM_UNIT_TYPE" val="l_h_i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UNIT_INDEX" val="1_5_2"/>
  <p:tag name="KSO_WM_UNIT_TYPE" val="l_h_i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5_1"/>
  <p:tag name="KSO_WM_UNIT_TYPE" val="l_h_a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e655134aa31b426e6be6f4396da8d66cb7f8ffc9"/>
  <p:tag name="KSO_WM_NEWLAYOUT_GROUP_ID" val="layout_31"/>
  <p:tag name="KSO_WM_NEWLAYOUT_ID" val="slide_543ed0c2bd8919e9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UNIT_INDEX" val="1_1_1"/>
  <p:tag name="KSO_WM_UNIT_TYPE" val="l_h_i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UNIT_INDEX" val="1_2_1"/>
  <p:tag name="KSO_WM_UNIT_TYPE" val="l_h_i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单击此处编辑母版标题样式"/>
  <p:tag name="KSO_WM_UNIT_ID" val="_1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UNIT_VALUE" val="29"/>
  <p:tag name="KSO_WM_TEMPLATE_INDEX" val="40490363"/>
  <p:tag name="KSO_WM_TEMPLATE_CATEGORY" val="custom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UNIT_INDEX" val="1_3_1"/>
  <p:tag name="KSO_WM_UNIT_TYPE" val="l_h_i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d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UNIT_INDEX" val="1_4_1"/>
  <p:tag name="KSO_WM_UNIT_TYPE" val="l_h_i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d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i"/>
  <p:tag name="KSO_WM_UNIT_INDEX" val="1"/>
  <p:tag name="KSO_WM_BEAUTIFY_FLAG" val="#wm#"/>
  <p:tag name="KSO_WM_TAG_VERSION" val="3.0"/>
  <p:tag name="KSO_WM_UNIT_ID" val="_2*i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64e700fd1f6d73a0c5ed9b1ff64b5b01effdc717"/>
  <p:tag name="KSO_WM_NEWLAYOUT_GROUP_ID" val="layout_42"/>
  <p:tag name="KSO_WM_NEWLAYOUT_ID" val="slide_ee14d0a864bc5166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UNIT_INDEX" val="1_1_1"/>
  <p:tag name="KSO_WM_UNIT_TYPE" val="l_h_i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UNIT_INDEX" val="1_2_1"/>
  <p:tag name="KSO_WM_UNIT_TYPE" val="l_h_i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UNIT_INDEX" val="1_3_1"/>
  <p:tag name="KSO_WM_UNIT_TYPE" val="l_h_i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i"/>
  <p:tag name="KSO_WM_UNIT_INDEX" val="3"/>
  <p:tag name="KSO_WM_BEAUTIFY_FLAG" val="#wm#"/>
  <p:tag name="KSO_WM_TAG_VERSION" val="3.0"/>
  <p:tag name="KSO_WM_UNIT_ID" val="_2*i*3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UNIT_INDEX" val="1_4_1"/>
  <p:tag name="KSO_WM_UNIT_TYPE" val="l_h_i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0ddf3740e38a5611f76ecc8beeff10f5b4ce9933"/>
  <p:tag name="KSO_WM_NEWLAYOUT_GROUP_ID" val="layout_34"/>
  <p:tag name="KSO_WM_NEWLAYOUT_ID" val="slide_758c0c38998d981e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i"/>
  <p:tag name="KSO_WM_UNIT_INDEX" val="2"/>
  <p:tag name="KSO_WM_BEAUTIFY_FLAG" val="#wm#"/>
  <p:tag name="KSO_WM_TAG_VERSION" val="3.0"/>
  <p:tag name="KSO_WM_UNIT_ID" val="_2*i*2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d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d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标题"/>
  <p:tag name="KSO_WM_UNIT_ID" val="_2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1"/>
  <p:tag name="KSO_WM_UNIT_VALUE" val="2"/>
  <p:tag name="KSO_WM_TEMPLATE_INDEX" val="40490363"/>
  <p:tag name="KSO_WM_TEMPLATE_CATEGORY" val="custom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216c3610608d07402d1dc18380265e2bcd546d5d"/>
  <p:tag name="KSO_WM_NEWLAYOUT_GROUP_ID" val="layout_51"/>
  <p:tag name="KSO_WM_NEWLAYOUT_ID" val="slide_a7e39da085e081a1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2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6c837d3a9ad87eb15da62df7d48b39fc7c182f03"/>
  <p:tag name="KSO_WM_NEWLAYOUT_GROUP_ID" val="layout_27"/>
  <p:tag name="KSO_WM_NEWLAYOUT_ID" val="slide_bbcaf55b27ff942f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4"/>
  <p:tag name="$PH_EXT" val="2"/>
  <p:tag name="KSO_WM_BEAUTIFY_FLAG" val="#fgm#"/>
  <p:tag name="KSO_WM_DIAGRAM_GROUP_CODE" val="1"/>
  <p:tag name="KSO_WM_FIGMA_FLAG" val="#fgm#"/>
  <p:tag name="KSO_WM_UNIT_INDEX" val="1_1_1"/>
  <p:tag name="KSO_WM_UNIT_TYPE" val="l_h_i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2"/>
  <p:tag name="KSO_WM_UNIT_SUBTYPE" val="d"/>
  <p:tag name="KSO_WM_UNIT_TYPE" val="l_h_i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ITEMPLATE_STYLE_ID" val="69796629463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2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4"/>
  <p:tag name="$PH_EXT" val="2"/>
  <p:tag name="KSO_WM_BEAUTIFY_FLAG" val="#fgm#"/>
  <p:tag name="KSO_WM_DIAGRAM_GROUP_CODE" val="1"/>
  <p:tag name="KSO_WM_FIGMA_FLAG" val="#fgm#"/>
  <p:tag name="KSO_WM_UNIT_INDEX" val="1_2_1"/>
  <p:tag name="KSO_WM_UNIT_TYPE" val="l_h_i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2"/>
  <p:tag name="KSO_WM_UNIT_SUBTYPE" val="d"/>
  <p:tag name="KSO_WM_UNIT_TYPE" val="l_h_i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4"/>
  <p:tag name="$PH_EXT" val="2"/>
  <p:tag name="KSO_WM_BEAUTIFY_FLAG" val="#fgm#"/>
  <p:tag name="KSO_WM_DIAGRAM_GROUP_CODE" val="1"/>
  <p:tag name="KSO_WM_FIGMA_FLAG" val="#fgm#"/>
  <p:tag name="KSO_WM_UNIT_INDEX" val="1_3_1"/>
  <p:tag name="KSO_WM_UNIT_TYPE" val="l_h_i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2"/>
  <p:tag name="KSO_WM_UNIT_SUBTYPE" val="d"/>
  <p:tag name="KSO_WM_UNIT_TYPE" val="l_h_i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4"/>
  <p:tag name="$PH_EXT" val="2"/>
  <p:tag name="KSO_WM_BEAUTIFY_FLAG" val="#fgm#"/>
  <p:tag name="KSO_WM_DIAGRAM_GROUP_CODE" val="1"/>
  <p:tag name="KSO_WM_FIGMA_FLAG" val="#fgm#"/>
  <p:tag name="KSO_WM_UNIT_INDEX" val="1_4_1"/>
  <p:tag name="KSO_WM_UNIT_TYPE" val="l_h_i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4_2"/>
  <p:tag name="KSO_WM_UNIT_SUBTYPE" val="d"/>
  <p:tag name="KSO_WM_UNIT_TYPE" val="l_h_i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2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4"/>
  <p:tag name="$PH_EXT" val="2"/>
  <p:tag name="KSO_WM_BEAUTIFY_FLAG" val="#fgm#"/>
  <p:tag name="KSO_WM_DIAGRAM_GROUP_CODE" val="1"/>
  <p:tag name="KSO_WM_FIGMA_FLAG" val="#fgm#"/>
  <p:tag name="KSO_WM_UNIT_INDEX" val="1_5_1"/>
  <p:tag name="KSO_WM_UNIT_TYPE" val="l_h_i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5_2"/>
  <p:tag name="KSO_WM_UNIT_SUBTYPE" val="d"/>
  <p:tag name="KSO_WM_UNIT_TYPE" val="l_h_i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5_1"/>
  <p:tag name="KSO_WM_UNIT_TYPE" val="l_h_a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5_1"/>
  <p:tag name="KSO_WM_UNIT_TYPE" val="l_h_f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4"/>
  <p:tag name="$PH_EXT" val="2"/>
  <p:tag name="KSO_WM_BEAUTIFY_FLAG" val="#fgm#"/>
  <p:tag name="KSO_WM_DIAGRAM_GROUP_CODE" val="1"/>
  <p:tag name="KSO_WM_FIGMA_FLAG" val="#fgm#"/>
  <p:tag name="KSO_WM_UNIT_INDEX" val="1_6_1"/>
  <p:tag name="KSO_WM_UNIT_TYPE" val="l_h_i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6_2"/>
  <p:tag name="KSO_WM_UNIT_SUBTYPE" val="d"/>
  <p:tag name="KSO_WM_UNIT_TYPE" val="l_h_i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6_1"/>
  <p:tag name="KSO_WM_UNIT_TYPE" val="l_h_a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6_1"/>
  <p:tag name="KSO_WM_UNIT_TYPE" val="l_h_f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单击此处编辑母版标题样式"/>
  <p:tag name="KSO_WM_UNIT_ID" val="_3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TEMPLATE_INDEX" val="40490363"/>
  <p:tag name="KSO_WM_TEMPLATE_CATEGORY" val="custom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5822a08b53c6603e3fdb2fc56483b08d036fa91d"/>
  <p:tag name="KSO_WM_NEWLAYOUT_GROUP_ID" val="layout_62"/>
  <p:tag name="KSO_WM_NEWLAYOUT_ID" val="slide_1ac2dc69a048bf78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UNIT_INDEX" val="1_1_1"/>
  <p:tag name="KSO_WM_UNIT_TYPE" val="l_h_i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f"/>
  <p:tag name="KSO_WM_UNIT_SUBTYPE" val="a"/>
  <p:tag name="KSO_WM_UNIT_INDEX" val="1"/>
  <p:tag name="KSO_WM_BEAUTIFY_FLAG" val="#wm#"/>
  <p:tag name="KSO_WM_TAG_VERSION" val="3.0"/>
  <p:tag name="KSO_WM_UNIT_PRESET_TEXT" val="单击此处编辑母版文本样式&#10;第二级&#10;第三级&#10;第四级&#10;第五级"/>
  <p:tag name="KSO_WM_UNIT_ID" val="_3*f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e26394f3023404a29b9496cb497f32eb71b7eadd"/>
  <p:tag name="KSO_WM_NEWLAYOUT_GROUP_ID" val="layout_63"/>
  <p:tag name="KSO_WM_NEWLAYOUT_ID" val="slide_67390f5f63e2e432"/>
</p:tagLst>
</file>

<file path=ppt/tags/tag2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2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2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2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2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2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2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2e5df535c8f0f6bb38b94dbecf876a8844b1e63e"/>
  <p:tag name="KSO_WM_NEWLAYOUT_GROUP_ID" val="layout_6"/>
  <p:tag name="KSO_WM_NEWLAYOUT_ID" val="slide_de19f53bce0cae15"/>
</p:tagLst>
</file>

<file path=ppt/tags/tag2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f"/>
  <p:tag name="KSO_WM_UNIT_SUBTYPE" val="a"/>
  <p:tag name="KSO_WM_UNIT_INDEX" val="2"/>
  <p:tag name="KSO_WM_BEAUTIFY_FLAG" val="#wm#"/>
  <p:tag name="KSO_WM_TAG_VERSION" val="3.0"/>
  <p:tag name="KSO_WM_UNIT_PRESET_TEXT" val="单击此处编辑母版文本样式&#10;第二级&#10;第三级&#10;第四级&#10;第五级"/>
  <p:tag name="KSO_WM_UNIT_ID" val="_3*f*2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2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UNIT_INDEX" val="1_1_1"/>
  <p:tag name="KSO_WM_UNIT_TYPE" val="l_h_i"/>
</p:tagLst>
</file>

<file path=ppt/tags/tag2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2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2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2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2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2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d84345a42df321144fd4fb6c87d9e412b14e393b"/>
  <p:tag name="KSO_WM_NEWLAYOUT_GROUP_ID" val="layout_30"/>
  <p:tag name="KSO_WM_NEWLAYOUT_ID" val="slide_e2c2d52b078adba4"/>
</p:tagLst>
</file>

<file path=ppt/tags/tag2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2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UNIT_INDEX" val="1_1_1"/>
  <p:tag name="KSO_WM_UNIT_TYPE" val="l_h_i"/>
</p:tagLst>
</file>

<file path=ppt/tags/tag2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3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2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2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2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2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2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f3fa8656ecd976e1a01d73f747358f944cfcc70b"/>
  <p:tag name="KSO_WM_NEWLAYOUT_GROUP_ID" val="layout_67"/>
  <p:tag name="KSO_WM_NEWLAYOUT_ID" val="slide_5b0d09e8b66e8469"/>
</p:tagLst>
</file>

<file path=ppt/tags/tag2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</p:tagLst>
</file>

<file path=ppt/tags/tag2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2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2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</p:tagLst>
</file>

<file path=ppt/tags/tag2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3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2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2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d"/>
</p:tagLst>
</file>

<file path=ppt/tags/tag2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2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2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d"/>
</p:tagLst>
</file>

<file path=ppt/tags/tag2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</p:tagLst>
</file>

<file path=ppt/tags/tag2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</p:tagLst>
</file>

<file path=ppt/tags/tag2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5_1"/>
  <p:tag name="KSO_WM_UNIT_TYPE" val="l_h_d"/>
</p:tagLst>
</file>

<file path=ppt/tags/tag2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5_1"/>
  <p:tag name="KSO_WM_UNIT_TYPE" val="l_h_a"/>
</p:tagLst>
</file>

<file path=ppt/tags/tag2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5_1"/>
  <p:tag name="KSO_WM_UNIT_TYPE" val="l_h_f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3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2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2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2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2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d754d01d1b847fc32351b1664df4773b0cf02e61"/>
  <p:tag name="KSO_WM_NEWLAYOUT_GROUP_ID" val="layout_2"/>
  <p:tag name="KSO_WM_NEWLAYOUT_ID" val="slide_efebb92098ae4c0e"/>
</p:tagLst>
</file>

<file path=ppt/tags/tag2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UNIT_INDEX" val="1_1_1"/>
  <p:tag name="KSO_WM_UNIT_TYPE" val="l_h_i"/>
</p:tagLst>
</file>

<file path=ppt/tags/tag2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</p:tagLst>
</file>

<file path=ppt/tags/tag2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2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2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7"/>
  <p:tag name="$PH_EXT" val="2"/>
  <p:tag name="KSO_WM_BEAUTIFY_FLAG" val="#fgm#"/>
  <p:tag name="KSO_WM_DIAGRAM_GROUP_CODE" val="1"/>
  <p:tag name="KSO_WM_FIGMA_FLAG" val="#fgm#"/>
  <p:tag name="KSO_WM_UNIT_INDEX" val="1_2_1"/>
  <p:tag name="KSO_WM_UNIT_TYPE" val="l_h_i"/>
</p:tagLst>
</file>

<file path=ppt/tags/tag2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h_a"/>
  <p:tag name="KSO_WM_UNIT_INDEX" val="1_1"/>
  <p:tag name="KSO_WM_BEAUTIFY_FLAG" val="#wm#"/>
  <p:tag name="KSO_WM_TAG_VERSION" val="3.0"/>
  <p:tag name="KSO_WM_UNIT_PRESET_TEXT" val="单击此处编辑母版文本样式"/>
  <p:tag name="KSO_WM_UNIT_ID" val="_4*h_a*1_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_1"/>
  <p:tag name="KSO_WM_UNIT_ISCONTENTSTITLE" val="0"/>
  <p:tag name="KSO_WM_TEMPLATE_INDEX" val="40490363"/>
  <p:tag name="KSO_WM_TEMPLATE_CATEGORY" val="custom"/>
</p:tagLst>
</file>

<file path=ppt/tags/tag2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2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2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2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2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2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44a8e2a26fcc2540363a4ab816593ac194821c4f"/>
  <p:tag name="KSO_WM_NEWLAYOUT_GROUP_ID" val="layout_26"/>
  <p:tag name="KSO_WM_NEWLAYOUT_ID" val="slide_f64549512ce8df60"/>
</p:tagLst>
</file>

<file path=ppt/tags/tag2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UNIT_INDEX" val="1_1_1"/>
  <p:tag name="KSO_WM_UNIT_TYPE" val="l_h_i"/>
</p:tagLst>
</file>

<file path=ppt/tags/tag2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</p:tagLst>
</file>

<file path=ppt/tags/tag2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2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h_f"/>
  <p:tag name="KSO_WM_UNIT_SUBTYPE" val="a"/>
  <p:tag name="KSO_WM_UNIT_INDEX" val="1_1"/>
  <p:tag name="KSO_WM_BEAUTIFY_FLAG" val="#wm#"/>
  <p:tag name="KSO_WM_TAG_VERSION" val="3.0"/>
  <p:tag name="KSO_WM_UNIT_PRESET_TEXT" val="单击此处编辑母版文本样式&#10;第二级&#10;第三级&#10;第四级&#10;第五级"/>
  <p:tag name="KSO_WM_UNIT_ID" val="_4*h_f*1_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_1"/>
  <p:tag name="KSO_WM_TEMPLATE_INDEX" val="40490363"/>
  <p:tag name="KSO_WM_TEMPLATE_CATEGORY" val="custom"/>
</p:tagLst>
</file>

<file path=ppt/tags/tag2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UNIT_INDEX" val="1_2_1"/>
  <p:tag name="KSO_WM_UNIT_TYPE" val="l_h_i"/>
</p:tagLst>
</file>

<file path=ppt/tags/tag2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</p:tagLst>
</file>

<file path=ppt/tags/tag2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2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2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2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2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2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68bde1422c5241699dac4bcb5556ecdd770d1343"/>
  <p:tag name="KSO_WM_NEWLAYOUT_GROUP_ID" val="layout_38"/>
  <p:tag name="KSO_WM_NEWLAYOUT_ID" val="slide_d0dbf15547e350ba"/>
</p:tagLst>
</file>

<file path=ppt/tags/tag2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UNIT_INDEX" val="1_1_1"/>
  <p:tag name="KSO_WM_UNIT_TYPE" val="l_h_i"/>
</p:tagLst>
</file>

<file path=ppt/tags/tag2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i"/>
  <p:tag name="KSO_WM_UNIT_INDEX" val="1"/>
  <p:tag name="KSO_WM_BEAUTIFY_FLAG" val="#wm#"/>
  <p:tag name="KSO_WM_TAG_VERSION" val="3.0"/>
  <p:tag name="KSO_WM_UNIT_ID" val="_0*i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h_a"/>
  <p:tag name="KSO_WM_UNIT_INDEX" val="2_1"/>
  <p:tag name="KSO_WM_BEAUTIFY_FLAG" val="#wm#"/>
  <p:tag name="KSO_WM_TAG_VERSION" val="3.0"/>
  <p:tag name="KSO_WM_UNIT_PRESET_TEXT" val="单击此处编辑母版文本样式"/>
  <p:tag name="KSO_WM_UNIT_ID" val="_4*h_a*2_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_1"/>
  <p:tag name="KSO_WM_UNIT_ISCONTENTSTITLE" val="0"/>
  <p:tag name="KSO_WM_TEMPLATE_INDEX" val="40490363"/>
  <p:tag name="KSO_WM_TEMPLATE_CATEGORY" val="custom"/>
</p:tagLst>
</file>

<file path=ppt/tags/tag3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3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3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UNIT_INDEX" val="1_2_1"/>
  <p:tag name="KSO_WM_UNIT_TYPE" val="l_h_i"/>
</p:tagLst>
</file>

<file path=ppt/tags/tag3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</p:tagLst>
</file>

<file path=ppt/tags/tag3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3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3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3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3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3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5542b5338b8e192650ce8b943cacd1e04fe8aed7"/>
  <p:tag name="KSO_WM_NEWLAYOUT_GROUP_ID" val="layout_35"/>
  <p:tag name="KSO_WM_NEWLAYOUT_ID" val="slide_eebcb85bcbb747d8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h_f"/>
  <p:tag name="KSO_WM_UNIT_SUBTYPE" val="a"/>
  <p:tag name="KSO_WM_UNIT_INDEX" val="2_1"/>
  <p:tag name="KSO_WM_BEAUTIFY_FLAG" val="#wm#"/>
  <p:tag name="KSO_WM_TAG_VERSION" val="3.0"/>
  <p:tag name="KSO_WM_UNIT_PRESET_TEXT" val="单击此处编辑母版文本样式&#10;第二级&#10;第三级&#10;第四级&#10;第五级"/>
  <p:tag name="KSO_WM_UNIT_ID" val="_4*h_f*2_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_1"/>
  <p:tag name="KSO_WM_TEMPLATE_INDEX" val="40490363"/>
  <p:tag name="KSO_WM_TEMPLATE_CATEGORY" val="custom"/>
</p:tagLst>
</file>

<file path=ppt/tags/tag3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2"/>
  <p:tag name="KSO_WM_UNIT_SUBTYPE" val="d"/>
  <p:tag name="KSO_WM_UNIT_TYPE" val="l_h_i"/>
</p:tagLst>
</file>

<file path=ppt/tags/tag3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3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3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2"/>
  <p:tag name="KSO_WM_UNIT_SUBTYPE" val="d"/>
  <p:tag name="KSO_WM_UNIT_TYPE" val="l_h_i"/>
</p:tagLst>
</file>

<file path=ppt/tags/tag3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3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3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2"/>
  <p:tag name="KSO_WM_UNIT_SUBTYPE" val="d"/>
  <p:tag name="KSO_WM_UNIT_TYPE" val="l_h_i"/>
</p:tagLst>
</file>

<file path=ppt/tags/tag3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3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3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4_2"/>
  <p:tag name="KSO_WM_UNIT_SUBTYPE" val="d"/>
  <p:tag name="KSO_WM_UNIT_TYPE" val="l_h_i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4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3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</p:tagLst>
</file>

<file path=ppt/tags/tag3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</p:tagLst>
</file>

<file path=ppt/tags/tag3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5_2"/>
  <p:tag name="KSO_WM_UNIT_SUBTYPE" val="d"/>
  <p:tag name="KSO_WM_UNIT_TYPE" val="l_h_i"/>
</p:tagLst>
</file>

<file path=ppt/tags/tag3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5_1"/>
  <p:tag name="KSO_WM_UNIT_TYPE" val="l_h_a"/>
</p:tagLst>
</file>

<file path=ppt/tags/tag3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5_1"/>
  <p:tag name="KSO_WM_UNIT_TYPE" val="l_h_f"/>
</p:tagLst>
</file>

<file path=ppt/tags/tag3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3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3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3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735ab22749744ccf205c173d4f33bec26e2e56a4"/>
  <p:tag name="KSO_WM_NEWLAYOUT_GROUP_ID" val="layout_59"/>
  <p:tag name="KSO_WM_NEWLAYOUT_ID" val="slide_d1f7eafcffada5ab"/>
</p:tagLst>
</file>

<file path=ppt/tags/tag3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4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3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UNIT_INDEX" val="1_1_1"/>
  <p:tag name="KSO_WM_UNIT_TYPE" val="l_h_i"/>
</p:tagLst>
</file>

<file path=ppt/tags/tag3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3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3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UNIT_INDEX" val="1_2_1"/>
  <p:tag name="KSO_WM_UNIT_TYPE" val="l_h_i"/>
</p:tagLst>
</file>

<file path=ppt/tags/tag3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3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3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3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3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3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d4b3999f2941cc0e2041eca12467f39c1365c06c"/>
  <p:tag name="KSO_WM_NEWLAYOUT_GROUP_ID" val="layout_64"/>
  <p:tag name="KSO_WM_NEWLAYOUT_ID" val="slide_87ad6b27038a7f75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4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3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3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UNIT_INDEX" val="1_1_1"/>
  <p:tag name="KSO_WM_UNIT_TYPE" val="l_h_i"/>
</p:tagLst>
</file>

<file path=ppt/tags/tag3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3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3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UNIT_INDEX" val="1_2_1"/>
  <p:tag name="KSO_WM_UNIT_TYPE" val="l_h_i"/>
</p:tagLst>
</file>

<file path=ppt/tags/tag3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3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3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UNIT_INDEX" val="1_3_1"/>
  <p:tag name="KSO_WM_UNIT_TYPE" val="l_h_i"/>
</p:tagLst>
</file>

<file path=ppt/tags/tag3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3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单击此处编辑母版标题样式"/>
  <p:tag name="KSO_WM_UNIT_ID" val="_4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TEMPLATE_INDEX" val="40490363"/>
  <p:tag name="KSO_WM_TEMPLATE_CATEGORY" val="custom"/>
</p:tagLst>
</file>

<file path=ppt/tags/tag3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UNIT_INDEX" val="1_4_1"/>
  <p:tag name="KSO_WM_UNIT_TYPE" val="l_h_i"/>
</p:tagLst>
</file>

<file path=ppt/tags/tag3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</p:tagLst>
</file>

<file path=ppt/tags/tag3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3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3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3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d8713b32c8fc14d1e26398d77de54678ef8869fe"/>
  <p:tag name="KSO_WM_NEWLAYOUT_GROUP_ID" val="layout_32"/>
  <p:tag name="KSO_WM_NEWLAYOUT_ID" val="slide_7df23377ab243f50"/>
</p:tagLst>
</file>

<file path=ppt/tags/tag3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UNIT_INDEX" val="1_1_1"/>
  <p:tag name="KSO_WM_UNIT_TYPE" val="l_h_i"/>
</p:tagLst>
</file>

<file path=ppt/tags/tag3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6"/>
  <p:tag name="$PH_EXT" val="2"/>
  <p:tag name="KSO_WM_BEAUTIFY_FLAG" val="#fgm#"/>
  <p:tag name="KSO_WM_DIAGRAM_GROUP_CODE" val="1"/>
  <p:tag name="KSO_WM_FIGMA_FLAG" val="#fgm#"/>
  <p:tag name="KSO_WM_UNIT_INDEX" val="1_1_2"/>
  <p:tag name="KSO_WM_UNIT_TYPE" val="l_h_i"/>
</p:tagLst>
</file>

<file path=ppt/tags/tag3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7"/>
  <p:tag name="$PH_EXT" val="1"/>
  <p:tag name="KSO_WM_BEAUTIFY_FLAG" val="#fgm#"/>
  <p:tag name="KSO_WM_DIAGRAM_GROUP_CODE" val="1"/>
  <p:tag name="KSO_WM_FIGMA_FLAG" val="#fgm#"/>
  <p:tag name="KSO_WM_UNIT_INDEX" val="1_1_1"/>
  <p:tag name="KSO_WM_UNIT_TYPE" val="l_h_x"/>
</p:tagLst>
</file>

<file path=ppt/tags/tag3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单击此处编辑母版标题样式"/>
  <p:tag name="KSO_WM_UNIT_ID" val="_5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TEMPLATE_INDEX" val="40490363"/>
  <p:tag name="KSO_WM_TEMPLATE_CATEGORY" val="custom"/>
</p:tagLst>
</file>

<file path=ppt/tags/tag3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3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7"/>
  <p:tag name="$PH_EXT" val="2"/>
  <p:tag name="KSO_WM_BEAUTIFY_FLAG" val="#fgm#"/>
  <p:tag name="KSO_WM_DIAGRAM_GROUP_CODE" val="1"/>
  <p:tag name="KSO_WM_FIGMA_FLAG" val="#fgm#"/>
  <p:tag name="KSO_WM_UNIT_INDEX" val="1_2_1"/>
  <p:tag name="KSO_WM_UNIT_TYPE" val="l_h_i"/>
</p:tagLst>
</file>

<file path=ppt/tags/tag3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5"/>
  <p:tag name="$PH_EXT" val="2"/>
  <p:tag name="KSO_WM_BEAUTIFY_FLAG" val="#fgm#"/>
  <p:tag name="KSO_WM_DIAGRAM_GROUP_CODE" val="1"/>
  <p:tag name="KSO_WM_FIGMA_FLAG" val="#fgm#"/>
  <p:tag name="KSO_WM_UNIT_INDEX" val="1_2_2"/>
  <p:tag name="KSO_WM_UNIT_TYPE" val="l_h_i"/>
</p:tagLst>
</file>

<file path=ppt/tags/tag3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2"/>
  <p:tag name="$PH_EXT" val="1"/>
  <p:tag name="KSO_WM_BEAUTIFY_FLAG" val="#fgm#"/>
  <p:tag name="KSO_WM_DIAGRAM_GROUP_CODE" val="1"/>
  <p:tag name="KSO_WM_FIGMA_FLAG" val="#fgm#"/>
  <p:tag name="KSO_WM_UNIT_INDEX" val="1_2_1"/>
  <p:tag name="KSO_WM_UNIT_TYPE" val="l_h_x"/>
</p:tagLst>
</file>

<file path=ppt/tags/tag3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3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3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7"/>
  <p:tag name="$PH_EXT" val="2"/>
  <p:tag name="KSO_WM_BEAUTIFY_FLAG" val="#fgm#"/>
  <p:tag name="KSO_WM_DIAGRAM_GROUP_CODE" val="1"/>
  <p:tag name="KSO_WM_FIGMA_FLAG" val="#fgm#"/>
  <p:tag name="KSO_WM_UNIT_INDEX" val="1_3_1"/>
  <p:tag name="KSO_WM_UNIT_TYPE" val="l_h_i"/>
</p:tagLst>
</file>

<file path=ppt/tags/tag3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5"/>
  <p:tag name="$PH_EXT" val="2"/>
  <p:tag name="KSO_WM_BEAUTIFY_FLAG" val="#fgm#"/>
  <p:tag name="KSO_WM_DIAGRAM_GROUP_CODE" val="1"/>
  <p:tag name="KSO_WM_FIGMA_FLAG" val="#fgm#"/>
  <p:tag name="KSO_WM_UNIT_INDEX" val="1_3_2"/>
  <p:tag name="KSO_WM_UNIT_TYPE" val="l_h_i"/>
</p:tagLst>
</file>

<file path=ppt/tags/tag3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3"/>
  <p:tag name="$PH_EXT" val="1"/>
  <p:tag name="KSO_WM_BEAUTIFY_FLAG" val="#fgm#"/>
  <p:tag name="KSO_WM_DIAGRAM_GROUP_CODE" val="1"/>
  <p:tag name="KSO_WM_FIGMA_FLAG" val="#fgm#"/>
  <p:tag name="KSO_WM_UNIT_INDEX" val="1_3_1"/>
  <p:tag name="KSO_WM_UNIT_TYPE" val="l_h_x"/>
</p:tagLst>
</file>

<file path=ppt/tags/tag3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5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3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3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UNIT_INDEX" val="1_4_1"/>
  <p:tag name="KSO_WM_UNIT_TYPE" val="l_h_i"/>
</p:tagLst>
</file>

<file path=ppt/tags/tag3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6"/>
  <p:tag name="$PH_EXT" val="2"/>
  <p:tag name="KSO_WM_BEAUTIFY_FLAG" val="#fgm#"/>
  <p:tag name="KSO_WM_DIAGRAM_GROUP_CODE" val="1"/>
  <p:tag name="KSO_WM_FIGMA_FLAG" val="#fgm#"/>
  <p:tag name="KSO_WM_UNIT_INDEX" val="1_4_2"/>
  <p:tag name="KSO_WM_UNIT_TYPE" val="l_h_i"/>
</p:tagLst>
</file>

<file path=ppt/tags/tag3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0"/>
  <p:tag name="$PH_EXT" val="1"/>
  <p:tag name="KSO_WM_BEAUTIFY_FLAG" val="#fgm#"/>
  <p:tag name="KSO_WM_DIAGRAM_GROUP_CODE" val="1"/>
  <p:tag name="KSO_WM_FIGMA_FLAG" val="#fgm#"/>
  <p:tag name="KSO_WM_UNIT_INDEX" val="1_4_1"/>
  <p:tag name="KSO_WM_UNIT_TYPE" val="l_h_x"/>
</p:tagLst>
</file>

<file path=ppt/tags/tag3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</p:tagLst>
</file>

<file path=ppt/tags/tag3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</p:tagLst>
</file>

<file path=ppt/tags/tag3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3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3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3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a57570c09b8d962a8f56711e1d7e8c1815ebf6ca"/>
  <p:tag name="KSO_WM_NEWLAYOUT_GROUP_ID" val="layout_60"/>
  <p:tag name="KSO_WM_NEWLAYOUT_ID" val="slide_a784c87bdcc349d2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5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3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3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8_contentModel"/>
  <p:tag name="$PH_EXT" val="2"/>
  <p:tag name="KSO_WM_BEAUTIFY_FLAG" val="#fgm#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UNIT_INDEX" val="1_1"/>
  <p:tag name="KSO_WM_UNIT_TYPE" val="l_i"/>
</p:tagLst>
</file>

<file path=ppt/tags/tag3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3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3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3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3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3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3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</p:tagLst>
</file>

<file path=ppt/tags/tag3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5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3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3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3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3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8985faa70eb4c9c67dccc0ce5f7c1c09f903622d"/>
  <p:tag name="KSO_WM_NEWLAYOUT_GROUP_ID" val="layout_61"/>
  <p:tag name="KSO_WM_NEWLAYOUT_ID" val="slide_1d512a589e2c0a59"/>
</p:tagLst>
</file>

<file path=ppt/tags/tag3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3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7_contentModel"/>
  <p:tag name="$PH_EXT" val="2"/>
  <p:tag name="KSO_WM_BEAUTIFY_FLAG" val="#fgm#"/>
  <p:tag name="KSO_WM_FIGMA_FLAG" val="#fgm#"/>
  <p:tag name="KSO_WM_UNIT_INDEX" val="1_1"/>
  <p:tag name="KSO_WM_UNIT_TYPE" val="l_i"/>
</p:tagLst>
</file>

<file path=ppt/tags/tag3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3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3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3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单击此处编辑母版标题样式"/>
  <p:tag name="KSO_WM_UNIT_ID" val="_0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TEMPLATE_CATEGORY" val="custom"/>
  <p:tag name="KSO_WM_TEMPLATE_INDEX" val="40490363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6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4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4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4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</p:tagLst>
</file>

<file path=ppt/tags/tag4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</p:tagLst>
</file>

<file path=ppt/tags/tag4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4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4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4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cc303765c32928ce743bbe18372e745cfafd2352"/>
  <p:tag name="KSO_WM_NEWLAYOUT_GROUP_ID" val="layout_48"/>
  <p:tag name="KSO_WM_NEWLAYOUT_ID" val="slide_e5e493f69f279955"/>
</p:tagLst>
</file>

<file path=ppt/tags/tag4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UNIT_INDEX" val="1_1_1"/>
  <p:tag name="KSO_WM_UNIT_TYPE" val="l_h_i"/>
</p:tagLst>
</file>

<file path=ppt/tags/tag4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6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4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4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4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UNIT_INDEX" val="1_2_1"/>
  <p:tag name="KSO_WM_UNIT_TYPE" val="l_h_i"/>
</p:tagLst>
</file>

<file path=ppt/tags/tag4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</p:tagLst>
</file>

<file path=ppt/tags/tag4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4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4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4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4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4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c7c719cae3e227a9e2d361036e5102311c5b5017"/>
  <p:tag name="KSO_WM_NEWLAYOUT_GROUP_ID" val="layout_65"/>
  <p:tag name="KSO_WM_NEWLAYOUT_ID" val="slide_2bfd6c36afc557f9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6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4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4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4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4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4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4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4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4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</p:tagLst>
</file>

<file path=ppt/tags/tag4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</p:tagLst>
</file>

<file path=ppt/tags/tag4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HAS_MASK" val="0"/>
  <p:tag name="KSO_WM_SLIDE_ID" val="custom40490363_1"/>
  <p:tag name="KSO_WM_SLIDE_INDEX" val="1"/>
  <p:tag name="KSO_WM_SLIDE_ITEM_CNT" val="0"/>
  <p:tag name="KSO_WM_SLIDE_LAYOUT" val="a_f"/>
  <p:tag name="KSO_WM_SLIDE_LAYOUT_CNT" val="1_2"/>
  <p:tag name="KSO_WM_SLIDE_TYPE" val="title"/>
  <p:tag name="KSO_WM_TAG_VERSION" val="3.0"/>
  <p:tag name="KSO_WM_TEMPLATE_CATEGORY" val="custom"/>
  <p:tag name="KSO_WM_TEMPLATE_INDEX" val="40490363"/>
  <p:tag name="KSO_WM_TEMPLATE_MASTER_TYPE" val="0"/>
  <p:tag name="KSO_WM_TEMPLATE_SLIDE_ID" val="slide_d799d37ec7ee1a76"/>
  <p:tag name="KSO_WM_TEMPLATE_SUBCATEGORY" val="29"/>
  <p:tag name="KSO_WM_TEMPLATE_THUMBS_INDEX" val="1、9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f"/>
  <p:tag name="KSO_WM_UNIT_SUBTYPE" val="a"/>
  <p:tag name="KSO_WM_UNIT_INDEX" val="1"/>
  <p:tag name="KSO_WM_BEAUTIFY_FLAG" val="#wm#"/>
  <p:tag name="KSO_WM_TAG_VERSION" val="3.0"/>
  <p:tag name="KSO_WM_UNIT_PRESET_TEXT" val="单击此处编辑母版文本样式&#10;第二级&#10;第三级&#10;第四级&#10;第五级"/>
  <p:tag name="KSO_WM_UNIT_ID" val="_7*f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4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IGMA_FLAG" val="#fgm#"/>
  <p:tag name="KSO_WM_UNIT_INDEX" val="1"/>
  <p:tag name="KSO_WM_UNIT_SUBTYPE" val="c"/>
  <p:tag name="KSO_WM_UNIT_TEXT_TYPE" val="1"/>
  <p:tag name="KSO_WM_UNIT_TYPE" val="f"/>
  <p:tag name="KSO_WM_UNIT_ID" val="_9*f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4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a"/>
  <p:tag name="KSO_WM_BEAUTIFY_FLAG" val="#wm#"/>
  <p:tag name="KSO_WM_FIGMA_FLAG" val="#fgm#"/>
  <p:tag name="KSO_WM_UNIT_INDEX" val="1"/>
  <p:tag name="KSO_WM_UNIT_TEXT_TYPE" val="1"/>
  <p:tag name="KSO_WM_LAYOUT_CHECK_HASH" val="e9e686a68873dec2a97aba436c22c4890cdbeec5"/>
  <p:tag name="KSO_WM_NEWLAYOUT_ID" val="1256"/>
  <p:tag name="KSO_WM_UNIT_ID" val="_9*a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4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f"/>
  <p:tag name="KSO_WM_BEAUTIFY_FLAG" val="#wm#"/>
  <p:tag name="KSO_WM_FIGMA_FLAG" val="#fgm#"/>
  <p:tag name="KSO_WM_UNIT_INDEX" val="2"/>
  <p:tag name="KSO_WM_UNIT_SUBTYPE" val="b"/>
  <p:tag name="KSO_WM_UNIT_TEXT_TYPE" val="1"/>
  <p:tag name="KSO_WM_UNIT_ID" val="_9*f*2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4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40490363"/>
  <p:tag name="KSO_WM_SLIDE_CONTENT_ORIENTATION" val=""/>
  <p:tag name="KSO_WM_SLIDE_HAS_MASK" val="0"/>
  <p:tag name="KSO_WM_SLIDE_ITEM_CNT" val="5"/>
  <p:tag name="KSO_WM_SLIDE_TYPE" val="contents"/>
  <p:tag name="KSO_WM_TEMPLATE_SUBCATEGORY" val="29"/>
  <p:tag name="KSO_WM_TEMPLATE_FIGMA_ID" val="69796629463"/>
  <p:tag name="KSO_WM_TEMPLATE_SLIDE_ID" val="slide_cea45c27deb23863"/>
</p:tagLst>
</file>

<file path=ppt/tags/tag4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EXT_TYPE" val="1"/>
  <p:tag name="KSO_WM_UNIT_TYPE" val="b"/>
</p:tagLst>
</file>

<file path=ppt/tags/tag4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EXT_TYPE" val="1"/>
  <p:tag name="KSO_WM_UNIT_TYPE" val="a"/>
  <p:tag name="KSO_WM_LAYOUT_CHECK_HASH" val="e1c35b35048353fec1247a58bc1731f3a74aef93"/>
  <p:tag name="KSO_WM_NEWLAYOUT_GROUP_ID" val="layout_1-5"/>
  <p:tag name="KSO_WM_NEWLAYOUT_ID" val="slide_cea45c27deb23863"/>
</p:tagLst>
</file>

<file path=ppt/tags/tag4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1_1"/>
  <p:tag name="KSO_WM_UNIT_SUBTYPE" val="d"/>
  <p:tag name="KSO_WM_UNIT_TYPE" val="l_h_i"/>
  <p:tag name="KSO_WM_FIGMA_FLAG" val="#fgm#"/>
  <p:tag name="KSO_WM_UNIT_PRESET_TEXT" val="01"/>
  <p:tag name="KSO_WM_SLIDE_FIGMA_DIAGRAM" val="1"/>
</p:tagLst>
</file>

<file path=ppt/tags/tag4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2"/>
  <p:tag name="KSO_WM_DIAGRAM_GROUP_CODE" val="1"/>
  <p:tag name="KSO_WM_BEAUTIFY_FLAG" val="#fgm#"/>
  <p:tag name="KSO_WM_UNIT_INDEX" val="1_1_2"/>
  <p:tag name="KSO_WM_UNIT_TYPE" val="l_h_i"/>
  <p:tag name="KSO_WM_FIGMA_DECORATION_INDEX" val="25"/>
  <p:tag name="KSO_WM_FIGMA_FLAG" val="#fgm#"/>
  <p:tag name="KSO_WM_UNIT_PRESET_TEXT" val=" "/>
  <p:tag name="KSO_WM_SLIDE_FIGMA_DIAGRAM" val="1"/>
</p:tagLst>
</file>

<file path=ppt/tags/tag4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1_1"/>
  <p:tag name="KSO_WM_UNIT_TYPE" val="l_h_a"/>
  <p:tag name="KSO_WM_FIGMA_FLAG" val="#fgm#"/>
  <p:tag name="KSO_WM_UNIT_PRESET_TEXT" val="单击此处添加项标题"/>
  <p:tag name="KSO_WM_SLIDE_FIGMA_DIAGRAM" val="1"/>
</p:tagLst>
</file>

<file path=ppt/tags/tag4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2_1"/>
  <p:tag name="KSO_WM_UNIT_SUBTYPE" val="d"/>
  <p:tag name="KSO_WM_UNIT_TYPE" val="l_h_i"/>
  <p:tag name="KSO_WM_FIGMA_FLAG" val="#fgm#"/>
  <p:tag name="KSO_WM_UNIT_PRESET_TEXT" val="02"/>
  <p:tag name="KSO_WM_SLIDE_FIGMA_DIAGRAM" val="1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7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4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2"/>
  <p:tag name="KSO_WM_DIAGRAM_GROUP_CODE" val="1"/>
  <p:tag name="KSO_WM_BEAUTIFY_FLAG" val="#fgm#"/>
  <p:tag name="KSO_WM_UNIT_INDEX" val="1_2_2"/>
  <p:tag name="KSO_WM_UNIT_TYPE" val="l_h_i"/>
  <p:tag name="KSO_WM_FIGMA_DECORATION_INDEX" val="25"/>
  <p:tag name="KSO_WM_FIGMA_FLAG" val="#fgm#"/>
  <p:tag name="KSO_WM_UNIT_PRESET_TEXT" val=" "/>
  <p:tag name="KSO_WM_SLIDE_FIGMA_DIAGRAM" val="1"/>
</p:tagLst>
</file>

<file path=ppt/tags/tag4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2_1"/>
  <p:tag name="KSO_WM_UNIT_TYPE" val="l_h_a"/>
  <p:tag name="KSO_WM_FIGMA_FLAG" val="#fgm#"/>
  <p:tag name="KSO_WM_UNIT_PRESET_TEXT" val="单击此处添加项标题"/>
  <p:tag name="KSO_WM_SLIDE_FIGMA_DIAGRAM" val="1"/>
</p:tagLst>
</file>

<file path=ppt/tags/tag4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3_1"/>
  <p:tag name="KSO_WM_UNIT_SUBTYPE" val="d"/>
  <p:tag name="KSO_WM_UNIT_TYPE" val="l_h_i"/>
  <p:tag name="KSO_WM_FIGMA_FLAG" val="#fgm#"/>
  <p:tag name="KSO_WM_UNIT_PRESET_TEXT" val="03"/>
  <p:tag name="KSO_WM_SLIDE_FIGMA_DIAGRAM" val="1"/>
</p:tagLst>
</file>

<file path=ppt/tags/tag4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2"/>
  <p:tag name="KSO_WM_DIAGRAM_GROUP_CODE" val="1"/>
  <p:tag name="KSO_WM_BEAUTIFY_FLAG" val="#fgm#"/>
  <p:tag name="KSO_WM_UNIT_INDEX" val="1_3_2"/>
  <p:tag name="KSO_WM_UNIT_TYPE" val="l_h_i"/>
  <p:tag name="KSO_WM_FIGMA_DECORATION_INDEX" val="25"/>
  <p:tag name="KSO_WM_FIGMA_FLAG" val="#fgm#"/>
  <p:tag name="KSO_WM_UNIT_PRESET_TEXT" val=" "/>
  <p:tag name="KSO_WM_SLIDE_FIGMA_DIAGRAM" val="1"/>
</p:tagLst>
</file>

<file path=ppt/tags/tag4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3_1"/>
  <p:tag name="KSO_WM_UNIT_TYPE" val="l_h_a"/>
  <p:tag name="KSO_WM_FIGMA_FLAG" val="#fgm#"/>
  <p:tag name="KSO_WM_UNIT_PRESET_TEXT" val="单击此处添加项标题"/>
  <p:tag name="KSO_WM_SLIDE_FIGMA_DIAGRAM" val="1"/>
</p:tagLst>
</file>

<file path=ppt/tags/tag4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4_1"/>
  <p:tag name="KSO_WM_UNIT_SUBTYPE" val="d"/>
  <p:tag name="KSO_WM_UNIT_TYPE" val="l_h_i"/>
  <p:tag name="KSO_WM_FIGMA_FLAG" val="#fgm#"/>
  <p:tag name="KSO_WM_UNIT_PRESET_TEXT" val="04"/>
  <p:tag name="KSO_WM_SLIDE_FIGMA_DIAGRAM" val="1"/>
</p:tagLst>
</file>

<file path=ppt/tags/tag4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2"/>
  <p:tag name="KSO_WM_DIAGRAM_GROUP_CODE" val="1"/>
  <p:tag name="KSO_WM_BEAUTIFY_FLAG" val="#fgm#"/>
  <p:tag name="KSO_WM_UNIT_INDEX" val="1_4_2"/>
  <p:tag name="KSO_WM_UNIT_TYPE" val="l_h_i"/>
  <p:tag name="KSO_WM_FIGMA_DECORATION_INDEX" val="25"/>
  <p:tag name="KSO_WM_FIGMA_FLAG" val="#fgm#"/>
  <p:tag name="KSO_WM_UNIT_PRESET_TEXT" val=" "/>
  <p:tag name="KSO_WM_SLIDE_FIGMA_DIAGRAM" val="1"/>
</p:tagLst>
</file>

<file path=ppt/tags/tag4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4_1"/>
  <p:tag name="KSO_WM_UNIT_TYPE" val="l_h_a"/>
  <p:tag name="KSO_WM_FIGMA_FLAG" val="#fgm#"/>
  <p:tag name="KSO_WM_UNIT_PRESET_TEXT" val="单击此处添加项标题"/>
  <p:tag name="KSO_WM_SLIDE_FIGMA_DIAGRAM" val="1"/>
</p:tagLst>
</file>

<file path=ppt/tags/tag4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5_1"/>
  <p:tag name="KSO_WM_UNIT_SUBTYPE" val="d"/>
  <p:tag name="KSO_WM_UNIT_TYPE" val="l_h_i"/>
  <p:tag name="KSO_WM_FIGMA_FLAG" val="#fgm#"/>
  <p:tag name="KSO_WM_UNIT_PRESET_TEXT" val="05"/>
  <p:tag name="KSO_WM_SLIDE_FIGMA_DIAGRAM" val="1"/>
</p:tagLst>
</file>

<file path=ppt/tags/tag4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2"/>
  <p:tag name="KSO_WM_DIAGRAM_GROUP_CODE" val="1"/>
  <p:tag name="KSO_WM_BEAUTIFY_FLAG" val="#fgm#"/>
  <p:tag name="KSO_WM_UNIT_INDEX" val="1_5_2"/>
  <p:tag name="KSO_WM_UNIT_TYPE" val="l_h_i"/>
  <p:tag name="KSO_WM_FIGMA_DECORATION_INDEX" val="25"/>
  <p:tag name="KSO_WM_FIGMA_FLAG" val="#fgm#"/>
  <p:tag name="KSO_WM_UNIT_PRESET_TEXT" val=" "/>
  <p:tag name="KSO_WM_SLIDE_FIGMA_DIAGRAM" val="1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7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4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5_1"/>
  <p:tag name="KSO_WM_UNIT_TYPE" val="l_h_a"/>
  <p:tag name="KSO_WM_FIGMA_FLAG" val="#fgm#"/>
  <p:tag name="KSO_WM_UNIT_PRESET_TEXT" val="单击此处添加项标题"/>
  <p:tag name="KSO_WM_SLIDE_FIGMA_DIAGRAM" val="1"/>
</p:tagLst>
</file>

<file path=ppt/tags/tag4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40490363"/>
  <p:tag name="KSO_WM_SLIDE_CONTENT_ORIENTATION" val=""/>
  <p:tag name="KSO_WM_SLIDE_HAS_MASK" val="0"/>
  <p:tag name="KSO_WM_SLIDE_ITEM_CNT" val="4"/>
  <p:tag name="KSO_WM_SLIDE_TYPE" val="text"/>
  <p:tag name="KSO_WM_TEMPLATE_SUBCATEGORY" val="29"/>
  <p:tag name="KSO_WM_TEMPLATE_FIGMA_ID" val="69796629463"/>
  <p:tag name="KSO_WM_TEMPLATE_SLIDE_ID" val="slide_543ed0c2bd8919e9"/>
</p:tagLst>
</file>

<file path=ppt/tags/tag4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e655134aa31b426e6be6f4396da8d66cb7f8ffc9"/>
  <p:tag name="KSO_WM_NEWLAYOUT_GROUP_ID" val="layout_31"/>
  <p:tag name="KSO_WM_NEWLAYOUT_ID" val="slide_543ed0c2bd8919e9"/>
  <p:tag name="KSO_WM_UNIT_PRESET_TEXT" val="单击此处添加标题"/>
</p:tagLst>
</file>

<file path=ppt/tags/tag4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2"/>
  <p:tag name="KSO_WM_DIAGRAM_GROUP_CODE" val="1"/>
  <p:tag name="KSO_WM_BEAUTIFY_FLAG" val="#fgm#"/>
  <p:tag name="KSO_WM_UNIT_INDEX" val="1_1_1"/>
  <p:tag name="KSO_WM_UNIT_TYPE" val="l_h_i"/>
  <p:tag name="KSO_WM_FIGMA_DECORATION_INDEX" val="18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UNIT_PRESET_TEXT" val=" "/>
</p:tagLst>
</file>

<file path=ppt/tags/tag4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1_1"/>
  <p:tag name="KSO_WM_UNIT_TYPE" val="l_h_d"/>
  <p:tag name="KSO_WM_FIGMA_FLAG" val="#fgm#"/>
  <p:tag name="MH_PIC_SOURCE_TYPE" val="generate_slide_ai*{&quot;ai_type&quot;:&quot;generate_ppt&quot;,&quot;id&quot;:&quot;http://zh-ai-group.ks3-cn-beijing-internal.ksyun.com/image_generate/image_process/production/202506/d9c29410-4a30-4339-83a7-46127c16edd5.jpg?Expires=1782304124&amp;AWSAccessKeyId=AKLT9NSy7kh8TIS1UzNqLRY2&amp;Signature=BMudo%2BSVqWBDsBJi6151v%2F288II%3D&quot;}*auto_qingqiu_ai_*1750768118048_18.148_d5860a2e6f37-slide-2"/>
</p:tagLst>
</file>

<file path=ppt/tags/tag4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1_1"/>
  <p:tag name="KSO_WM_UNIT_TYPE" val="l_h_a"/>
  <p:tag name="KSO_WM_FIGMA_FLAG" val="#fgm#"/>
  <p:tag name="KSO_WM_UNIT_PRESET_TEXT" val="单击此处添加项标题"/>
</p:tagLst>
</file>

<file path=ppt/tags/tag4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1_1"/>
  <p:tag name="KSO_WM_UNIT_TYPE" val="l_h_f"/>
  <p:tag name="KSO_WM_FIGMA_FLAG" val="#fgm#"/>
  <p:tag name="KSO_WM_UNIT_PRESET_TEXT" val="单击此处添加项正文"/>
</p:tagLst>
</file>

<file path=ppt/tags/tag4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2"/>
  <p:tag name="KSO_WM_DIAGRAM_GROUP_CODE" val="1"/>
  <p:tag name="KSO_WM_BEAUTIFY_FLAG" val="#fgm#"/>
  <p:tag name="KSO_WM_UNIT_INDEX" val="1_2_1"/>
  <p:tag name="KSO_WM_UNIT_TYPE" val="l_h_i"/>
  <p:tag name="KSO_WM_FIGMA_DECORATION_INDEX" val="18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UNIT_PRESET_TEXT" val=" "/>
</p:tagLst>
</file>

<file path=ppt/tags/tag4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2_1"/>
  <p:tag name="KSO_WM_UNIT_TYPE" val="l_h_d"/>
  <p:tag name="KSO_WM_FIGMA_FLAG" val="#fgm#"/>
  <p:tag name="MH_PIC_SOURCE_TYPE" val="generate_slide_ai*{&quot;ai_type&quot;:&quot;generate_ppt&quot;,&quot;id&quot;:&quot;http://zh-ai-group.ks3-cn-beijing-internal.ksyun.com/image_generate/image_process/production/202506/4b5d3064-1b01-4393-bda2-8e4e498b7d4f.jpg?Expires=1782304124&amp;AWSAccessKeyId=AKLT9NSy7kh8TIS1UzNqLRY2&amp;Signature=EakydkjMGBo4l73aKZBrBEyFFPQ%3D&quot;}*auto_qingqiu_ai_*1750768118048_18.148_d5860a2e6f37-slide-2"/>
</p:tagLst>
</file>

<file path=ppt/tags/tag4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2_1"/>
  <p:tag name="KSO_WM_UNIT_TYPE" val="l_h_a"/>
  <p:tag name="KSO_WM_FIGMA_FLAG" val="#fgm#"/>
  <p:tag name="KSO_WM_UNIT_PRESET_TEXT" val="单击此处添加项标题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7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4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2_1"/>
  <p:tag name="KSO_WM_UNIT_TYPE" val="l_h_f"/>
  <p:tag name="KSO_WM_FIGMA_FLAG" val="#fgm#"/>
  <p:tag name="KSO_WM_UNIT_PRESET_TEXT" val="单击此处添加项正文"/>
</p:tagLst>
</file>

<file path=ppt/tags/tag4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2"/>
  <p:tag name="KSO_WM_DIAGRAM_GROUP_CODE" val="1"/>
  <p:tag name="KSO_WM_BEAUTIFY_FLAG" val="#fgm#"/>
  <p:tag name="KSO_WM_UNIT_INDEX" val="1_3_1"/>
  <p:tag name="KSO_WM_UNIT_TYPE" val="l_h_i"/>
  <p:tag name="KSO_WM_FIGMA_DECORATION_INDEX" val="18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UNIT_PRESET_TEXT" val=" "/>
</p:tagLst>
</file>

<file path=ppt/tags/tag4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3_1"/>
  <p:tag name="KSO_WM_UNIT_TYPE" val="l_h_d"/>
  <p:tag name="KSO_WM_FIGMA_FLAG" val="#fgm#"/>
  <p:tag name="MH_PIC_SOURCE_TYPE" val="generate_slide_ai*{&quot;ai_type&quot;:&quot;generate_ppt&quot;,&quot;id&quot;:&quot;http://zh-ai-group.ks3-cn-beijing-internal.ksyun.com/image_generate/image_process/production/202506/fdc57685-6617-4e0e-8eb9-bcc0d98fd867.jpg?Expires=1782304124&amp;AWSAccessKeyId=AKLT9NSy7kh8TIS1UzNqLRY2&amp;Signature=ETeKrX5gqFYIzvLbl6LTTjx%2B67c%3D&quot;}*auto_qingqiu_ai_*1750768118048_18.148_d5860a2e6f37-slide-2"/>
</p:tagLst>
</file>

<file path=ppt/tags/tag4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3_1"/>
  <p:tag name="KSO_WM_UNIT_TYPE" val="l_h_a"/>
  <p:tag name="KSO_WM_FIGMA_FLAG" val="#fgm#"/>
  <p:tag name="KSO_WM_UNIT_PRESET_TEXT" val="单击此处添加项标题"/>
</p:tagLst>
</file>

<file path=ppt/tags/tag4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3_1"/>
  <p:tag name="KSO_WM_UNIT_TYPE" val="l_h_f"/>
  <p:tag name="KSO_WM_FIGMA_FLAG" val="#fgm#"/>
  <p:tag name="KSO_WM_UNIT_PRESET_TEXT" val="单击此处添加项正文"/>
</p:tagLst>
</file>

<file path=ppt/tags/tag4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2"/>
  <p:tag name="KSO_WM_DIAGRAM_GROUP_CODE" val="1"/>
  <p:tag name="KSO_WM_BEAUTIFY_FLAG" val="#fgm#"/>
  <p:tag name="KSO_WM_UNIT_INDEX" val="1_4_1"/>
  <p:tag name="KSO_WM_UNIT_TYPE" val="l_h_i"/>
  <p:tag name="KSO_WM_FIGMA_DECORATION_INDEX" val="18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UNIT_PRESET_TEXT" val=" "/>
</p:tagLst>
</file>

<file path=ppt/tags/tag4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4_1"/>
  <p:tag name="KSO_WM_UNIT_TYPE" val="l_h_d"/>
  <p:tag name="KSO_WM_FIGMA_FLAG" val="#fgm#"/>
  <p:tag name="MH_PIC_SOURCE_TYPE" val="generate_slide_ai*{&quot;ai_type&quot;:&quot;generate_ppt&quot;,&quot;id&quot;:&quot;http://zh-ai-group.ks3-cn-beijing-internal.ksyun.com/image_generate/image_process/production/202506/980ca5d7-052f-487f-9ace-678878a95e1c.jpg?Expires=1782304124&amp;AWSAccessKeyId=AKLT9NSy7kh8TIS1UzNqLRY2&amp;Signature=fOK8AuiZUG4DL%2BF4ndJ0ZI72crI%3D&quot;}*auto_qingqiu_ai_*1750768118048_18.148_d5860a2e6f37-slide-2"/>
</p:tagLst>
</file>

<file path=ppt/tags/tag4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4_1"/>
  <p:tag name="KSO_WM_UNIT_TYPE" val="l_h_a"/>
  <p:tag name="KSO_WM_FIGMA_FLAG" val="#fgm#"/>
  <p:tag name="KSO_WM_UNIT_PRESET_TEXT" val="单击此处添加项标题"/>
</p:tagLst>
</file>

<file path=ppt/tags/tag4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4_1"/>
  <p:tag name="KSO_WM_UNIT_TYPE" val="l_h_f"/>
  <p:tag name="KSO_WM_FIGMA_FLAG" val="#fgm#"/>
  <p:tag name="KSO_WM_UNIT_PRESET_TEXT" val="单击此处添加项正文"/>
</p:tagLst>
</file>

<file path=ppt/tags/tag4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40490363"/>
  <p:tag name="KSO_WM_SLIDE_HAS_MASK" val="0"/>
  <p:tag name="KSO_WM_SLIDE_ID" val="custom40490363_7"/>
  <p:tag name="KSO_WM_SLIDE_INDEX" val="3"/>
  <p:tag name="KSO_WM_SLIDE_ITEM_CNT" val="0"/>
  <p:tag name="KSO_WM_SLIDE_LAYOUT" val="a_e"/>
  <p:tag name="KSO_WM_SLIDE_LAYOUT_CNT" val="1_1"/>
  <p:tag name="KSO_WM_SLIDE_TYPE" val="sectionTitle"/>
  <p:tag name="KSO_WM_TAG_VERSION" val="3.0"/>
  <p:tag name="KSO_WM_TEMPLATE_MASTER_TYPE" val="0"/>
  <p:tag name="KSO_WM_TEMPLATE_SLIDE_ID" val="slide_d635315789958f2d"/>
  <p:tag name="KSO_WM_TEMPLATE_SUBCATEGORY" val="29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b"/>
  <p:tag name="KSO_WM_UNIT_INDEX" val="1"/>
  <p:tag name="KSO_WM_BEAUTIFY_FLAG" val="#wm#"/>
  <p:tag name="KSO_WM_TAG_VERSION" val="3.0"/>
  <p:tag name="KSO_WM_UNIT_PRESET_TEXT" val="单击此处编辑副标题"/>
  <p:tag name="KSO_WM_UNIT_ID" val="_8*b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TEMPLATE_INDEX" val="40490363"/>
  <p:tag name="KSO_WM_TEMPLATE_CATEGORY" val="custom"/>
</p:tagLst>
</file>

<file path=ppt/tags/tag4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a"/>
  <p:tag name="KSO_WM_BEAUTIFY_FLAG" val="#wm#"/>
  <p:tag name="KSO_WM_FIGMA_FLAG" val="#fgm#"/>
  <p:tag name="KSO_WM_UNIT_INDEX" val="1"/>
  <p:tag name="KSO_WM_UNIT_TEXT_TYPE" val="1"/>
  <p:tag name="KSO_WM_LAYOUT_CHECK_HASH" val="a8c4bec2a5b2a15f148c35cbe0904c818d583a1f"/>
  <p:tag name="KSO_WM_NEWLAYOUT_ID" val="1264"/>
  <p:tag name="KSO_WM_UNIT_ID" val="_10*a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4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e"/>
  <p:tag name="KSO_WM_BEAUTIFY_FLAG" val="#wm#"/>
  <p:tag name="KSO_WM_FIGMA_FLAG" val="#fgm#"/>
  <p:tag name="KSO_WM_UNIT_INDEX" val="1"/>
  <p:tag name="KSO_WM_UNIT_ID" val="_10*e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4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40490363"/>
  <p:tag name="KSO_WM_SLIDE_CONTENT_ORIENTATION" val=""/>
  <p:tag name="KSO_WM_SLIDE_HAS_MASK" val="0"/>
  <p:tag name="KSO_WM_SLIDE_ITEM_CNT" val="4"/>
  <p:tag name="KSO_WM_SLIDE_TYPE" val="text"/>
  <p:tag name="KSO_WM_TEMPLATE_SUBCATEGORY" val="29"/>
  <p:tag name="KSO_WM_TEMPLATE_FIGMA_ID" val="69796629463"/>
  <p:tag name="KSO_WM_TEMPLATE_SLIDE_ID" val="slide_ee14d0a864bc5166"/>
</p:tagLst>
</file>

<file path=ppt/tags/tag4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64e700fd1f6d73a0c5ed9b1ff64b5b01effdc717"/>
  <p:tag name="KSO_WM_NEWLAYOUT_GROUP_ID" val="layout_42"/>
  <p:tag name="KSO_WM_NEWLAYOUT_ID" val="slide_ee14d0a864bc5166"/>
  <p:tag name="KSO_WM_UNIT_PRESET_TEXT" val="单击此处添加标题"/>
</p:tagLst>
</file>

<file path=ppt/tags/tag4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d"/>
  <p:tag name="MH_PIC_SOURCE_TYPE" val="generate_slide_ai*{&quot;ai_type&quot;:&quot;generate_ppt&quot;,&quot;id&quot;:&quot;http://zh-ai-group.ks3-cn-beijing-internal.ksyun.com/image_generate/image_process/production/202506/e29f192a-2671-483b-832f-581fb6e65749.jpg?Expires=1782304123&amp;AWSAccessKeyId=AKLT9NSy7kh8TIS1UzNqLRY2&amp;Signature=MkDBQDrD72T9rzub5Alb4reRftc%3D&quot;}*auto_qingqiu_ai_*1750768118048_18.148_d5860a2e6f37-slide-4"/>
</p:tagLst>
</file>

<file path=ppt/tags/tag4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2"/>
  <p:tag name="KSO_WM_DIAGRAM_GROUP_CODE" val="1"/>
  <p:tag name="KSO_WM_BEAUTIFY_FLAG" val="#fgm#"/>
  <p:tag name="KSO_WM_UNIT_INDEX" val="1_1_1"/>
  <p:tag name="KSO_WM_UNIT_TYPE" val="l_h_i"/>
  <p:tag name="KSO_WM_FIGMA_DECORATION_INDEX" val="19"/>
  <p:tag name="KSO_WM_FIGMA_FLAG" val="#fgm#"/>
  <p:tag name="KSO_WM_UNIT_PRESET_TEXT" val=" "/>
</p:tagLst>
</file>

<file path=ppt/tags/tag4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1_1"/>
  <p:tag name="KSO_WM_UNIT_TYPE" val="l_h_a"/>
  <p:tag name="KSO_WM_FIGMA_FLAG" val="#fgm#"/>
  <p:tag name="KSO_WM_UNIT_PRESET_TEXT" val="项标题"/>
</p:tagLst>
</file>

<file path=ppt/tags/tag4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1_1"/>
  <p:tag name="KSO_WM_UNIT_TYPE" val="l_h_f"/>
  <p:tag name="KSO_WM_FIGMA_FLAG" val="#fgm#"/>
  <p:tag name="KSO_WM_UNIT_PRESET_TEXT" val="单击此处添加项正文"/>
</p:tagLst>
</file>

<file path=ppt/tags/tag4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2"/>
  <p:tag name="KSO_WM_DIAGRAM_GROUP_CODE" val="1"/>
  <p:tag name="KSO_WM_BEAUTIFY_FLAG" val="#fgm#"/>
  <p:tag name="KSO_WM_UNIT_INDEX" val="1_2_1"/>
  <p:tag name="KSO_WM_UNIT_TYPE" val="l_h_i"/>
  <p:tag name="KSO_WM_FIGMA_DECORATION_INDEX" val="19"/>
  <p:tag name="KSO_WM_FIGMA_FLAG" val="#fgm#"/>
  <p:tag name="KSO_WM_UNIT_PRESET_TEXT" val=" "/>
</p:tagLst>
</file>

<file path=ppt/tags/tag4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2_1"/>
  <p:tag name="KSO_WM_UNIT_TYPE" val="l_h_a"/>
  <p:tag name="KSO_WM_FIGMA_FLAG" val="#fgm#"/>
  <p:tag name="KSO_WM_UNIT_PRESET_TEXT" val="项标题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8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4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2_1"/>
  <p:tag name="KSO_WM_UNIT_TYPE" val="l_h_f"/>
  <p:tag name="KSO_WM_FIGMA_FLAG" val="#fgm#"/>
  <p:tag name="KSO_WM_UNIT_PRESET_TEXT" val="单击此处添加项正文"/>
</p:tagLst>
</file>

<file path=ppt/tags/tag4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2"/>
  <p:tag name="KSO_WM_DIAGRAM_GROUP_CODE" val="1"/>
  <p:tag name="KSO_WM_BEAUTIFY_FLAG" val="#fgm#"/>
  <p:tag name="KSO_WM_UNIT_INDEX" val="1_3_1"/>
  <p:tag name="KSO_WM_UNIT_TYPE" val="l_h_i"/>
  <p:tag name="KSO_WM_FIGMA_DECORATION_INDEX" val="19"/>
  <p:tag name="KSO_WM_FIGMA_FLAG" val="#fgm#"/>
  <p:tag name="KSO_WM_UNIT_PRESET_TEXT" val=" "/>
</p:tagLst>
</file>

<file path=ppt/tags/tag4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3_1"/>
  <p:tag name="KSO_WM_UNIT_TYPE" val="l_h_a"/>
  <p:tag name="KSO_WM_FIGMA_FLAG" val="#fgm#"/>
  <p:tag name="KSO_WM_UNIT_PRESET_TEXT" val="项标题"/>
</p:tagLst>
</file>

<file path=ppt/tags/tag4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3_1"/>
  <p:tag name="KSO_WM_UNIT_TYPE" val="l_h_f"/>
  <p:tag name="KSO_WM_FIGMA_FLAG" val="#fgm#"/>
  <p:tag name="KSO_WM_UNIT_PRESET_TEXT" val="单击此处添加项正文"/>
</p:tagLst>
</file>

<file path=ppt/tags/tag4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2"/>
  <p:tag name="KSO_WM_DIAGRAM_GROUP_CODE" val="1"/>
  <p:tag name="KSO_WM_BEAUTIFY_FLAG" val="#fgm#"/>
  <p:tag name="KSO_WM_UNIT_INDEX" val="1_4_1"/>
  <p:tag name="KSO_WM_UNIT_TYPE" val="l_h_i"/>
  <p:tag name="KSO_WM_FIGMA_DECORATION_INDEX" val="19"/>
  <p:tag name="KSO_WM_FIGMA_FLAG" val="#fgm#"/>
  <p:tag name="KSO_WM_UNIT_PRESET_TEXT" val=" "/>
</p:tagLst>
</file>

<file path=ppt/tags/tag4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4_1"/>
  <p:tag name="KSO_WM_UNIT_TYPE" val="l_h_a"/>
  <p:tag name="KSO_WM_FIGMA_FLAG" val="#fgm#"/>
  <p:tag name="KSO_WM_UNIT_PRESET_TEXT" val="项标题"/>
</p:tagLst>
</file>

<file path=ppt/tags/tag4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4_1"/>
  <p:tag name="KSO_WM_UNIT_TYPE" val="l_h_f"/>
  <p:tag name="KSO_WM_FIGMA_FLAG" val="#fgm#"/>
  <p:tag name="KSO_WM_UNIT_PRESET_TEXT" val="单击此处添加项正文"/>
</p:tagLst>
</file>

<file path=ppt/tags/tag4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40490363"/>
  <p:tag name="KSO_WM_SLIDE_CONTENT_ORIENTATION" val=""/>
  <p:tag name="KSO_WM_SLIDE_HAS_MASK" val="0"/>
  <p:tag name="KSO_WM_SLIDE_ITEM_CNT" val="4"/>
  <p:tag name="KSO_WM_SLIDE_TYPE" val="text"/>
  <p:tag name="KSO_WM_TEMPLATE_SUBCATEGORY" val="29"/>
  <p:tag name="KSO_WM_TEMPLATE_FIGMA_ID" val="69796629463"/>
  <p:tag name="KSO_WM_TEMPLATE_SLIDE_ID" val="slide_758c0c38998d981e"/>
</p:tagLst>
</file>

<file path=ppt/tags/tag4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0ddf3740e38a5611f76ecc8beeff10f5b4ce9933"/>
  <p:tag name="KSO_WM_NEWLAYOUT_GROUP_ID" val="layout_34"/>
  <p:tag name="KSO_WM_NEWLAYOUT_ID" val="slide_758c0c38998d981e"/>
  <p:tag name="KSO_WM_UNIT_PRESET_TEXT" val="单击此处添加标题"/>
</p:tagLst>
</file>

<file path=ppt/tags/tag4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1_1"/>
  <p:tag name="KSO_WM_UNIT_TYPE" val="l_h_d"/>
  <p:tag name="KSO_WM_FIGMA_FLAG" val="#fgm#"/>
  <p:tag name="MH_PIC_SOURCE_TYPE" val="generate_slide_ai*{&quot;ai_type&quot;:&quot;generate_ppt&quot;,&quot;id&quot;:&quot;http://zh-ai-group.ks3-cn-beijing-internal.ksyun.com/image_generate/image_process/production/202506/220b8a77-a536-4355-acf0-d274a2dfad0d.jpg?Expires=1782304125&amp;AWSAccessKeyId=AKLT9NSy7kh8TIS1UzNqLRY2&amp;Signature=wB4ZzFBYnyEif9jkiRUDXO42OmA%3D&quot;}*auto_qingqiu_ai_*1750768118048_18.148_d5860a2e6f37-slide-5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8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4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1_1"/>
  <p:tag name="KSO_WM_UNIT_TYPE" val="l_h_a"/>
  <p:tag name="KSO_WM_FIGMA_FLAG" val="#fgm#"/>
  <p:tag name="KSO_WM_UNIT_PRESET_TEXT" val="单击此处添加项标题"/>
</p:tagLst>
</file>

<file path=ppt/tags/tag4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1_1"/>
  <p:tag name="KSO_WM_UNIT_TYPE" val="l_h_f"/>
  <p:tag name="KSO_WM_FIGMA_FLAG" val="#fgm#"/>
  <p:tag name="KSO_WM_UNIT_PRESET_TEXT" val="单击此处添加项正文"/>
</p:tagLst>
</file>

<file path=ppt/tags/tag4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2_1"/>
  <p:tag name="KSO_WM_UNIT_TYPE" val="l_h_d"/>
  <p:tag name="KSO_WM_FIGMA_FLAG" val="#fgm#"/>
  <p:tag name="MH_PIC_SOURCE_TYPE" val="generate_slide_ai*{&quot;ai_type&quot;:&quot;generate_ppt&quot;,&quot;id&quot;:&quot;http://zh-ai-group.ks3-cn-beijing-internal.ksyun.com/image_generate/image_process/production/202506/62c63b6f-d934-4a4a-8813-eaaebce3cf32.jpg?Expires=1782304125&amp;AWSAccessKeyId=AKLT9NSy7kh8TIS1UzNqLRY2&amp;Signature=nY0Q2nRMGT5UARw1veyeJprF3Yw%3D&quot;}*auto_qingqiu_ai_*1750768118048_18.148_d5860a2e6f37-slide-5"/>
</p:tagLst>
</file>

<file path=ppt/tags/tag4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2_1"/>
  <p:tag name="KSO_WM_UNIT_TYPE" val="l_h_a"/>
  <p:tag name="KSO_WM_FIGMA_FLAG" val="#fgm#"/>
  <p:tag name="KSO_WM_UNIT_PRESET_TEXT" val="单击此处添加项标题"/>
</p:tagLst>
</file>

<file path=ppt/tags/tag4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2_1"/>
  <p:tag name="KSO_WM_UNIT_TYPE" val="l_h_f"/>
  <p:tag name="KSO_WM_FIGMA_FLAG" val="#fgm#"/>
  <p:tag name="KSO_WM_UNIT_PRESET_TEXT" val="单击此处添加项正文"/>
</p:tagLst>
</file>

<file path=ppt/tags/tag4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3_1"/>
  <p:tag name="KSO_WM_UNIT_TYPE" val="l_h_d"/>
  <p:tag name="KSO_WM_FIGMA_FLAG" val="#fgm#"/>
  <p:tag name="MH_PIC_SOURCE_TYPE" val="generate_slide_ai*{&quot;ai_type&quot;:&quot;generate_ppt&quot;,&quot;id&quot;:&quot;http://zh-ai-group.ks3-cn-beijing-internal.ksyun.com/image_generate/image_process/production/202506/2250cf66-0059-402a-9a35-c4ba29a4e268.jpg?Expires=1782304124&amp;AWSAccessKeyId=AKLT9NSy7kh8TIS1UzNqLRY2&amp;Signature=BdDt5HJ60p9jkUOsHCwPzH4pLVI%3D&quot;}*auto_qingqiu_ai_*1750768118048_18.148_d5860a2e6f37-slide-5"/>
</p:tagLst>
</file>

<file path=ppt/tags/tag4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3_1"/>
  <p:tag name="KSO_WM_UNIT_TYPE" val="l_h_a"/>
  <p:tag name="KSO_WM_FIGMA_FLAG" val="#fgm#"/>
  <p:tag name="KSO_WM_UNIT_PRESET_TEXT" val="单击此处添加项标题"/>
</p:tagLst>
</file>

<file path=ppt/tags/tag4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3_1"/>
  <p:tag name="KSO_WM_UNIT_TYPE" val="l_h_f"/>
  <p:tag name="KSO_WM_FIGMA_FLAG" val="#fgm#"/>
  <p:tag name="KSO_WM_UNIT_PRESET_TEXT" val="单击此处添加项正文"/>
</p:tagLst>
</file>

<file path=ppt/tags/tag4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4_1"/>
  <p:tag name="KSO_WM_UNIT_TYPE" val="l_h_d"/>
  <p:tag name="KSO_WM_FIGMA_FLAG" val="#fgm#"/>
  <p:tag name="MH_PIC_SOURCE_TYPE" val="generate_slide_ai*{&quot;ai_type&quot;:&quot;generate_ppt&quot;,&quot;id&quot;:&quot;http://zh-ai-group.ks3-cn-beijing-internal.ksyun.com/image_generate/image_process/production/202506/f7ff4f30-9fad-4adc-a893-bec3435e346f.jpg?Expires=1782304124&amp;AWSAccessKeyId=AKLT9NSy7kh8TIS1UzNqLRY2&amp;Signature=bNQFMof3ft0zxrQFbEVm%2FoIr%2BWc%3D&quot;}*auto_qingqiu_ai_*1750768118048_18.148_d5860a2e6f37-slide-5"/>
</p:tagLst>
</file>

<file path=ppt/tags/tag4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4_1"/>
  <p:tag name="KSO_WM_UNIT_TYPE" val="l_h_a"/>
  <p:tag name="KSO_WM_FIGMA_FLAG" val="#fgm#"/>
  <p:tag name="KSO_WM_UNIT_PRESET_TEXT" val="单击此处添加项标题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f"/>
  <p:tag name="KSO_WM_UNIT_SUBTYPE" val="a"/>
  <p:tag name="KSO_WM_UNIT_INDEX" val="1"/>
  <p:tag name="KSO_WM_BEAUTIFY_FLAG" val="#wm#"/>
  <p:tag name="KSO_WM_TAG_VERSION" val="3.0"/>
  <p:tag name="KSO_WM_UNIT_PRESET_TEXT" val="单击此处编辑母版文本样式&#10;第二级&#10;第三级&#10;第四级&#10;第五级"/>
  <p:tag name="KSO_WM_UNIT_ID" val="_0*f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CATEGORY" val="custom"/>
  <p:tag name="KSO_WM_TEMPLATE_INDEX" val="40490363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8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5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4_1"/>
  <p:tag name="KSO_WM_UNIT_TYPE" val="l_h_f"/>
  <p:tag name="KSO_WM_FIGMA_FLAG" val="#fgm#"/>
  <p:tag name="KSO_WM_UNIT_PRESET_TEXT" val="单击此处添加项正文"/>
</p:tagLst>
</file>

<file path=ppt/tags/tag5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40490363"/>
  <p:tag name="KSO_WM_SLIDE_CONTENT_ORIENTATION" val=""/>
  <p:tag name="KSO_WM_SLIDE_HAS_MASK" val="0"/>
  <p:tag name="KSO_WM_SLIDE_ITEM_CNT" val="3"/>
  <p:tag name="KSO_WM_SLIDE_TYPE" val="text"/>
  <p:tag name="KSO_WM_TEMPLATE_SUBCATEGORY" val="29"/>
  <p:tag name="KSO_WM_TEMPLATE_FIGMA_ID" val="69796629463"/>
  <p:tag name="KSO_WM_TEMPLATE_SLIDE_ID" val="slide_a7e39da085e081a1"/>
</p:tagLst>
</file>

<file path=ppt/tags/tag5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216c3610608d07402d1dc18380265e2bcd546d5d"/>
  <p:tag name="KSO_WM_NEWLAYOUT_GROUP_ID" val="layout_51"/>
  <p:tag name="KSO_WM_NEWLAYOUT_ID" val="slide_a7e39da085e081a1"/>
  <p:tag name="KSO_WM_UNIT_PRESET_TEXT" val="单击此处添加标题"/>
</p:tagLst>
</file>

<file path=ppt/tags/tag5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d"/>
  <p:tag name="MH_PIC_SOURCE_TYPE" val="generate_slide_ai*{&quot;ai_type&quot;:&quot;generate_ppt&quot;,&quot;id&quot;:&quot;http://zh-ai-group.ks3-cn-beijing-internal.ksyun.com/image_generate/image_process/production/202506/75d919a2-f27c-41c9-ad98-ba9f6f19dfd5.jpg?Expires=1782304123&amp;AWSAccessKeyId=AKLT9NSy7kh8TIS1UzNqLRY2&amp;Signature=NMTG18zzgohAKflDh%2B%2FmhAXcJsY%3D&quot;}*auto_qingqiu_ai_*1750768118048_18.148_d5860a2e6f37-slide-6"/>
</p:tagLst>
</file>

<file path=ppt/tags/tag5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1_1"/>
  <p:tag name="KSO_WM_UNIT_TYPE" val="l_h_a"/>
  <p:tag name="KSO_WM_FIGMA_FLAG" val="#fgm#"/>
  <p:tag name="KSO_WM_UNIT_PRESET_TEXT" val="单击此处添加项标题"/>
</p:tagLst>
</file>

<file path=ppt/tags/tag5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1_1"/>
  <p:tag name="KSO_WM_UNIT_TYPE" val="l_h_f"/>
  <p:tag name="KSO_WM_FIGMA_FLAG" val="#fgm#"/>
  <p:tag name="KSO_WM_UNIT_PRESET_TEXT" val="单击此处添加项正文"/>
</p:tagLst>
</file>

<file path=ppt/tags/tag5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2_1"/>
  <p:tag name="KSO_WM_UNIT_TYPE" val="l_h_a"/>
  <p:tag name="KSO_WM_FIGMA_FLAG" val="#fgm#"/>
  <p:tag name="KSO_WM_UNIT_PRESET_TEXT" val="单击此处添加项标题"/>
</p:tagLst>
</file>

<file path=ppt/tags/tag5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2_1"/>
  <p:tag name="KSO_WM_UNIT_TYPE" val="l_h_f"/>
  <p:tag name="KSO_WM_FIGMA_FLAG" val="#fgm#"/>
  <p:tag name="KSO_WM_UNIT_PRESET_TEXT" val="单击此处添加项正文"/>
</p:tagLst>
</file>

<file path=ppt/tags/tag5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3_1"/>
  <p:tag name="KSO_WM_UNIT_TYPE" val="l_h_a"/>
  <p:tag name="KSO_WM_FIGMA_FLAG" val="#fgm#"/>
  <p:tag name="KSO_WM_UNIT_PRESET_TEXT" val="单击此处添加项标题"/>
</p:tagLst>
</file>

<file path=ppt/tags/tag5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3_1"/>
  <p:tag name="KSO_WM_UNIT_TYPE" val="l_h_f"/>
  <p:tag name="KSO_WM_FIGMA_FLAG" val="#fgm#"/>
  <p:tag name="KSO_WM_UNIT_PRESET_TEXT" val="单击此处添加项正文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单击此处编辑母版标题样式"/>
  <p:tag name="KSO_WM_UNIT_ID" val="_8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TEMPLATE_INDEX" val="40490363"/>
  <p:tag name="KSO_WM_TEMPLATE_CATEGORY" val="custom"/>
</p:tagLst>
</file>

<file path=ppt/tags/tag5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40490363"/>
  <p:tag name="KSO_WM_SLIDE_CONTENT_ORIENTATION" val=""/>
  <p:tag name="KSO_WM_SLIDE_HAS_MASK" val="0"/>
  <p:tag name="KSO_WM_SLIDE_ITEM_CNT" val="6"/>
  <p:tag name="KSO_WM_SLIDE_TYPE" val="text"/>
  <p:tag name="KSO_WM_TEMPLATE_SUBCATEGORY" val="29"/>
  <p:tag name="KSO_WM_TEMPLATE_FIGMA_ID" val="69796629463"/>
  <p:tag name="KSO_WM_TEMPLATE_SLIDE_ID" val="slide_bbcaf55b27ff942f"/>
</p:tagLst>
</file>

<file path=ppt/tags/tag5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6c837d3a9ad87eb15da62df7d48b39fc7c182f03"/>
  <p:tag name="KSO_WM_NEWLAYOUT_GROUP_ID" val="layout_27"/>
  <p:tag name="KSO_WM_NEWLAYOUT_ID" val="slide_bbcaf55b27ff942f"/>
  <p:tag name="KSO_WM_UNIT_PRESET_TEXT" val="单击此处添加标题"/>
</p:tagLst>
</file>

<file path=ppt/tags/tag5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2"/>
  <p:tag name="KSO_WM_DIAGRAM_GROUP_CODE" val="1"/>
  <p:tag name="KSO_WM_BEAUTIFY_FLAG" val="#fgm#"/>
  <p:tag name="KSO_WM_UNIT_INDEX" val="1_1_1"/>
  <p:tag name="KSO_WM_UNIT_TYPE" val="l_h_i"/>
  <p:tag name="KSO_WM_FIGMA_DECORATION_INDEX" val="14"/>
  <p:tag name="KSO_WM_FIGMA_FLAG" val="#fgm#"/>
  <p:tag name="KSO_WM_UNIT_PRESET_TEXT" val=" "/>
</p:tagLst>
</file>

<file path=ppt/tags/tag5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1_2"/>
  <p:tag name="KSO_WM_UNIT_SUBTYPE" val="d"/>
  <p:tag name="KSO_WM_UNIT_TYPE" val="l_h_i"/>
  <p:tag name="KSO_WM_FIGMA_FLAG" val="#fgm#"/>
  <p:tag name="KSO_WM_UNIT_PRESET_TEXT" val="01"/>
</p:tagLst>
</file>

<file path=ppt/tags/tag5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1_1"/>
  <p:tag name="KSO_WM_UNIT_TYPE" val="l_h_a"/>
  <p:tag name="KSO_WM_FIGMA_FLAG" val="#fgm#"/>
  <p:tag name="KSO_WM_UNIT_PRESET_TEXT" val="单击此处添加项标题"/>
</p:tagLst>
</file>

<file path=ppt/tags/tag5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1_1"/>
  <p:tag name="KSO_WM_UNIT_TYPE" val="l_h_f"/>
  <p:tag name="KSO_WM_FIGMA_FLAG" val="#fgm#"/>
  <p:tag name="KSO_WM_UNIT_PRESET_TEXT" val="单击此处添加项正文"/>
</p:tagLst>
</file>

<file path=ppt/tags/tag5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2"/>
  <p:tag name="KSO_WM_DIAGRAM_GROUP_CODE" val="1"/>
  <p:tag name="KSO_WM_BEAUTIFY_FLAG" val="#fgm#"/>
  <p:tag name="KSO_WM_UNIT_INDEX" val="1_2_1"/>
  <p:tag name="KSO_WM_UNIT_TYPE" val="l_h_i"/>
  <p:tag name="KSO_WM_FIGMA_DECORATION_INDEX" val="14"/>
  <p:tag name="KSO_WM_FIGMA_FLAG" val="#fgm#"/>
  <p:tag name="KSO_WM_UNIT_PRESET_TEXT" val=" "/>
</p:tagLst>
</file>

<file path=ppt/tags/tag5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2_2"/>
  <p:tag name="KSO_WM_UNIT_SUBTYPE" val="d"/>
  <p:tag name="KSO_WM_UNIT_TYPE" val="l_h_i"/>
  <p:tag name="KSO_WM_FIGMA_FLAG" val="#fgm#"/>
  <p:tag name="KSO_WM_UNIT_PRESET_TEXT" val="02"/>
</p:tagLst>
</file>

<file path=ppt/tags/tag5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2_1"/>
  <p:tag name="KSO_WM_UNIT_TYPE" val="l_h_a"/>
  <p:tag name="KSO_WM_FIGMA_FLAG" val="#fgm#"/>
  <p:tag name="KSO_WM_UNIT_PRESET_TEXT" val="单击此处添加项标题"/>
</p:tagLst>
</file>

<file path=ppt/tags/tag5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2_1"/>
  <p:tag name="KSO_WM_UNIT_TYPE" val="l_h_f"/>
  <p:tag name="KSO_WM_FIGMA_FLAG" val="#fgm#"/>
  <p:tag name="KSO_WM_UNIT_PRESET_TEXT" val="单击此处添加项正文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i"/>
  <p:tag name="KSO_WM_UNIT_INDEX" val="1"/>
  <p:tag name="KSO_WM_BEAUTIFY_FLAG" val="#wm#"/>
  <p:tag name="KSO_WM_TAG_VERSION" val="3.0"/>
  <p:tag name="KSO_WM_UNIT_ID" val="_9*i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5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2"/>
  <p:tag name="KSO_WM_DIAGRAM_GROUP_CODE" val="1"/>
  <p:tag name="KSO_WM_BEAUTIFY_FLAG" val="#fgm#"/>
  <p:tag name="KSO_WM_UNIT_INDEX" val="1_3_1"/>
  <p:tag name="KSO_WM_UNIT_TYPE" val="l_h_i"/>
  <p:tag name="KSO_WM_FIGMA_DECORATION_INDEX" val="14"/>
  <p:tag name="KSO_WM_FIGMA_FLAG" val="#fgm#"/>
  <p:tag name="KSO_WM_UNIT_PRESET_TEXT" val=" "/>
</p:tagLst>
</file>

<file path=ppt/tags/tag5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3_2"/>
  <p:tag name="KSO_WM_UNIT_SUBTYPE" val="d"/>
  <p:tag name="KSO_WM_UNIT_TYPE" val="l_h_i"/>
  <p:tag name="KSO_WM_FIGMA_FLAG" val="#fgm#"/>
  <p:tag name="KSO_WM_UNIT_PRESET_TEXT" val="03"/>
</p:tagLst>
</file>

<file path=ppt/tags/tag5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3_1"/>
  <p:tag name="KSO_WM_UNIT_TYPE" val="l_h_a"/>
  <p:tag name="KSO_WM_FIGMA_FLAG" val="#fgm#"/>
  <p:tag name="KSO_WM_UNIT_PRESET_TEXT" val="单击此处添加项标题"/>
</p:tagLst>
</file>

<file path=ppt/tags/tag5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3_1"/>
  <p:tag name="KSO_WM_UNIT_TYPE" val="l_h_f"/>
  <p:tag name="KSO_WM_FIGMA_FLAG" val="#fgm#"/>
  <p:tag name="KSO_WM_UNIT_PRESET_TEXT" val="单击此处添加项正文"/>
</p:tagLst>
</file>

<file path=ppt/tags/tag5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2"/>
  <p:tag name="KSO_WM_DIAGRAM_GROUP_CODE" val="1"/>
  <p:tag name="KSO_WM_BEAUTIFY_FLAG" val="#fgm#"/>
  <p:tag name="KSO_WM_UNIT_INDEX" val="1_4_1"/>
  <p:tag name="KSO_WM_UNIT_TYPE" val="l_h_i"/>
  <p:tag name="KSO_WM_FIGMA_DECORATION_INDEX" val="14"/>
  <p:tag name="KSO_WM_FIGMA_FLAG" val="#fgm#"/>
  <p:tag name="KSO_WM_UNIT_PRESET_TEXT" val=" "/>
</p:tagLst>
</file>

<file path=ppt/tags/tag5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4_2"/>
  <p:tag name="KSO_WM_UNIT_SUBTYPE" val="d"/>
  <p:tag name="KSO_WM_UNIT_TYPE" val="l_h_i"/>
  <p:tag name="KSO_WM_FIGMA_FLAG" val="#fgm#"/>
  <p:tag name="KSO_WM_UNIT_PRESET_TEXT" val="04"/>
</p:tagLst>
</file>

<file path=ppt/tags/tag5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4_1"/>
  <p:tag name="KSO_WM_UNIT_TYPE" val="l_h_a"/>
  <p:tag name="KSO_WM_FIGMA_FLAG" val="#fgm#"/>
  <p:tag name="KSO_WM_UNIT_PRESET_TEXT" val="单击此处添加项标题"/>
</p:tagLst>
</file>

<file path=ppt/tags/tag5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4_1"/>
  <p:tag name="KSO_WM_UNIT_TYPE" val="l_h_f"/>
  <p:tag name="KSO_WM_FIGMA_FLAG" val="#fgm#"/>
  <p:tag name="KSO_WM_UNIT_PRESET_TEXT" val="单击此处添加项正文"/>
</p:tagLst>
</file>

<file path=ppt/tags/tag5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2"/>
  <p:tag name="KSO_WM_DIAGRAM_GROUP_CODE" val="1"/>
  <p:tag name="KSO_WM_BEAUTIFY_FLAG" val="#fgm#"/>
  <p:tag name="KSO_WM_UNIT_INDEX" val="1_5_1"/>
  <p:tag name="KSO_WM_UNIT_TYPE" val="l_h_i"/>
  <p:tag name="KSO_WM_FIGMA_DECORATION_INDEX" val="14"/>
  <p:tag name="KSO_WM_FIGMA_FLAG" val="#fgm#"/>
  <p:tag name="KSO_WM_UNIT_PRESET_TEXT" val=" "/>
</p:tagLst>
</file>

<file path=ppt/tags/tag5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5_2"/>
  <p:tag name="KSO_WM_UNIT_SUBTYPE" val="d"/>
  <p:tag name="KSO_WM_UNIT_TYPE" val="l_h_i"/>
  <p:tag name="KSO_WM_FIGMA_FLAG" val="#fgm#"/>
  <p:tag name="KSO_WM_UNIT_PRESET_TEXT" val="05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i"/>
  <p:tag name="KSO_WM_UNIT_INDEX" val="6"/>
  <p:tag name="KSO_WM_BEAUTIFY_FLAG" val="#wm#"/>
  <p:tag name="KSO_WM_TAG_VERSION" val="3.0"/>
  <p:tag name="KSO_WM_UNIT_ID" val="_9*i*6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5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5_1"/>
  <p:tag name="KSO_WM_UNIT_TYPE" val="l_h_a"/>
  <p:tag name="KSO_WM_FIGMA_FLAG" val="#fgm#"/>
  <p:tag name="KSO_WM_UNIT_PRESET_TEXT" val="单击此处添加项标题"/>
</p:tagLst>
</file>

<file path=ppt/tags/tag5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5_1"/>
  <p:tag name="KSO_WM_UNIT_TYPE" val="l_h_f"/>
  <p:tag name="KSO_WM_FIGMA_FLAG" val="#fgm#"/>
  <p:tag name="KSO_WM_UNIT_PRESET_TEXT" val="单击此处添加项正文"/>
</p:tagLst>
</file>

<file path=ppt/tags/tag5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2"/>
  <p:tag name="KSO_WM_DIAGRAM_GROUP_CODE" val="1"/>
  <p:tag name="KSO_WM_BEAUTIFY_FLAG" val="#fgm#"/>
  <p:tag name="KSO_WM_UNIT_INDEX" val="1_6_1"/>
  <p:tag name="KSO_WM_UNIT_TYPE" val="l_h_i"/>
  <p:tag name="KSO_WM_FIGMA_DECORATION_INDEX" val="14"/>
  <p:tag name="KSO_WM_FIGMA_FLAG" val="#fgm#"/>
  <p:tag name="KSO_WM_UNIT_PRESET_TEXT" val=" "/>
</p:tagLst>
</file>

<file path=ppt/tags/tag5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6_2"/>
  <p:tag name="KSO_WM_UNIT_SUBTYPE" val="d"/>
  <p:tag name="KSO_WM_UNIT_TYPE" val="l_h_i"/>
  <p:tag name="KSO_WM_FIGMA_FLAG" val="#fgm#"/>
  <p:tag name="KSO_WM_UNIT_PRESET_TEXT" val="06"/>
</p:tagLst>
</file>

<file path=ppt/tags/tag5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6_1"/>
  <p:tag name="KSO_WM_UNIT_TYPE" val="l_h_a"/>
  <p:tag name="KSO_WM_FIGMA_FLAG" val="#fgm#"/>
  <p:tag name="KSO_WM_UNIT_PRESET_TEXT" val="单击此处添加项标题"/>
</p:tagLst>
</file>

<file path=ppt/tags/tag5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6_1"/>
  <p:tag name="KSO_WM_UNIT_TYPE" val="l_h_f"/>
  <p:tag name="KSO_WM_FIGMA_FLAG" val="#fgm#"/>
  <p:tag name="KSO_WM_UNIT_PRESET_TEXT" val="单击此处添加项正文"/>
</p:tagLst>
</file>

<file path=ppt/tags/tag5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40490363"/>
  <p:tag name="KSO_WM_SLIDE_HAS_MASK" val="0"/>
  <p:tag name="KSO_WM_SLIDE_ID" val="custom40490363_7"/>
  <p:tag name="KSO_WM_SLIDE_INDEX" val="3"/>
  <p:tag name="KSO_WM_SLIDE_ITEM_CNT" val="0"/>
  <p:tag name="KSO_WM_SLIDE_LAYOUT" val="a_e"/>
  <p:tag name="KSO_WM_SLIDE_LAYOUT_CNT" val="1_1"/>
  <p:tag name="KSO_WM_SLIDE_TYPE" val="sectionTitle"/>
  <p:tag name="KSO_WM_TAG_VERSION" val="3.0"/>
  <p:tag name="KSO_WM_TEMPLATE_MASTER_TYPE" val="0"/>
  <p:tag name="KSO_WM_TEMPLATE_SLIDE_ID" val="slide_d635315789958f2d"/>
  <p:tag name="KSO_WM_TEMPLATE_SUBCATEGORY" val="29"/>
</p:tagLst>
</file>

<file path=ppt/tags/tag5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a"/>
  <p:tag name="KSO_WM_BEAUTIFY_FLAG" val="#wm#"/>
  <p:tag name="KSO_WM_FIGMA_FLAG" val="#fgm#"/>
  <p:tag name="KSO_WM_UNIT_INDEX" val="1"/>
  <p:tag name="KSO_WM_UNIT_TEXT_TYPE" val="1"/>
  <p:tag name="KSO_WM_LAYOUT_CHECK_HASH" val="a8c4bec2a5b2a15f148c35cbe0904c818d583a1f"/>
  <p:tag name="KSO_WM_NEWLAYOUT_ID" val="1264"/>
  <p:tag name="KSO_WM_UNIT_ID" val="_10*a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5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e"/>
  <p:tag name="KSO_WM_BEAUTIFY_FLAG" val="#wm#"/>
  <p:tag name="KSO_WM_FIGMA_FLAG" val="#fgm#"/>
  <p:tag name="KSO_WM_UNIT_INDEX" val="1"/>
  <p:tag name="KSO_WM_UNIT_ID" val="_10*e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5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40490363"/>
  <p:tag name="KSO_WM_SLIDE_CONTENT_ORIENTATION" val=""/>
  <p:tag name="KSO_WM_SLIDE_HAS_MASK" val="0"/>
  <p:tag name="KSO_WM_SLIDE_ITEM_CNT" val="1"/>
  <p:tag name="KSO_WM_SLIDE_TYPE" val="text"/>
  <p:tag name="KSO_WM_TEMPLATE_SUBCATEGORY" val="29"/>
  <p:tag name="KSO_WM_TEMPLATE_FIGMA_ID" val="69796629463"/>
  <p:tag name="KSO_WM_TEMPLATE_SLIDE_ID" val="slide_1ac2dc69a048bf78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i"/>
  <p:tag name="KSO_WM_UNIT_INDEX" val="7"/>
  <p:tag name="KSO_WM_BEAUTIFY_FLAG" val="#wm#"/>
  <p:tag name="KSO_WM_TAG_VERSION" val="3.0"/>
  <p:tag name="KSO_WM_UNIT_ID" val="_9*i*7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5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5822a08b53c6603e3fdb2fc56483b08d036fa91d"/>
  <p:tag name="KSO_WM_NEWLAYOUT_GROUP_ID" val="layout_62"/>
  <p:tag name="KSO_WM_NEWLAYOUT_ID" val="slide_1ac2dc69a048bf78"/>
  <p:tag name="KSO_WM_UNIT_PRESET_TEXT" val="单击此处添加标题"/>
</p:tagLst>
</file>

<file path=ppt/tags/tag5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d"/>
  <p:tag name="MH_PIC_SOURCE_TYPE" val="generate_slide_ai*{&quot;ai_type&quot;:&quot;generate_ppt&quot;,&quot;id&quot;:&quot;http://zh-ai-group.ks3-cn-beijing-internal.ksyun.com/image_generate/image_process/production/202506/6b89f7fb-bf8d-4ce0-8c82-2baf4f8544a4.jpg?Expires=1782304124&amp;AWSAccessKeyId=AKLT9NSy7kh8TIS1UzNqLRY2&amp;Signature=ygiFGTmRysY%2BjvJgQZZk%2BFuLpMk%3D&quot;}*auto_qingqiu_ai_*1750768118048_18.148_d5860a2e6f37-slide-9"/>
</p:tagLst>
</file>

<file path=ppt/tags/tag5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2"/>
  <p:tag name="KSO_WM_DIAGRAM_GROUP_CODE" val="1"/>
  <p:tag name="KSO_WM_BEAUTIFY_FLAG" val="#fgm#"/>
  <p:tag name="KSO_WM_UNIT_INDEX" val="1_1_1"/>
  <p:tag name="KSO_WM_UNIT_TYPE" val="l_h_i"/>
  <p:tag name="KSO_WM_FIGMA_DECORATION_INDEX" val="19"/>
  <p:tag name="KSO_WM_FIGMA_FLAG" val="#fgm#"/>
  <p:tag name="KSO_WM_UNIT_PRESET_TEXT" val=" "/>
</p:tagLst>
</file>

<file path=ppt/tags/tag5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1_1"/>
  <p:tag name="KSO_WM_UNIT_TYPE" val="l_h_a"/>
  <p:tag name="KSO_WM_FIGMA_FLAG" val="#fgm#"/>
  <p:tag name="KSO_WM_UNIT_PRESET_TEXT" val="单击此处添加项标题"/>
</p:tagLst>
</file>

<file path=ppt/tags/tag5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1_1"/>
  <p:tag name="KSO_WM_UNIT_TYPE" val="l_h_f"/>
  <p:tag name="KSO_WM_FIGMA_FLAG" val="#fgm#"/>
  <p:tag name="KSO_WM_UNIT_PRESET_TEXT" val="单击此处添加正文"/>
</p:tagLst>
</file>

<file path=ppt/tags/tag5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40490363"/>
  <p:tag name="KSO_WM_SLIDE_CONTENT_ORIENTATION" val=""/>
  <p:tag name="KSO_WM_SLIDE_HAS_MASK" val="0"/>
  <p:tag name="KSO_WM_SLIDE_ITEM_CNT" val="5"/>
  <p:tag name="KSO_WM_SLIDE_TYPE" val="text"/>
  <p:tag name="KSO_WM_TEMPLATE_SUBCATEGORY" val="29"/>
  <p:tag name="KSO_WM_TEMPLATE_FIGMA_ID" val="69796629463"/>
  <p:tag name="KSO_WM_TEMPLATE_SLIDE_ID" val="slide_5b0d09e8b66e8469"/>
</p:tagLst>
</file>

<file path=ppt/tags/tag5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f3fa8656ecd976e1a01d73f747358f944cfcc70b"/>
  <p:tag name="KSO_WM_NEWLAYOUT_GROUP_ID" val="layout_67"/>
  <p:tag name="KSO_WM_NEWLAYOUT_ID" val="slide_5b0d09e8b66e8469"/>
  <p:tag name="KSO_WM_UNIT_PRESET_TEXT" val="单击此处添加标题"/>
</p:tagLst>
</file>

<file path=ppt/tags/tag5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1_1"/>
  <p:tag name="KSO_WM_UNIT_TYPE" val="l_h_d"/>
  <p:tag name="KSO_WM_FIGMA_FLAG" val="#fgm#"/>
  <p:tag name="MH_PIC_SOURCE_TYPE" val="generate_slide_ai*{&quot;ai_type&quot;:&quot;generate_ppt&quot;,&quot;id&quot;:&quot;VCG41N1463469545&quot;}*auto_galley_ai_*1750768118048_18.148_d5860a2e6f37-slide-13"/>
</p:tagLst>
</file>

<file path=ppt/tags/tag5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1_1"/>
  <p:tag name="KSO_WM_UNIT_TYPE" val="l_h_a"/>
  <p:tag name="KSO_WM_FIGMA_FLAG" val="#fgm#"/>
  <p:tag name="KSO_WM_UNIT_PRESET_TEXT" val="项标题"/>
</p:tagLst>
</file>

<file path=ppt/tags/tag5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1_1"/>
  <p:tag name="KSO_WM_UNIT_TYPE" val="l_h_f"/>
  <p:tag name="KSO_WM_FIGMA_FLAG" val="#fgm#"/>
  <p:tag name="KSO_WM_UNIT_PRESET_TEXT" val="单击此处添加项正文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i"/>
  <p:tag name="KSO_WM_UNIT_INDEX" val="4"/>
  <p:tag name="KSO_WM_BEAUTIFY_FLAG" val="#wm#"/>
  <p:tag name="KSO_WM_TAG_VERSION" val="3.0"/>
  <p:tag name="KSO_WM_UNIT_ID" val="_9*i*4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5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2_1"/>
  <p:tag name="KSO_WM_UNIT_TYPE" val="l_h_d"/>
  <p:tag name="KSO_WM_FIGMA_FLAG" val="#fgm#"/>
  <p:tag name="MH_PIC_SOURCE_TYPE" val="generate_slide_ai*{&quot;ai_type&quot;:&quot;generate_ppt&quot;,&quot;id&quot;:&quot;VCG41N1739148457&quot;}*auto_galley_ai_*1750768118048_18.148_d5860a2e6f37-slide-13"/>
</p:tagLst>
</file>

<file path=ppt/tags/tag5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2_1"/>
  <p:tag name="KSO_WM_UNIT_TYPE" val="l_h_a"/>
  <p:tag name="KSO_WM_FIGMA_FLAG" val="#fgm#"/>
  <p:tag name="KSO_WM_UNIT_PRESET_TEXT" val="项标题"/>
</p:tagLst>
</file>

<file path=ppt/tags/tag5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2_1"/>
  <p:tag name="KSO_WM_UNIT_TYPE" val="l_h_f"/>
  <p:tag name="KSO_WM_FIGMA_FLAG" val="#fgm#"/>
  <p:tag name="KSO_WM_UNIT_PRESET_TEXT" val="单击此处添加项正文"/>
</p:tagLst>
</file>

<file path=ppt/tags/tag5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3_1"/>
  <p:tag name="KSO_WM_UNIT_TYPE" val="l_h_d"/>
  <p:tag name="KSO_WM_FIGMA_FLAG" val="#fgm#"/>
  <p:tag name="MH_PIC_SOURCE_TYPE" val="generate_slide_ai*{&quot;ai_type&quot;:&quot;generate_ppt&quot;,&quot;id&quot;:&quot;VCG41N1170038992&quot;}*auto_galley_ai_*1750768118048_18.148_d5860a2e6f37-slide-13"/>
</p:tagLst>
</file>

<file path=ppt/tags/tag5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3_1"/>
  <p:tag name="KSO_WM_UNIT_TYPE" val="l_h_a"/>
  <p:tag name="KSO_WM_FIGMA_FLAG" val="#fgm#"/>
  <p:tag name="KSO_WM_UNIT_PRESET_TEXT" val="项标题"/>
</p:tagLst>
</file>

<file path=ppt/tags/tag5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3_1"/>
  <p:tag name="KSO_WM_UNIT_TYPE" val="l_h_f"/>
  <p:tag name="KSO_WM_FIGMA_FLAG" val="#fgm#"/>
  <p:tag name="KSO_WM_UNIT_PRESET_TEXT" val="单击此处添加项正文"/>
</p:tagLst>
</file>

<file path=ppt/tags/tag5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4_1"/>
  <p:tag name="KSO_WM_UNIT_TYPE" val="l_h_d"/>
  <p:tag name="KSO_WM_FIGMA_FLAG" val="#fgm#"/>
  <p:tag name="MH_PIC_SOURCE_TYPE" val="generate_slide_ai*{&quot;ai_type&quot;:&quot;generate_ppt&quot;,&quot;id&quot;:&quot;http://zh-ai-group.ks3-cn-beijing-internal.ksyun.com/image_generate/image_process/production/202506/222adaa0-ac65-4c36-a7b0-3fe6410541b0.jpg?Expires=1782304131&amp;AWSAccessKeyId=AKLT9NSy7kh8TIS1UzNqLRY2&amp;Signature=bcucTJcjaQrey0jG6ZMvVAUmNvo%3D&quot;}*auto_qingqiu_ai_*1750768118048_18.148_d5860a2e6f37-slide-13"/>
</p:tagLst>
</file>

<file path=ppt/tags/tag5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4_1"/>
  <p:tag name="KSO_WM_UNIT_TYPE" val="l_h_a"/>
  <p:tag name="KSO_WM_FIGMA_FLAG" val="#fgm#"/>
  <p:tag name="KSO_WM_UNIT_PRESET_TEXT" val="项标题"/>
</p:tagLst>
</file>

<file path=ppt/tags/tag5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4_1"/>
  <p:tag name="KSO_WM_UNIT_TYPE" val="l_h_f"/>
  <p:tag name="KSO_WM_FIGMA_FLAG" val="#fgm#"/>
  <p:tag name="KSO_WM_UNIT_PRESET_TEXT" val="单击此处添加项正文"/>
</p:tagLst>
</file>

<file path=ppt/tags/tag5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5_1"/>
  <p:tag name="KSO_WM_UNIT_TYPE" val="l_h_d"/>
  <p:tag name="KSO_WM_FIGMA_FLAG" val="#fgm#"/>
  <p:tag name="MH_PIC_SOURCE_TYPE" val="generate_slide_ai*{&quot;ai_type&quot;:&quot;generate_ppt&quot;,&quot;id&quot;:&quot;VCG41N181875983&quot;}*auto_galley_ai_*1750768118048_18.148_d5860a2e6f37-slide-13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i"/>
  <p:tag name="KSO_WM_UNIT_INDEX" val="3"/>
  <p:tag name="KSO_WM_BEAUTIFY_FLAG" val="#wm#"/>
  <p:tag name="KSO_WM_TAG_VERSION" val="3.0"/>
  <p:tag name="KSO_WM_UNIT_ID" val="_9*i*3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5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5_1"/>
  <p:tag name="KSO_WM_UNIT_TYPE" val="l_h_a"/>
  <p:tag name="KSO_WM_FIGMA_FLAG" val="#fgm#"/>
  <p:tag name="KSO_WM_UNIT_PRESET_TEXT" val="项标题"/>
</p:tagLst>
</file>

<file path=ppt/tags/tag5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5_1"/>
  <p:tag name="KSO_WM_UNIT_TYPE" val="l_h_f"/>
  <p:tag name="KSO_WM_FIGMA_FLAG" val="#fgm#"/>
  <p:tag name="KSO_WM_UNIT_PRESET_TEXT" val="单击此处添加项正文"/>
</p:tagLst>
</file>

<file path=ppt/tags/tag5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40490363"/>
  <p:tag name="KSO_WM_SLIDE_CONTENT_ORIENTATION" val=""/>
  <p:tag name="KSO_WM_SLIDE_HAS_MASK" val="0"/>
  <p:tag name="KSO_WM_SLIDE_ITEM_CNT" val="2"/>
  <p:tag name="KSO_WM_SLIDE_TYPE" val="text"/>
  <p:tag name="KSO_WM_TEMPLATE_SUBCATEGORY" val="29"/>
  <p:tag name="KSO_WM_TEMPLATE_FIGMA_ID" val="69796629463"/>
  <p:tag name="KSO_WM_TEMPLATE_SLIDE_ID" val="slide_efebb92098ae4c0e"/>
</p:tagLst>
</file>

<file path=ppt/tags/tag5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d754d01d1b847fc32351b1664df4773b0cf02e61"/>
  <p:tag name="KSO_WM_NEWLAYOUT_GROUP_ID" val="layout_2"/>
  <p:tag name="KSO_WM_NEWLAYOUT_ID" val="slide_efebb92098ae4c0e"/>
  <p:tag name="KSO_WM_UNIT_PRESET_TEXT" val="单击此处添加标题"/>
</p:tagLst>
</file>

<file path=ppt/tags/tag5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2"/>
  <p:tag name="KSO_WM_DIAGRAM_GROUP_CODE" val="1"/>
  <p:tag name="KSO_WM_BEAUTIFY_FLAG" val="#fgm#"/>
  <p:tag name="KSO_WM_UNIT_INDEX" val="1_1_1"/>
  <p:tag name="KSO_WM_UNIT_TYPE" val="l_h_i"/>
  <p:tag name="KSO_WM_FIGMA_DECORATION_INDEX" val="18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UNIT_PRESET_TEXT" val=" "/>
</p:tagLst>
</file>

<file path=ppt/tags/tag5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1_1"/>
  <p:tag name="KSO_WM_UNIT_TYPE" val="l_h_d"/>
  <p:tag name="KSO_WM_FIGMA_FLAG" val="#fgm#"/>
  <p:tag name="MH_PIC_SOURCE_TYPE" val="generate_slide_ai*{&quot;ai_type&quot;:&quot;generate_ppt&quot;,&quot;id&quot;:&quot;http://zh-ai-group.ks3-cn-beijing-internal.ksyun.com/image_generate/image_process/production/202506/6408a82c-e31e-49be-a590-f7a7b123c5cc.jpg?Expires=1782304130&amp;AWSAccessKeyId=AKLT9NSy7kh8TIS1UzNqLRY2&amp;Signature=14yNn5cLOG71aabA5edtwUcOXjw%3D&quot;}*auto_qingqiu_ai_*1750768118048_18.148_d5860a2e6f37-slide-14"/>
</p:tagLst>
</file>

<file path=ppt/tags/tag5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1_1"/>
  <p:tag name="KSO_WM_UNIT_TYPE" val="l_h_a"/>
  <p:tag name="KSO_WM_FIGMA_FLAG" val="#fgm#"/>
  <p:tag name="KSO_WM_UNIT_PRESET_TEXT" val="单击此处添加项标题"/>
</p:tagLst>
</file>

<file path=ppt/tags/tag5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1_1"/>
  <p:tag name="KSO_WM_UNIT_TYPE" val="l_h_f"/>
  <p:tag name="KSO_WM_FIGMA_FLAG" val="#fgm#"/>
  <p:tag name="KSO_WM_UNIT_PRESET_TEXT" val="单击此处添加项正文"/>
</p:tagLst>
</file>

<file path=ppt/tags/tag5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2"/>
  <p:tag name="KSO_WM_DIAGRAM_GROUP_CODE" val="1"/>
  <p:tag name="KSO_WM_BEAUTIFY_FLAG" val="#fgm#"/>
  <p:tag name="KSO_WM_UNIT_INDEX" val="1_2_1"/>
  <p:tag name="KSO_WM_UNIT_TYPE" val="l_h_i"/>
  <p:tag name="KSO_WM_FIGMA_DECORATION_INDEX" val="17"/>
  <p:tag name="KSO_WM_FIGMA_FLAG" val="#fgm#"/>
  <p:tag name="KSO_WM_UNIT_PRESET_TEXT" val=" "/>
</p:tagLst>
</file>

<file path=ppt/tags/tag5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2_1"/>
  <p:tag name="KSO_WM_UNIT_TYPE" val="l_h_d"/>
  <p:tag name="KSO_WM_FIGMA_FLAG" val="#fgm#"/>
  <p:tag name="MH_PIC_SOURCE_TYPE" val="generate_slide_ai*{&quot;ai_type&quot;:&quot;generate_ppt&quot;,&quot;id&quot;:&quot;http://zh-ai-group.ks3-cn-beijing-internal.ksyun.com/image_generate/image_process/production/202506/5a18b700-7a1b-446e-bc0a-2300197375d4.jpg?Expires=1782304130&amp;AWSAccessKeyId=AKLT9NSy7kh8TIS1UzNqLRY2&amp;Signature=Pn37O6vyBuhVvAdAeqKkD8uabyI%3D&quot;}*auto_qingqiu_ai_*1750768118048_18.148_d5860a2e6f37-slide-14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i"/>
  <p:tag name="KSO_WM_UNIT_INDEX" val="2"/>
  <p:tag name="KSO_WM_BEAUTIFY_FLAG" val="#wm#"/>
  <p:tag name="KSO_WM_TAG_VERSION" val="3.0"/>
  <p:tag name="KSO_WM_UNIT_ID" val="_9*i*2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5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2_1"/>
  <p:tag name="KSO_WM_UNIT_TYPE" val="l_h_a"/>
  <p:tag name="KSO_WM_FIGMA_FLAG" val="#fgm#"/>
  <p:tag name="KSO_WM_UNIT_PRESET_TEXT" val="单击此处添加项标题"/>
</p:tagLst>
</file>

<file path=ppt/tags/tag5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2_1"/>
  <p:tag name="KSO_WM_UNIT_TYPE" val="l_h_f"/>
  <p:tag name="KSO_WM_FIGMA_FLAG" val="#fgm#"/>
  <p:tag name="KSO_WM_UNIT_PRESET_TEXT" val="单击此处添加项正文"/>
</p:tagLst>
</file>

<file path=ppt/tags/tag5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40490363"/>
  <p:tag name="KSO_WM_SLIDE_HAS_MASK" val="0"/>
  <p:tag name="KSO_WM_SLIDE_ID" val="custom40490363_7"/>
  <p:tag name="KSO_WM_SLIDE_INDEX" val="3"/>
  <p:tag name="KSO_WM_SLIDE_ITEM_CNT" val="0"/>
  <p:tag name="KSO_WM_SLIDE_LAYOUT" val="a_e"/>
  <p:tag name="KSO_WM_SLIDE_LAYOUT_CNT" val="1_1"/>
  <p:tag name="KSO_WM_SLIDE_TYPE" val="sectionTitle"/>
  <p:tag name="KSO_WM_TAG_VERSION" val="3.0"/>
  <p:tag name="KSO_WM_TEMPLATE_MASTER_TYPE" val="0"/>
  <p:tag name="KSO_WM_TEMPLATE_SLIDE_ID" val="slide_d635315789958f2d"/>
  <p:tag name="KSO_WM_TEMPLATE_SUBCATEGORY" val="29"/>
</p:tagLst>
</file>

<file path=ppt/tags/tag5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a"/>
  <p:tag name="KSO_WM_BEAUTIFY_FLAG" val="#wm#"/>
  <p:tag name="KSO_WM_FIGMA_FLAG" val="#fgm#"/>
  <p:tag name="KSO_WM_UNIT_INDEX" val="1"/>
  <p:tag name="KSO_WM_UNIT_TEXT_TYPE" val="1"/>
  <p:tag name="KSO_WM_LAYOUT_CHECK_HASH" val="a8c4bec2a5b2a15f148c35cbe0904c818d583a1f"/>
  <p:tag name="KSO_WM_NEWLAYOUT_ID" val="1264"/>
  <p:tag name="KSO_WM_UNIT_ID" val="_10*a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5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e"/>
  <p:tag name="KSO_WM_BEAUTIFY_FLAG" val="#wm#"/>
  <p:tag name="KSO_WM_FIGMA_FLAG" val="#fgm#"/>
  <p:tag name="KSO_WM_UNIT_INDEX" val="1"/>
  <p:tag name="KSO_WM_UNIT_ID" val="_10*e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5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40490363"/>
  <p:tag name="KSO_WM_SLIDE_CONTENT_ORIENTATION" val=""/>
  <p:tag name="KSO_WM_SLIDE_HAS_MASK" val="0"/>
  <p:tag name="KSO_WM_SLIDE_ITEM_CNT" val="2"/>
  <p:tag name="KSO_WM_SLIDE_TYPE" val="text"/>
  <p:tag name="KSO_WM_TEMPLATE_SUBCATEGORY" val="29"/>
  <p:tag name="KSO_WM_TEMPLATE_FIGMA_ID" val="69796629463"/>
  <p:tag name="KSO_WM_TEMPLATE_SLIDE_ID" val="slide_f64549512ce8df60"/>
</p:tagLst>
</file>

<file path=ppt/tags/tag5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44a8e2a26fcc2540363a4ab816593ac194821c4f"/>
  <p:tag name="KSO_WM_NEWLAYOUT_GROUP_ID" val="layout_26"/>
  <p:tag name="KSO_WM_NEWLAYOUT_ID" val="slide_f64549512ce8df60"/>
  <p:tag name="KSO_WM_UNIT_PRESET_TEXT" val="单击此处添加标题"/>
</p:tagLst>
</file>

<file path=ppt/tags/tag5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2"/>
  <p:tag name="KSO_WM_DIAGRAM_GROUP_CODE" val="1"/>
  <p:tag name="KSO_WM_BEAUTIFY_FLAG" val="#fgm#"/>
  <p:tag name="KSO_WM_UNIT_INDEX" val="1_1_1"/>
  <p:tag name="KSO_WM_UNIT_TYPE" val="l_h_i"/>
  <p:tag name="KSO_WM_FIGMA_DECORATION_INDEX" val="18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UNIT_PRESET_TEXT" val=" "/>
</p:tagLst>
</file>

<file path=ppt/tags/tag5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1_1"/>
  <p:tag name="KSO_WM_UNIT_TYPE" val="l_h_d"/>
  <p:tag name="KSO_WM_FIGMA_FLAG" val="#fgm#"/>
  <p:tag name="MH_PIC_SOURCE_TYPE" val="generate_slide_ai*{&quot;ai_type&quot;:&quot;generate_ppt&quot;,&quot;id&quot;:&quot;http://zh-ai-group.ks3-cn-beijing-internal.ksyun.com/image_generate/image_process/production/202506/403255dd-25d4-48c9-932b-d448a5580bf9.jpg?Expires=1782304131&amp;AWSAccessKeyId=AKLT9NSy7kh8TIS1UzNqLRY2&amp;Signature=ENCpqg9eO8kBuY88kG7v7KwOVWM%3D&quot;}*auto_qingqiu_ai_*1750768118048_18.148_d5860a2e6f37-slide-16"/>
</p:tagLst>
</file>

<file path=ppt/tags/tag5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1_1"/>
  <p:tag name="KSO_WM_UNIT_TYPE" val="l_h_a"/>
  <p:tag name="KSO_WM_FIGMA_FLAG" val="#fgm#"/>
  <p:tag name="KSO_WM_UNIT_PRESET_TEXT" val="单击此处添加项标题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i"/>
  <p:tag name="KSO_WM_UNIT_INDEX" val="5"/>
  <p:tag name="KSO_WM_BEAUTIFY_FLAG" val="#wm#"/>
  <p:tag name="KSO_WM_TAG_VERSION" val="3.0"/>
  <p:tag name="KSO_WM_UNIT_ID" val="_9*i*5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5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1_1"/>
  <p:tag name="KSO_WM_UNIT_TYPE" val="l_h_f"/>
  <p:tag name="KSO_WM_FIGMA_FLAG" val="#fgm#"/>
  <p:tag name="KSO_WM_UNIT_PRESET_TEXT" val="单击此处添加项正文"/>
</p:tagLst>
</file>

<file path=ppt/tags/tag5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2"/>
  <p:tag name="KSO_WM_DIAGRAM_GROUP_CODE" val="1"/>
  <p:tag name="KSO_WM_BEAUTIFY_FLAG" val="#fgm#"/>
  <p:tag name="KSO_WM_UNIT_INDEX" val="1_2_1"/>
  <p:tag name="KSO_WM_UNIT_TYPE" val="l_h_i"/>
  <p:tag name="KSO_WM_FIGMA_DECORATION_INDEX" val="18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UNIT_PRESET_TEXT" val=" "/>
</p:tagLst>
</file>

<file path=ppt/tags/tag5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2_1"/>
  <p:tag name="KSO_WM_UNIT_TYPE" val="l_h_d"/>
  <p:tag name="KSO_WM_FIGMA_FLAG" val="#fgm#"/>
  <p:tag name="MH_PIC_SOURCE_TYPE" val="generate_slide_ai*{&quot;ai_type&quot;:&quot;generate_ppt&quot;,&quot;id&quot;:&quot;http://zh-ai-group.ks3-cn-beijing-internal.ksyun.com/image_generate/image_process/production/202506/6320267f-b7ab-41d2-b76a-c5d3e2718b43.jpg?Expires=1782304130&amp;AWSAccessKeyId=AKLT9NSy7kh8TIS1UzNqLRY2&amp;Signature=CkejJ0mL0qI%2BdSyYUhUVHJ6lYLU%3D&quot;}*auto_qingqiu_ai_*1750768118048_18.148_d5860a2e6f37-slide-16"/>
</p:tagLst>
</file>

<file path=ppt/tags/tag5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2_1"/>
  <p:tag name="KSO_WM_UNIT_TYPE" val="l_h_a"/>
  <p:tag name="KSO_WM_FIGMA_FLAG" val="#fgm#"/>
  <p:tag name="KSO_WM_UNIT_PRESET_TEXT" val="单击此处添加项标题"/>
</p:tagLst>
</file>

<file path=ppt/tags/tag5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2_1"/>
  <p:tag name="KSO_WM_UNIT_TYPE" val="l_h_f"/>
  <p:tag name="KSO_WM_FIGMA_FLAG" val="#fgm#"/>
  <p:tag name="KSO_WM_UNIT_PRESET_TEXT" val="单击此处添加项正文"/>
</p:tagLst>
</file>

<file path=ppt/tags/tag5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40490363"/>
  <p:tag name="KSO_WM_SLIDE_CONTENT_ORIENTATION" val=""/>
  <p:tag name="KSO_WM_SLIDE_HAS_MASK" val="0"/>
  <p:tag name="KSO_WM_SLIDE_ITEM_CNT" val="2"/>
  <p:tag name="KSO_WM_SLIDE_TYPE" val="text"/>
  <p:tag name="KSO_WM_TEMPLATE_SUBCATEGORY" val="29"/>
  <p:tag name="KSO_WM_TEMPLATE_FIGMA_ID" val="69796629463"/>
  <p:tag name="KSO_WM_TEMPLATE_SLIDE_ID" val="slide_d0dbf15547e350ba"/>
</p:tagLst>
</file>

<file path=ppt/tags/tag5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68bde1422c5241699dac4bcb5556ecdd770d1343"/>
  <p:tag name="KSO_WM_NEWLAYOUT_GROUP_ID" val="layout_38"/>
  <p:tag name="KSO_WM_NEWLAYOUT_ID" val="slide_d0dbf15547e350ba"/>
  <p:tag name="KSO_WM_UNIT_PRESET_TEXT" val="单击此处添加标题"/>
</p:tagLst>
</file>

<file path=ppt/tags/tag5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2"/>
  <p:tag name="KSO_WM_DIAGRAM_GROUP_CODE" val="1"/>
  <p:tag name="KSO_WM_BEAUTIFY_FLAG" val="#fgm#"/>
  <p:tag name="KSO_WM_UNIT_INDEX" val="1_1_1"/>
  <p:tag name="KSO_WM_UNIT_TYPE" val="l_h_i"/>
  <p:tag name="KSO_WM_FIGMA_DECORATION_INDEX" val="18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UNIT_PRESET_TEXT" val=" "/>
</p:tagLst>
</file>

<file path=ppt/tags/tag5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1_1"/>
  <p:tag name="KSO_WM_UNIT_TYPE" val="l_h_d"/>
  <p:tag name="KSO_WM_FIGMA_FLAG" val="#fgm#"/>
  <p:tag name="MH_PIC_SOURCE_TYPE" val="generate_slide_ai*{&quot;ai_type&quot;:&quot;generate_ppt&quot;,&quot;id&quot;:&quot;http://zh-ai-group.ks3-cn-beijing-internal.ksyun.com/image_generate/image_process/production/202506/39cf3d65-bc80-4df4-bd17-579658184200.jpg?Expires=1782304133&amp;AWSAccessKeyId=AKLT9NSy7kh8TIS1UzNqLRY2&amp;Signature=tWdxKjUuk0FyUEqJ3J1GWLihjCY%3D&quot;}*auto_qingqiu_ai_*1750768118048_18.148_d5860a2e6f37-slide-17"/>
</p:tagLst>
</file>

<file path=ppt/tags/tag5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1_1"/>
  <p:tag name="KSO_WM_UNIT_TYPE" val="l_h_a"/>
  <p:tag name="KSO_WM_FIGMA_FLAG" val="#fgm#"/>
  <p:tag name="KSO_WM_UNIT_PRESET_TEXT" val="单击此处添加项标题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9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5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1_1"/>
  <p:tag name="KSO_WM_UNIT_TYPE" val="l_h_f"/>
  <p:tag name="KSO_WM_FIGMA_FLAG" val="#fgm#"/>
  <p:tag name="KSO_WM_UNIT_PRESET_TEXT" val="单击此处添加项正文"/>
</p:tagLst>
</file>

<file path=ppt/tags/tag5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2"/>
  <p:tag name="KSO_WM_DIAGRAM_GROUP_CODE" val="1"/>
  <p:tag name="KSO_WM_BEAUTIFY_FLAG" val="#fgm#"/>
  <p:tag name="KSO_WM_UNIT_INDEX" val="1_2_1"/>
  <p:tag name="KSO_WM_UNIT_TYPE" val="l_h_i"/>
  <p:tag name="KSO_WM_FIGMA_DECORATION_INDEX" val="18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UNIT_PRESET_TEXT" val=" "/>
</p:tagLst>
</file>

<file path=ppt/tags/tag5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2_1"/>
  <p:tag name="KSO_WM_UNIT_TYPE" val="l_h_d"/>
  <p:tag name="KSO_WM_FIGMA_FLAG" val="#fgm#"/>
  <p:tag name="MH_PIC_SOURCE_TYPE" val="generate_slide_ai*{&quot;ai_type&quot;:&quot;generate_ppt&quot;,&quot;id&quot;:&quot;http://zh-ai-group.ks3-cn-beijing-internal.ksyun.com/image_generate/image_process/production/202506/cc93116e-bb2c-4d51-86a9-2ed80c82d454.jpg?Expires=1782304132&amp;AWSAccessKeyId=AKLT9NSy7kh8TIS1UzNqLRY2&amp;Signature=SkVMJhdiCHlJj9ChmB8%2B6wGdQLw%3D&quot;}*auto_qingqiu_ai_*1750768118048_18.148_d5860a2e6f37-slide-17"/>
</p:tagLst>
</file>

<file path=ppt/tags/tag5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2_1"/>
  <p:tag name="KSO_WM_UNIT_TYPE" val="l_h_a"/>
  <p:tag name="KSO_WM_FIGMA_FLAG" val="#fgm#"/>
  <p:tag name="KSO_WM_UNIT_PRESET_TEXT" val="单击此处添加项标题"/>
</p:tagLst>
</file>

<file path=ppt/tags/tag5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2_1"/>
  <p:tag name="KSO_WM_UNIT_TYPE" val="l_h_f"/>
  <p:tag name="KSO_WM_FIGMA_FLAG" val="#fgm#"/>
  <p:tag name="KSO_WM_UNIT_PRESET_TEXT" val="单击此处添加项正文"/>
</p:tagLst>
</file>

<file path=ppt/tags/tag5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40490363"/>
  <p:tag name="KSO_WM_SLIDE_CONTENT_ORIENTATION" val=""/>
  <p:tag name="KSO_WM_SLIDE_HAS_MASK" val="0"/>
  <p:tag name="KSO_WM_SLIDE_ITEM_CNT" val="5"/>
  <p:tag name="KSO_WM_SLIDE_TYPE" val="text"/>
  <p:tag name="KSO_WM_TEMPLATE_SUBCATEGORY" val="29"/>
  <p:tag name="KSO_WM_TEMPLATE_FIGMA_ID" val="69796629463"/>
  <p:tag name="KSO_WM_TEMPLATE_SLIDE_ID" val="slide_eebcb85bcbb747d8"/>
</p:tagLst>
</file>

<file path=ppt/tags/tag5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5542b5338b8e192650ce8b943cacd1e04fe8aed7"/>
  <p:tag name="KSO_WM_NEWLAYOUT_GROUP_ID" val="layout_35"/>
  <p:tag name="KSO_WM_NEWLAYOUT_ID" val="slide_eebcb85bcbb747d8"/>
  <p:tag name="KSO_WM_UNIT_PRESET_TEXT" val="单击此处添加标题"/>
</p:tagLst>
</file>

<file path=ppt/tags/tag5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1_2"/>
  <p:tag name="KSO_WM_UNIT_SUBTYPE" val="d"/>
  <p:tag name="KSO_WM_UNIT_TYPE" val="l_h_i"/>
  <p:tag name="KSO_WM_FIGMA_FLAG" val="#fgm#"/>
  <p:tag name="KSO_WM_UNIT_PRESET_TEXT" val="01"/>
</p:tagLst>
</file>

<file path=ppt/tags/tag5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1_1"/>
  <p:tag name="KSO_WM_UNIT_TYPE" val="l_h_a"/>
  <p:tag name="KSO_WM_FIGMA_FLAG" val="#fgm#"/>
  <p:tag name="KSO_WM_UNIT_PRESET_TEXT" val="单击此处添加项标题"/>
</p:tagLst>
</file>

<file path=ppt/tags/tag5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1_1"/>
  <p:tag name="KSO_WM_UNIT_TYPE" val="l_h_f"/>
  <p:tag name="KSO_WM_FIGMA_FLAG" val="#fgm#"/>
  <p:tag name="KSO_WM_UNIT_PRESET_TEXT" val="单击此处添加项正文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9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6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2_2"/>
  <p:tag name="KSO_WM_UNIT_SUBTYPE" val="d"/>
  <p:tag name="KSO_WM_UNIT_TYPE" val="l_h_i"/>
  <p:tag name="KSO_WM_FIGMA_FLAG" val="#fgm#"/>
  <p:tag name="KSO_WM_UNIT_PRESET_TEXT" val="02"/>
</p:tagLst>
</file>

<file path=ppt/tags/tag6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2_1"/>
  <p:tag name="KSO_WM_UNIT_TYPE" val="l_h_a"/>
  <p:tag name="KSO_WM_FIGMA_FLAG" val="#fgm#"/>
  <p:tag name="KSO_WM_UNIT_PRESET_TEXT" val="单击此处添加项标题"/>
</p:tagLst>
</file>

<file path=ppt/tags/tag6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2_1"/>
  <p:tag name="KSO_WM_UNIT_TYPE" val="l_h_f"/>
  <p:tag name="KSO_WM_FIGMA_FLAG" val="#fgm#"/>
  <p:tag name="KSO_WM_UNIT_PRESET_TEXT" val="单击此处添加项正文"/>
</p:tagLst>
</file>

<file path=ppt/tags/tag6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3_2"/>
  <p:tag name="KSO_WM_UNIT_SUBTYPE" val="d"/>
  <p:tag name="KSO_WM_UNIT_TYPE" val="l_h_i"/>
  <p:tag name="KSO_WM_FIGMA_FLAG" val="#fgm#"/>
  <p:tag name="KSO_WM_UNIT_PRESET_TEXT" val="03"/>
</p:tagLst>
</file>

<file path=ppt/tags/tag6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3_1"/>
  <p:tag name="KSO_WM_UNIT_TYPE" val="l_h_a"/>
  <p:tag name="KSO_WM_FIGMA_FLAG" val="#fgm#"/>
  <p:tag name="KSO_WM_UNIT_PRESET_TEXT" val="单击此处添加项标题"/>
</p:tagLst>
</file>

<file path=ppt/tags/tag6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3_1"/>
  <p:tag name="KSO_WM_UNIT_TYPE" val="l_h_f"/>
  <p:tag name="KSO_WM_FIGMA_FLAG" val="#fgm#"/>
  <p:tag name="KSO_WM_UNIT_PRESET_TEXT" val="单击此处添加项正文"/>
</p:tagLst>
</file>

<file path=ppt/tags/tag6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4_2"/>
  <p:tag name="KSO_WM_UNIT_SUBTYPE" val="d"/>
  <p:tag name="KSO_WM_UNIT_TYPE" val="l_h_i"/>
  <p:tag name="KSO_WM_FIGMA_FLAG" val="#fgm#"/>
  <p:tag name="KSO_WM_UNIT_PRESET_TEXT" val="04"/>
</p:tagLst>
</file>

<file path=ppt/tags/tag6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4_1"/>
  <p:tag name="KSO_WM_UNIT_TYPE" val="l_h_a"/>
  <p:tag name="KSO_WM_FIGMA_FLAG" val="#fgm#"/>
  <p:tag name="KSO_WM_UNIT_PRESET_TEXT" val="单击此处添加项标题"/>
</p:tagLst>
</file>

<file path=ppt/tags/tag6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4_1"/>
  <p:tag name="KSO_WM_UNIT_TYPE" val="l_h_f"/>
  <p:tag name="KSO_WM_FIGMA_FLAG" val="#fgm#"/>
  <p:tag name="KSO_WM_UNIT_PRESET_TEXT" val="单击此处添加项正文"/>
</p:tagLst>
</file>

<file path=ppt/tags/tag6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5_2"/>
  <p:tag name="KSO_WM_UNIT_SUBTYPE" val="d"/>
  <p:tag name="KSO_WM_UNIT_TYPE" val="l_h_i"/>
  <p:tag name="KSO_WM_FIGMA_FLAG" val="#fgm#"/>
  <p:tag name="KSO_WM_UNIT_PRESET_TEXT" val="05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9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6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5_1"/>
  <p:tag name="KSO_WM_UNIT_TYPE" val="l_h_a"/>
  <p:tag name="KSO_WM_FIGMA_FLAG" val="#fgm#"/>
  <p:tag name="KSO_WM_UNIT_PRESET_TEXT" val="单击此处添加项标题"/>
</p:tagLst>
</file>

<file path=ppt/tags/tag6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5_1"/>
  <p:tag name="KSO_WM_UNIT_TYPE" val="l_h_f"/>
  <p:tag name="KSO_WM_FIGMA_FLAG" val="#fgm#"/>
  <p:tag name="KSO_WM_UNIT_PRESET_TEXT" val="单击此处添加项正文"/>
</p:tagLst>
</file>

<file path=ppt/tags/tag6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40490363"/>
  <p:tag name="KSO_WM_SLIDE_CONTENT_ORIENTATION" val=""/>
  <p:tag name="KSO_WM_SLIDE_HAS_MASK" val="0"/>
  <p:tag name="KSO_WM_SLIDE_ITEM_CNT" val="2"/>
  <p:tag name="KSO_WM_SLIDE_TYPE" val="text"/>
  <p:tag name="KSO_WM_TEMPLATE_SUBCATEGORY" val="29"/>
  <p:tag name="KSO_WM_TEMPLATE_FIGMA_ID" val="69796629463"/>
  <p:tag name="KSO_WM_TEMPLATE_SLIDE_ID" val="slide_d1f7eafcffada5ab"/>
</p:tagLst>
</file>

<file path=ppt/tags/tag6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735ab22749744ccf205c173d4f33bec26e2e56a4"/>
  <p:tag name="KSO_WM_NEWLAYOUT_GROUP_ID" val="layout_59"/>
  <p:tag name="KSO_WM_NEWLAYOUT_ID" val="slide_d1f7eafcffada5ab"/>
  <p:tag name="KSO_WM_UNIT_PRESET_TEXT" val="单击此处添加标题"/>
</p:tagLst>
</file>

<file path=ppt/tags/tag6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d"/>
  <p:tag name="MH_PIC_SOURCE_TYPE" val="generate_slide_ai*{&quot;ai_type&quot;:&quot;generate_ppt&quot;,&quot;id&quot;:&quot;http://zh-ai-group.ks3-cn-beijing-internal.ksyun.com/image_generate/image_process/production/202506/3002e356-71df-411e-adbe-24dc248a3901.jpg?Expires=1782304133&amp;AWSAccessKeyId=AKLT9NSy7kh8TIS1UzNqLRY2&amp;Signature=mtQBCEl8t7I2PmyFii5HZR0SLR4%3D&quot;}*auto_qingqiu_ai_*1750768118048_18.148_d5860a2e6f37-slide-19"/>
</p:tagLst>
</file>

<file path=ppt/tags/tag6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2"/>
  <p:tag name="KSO_WM_DIAGRAM_GROUP_CODE" val="1"/>
  <p:tag name="KSO_WM_BEAUTIFY_FLAG" val="#fgm#"/>
  <p:tag name="KSO_WM_UNIT_INDEX" val="1_1_1"/>
  <p:tag name="KSO_WM_UNIT_TYPE" val="l_h_i"/>
  <p:tag name="KSO_WM_FIGMA_DECORATION_INDEX" val="19"/>
  <p:tag name="KSO_WM_FIGMA_FLAG" val="#fgm#"/>
  <p:tag name="KSO_WM_UNIT_PRESET_TEXT" val=" "/>
</p:tagLst>
</file>

<file path=ppt/tags/tag6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1_1"/>
  <p:tag name="KSO_WM_UNIT_TYPE" val="l_h_a"/>
  <p:tag name="KSO_WM_FIGMA_FLAG" val="#fgm#"/>
  <p:tag name="KSO_WM_UNIT_PRESET_TEXT" val="单击此处添加项标题"/>
</p:tagLst>
</file>

<file path=ppt/tags/tag6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1_1"/>
  <p:tag name="KSO_WM_UNIT_TYPE" val="l_h_f"/>
  <p:tag name="KSO_WM_FIGMA_FLAG" val="#fgm#"/>
  <p:tag name="KSO_WM_UNIT_PRESET_TEXT" val="单击此处添加项正文"/>
</p:tagLst>
</file>

<file path=ppt/tags/tag6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2"/>
  <p:tag name="KSO_WM_DIAGRAM_GROUP_CODE" val="1"/>
  <p:tag name="KSO_WM_BEAUTIFY_FLAG" val="#fgm#"/>
  <p:tag name="KSO_WM_UNIT_INDEX" val="1_2_1"/>
  <p:tag name="KSO_WM_UNIT_TYPE" val="l_h_i"/>
  <p:tag name="KSO_WM_FIGMA_DECORATION_INDEX" val="19"/>
  <p:tag name="KSO_WM_FIGMA_FLAG" val="#fgm#"/>
  <p:tag name="KSO_WM_UNIT_PRESET_TEXT" val=" "/>
</p:tagLst>
</file>

<file path=ppt/tags/tag6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2_1"/>
  <p:tag name="KSO_WM_UNIT_TYPE" val="l_h_a"/>
  <p:tag name="KSO_WM_FIGMA_FLAG" val="#fgm#"/>
  <p:tag name="KSO_WM_UNIT_PRESET_TEXT" val="单击此处添加项标题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IGMA_FLAG" val="#fgm#"/>
  <p:tag name="KSO_WM_UNIT_INDEX" val="1"/>
  <p:tag name="KSO_WM_UNIT_SUBTYPE" val="c"/>
  <p:tag name="KSO_WM_UNIT_TEXT_TYPE" val="1"/>
  <p:tag name="KSO_WM_UNIT_TYPE" val="f"/>
  <p:tag name="KSO_WM_UNIT_ID" val="_9*f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6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2_1"/>
  <p:tag name="KSO_WM_UNIT_TYPE" val="l_h_f"/>
  <p:tag name="KSO_WM_FIGMA_FLAG" val="#fgm#"/>
  <p:tag name="KSO_WM_UNIT_PRESET_TEXT" val="单击此处添加项正文"/>
</p:tagLst>
</file>

<file path=ppt/tags/tag6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40490363"/>
  <p:tag name="KSO_WM_SLIDE_HAS_MASK" val="0"/>
  <p:tag name="KSO_WM_SLIDE_ID" val="custom40490363_7"/>
  <p:tag name="KSO_WM_SLIDE_INDEX" val="3"/>
  <p:tag name="KSO_WM_SLIDE_ITEM_CNT" val="0"/>
  <p:tag name="KSO_WM_SLIDE_LAYOUT" val="a_e"/>
  <p:tag name="KSO_WM_SLIDE_LAYOUT_CNT" val="1_1"/>
  <p:tag name="KSO_WM_SLIDE_TYPE" val="sectionTitle"/>
  <p:tag name="KSO_WM_TAG_VERSION" val="3.0"/>
  <p:tag name="KSO_WM_TEMPLATE_MASTER_TYPE" val="0"/>
  <p:tag name="KSO_WM_TEMPLATE_SLIDE_ID" val="slide_d635315789958f2d"/>
  <p:tag name="KSO_WM_TEMPLATE_SUBCATEGORY" val="29"/>
</p:tagLst>
</file>

<file path=ppt/tags/tag6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a"/>
  <p:tag name="KSO_WM_BEAUTIFY_FLAG" val="#wm#"/>
  <p:tag name="KSO_WM_FIGMA_FLAG" val="#fgm#"/>
  <p:tag name="KSO_WM_UNIT_INDEX" val="1"/>
  <p:tag name="KSO_WM_UNIT_TEXT_TYPE" val="1"/>
  <p:tag name="KSO_WM_LAYOUT_CHECK_HASH" val="a8c4bec2a5b2a15f148c35cbe0904c818d583a1f"/>
  <p:tag name="KSO_WM_NEWLAYOUT_ID" val="1264"/>
  <p:tag name="KSO_WM_UNIT_ID" val="_10*a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6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e"/>
  <p:tag name="KSO_WM_BEAUTIFY_FLAG" val="#wm#"/>
  <p:tag name="KSO_WM_FIGMA_FLAG" val="#fgm#"/>
  <p:tag name="KSO_WM_UNIT_INDEX" val="1"/>
  <p:tag name="KSO_WM_UNIT_ID" val="_10*e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6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40490363"/>
  <p:tag name="KSO_WM_SLIDE_CONTENT_ORIENTATION" val=""/>
  <p:tag name="KSO_WM_SLIDE_HAS_MASK" val="0"/>
  <p:tag name="KSO_WM_SLIDE_ITEM_CNT" val="4"/>
  <p:tag name="KSO_WM_SLIDE_TYPE" val="text"/>
  <p:tag name="KSO_WM_TEMPLATE_SUBCATEGORY" val="29"/>
  <p:tag name="KSO_WM_TEMPLATE_FIGMA_ID" val="69796629463"/>
  <p:tag name="KSO_WM_TEMPLATE_SLIDE_ID" val="slide_87ad6b27038a7f75"/>
</p:tagLst>
</file>

<file path=ppt/tags/tag6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d4b3999f2941cc0e2041eca12467f39c1365c06c"/>
  <p:tag name="KSO_WM_NEWLAYOUT_GROUP_ID" val="layout_64"/>
  <p:tag name="KSO_WM_NEWLAYOUT_ID" val="slide_87ad6b27038a7f75"/>
  <p:tag name="KSO_WM_UNIT_PRESET_TEXT" val="单击此处添加标题"/>
</p:tagLst>
</file>

<file path=ppt/tags/tag6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1_1"/>
  <p:tag name="KSO_WM_UNIT_TYPE" val="l_h_a"/>
  <p:tag name="KSO_WM_FIGMA_FLAG" val="#fgm#"/>
  <p:tag name="KSO_WM_UNIT_PRESET_TEXT" val="单击添加项标题"/>
</p:tagLst>
</file>

<file path=ppt/tags/tag6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2"/>
  <p:tag name="KSO_WM_DIAGRAM_GROUP_CODE" val="1"/>
  <p:tag name="KSO_WM_BEAUTIFY_FLAG" val="#fgm#"/>
  <p:tag name="KSO_WM_UNIT_INDEX" val="1_1_1"/>
  <p:tag name="KSO_WM_UNIT_TYPE" val="l_h_i"/>
  <p:tag name="KSO_WM_FIGMA_DECORATION_INDEX" val="18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UNIT_PRESET_TEXT" val=" "/>
</p:tagLst>
</file>

<file path=ppt/tags/tag6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1_1"/>
  <p:tag name="KSO_WM_UNIT_TYPE" val="l_h_f"/>
  <p:tag name="KSO_WM_FIGMA_FLAG" val="#fgm#"/>
  <p:tag name="KSO_WM_UNIT_PRESET_TEXT" val="单击此处添加项正文"/>
</p:tagLst>
</file>

<file path=ppt/tags/tag6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2_1"/>
  <p:tag name="KSO_WM_UNIT_TYPE" val="l_h_a"/>
  <p:tag name="KSO_WM_FIGMA_FLAG" val="#fgm#"/>
  <p:tag name="KSO_WM_UNIT_PRESET_TEXT" val="单击添加项标题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a"/>
  <p:tag name="KSO_WM_BEAUTIFY_FLAG" val="#wm#"/>
  <p:tag name="KSO_WM_FIGMA_FLAG" val="#fgm#"/>
  <p:tag name="KSO_WM_UNIT_INDEX" val="1"/>
  <p:tag name="KSO_WM_UNIT_TEXT_TYPE" val="1"/>
  <p:tag name="KSO_WM_LAYOUT_CHECK_HASH" val="e9e686a68873dec2a97aba436c22c4890cdbeec5"/>
  <p:tag name="KSO_WM_NEWLAYOUT_ID" val="1256"/>
  <p:tag name="KSO_WM_UNIT_ID" val="_9*a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6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2"/>
  <p:tag name="KSO_WM_DIAGRAM_GROUP_CODE" val="1"/>
  <p:tag name="KSO_WM_BEAUTIFY_FLAG" val="#fgm#"/>
  <p:tag name="KSO_WM_UNIT_INDEX" val="1_2_1"/>
  <p:tag name="KSO_WM_UNIT_TYPE" val="l_h_i"/>
  <p:tag name="KSO_WM_FIGMA_DECORATION_INDEX" val="18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UNIT_PRESET_TEXT" val=" "/>
</p:tagLst>
</file>

<file path=ppt/tags/tag6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2_1"/>
  <p:tag name="KSO_WM_UNIT_TYPE" val="l_h_f"/>
  <p:tag name="KSO_WM_FIGMA_FLAG" val="#fgm#"/>
  <p:tag name="KSO_WM_UNIT_PRESET_TEXT" val="单击此处添加项正文"/>
</p:tagLst>
</file>

<file path=ppt/tags/tag6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3_1"/>
  <p:tag name="KSO_WM_UNIT_TYPE" val="l_h_a"/>
  <p:tag name="KSO_WM_FIGMA_FLAG" val="#fgm#"/>
  <p:tag name="KSO_WM_UNIT_PRESET_TEXT" val="单击添加项标题"/>
</p:tagLst>
</file>

<file path=ppt/tags/tag6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2"/>
  <p:tag name="KSO_WM_DIAGRAM_GROUP_CODE" val="1"/>
  <p:tag name="KSO_WM_BEAUTIFY_FLAG" val="#fgm#"/>
  <p:tag name="KSO_WM_UNIT_INDEX" val="1_3_1"/>
  <p:tag name="KSO_WM_UNIT_TYPE" val="l_h_i"/>
  <p:tag name="KSO_WM_FIGMA_DECORATION_INDEX" val="18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UNIT_PRESET_TEXT" val=" "/>
</p:tagLst>
</file>

<file path=ppt/tags/tag6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3_1"/>
  <p:tag name="KSO_WM_UNIT_TYPE" val="l_h_f"/>
  <p:tag name="KSO_WM_FIGMA_FLAG" val="#fgm#"/>
  <p:tag name="KSO_WM_UNIT_PRESET_TEXT" val="单击此处添加项正文"/>
</p:tagLst>
</file>

<file path=ppt/tags/tag6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4_1"/>
  <p:tag name="KSO_WM_UNIT_TYPE" val="l_h_a"/>
  <p:tag name="KSO_WM_FIGMA_FLAG" val="#fgm#"/>
  <p:tag name="KSO_WM_UNIT_PRESET_TEXT" val="单击添加项标题"/>
</p:tagLst>
</file>

<file path=ppt/tags/tag6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2"/>
  <p:tag name="KSO_WM_DIAGRAM_GROUP_CODE" val="1"/>
  <p:tag name="KSO_WM_BEAUTIFY_FLAG" val="#fgm#"/>
  <p:tag name="KSO_WM_UNIT_INDEX" val="1_4_1"/>
  <p:tag name="KSO_WM_UNIT_TYPE" val="l_h_i"/>
  <p:tag name="KSO_WM_FIGMA_DECORATION_INDEX" val="18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UNIT_PRESET_TEXT" val=" "/>
</p:tagLst>
</file>

<file path=ppt/tags/tag6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4_1"/>
  <p:tag name="KSO_WM_UNIT_TYPE" val="l_h_f"/>
  <p:tag name="KSO_WM_FIGMA_FLAG" val="#fgm#"/>
  <p:tag name="KSO_WM_UNIT_PRESET_TEXT" val="单击此处添加项正文"/>
</p:tagLst>
</file>

<file path=ppt/tags/tag6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40490363"/>
  <p:tag name="KSO_WM_SLIDE_CONTENT_ORIENTATION" val=""/>
  <p:tag name="KSO_WM_SLIDE_HAS_MASK" val="0"/>
  <p:tag name="KSO_WM_SLIDE_ITEM_CNT" val="4"/>
  <p:tag name="KSO_WM_SLIDE_TYPE" val="text"/>
  <p:tag name="KSO_WM_TEMPLATE_SUBCATEGORY" val="29"/>
  <p:tag name="KSO_WM_TEMPLATE_FIGMA_ID" val="69796629463"/>
  <p:tag name="KSO_WM_TEMPLATE_SLIDE_ID" val="slide_7df23377ab243f50"/>
</p:tagLst>
</file>

<file path=ppt/tags/tag6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d8713b32c8fc14d1e26398d77de54678ef8869fe"/>
  <p:tag name="KSO_WM_NEWLAYOUT_GROUP_ID" val="layout_32"/>
  <p:tag name="KSO_WM_NEWLAYOUT_ID" val="slide_7df23377ab243f50"/>
  <p:tag name="KSO_WM_UNIT_PRESET_TEXT" val="单击此处添加标题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f"/>
  <p:tag name="KSO_WM_BEAUTIFY_FLAG" val="#wm#"/>
  <p:tag name="KSO_WM_FIGMA_FLAG" val="#fgm#"/>
  <p:tag name="KSO_WM_UNIT_INDEX" val="2"/>
  <p:tag name="KSO_WM_UNIT_SUBTYPE" val="b"/>
  <p:tag name="KSO_WM_UNIT_TEXT_TYPE" val="1"/>
  <p:tag name="KSO_WM_UNIT_ID" val="_9*f*2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6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2"/>
  <p:tag name="KSO_WM_DIAGRAM_GROUP_CODE" val="1"/>
  <p:tag name="KSO_WM_BEAUTIFY_FLAG" val="#fgm#"/>
  <p:tag name="KSO_WM_UNIT_INDEX" val="1_1_1"/>
  <p:tag name="KSO_WM_UNIT_TYPE" val="l_h_i"/>
  <p:tag name="KSO_WM_FIGMA_DECORATION_INDEX" val="18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UNIT_PRESET_TEXT" val=" "/>
</p:tagLst>
</file>

<file path=ppt/tags/tag6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2"/>
  <p:tag name="KSO_WM_DIAGRAM_GROUP_CODE" val="1"/>
  <p:tag name="KSO_WM_BEAUTIFY_FLAG" val="#fgm#"/>
  <p:tag name="KSO_WM_UNIT_INDEX" val="1_1_2"/>
  <p:tag name="KSO_WM_UNIT_TYPE" val="l_h_i"/>
  <p:tag name="KSO_WM_FIGMA_DECORATION_INDEX" val="16"/>
  <p:tag name="KSO_WM_FIGMA_FLAG" val="#fgm#"/>
  <p:tag name="KSO_WM_UNIT_PRESET_TEXT" val=" "/>
</p:tagLst>
</file>

<file path=ppt/tags/tag6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1"/>
  <p:tag name="KSO_WM_DIAGRAM_GROUP_CODE" val="1"/>
  <p:tag name="KSO_WM_BEAUTIFY_FLAG" val="#fgm#"/>
  <p:tag name="KSO_WM_UNIT_INDEX" val="1_1_1"/>
  <p:tag name="KSO_WM_UNIT_TYPE" val="l_h_x"/>
  <p:tag name="KSO_WM_FIGMA_DECORATION_INDEX" val="7"/>
  <p:tag name="KSO_WM_FIGMA_FLAG" val="#fgm#"/>
</p:tagLst>
</file>

<file path=ppt/tags/tag6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1_1"/>
  <p:tag name="KSO_WM_UNIT_TYPE" val="l_h_a"/>
  <p:tag name="KSO_WM_FIGMA_FLAG" val="#fgm#"/>
  <p:tag name="KSO_WM_UNIT_PRESET_TEXT" val="单击此处添加项标题"/>
</p:tagLst>
</file>

<file path=ppt/tags/tag6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1_1"/>
  <p:tag name="KSO_WM_UNIT_TYPE" val="l_h_f"/>
  <p:tag name="KSO_WM_FIGMA_FLAG" val="#fgm#"/>
  <p:tag name="KSO_WM_UNIT_PRESET_TEXT" val="单击此处添加项正文"/>
</p:tagLst>
</file>

<file path=ppt/tags/tag6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2"/>
  <p:tag name="KSO_WM_DIAGRAM_GROUP_CODE" val="1"/>
  <p:tag name="KSO_WM_BEAUTIFY_FLAG" val="#fgm#"/>
  <p:tag name="KSO_WM_UNIT_INDEX" val="1_2_1"/>
  <p:tag name="KSO_WM_UNIT_TYPE" val="l_h_i"/>
  <p:tag name="KSO_WM_FIGMA_DECORATION_INDEX" val="17"/>
  <p:tag name="KSO_WM_FIGMA_FLAG" val="#fgm#"/>
  <p:tag name="KSO_WM_UNIT_PRESET_TEXT" val=" "/>
</p:tagLst>
</file>

<file path=ppt/tags/tag6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2"/>
  <p:tag name="KSO_WM_DIAGRAM_GROUP_CODE" val="1"/>
  <p:tag name="KSO_WM_BEAUTIFY_FLAG" val="#fgm#"/>
  <p:tag name="KSO_WM_UNIT_INDEX" val="1_2_2"/>
  <p:tag name="KSO_WM_UNIT_TYPE" val="l_h_i"/>
  <p:tag name="KSO_WM_FIGMA_DECORATION_INDEX" val="15"/>
  <p:tag name="KSO_WM_FIGMA_FLAG" val="#fgm#"/>
  <p:tag name="KSO_WM_UNIT_PRESET_TEXT" val=" "/>
</p:tagLst>
</file>

<file path=ppt/tags/tag6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1"/>
  <p:tag name="KSO_WM_DIAGRAM_GROUP_CODE" val="1"/>
  <p:tag name="KSO_WM_BEAUTIFY_FLAG" val="#fgm#"/>
  <p:tag name="KSO_WM_UNIT_INDEX" val="1_2_1"/>
  <p:tag name="KSO_WM_UNIT_TYPE" val="l_h_x"/>
  <p:tag name="KSO_WM_FIGMA_DECORATION_INDEX" val="2"/>
  <p:tag name="KSO_WM_FIGMA_FLAG" val="#fgm#"/>
</p:tagLst>
</file>

<file path=ppt/tags/tag6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2_1"/>
  <p:tag name="KSO_WM_UNIT_TYPE" val="l_h_a"/>
  <p:tag name="KSO_WM_FIGMA_FLAG" val="#fgm#"/>
  <p:tag name="KSO_WM_UNIT_PRESET_TEXT" val="单击此处添加项标题"/>
</p:tagLst>
</file>

<file path=ppt/tags/tag6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2_1"/>
  <p:tag name="KSO_WM_UNIT_TYPE" val="l_h_f"/>
  <p:tag name="KSO_WM_FIGMA_FLAG" val="#fgm#"/>
  <p:tag name="KSO_WM_UNIT_PRESET_TEXT" val="单击此处添加项正文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i"/>
  <p:tag name="KSO_WM_UNIT_INDEX" val="1"/>
  <p:tag name="KSO_WM_BEAUTIFY_FLAG" val="#wm#"/>
  <p:tag name="KSO_WM_TAG_VERSION" val="3.0"/>
  <p:tag name="KSO_WM_UNIT_ID" val="_10*i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6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2"/>
  <p:tag name="KSO_WM_DIAGRAM_GROUP_CODE" val="1"/>
  <p:tag name="KSO_WM_BEAUTIFY_FLAG" val="#fgm#"/>
  <p:tag name="KSO_WM_UNIT_INDEX" val="1_3_1"/>
  <p:tag name="KSO_WM_UNIT_TYPE" val="l_h_i"/>
  <p:tag name="KSO_WM_FIGMA_DECORATION_INDEX" val="17"/>
  <p:tag name="KSO_WM_FIGMA_FLAG" val="#fgm#"/>
  <p:tag name="KSO_WM_UNIT_PRESET_TEXT" val=" "/>
</p:tagLst>
</file>

<file path=ppt/tags/tag6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2"/>
  <p:tag name="KSO_WM_DIAGRAM_GROUP_CODE" val="1"/>
  <p:tag name="KSO_WM_BEAUTIFY_FLAG" val="#fgm#"/>
  <p:tag name="KSO_WM_UNIT_INDEX" val="1_3_2"/>
  <p:tag name="KSO_WM_UNIT_TYPE" val="l_h_i"/>
  <p:tag name="KSO_WM_FIGMA_DECORATION_INDEX" val="15"/>
  <p:tag name="KSO_WM_FIGMA_FLAG" val="#fgm#"/>
  <p:tag name="KSO_WM_UNIT_PRESET_TEXT" val=" "/>
</p:tagLst>
</file>

<file path=ppt/tags/tag6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1"/>
  <p:tag name="KSO_WM_DIAGRAM_GROUP_CODE" val="1"/>
  <p:tag name="KSO_WM_BEAUTIFY_FLAG" val="#fgm#"/>
  <p:tag name="KSO_WM_UNIT_INDEX" val="1_3_1"/>
  <p:tag name="KSO_WM_UNIT_TYPE" val="l_h_x"/>
  <p:tag name="KSO_WM_FIGMA_DECORATION_INDEX" val="3"/>
  <p:tag name="KSO_WM_FIGMA_FLAG" val="#fgm#"/>
</p:tagLst>
</file>

<file path=ppt/tags/tag6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3_1"/>
  <p:tag name="KSO_WM_UNIT_TYPE" val="l_h_a"/>
  <p:tag name="KSO_WM_FIGMA_FLAG" val="#fgm#"/>
  <p:tag name="KSO_WM_UNIT_PRESET_TEXT" val="单击此处添加项标题"/>
</p:tagLst>
</file>

<file path=ppt/tags/tag6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3_1"/>
  <p:tag name="KSO_WM_UNIT_TYPE" val="l_h_f"/>
  <p:tag name="KSO_WM_FIGMA_FLAG" val="#fgm#"/>
  <p:tag name="KSO_WM_UNIT_PRESET_TEXT" val="单击此处添加项正文"/>
</p:tagLst>
</file>

<file path=ppt/tags/tag6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2"/>
  <p:tag name="KSO_WM_DIAGRAM_GROUP_CODE" val="1"/>
  <p:tag name="KSO_WM_BEAUTIFY_FLAG" val="#fgm#"/>
  <p:tag name="KSO_WM_UNIT_INDEX" val="1_4_1"/>
  <p:tag name="KSO_WM_UNIT_TYPE" val="l_h_i"/>
  <p:tag name="KSO_WM_FIGMA_DECORATION_INDEX" val="18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UNIT_PRESET_TEXT" val=" "/>
</p:tagLst>
</file>

<file path=ppt/tags/tag6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2"/>
  <p:tag name="KSO_WM_DIAGRAM_GROUP_CODE" val="1"/>
  <p:tag name="KSO_WM_BEAUTIFY_FLAG" val="#fgm#"/>
  <p:tag name="KSO_WM_UNIT_INDEX" val="1_4_2"/>
  <p:tag name="KSO_WM_UNIT_TYPE" val="l_h_i"/>
  <p:tag name="KSO_WM_FIGMA_DECORATION_INDEX" val="16"/>
  <p:tag name="KSO_WM_FIGMA_FLAG" val="#fgm#"/>
  <p:tag name="KSO_WM_UNIT_PRESET_TEXT" val=" "/>
</p:tagLst>
</file>

<file path=ppt/tags/tag6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1"/>
  <p:tag name="KSO_WM_DIAGRAM_GROUP_CODE" val="1"/>
  <p:tag name="KSO_WM_BEAUTIFY_FLAG" val="#fgm#"/>
  <p:tag name="KSO_WM_UNIT_INDEX" val="1_4_1"/>
  <p:tag name="KSO_WM_UNIT_TYPE" val="l_h_x"/>
  <p:tag name="KSO_WM_FIGMA_DECORATION_INDEX" val="10"/>
  <p:tag name="KSO_WM_FIGMA_FLAG" val="#fgm#"/>
</p:tagLst>
</file>

<file path=ppt/tags/tag6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4_1"/>
  <p:tag name="KSO_WM_UNIT_TYPE" val="l_h_a"/>
  <p:tag name="KSO_WM_FIGMA_FLAG" val="#fgm#"/>
  <p:tag name="KSO_WM_UNIT_PRESET_TEXT" val="单击此处添加项标题"/>
</p:tagLst>
</file>

<file path=ppt/tags/tag6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4_1"/>
  <p:tag name="KSO_WM_UNIT_TYPE" val="l_h_f"/>
  <p:tag name="KSO_WM_FIGMA_FLAG" val="#fgm#"/>
  <p:tag name="KSO_WM_UNIT_PRESET_TEXT" val="单击此处添加项正文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i"/>
  <p:tag name="KSO_WM_UNIT_INDEX" val="4"/>
  <p:tag name="KSO_WM_BEAUTIFY_FLAG" val="#wm#"/>
  <p:tag name="KSO_WM_TAG_VERSION" val="3.0"/>
  <p:tag name="KSO_WM_UNIT_ID" val="_10*i*4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6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40490363"/>
  <p:tag name="KSO_WM_SLIDE_CONTENT_ORIENTATION" val=""/>
  <p:tag name="KSO_WM_SLIDE_HAS_MASK" val="0"/>
  <p:tag name="KSO_WM_SLIDE_ITEM_CNT" val="4"/>
  <p:tag name="KSO_WM_SLIDE_TYPE" val="text"/>
  <p:tag name="KSO_WM_TEMPLATE_SUBCATEGORY" val="29"/>
  <p:tag name="KSO_WM_TEMPLATE_FIGMA_ID" val="69796629463"/>
  <p:tag name="KSO_WM_TEMPLATE_SLIDE_ID" val="slide_a784c87bdcc349d2"/>
</p:tagLst>
</file>

<file path=ppt/tags/tag6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a57570c09b8d962a8f56711e1d7e8c1815ebf6ca"/>
  <p:tag name="KSO_WM_NEWLAYOUT_GROUP_ID" val="layout_60"/>
  <p:tag name="KSO_WM_NEWLAYOUT_ID" val="slide_a784c87bdcc349d2"/>
  <p:tag name="KSO_WM_UNIT_PRESET_TEXT" val="单击此处添加标题"/>
</p:tagLst>
</file>

<file path=ppt/tags/tag6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d"/>
  <p:tag name="MH_PIC_SOURCE_TYPE" val="generate_slide_ai*{&quot;ai_type&quot;:&quot;generate_ppt&quot;,&quot;id&quot;:&quot;VCG41N1344797807&quot;}*auto_galley_ai_*1750768118048_18.148_d5860a2e6f37-slide-23"/>
</p:tagLst>
</file>

<file path=ppt/tags/tag6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2"/>
  <p:tag name="KSO_WM_FIGMA_DECORATION_INDEX" val="18_contentModel"/>
  <p:tag name="KSO_WM_BEAUTIFY_FLAG" val="#fgm#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UNIT_INDEX" val="1_1"/>
  <p:tag name="KSO_WM_UNIT_TYPE" val="l_i"/>
  <p:tag name="KSO_WM_UNIT_PRESET_TEXT" val=" "/>
</p:tagLst>
</file>

<file path=ppt/tags/tag6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1_1"/>
  <p:tag name="KSO_WM_UNIT_TYPE" val="l_h_a"/>
  <p:tag name="KSO_WM_FIGMA_FLAG" val="#fgm#"/>
  <p:tag name="KSO_WM_UNIT_PRESET_TEXT" val="单击添加项标题"/>
</p:tagLst>
</file>

<file path=ppt/tags/tag6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1_1"/>
  <p:tag name="KSO_WM_UNIT_TYPE" val="l_h_f"/>
  <p:tag name="KSO_WM_FIGMA_FLAG" val="#fgm#"/>
  <p:tag name="KSO_WM_UNIT_PRESET_TEXT" val="单击此处添加项正文"/>
</p:tagLst>
</file>

<file path=ppt/tags/tag6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2_1"/>
  <p:tag name="KSO_WM_UNIT_TYPE" val="l_h_a"/>
  <p:tag name="KSO_WM_FIGMA_FLAG" val="#fgm#"/>
  <p:tag name="KSO_WM_UNIT_PRESET_TEXT" val="单击添加项标题"/>
</p:tagLst>
</file>

<file path=ppt/tags/tag6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2_1"/>
  <p:tag name="KSO_WM_UNIT_TYPE" val="l_h_f"/>
  <p:tag name="KSO_WM_FIGMA_FLAG" val="#fgm#"/>
  <p:tag name="KSO_WM_UNIT_PRESET_TEXT" val="单击此处添加项正文"/>
</p:tagLst>
</file>

<file path=ppt/tags/tag6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3_1"/>
  <p:tag name="KSO_WM_UNIT_TYPE" val="l_h_a"/>
  <p:tag name="KSO_WM_FIGMA_FLAG" val="#fgm#"/>
  <p:tag name="KSO_WM_UNIT_PRESET_TEXT" val="单击添加项标题"/>
</p:tagLst>
</file>

<file path=ppt/tags/tag6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3_1"/>
  <p:tag name="KSO_WM_UNIT_TYPE" val="l_h_f"/>
  <p:tag name="KSO_WM_FIGMA_FLAG" val="#fgm#"/>
  <p:tag name="KSO_WM_UNIT_PRESET_TEXT" val="单击此处添加项正文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i"/>
  <p:tag name="KSO_WM_UNIT_INDEX" val="9"/>
  <p:tag name="KSO_WM_BEAUTIFY_FLAG" val="#wm#"/>
  <p:tag name="KSO_WM_TAG_VERSION" val="3.0"/>
  <p:tag name="KSO_WM_UNIT_ID" val="_10*i*9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6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4_1"/>
  <p:tag name="KSO_WM_UNIT_TYPE" val="l_h_a"/>
  <p:tag name="KSO_WM_FIGMA_FLAG" val="#fgm#"/>
  <p:tag name="KSO_WM_UNIT_PRESET_TEXT" val="单击添加项标题"/>
</p:tagLst>
</file>

<file path=ppt/tags/tag6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4_1"/>
  <p:tag name="KSO_WM_UNIT_TYPE" val="l_h_f"/>
  <p:tag name="KSO_WM_FIGMA_FLAG" val="#fgm#"/>
  <p:tag name="KSO_WM_UNIT_PRESET_TEXT" val="单击此处添加项正文"/>
</p:tagLst>
</file>

<file path=ppt/tags/tag6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40490363"/>
  <p:tag name="KSO_WM_SLIDE_HAS_MASK" val="0"/>
  <p:tag name="KSO_WM_SLIDE_ID" val="custom40490363_7"/>
  <p:tag name="KSO_WM_SLIDE_INDEX" val="3"/>
  <p:tag name="KSO_WM_SLIDE_ITEM_CNT" val="0"/>
  <p:tag name="KSO_WM_SLIDE_LAYOUT" val="a_e"/>
  <p:tag name="KSO_WM_SLIDE_LAYOUT_CNT" val="1_1"/>
  <p:tag name="KSO_WM_SLIDE_TYPE" val="sectionTitle"/>
  <p:tag name="KSO_WM_TAG_VERSION" val="3.0"/>
  <p:tag name="KSO_WM_TEMPLATE_MASTER_TYPE" val="0"/>
  <p:tag name="KSO_WM_TEMPLATE_SLIDE_ID" val="slide_d635315789958f2d"/>
  <p:tag name="KSO_WM_TEMPLATE_SUBCATEGORY" val="29"/>
</p:tagLst>
</file>

<file path=ppt/tags/tag6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a"/>
  <p:tag name="KSO_WM_BEAUTIFY_FLAG" val="#wm#"/>
  <p:tag name="KSO_WM_FIGMA_FLAG" val="#fgm#"/>
  <p:tag name="KSO_WM_UNIT_INDEX" val="1"/>
  <p:tag name="KSO_WM_UNIT_TEXT_TYPE" val="1"/>
  <p:tag name="KSO_WM_LAYOUT_CHECK_HASH" val="a8c4bec2a5b2a15f148c35cbe0904c818d583a1f"/>
  <p:tag name="KSO_WM_NEWLAYOUT_ID" val="1264"/>
  <p:tag name="KSO_WM_UNIT_ID" val="_10*a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6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e"/>
  <p:tag name="KSO_WM_BEAUTIFY_FLAG" val="#wm#"/>
  <p:tag name="KSO_WM_FIGMA_FLAG" val="#fgm#"/>
  <p:tag name="KSO_WM_UNIT_INDEX" val="1"/>
  <p:tag name="KSO_WM_UNIT_ID" val="_10*e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6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40490363"/>
  <p:tag name="KSO_WM_SLIDE_CONTENT_ORIENTATION" val=""/>
  <p:tag name="KSO_WM_SLIDE_HAS_MASK" val="0"/>
  <p:tag name="KSO_WM_SLIDE_ITEM_CNT" val="4"/>
  <p:tag name="KSO_WM_SLIDE_TYPE" val="text"/>
  <p:tag name="KSO_WM_TEMPLATE_SUBCATEGORY" val="29"/>
  <p:tag name="KSO_WM_TEMPLATE_FIGMA_ID" val="69796629463"/>
  <p:tag name="KSO_WM_TEMPLATE_SLIDE_ID" val="slide_1d512a589e2c0a59"/>
</p:tagLst>
</file>

<file path=ppt/tags/tag6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8985faa70eb4c9c67dccc0ce5f7c1c09f903622d"/>
  <p:tag name="KSO_WM_NEWLAYOUT_GROUP_ID" val="layout_61"/>
  <p:tag name="KSO_WM_NEWLAYOUT_ID" val="slide_1d512a589e2c0a59"/>
  <p:tag name="KSO_WM_UNIT_PRESET_TEXT" val="单击此处添加标题"/>
</p:tagLst>
</file>

<file path=ppt/tags/tag6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d"/>
  <p:tag name="MH_PIC_SOURCE_TYPE" val="generate_slide_ai*{&quot;ai_type&quot;:&quot;generate_ppt&quot;,&quot;id&quot;:&quot;VCG211399340738&quot;}*auto_galley_ai_*1750768118048_18.148_d5860a2e6f37-slide-25"/>
</p:tagLst>
</file>

<file path=ppt/tags/tag6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2"/>
  <p:tag name="KSO_WM_FIGMA_DECORATION_INDEX" val="17_contentModel"/>
  <p:tag name="KSO_WM_BEAUTIFY_FLAG" val="#fgm#"/>
  <p:tag name="KSO_WM_FIGMA_FLAG" val="#fgm#"/>
  <p:tag name="KSO_WM_UNIT_INDEX" val="1_1"/>
  <p:tag name="KSO_WM_UNIT_TYPE" val="l_i"/>
  <p:tag name="KSO_WM_UNIT_PRESET_TEXT" val=" "/>
</p:tagLst>
</file>

<file path=ppt/tags/tag6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1_1"/>
  <p:tag name="KSO_WM_UNIT_TYPE" val="l_h_a"/>
  <p:tag name="KSO_WM_FIGMA_FLAG" val="#fgm#"/>
  <p:tag name="KSO_WM_UNIT_PRESET_TEXT" val="单击添加项标题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i"/>
  <p:tag name="KSO_WM_UNIT_INDEX" val="2"/>
  <p:tag name="KSO_WM_BEAUTIFY_FLAG" val="#wm#"/>
  <p:tag name="KSO_WM_TAG_VERSION" val="3.0"/>
  <p:tag name="KSO_WM_UNIT_ID" val="_10*i*2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6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1_1"/>
  <p:tag name="KSO_WM_UNIT_TYPE" val="l_h_f"/>
  <p:tag name="KSO_WM_FIGMA_FLAG" val="#fgm#"/>
  <p:tag name="KSO_WM_UNIT_PRESET_TEXT" val="单击此处添加项正文"/>
</p:tagLst>
</file>

<file path=ppt/tags/tag6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2_1"/>
  <p:tag name="KSO_WM_UNIT_TYPE" val="l_h_a"/>
  <p:tag name="KSO_WM_FIGMA_FLAG" val="#fgm#"/>
  <p:tag name="KSO_WM_UNIT_PRESET_TEXT" val="单击添加项标题"/>
</p:tagLst>
</file>

<file path=ppt/tags/tag6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2_1"/>
  <p:tag name="KSO_WM_UNIT_TYPE" val="l_h_f"/>
  <p:tag name="KSO_WM_FIGMA_FLAG" val="#fgm#"/>
  <p:tag name="KSO_WM_UNIT_PRESET_TEXT" val="单击此处添加项正文"/>
</p:tagLst>
</file>

<file path=ppt/tags/tag6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3_1"/>
  <p:tag name="KSO_WM_UNIT_TYPE" val="l_h_a"/>
  <p:tag name="KSO_WM_FIGMA_FLAG" val="#fgm#"/>
  <p:tag name="KSO_WM_UNIT_PRESET_TEXT" val="单击添加项标题"/>
</p:tagLst>
</file>

<file path=ppt/tags/tag6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3_1"/>
  <p:tag name="KSO_WM_UNIT_TYPE" val="l_h_f"/>
  <p:tag name="KSO_WM_FIGMA_FLAG" val="#fgm#"/>
  <p:tag name="KSO_WM_UNIT_PRESET_TEXT" val="单击此处添加项正文"/>
</p:tagLst>
</file>

<file path=ppt/tags/tag6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4_1"/>
  <p:tag name="KSO_WM_UNIT_TYPE" val="l_h_a"/>
  <p:tag name="KSO_WM_FIGMA_FLAG" val="#fgm#"/>
  <p:tag name="KSO_WM_UNIT_PRESET_TEXT" val="单击添加项标题"/>
</p:tagLst>
</file>

<file path=ppt/tags/tag6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4_1"/>
  <p:tag name="KSO_WM_UNIT_TYPE" val="l_h_f"/>
  <p:tag name="KSO_WM_FIGMA_FLAG" val="#fgm#"/>
  <p:tag name="KSO_WM_UNIT_PRESET_TEXT" val="单击此处添加项正文"/>
</p:tagLst>
</file>

<file path=ppt/tags/tag6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40490363"/>
  <p:tag name="KSO_WM_SLIDE_CONTENT_ORIENTATION" val=""/>
  <p:tag name="KSO_WM_SLIDE_HAS_MASK" val="0"/>
  <p:tag name="KSO_WM_SLIDE_ITEM_CNT" val="2"/>
  <p:tag name="KSO_WM_SLIDE_TYPE" val="text"/>
  <p:tag name="KSO_WM_TEMPLATE_SUBCATEGORY" val="29"/>
  <p:tag name="KSO_WM_TEMPLATE_FIGMA_ID" val="69796629463"/>
  <p:tag name="KSO_WM_TEMPLATE_SLIDE_ID" val="slide_e5e493f69f279955"/>
</p:tagLst>
</file>

<file path=ppt/tags/tag6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cc303765c32928ce743bbe18372e745cfafd2352"/>
  <p:tag name="KSO_WM_NEWLAYOUT_GROUP_ID" val="layout_48"/>
  <p:tag name="KSO_WM_NEWLAYOUT_ID" val="slide_e5e493f69f279955"/>
  <p:tag name="KSO_WM_UNIT_PRESET_TEXT" val="单击此处添加标题"/>
</p:tagLst>
</file>

<file path=ppt/tags/tag6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2"/>
  <p:tag name="KSO_WM_DIAGRAM_GROUP_CODE" val="1"/>
  <p:tag name="KSO_WM_BEAUTIFY_FLAG" val="#fgm#"/>
  <p:tag name="KSO_WM_UNIT_INDEX" val="1_1_1"/>
  <p:tag name="KSO_WM_UNIT_TYPE" val="l_h_i"/>
  <p:tag name="KSO_WM_FIGMA_DECORATION_INDEX" val="18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UNIT_PRESET_TEXT" val=" 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i"/>
  <p:tag name="KSO_WM_UNIT_INDEX" val="5"/>
  <p:tag name="KSO_WM_BEAUTIFY_FLAG" val="#wm#"/>
  <p:tag name="KSO_WM_TAG_VERSION" val="3.0"/>
  <p:tag name="KSO_WM_UNIT_ID" val="_10*i*5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6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1_1"/>
  <p:tag name="KSO_WM_UNIT_TYPE" val="l_h_d"/>
  <p:tag name="KSO_WM_FIGMA_FLAG" val="#fgm#"/>
  <p:tag name="MH_PIC_SOURCE_TYPE" val="generate_slide_ai*{&quot;ai_type&quot;:&quot;generate_ppt&quot;,&quot;id&quot;:&quot;http://zh-ai-group.ks3-cn-beijing-internal.ksyun.com/image_generate/image_process/production/202506/49c6ebdc-623b-41b9-9213-0a4383a32bcd.jpg?Expires=1782304135&amp;AWSAccessKeyId=AKLT9NSy7kh8TIS1UzNqLRY2&amp;Signature=LK2vVHZfzxk2%2BeGLoeOgMNiV6XU%3D&quot;}*auto_qingqiu_ai_*1750768118048_18.148_d5860a2e6f37-slide-26"/>
</p:tagLst>
</file>

<file path=ppt/tags/tag6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1_1"/>
  <p:tag name="KSO_WM_UNIT_TYPE" val="l_h_a"/>
  <p:tag name="KSO_WM_FIGMA_FLAG" val="#fgm#"/>
  <p:tag name="KSO_WM_UNIT_PRESET_TEXT" val="单击此处添加项标题"/>
</p:tagLst>
</file>

<file path=ppt/tags/tag6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1_1"/>
  <p:tag name="KSO_WM_UNIT_TYPE" val="l_h_f"/>
  <p:tag name="KSO_WM_FIGMA_FLAG" val="#fgm#"/>
  <p:tag name="KSO_WM_UNIT_PRESET_TEXT" val="单击此处添加项正文"/>
</p:tagLst>
</file>

<file path=ppt/tags/tag6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2"/>
  <p:tag name="KSO_WM_DIAGRAM_GROUP_CODE" val="1"/>
  <p:tag name="KSO_WM_BEAUTIFY_FLAG" val="#fgm#"/>
  <p:tag name="KSO_WM_UNIT_INDEX" val="1_2_1"/>
  <p:tag name="KSO_WM_UNIT_TYPE" val="l_h_i"/>
  <p:tag name="KSO_WM_FIGMA_DECORATION_INDEX" val="18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UNIT_PRESET_TEXT" val=" "/>
</p:tagLst>
</file>

<file path=ppt/tags/tag6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2_1"/>
  <p:tag name="KSO_WM_UNIT_TYPE" val="l_h_d"/>
  <p:tag name="KSO_WM_FIGMA_FLAG" val="#fgm#"/>
  <p:tag name="MH_PIC_SOURCE_TYPE" val="generate_slide_ai*{&quot;ai_type&quot;:&quot;generate_ppt&quot;,&quot;id&quot;:&quot;http://zh-ai-group.ks3-cn-beijing-internal.ksyun.com/image_generate/image_process/production/202506/20c4b275-008a-46ed-8185-058b72809060.jpg?Expires=1782304135&amp;AWSAccessKeyId=AKLT9NSy7kh8TIS1UzNqLRY2&amp;Signature=TWxwu5eztIzk4GaNrPRr%2FKGb7wQ%3D&quot;}*auto_qingqiu_ai_*1750768118048_18.148_d5860a2e6f37-slide-26"/>
</p:tagLst>
</file>

<file path=ppt/tags/tag6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2_1"/>
  <p:tag name="KSO_WM_UNIT_TYPE" val="l_h_a"/>
  <p:tag name="KSO_WM_FIGMA_FLAG" val="#fgm#"/>
  <p:tag name="KSO_WM_UNIT_PRESET_TEXT" val="单击此处添加项标题"/>
</p:tagLst>
</file>

<file path=ppt/tags/tag6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2_1"/>
  <p:tag name="KSO_WM_UNIT_TYPE" val="l_h_f"/>
  <p:tag name="KSO_WM_FIGMA_FLAG" val="#fgm#"/>
  <p:tag name="KSO_WM_UNIT_PRESET_TEXT" val="单击此处添加项正文"/>
</p:tagLst>
</file>

<file path=ppt/tags/tag6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40490363"/>
  <p:tag name="KSO_WM_SLIDE_CONTENT_ORIENTATION" val=""/>
  <p:tag name="KSO_WM_SLIDE_HAS_MASK" val="0"/>
  <p:tag name="KSO_WM_SLIDE_ITEM_CNT" val="4"/>
  <p:tag name="KSO_WM_SLIDE_TYPE" val="text"/>
  <p:tag name="KSO_WM_TEMPLATE_SUBCATEGORY" val="29"/>
  <p:tag name="KSO_WM_TEMPLATE_FIGMA_ID" val="69796629463"/>
  <p:tag name="KSO_WM_TEMPLATE_SLIDE_ID" val="slide_2bfd6c36afc557f9"/>
</p:tagLst>
</file>

<file path=ppt/tags/tag6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c7c719cae3e227a9e2d361036e5102311c5b5017"/>
  <p:tag name="KSO_WM_NEWLAYOUT_GROUP_ID" val="layout_65"/>
  <p:tag name="KSO_WM_NEWLAYOUT_ID" val="slide_2bfd6c36afc557f9"/>
  <p:tag name="KSO_WM_UNIT_PRESET_TEXT" val="单击此处添加标题"/>
</p:tagLst>
</file>

<file path=ppt/tags/tag6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d"/>
  <p:tag name="MH_PIC_SOURCE_TYPE" val="generate_slide_ai*{&quot;ai_type&quot;:&quot;generate_ppt&quot;,&quot;id&quot;:&quot;VCG41N1170038945&quot;}*auto_galley_ai_*1750768118048_18.148_d5860a2e6f37-slide-27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i"/>
  <p:tag name="KSO_WM_UNIT_INDEX" val="6"/>
  <p:tag name="KSO_WM_BEAUTIFY_FLAG" val="#wm#"/>
  <p:tag name="KSO_WM_TAG_VERSION" val="3.0"/>
  <p:tag name="KSO_WM_UNIT_ID" val="_10*i*6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7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1_1"/>
  <p:tag name="KSO_WM_UNIT_TYPE" val="l_h_a"/>
  <p:tag name="KSO_WM_FIGMA_FLAG" val="#fgm#"/>
  <p:tag name="KSO_WM_UNIT_PRESET_TEXT" val="项标题"/>
</p:tagLst>
</file>

<file path=ppt/tags/tag7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1_1"/>
  <p:tag name="KSO_WM_UNIT_TYPE" val="l_h_f"/>
  <p:tag name="KSO_WM_FIGMA_FLAG" val="#fgm#"/>
  <p:tag name="KSO_WM_UNIT_PRESET_TEXT" val="单击此处添加项正文"/>
</p:tagLst>
</file>

<file path=ppt/tags/tag7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2_1"/>
  <p:tag name="KSO_WM_UNIT_TYPE" val="l_h_a"/>
  <p:tag name="KSO_WM_FIGMA_FLAG" val="#fgm#"/>
  <p:tag name="KSO_WM_UNIT_PRESET_TEXT" val="项标题"/>
</p:tagLst>
</file>

<file path=ppt/tags/tag7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2_1"/>
  <p:tag name="KSO_WM_UNIT_TYPE" val="l_h_f"/>
  <p:tag name="KSO_WM_FIGMA_FLAG" val="#fgm#"/>
  <p:tag name="KSO_WM_UNIT_PRESET_TEXT" val="单击此处添加项正文"/>
</p:tagLst>
</file>

<file path=ppt/tags/tag7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3_1"/>
  <p:tag name="KSO_WM_UNIT_TYPE" val="l_h_a"/>
  <p:tag name="KSO_WM_FIGMA_FLAG" val="#fgm#"/>
  <p:tag name="KSO_WM_UNIT_PRESET_TEXT" val="项标题"/>
</p:tagLst>
</file>

<file path=ppt/tags/tag7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3_1"/>
  <p:tag name="KSO_WM_UNIT_TYPE" val="l_h_f"/>
  <p:tag name="KSO_WM_FIGMA_FLAG" val="#fgm#"/>
  <p:tag name="KSO_WM_UNIT_PRESET_TEXT" val="单击此处添加项正文"/>
</p:tagLst>
</file>

<file path=ppt/tags/tag7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4_1"/>
  <p:tag name="KSO_WM_UNIT_TYPE" val="l_h_a"/>
  <p:tag name="KSO_WM_FIGMA_FLAG" val="#fgm#"/>
  <p:tag name="KSO_WM_UNIT_PRESET_TEXT" val="项标题"/>
</p:tagLst>
</file>

<file path=ppt/tags/tag7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4_1"/>
  <p:tag name="KSO_WM_UNIT_TYPE" val="l_h_f"/>
  <p:tag name="KSO_WM_FIGMA_FLAG" val="#fgm#"/>
  <p:tag name="KSO_WM_UNIT_PRESET_TEXT" val="单击此处添加项正文"/>
</p:tagLst>
</file>

<file path=ppt/tags/tag7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40490363"/>
  <p:tag name="KSO_WM_SLIDE_HAS_MASK" val="0"/>
  <p:tag name="KSO_WM_SLIDE_ID" val="custom40490363_9"/>
  <p:tag name="KSO_WM_SLIDE_INDEX" val="5"/>
  <p:tag name="KSO_WM_SLIDE_ITEM_CNT" val="0"/>
  <p:tag name="KSO_WM_SLIDE_LAYOUT" val="a_b"/>
  <p:tag name="KSO_WM_SLIDE_LAYOUT_CNT" val="1_1"/>
  <p:tag name="KSO_WM_SLIDE_TYPE" val="endPage"/>
  <p:tag name="KSO_WM_TAG_VERSION" val="3.0"/>
  <p:tag name="KSO_WM_TEMPLATE_MASTER_TYPE" val="0"/>
  <p:tag name="KSO_WM_TEMPLATE_SLIDE_ID" val="slide_2f1bc384a532e0ce"/>
  <p:tag name="KSO_WM_TEMPLATE_SUBCATEGORY" val="29"/>
</p:tagLst>
</file>

<file path=ppt/tags/tag7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IGMA_FLAG" val="#fgm#"/>
  <p:tag name="KSO_WM_UNIT_INDEX" val="1"/>
  <p:tag name="KSO_WM_UNIT_TEXT_TYPE" val="1"/>
  <p:tag name="KSO_WM_UNIT_TYPE" val="b"/>
  <p:tag name="KSO_WM_UNIT_ID" val="_11*b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i"/>
  <p:tag name="KSO_WM_UNIT_INDEX" val="7"/>
  <p:tag name="KSO_WM_BEAUTIFY_FLAG" val="#wm#"/>
  <p:tag name="KSO_WM_TAG_VERSION" val="3.0"/>
  <p:tag name="KSO_WM_UNIT_ID" val="_10*i*7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7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a"/>
  <p:tag name="KSO_WM_BEAUTIFY_FLAG" val="#wm#"/>
  <p:tag name="KSO_WM_FIGMA_FLAG" val="#fgm#"/>
  <p:tag name="KSO_WM_UNIT_INDEX" val="1"/>
  <p:tag name="KSO_WM_UNIT_TEXT_TYPE" val="1"/>
  <p:tag name="KSO_WM_LAYOUT_CHECK_HASH" val="198bd71a3d77a7223bbf68252b46fa8d38750a69"/>
  <p:tag name="KSO_WM_NEWLAYOUT_ID" val="1270"/>
  <p:tag name="KSO_WM_UNIT_ID" val="_11*a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i"/>
  <p:tag name="KSO_WM_UNIT_INDEX" val="8"/>
  <p:tag name="KSO_WM_BEAUTIFY_FLAG" val="#wm#"/>
  <p:tag name="KSO_WM_TAG_VERSION" val="3.0"/>
  <p:tag name="KSO_WM_UNIT_ID" val="_10*i*8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i"/>
  <p:tag name="KSO_WM_UNIT_INDEX" val="3"/>
  <p:tag name="KSO_WM_BEAUTIFY_FLAG" val="#wm#"/>
  <p:tag name="KSO_WM_TAG_VERSION" val="3.0"/>
  <p:tag name="KSO_WM_UNIT_ID" val="_10*i*3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a"/>
  <p:tag name="KSO_WM_BEAUTIFY_FLAG" val="#wm#"/>
  <p:tag name="KSO_WM_FIGMA_FLAG" val="#fgm#"/>
  <p:tag name="KSO_WM_UNIT_INDEX" val="1"/>
  <p:tag name="KSO_WM_UNIT_TEXT_TYPE" val="1"/>
  <p:tag name="KSO_WM_LAYOUT_CHECK_HASH" val="a8c4bec2a5b2a15f148c35cbe0904c818d583a1f"/>
  <p:tag name="KSO_WM_NEWLAYOUT_ID" val="1264"/>
  <p:tag name="KSO_WM_UNIT_ID" val="_10*a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e"/>
  <p:tag name="KSO_WM_BEAUTIFY_FLAG" val="#wm#"/>
  <p:tag name="KSO_WM_FIGMA_FLAG" val="#fgm#"/>
  <p:tag name="KSO_WM_UNIT_INDEX" val="1"/>
  <p:tag name="KSO_WM_UNIT_ID" val="_10*e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i"/>
  <p:tag name="KSO_WM_UNIT_INDEX" val="1"/>
  <p:tag name="KSO_WM_BEAUTIFY_FLAG" val="#wm#"/>
  <p:tag name="KSO_WM_TAG_VERSION" val="3.0"/>
  <p:tag name="KSO_WM_UNIT_ID" val="_11*i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i"/>
  <p:tag name="KSO_WM_UNIT_INDEX" val="7"/>
  <p:tag name="KSO_WM_BEAUTIFY_FLAG" val="#wm#"/>
  <p:tag name="KSO_WM_TAG_VERSION" val="3.0"/>
  <p:tag name="KSO_WM_UNIT_ID" val="_11*i*7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i"/>
  <p:tag name="KSO_WM_UNIT_INDEX" val="2"/>
  <p:tag name="KSO_WM_BEAUTIFY_FLAG" val="#wm#"/>
  <p:tag name="KSO_WM_TAG_VERSION" val="3.0"/>
  <p:tag name="KSO_WM_UNIT_ID" val="_11*i*2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i"/>
  <p:tag name="KSO_WM_UNIT_INDEX" val="3"/>
  <p:tag name="KSO_WM_BEAUTIFY_FLAG" val="#wm#"/>
  <p:tag name="KSO_WM_TAG_VERSION" val="3.0"/>
  <p:tag name="KSO_WM_UNIT_ID" val="_11*i*3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i"/>
  <p:tag name="KSO_WM_UNIT_INDEX" val="10"/>
  <p:tag name="KSO_WM_BEAUTIFY_FLAG" val="#wm#"/>
  <p:tag name="KSO_WM_TAG_VERSION" val="3.0"/>
  <p:tag name="KSO_WM_UNIT_ID" val="_11*i*1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i"/>
  <p:tag name="KSO_WM_UNIT_INDEX" val="8"/>
  <p:tag name="KSO_WM_BEAUTIFY_FLAG" val="#wm#"/>
  <p:tag name="KSO_WM_TAG_VERSION" val="3.0"/>
  <p:tag name="KSO_WM_UNIT_ID" val="_11*i*8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i"/>
  <p:tag name="KSO_WM_UNIT_INDEX" val="9"/>
  <p:tag name="KSO_WM_BEAUTIFY_FLAG" val="#wm#"/>
  <p:tag name="KSO_WM_TAG_VERSION" val="3.0"/>
  <p:tag name="KSO_WM_UNIT_ID" val="_11*i*9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IGMA_FLAG" val="#fgm#"/>
  <p:tag name="KSO_WM_UNIT_INDEX" val="1"/>
  <p:tag name="KSO_WM_UNIT_TEXT_TYPE" val="1"/>
  <p:tag name="KSO_WM_UNIT_TYPE" val="b"/>
  <p:tag name="KSO_WM_UNIT_ID" val="_11*b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SUBCATEGORY" val="29"/>
  <p:tag name="KSO_WM_BEAUTIFY_FLAG" val="#wm#"/>
  <p:tag name="KSO_WM_TEMPLATE_SLIDE_ID" val="slide_d799d37ec7ee1a76"/>
  <p:tag name="KSO_WM_TEMPLATE_THUMBS_INDEX" val="1、9"/>
  <p:tag name="KSO_WM_TEMPLATE_INDEX" val="40490363"/>
  <p:tag name="KSO_WM_TEMPLATE_CATEGORY" val="custom"/>
  <p:tag name="KSO_WM_TEMPLATE_MASTER_TYPE" val="0"/>
  <p:tag name="KSO_WM_TAG_VERSION" val="3.0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a"/>
  <p:tag name="KSO_WM_BEAUTIFY_FLAG" val="#wm#"/>
  <p:tag name="KSO_WM_FIGMA_FLAG" val="#fgm#"/>
  <p:tag name="KSO_WM_UNIT_INDEX" val="1"/>
  <p:tag name="KSO_WM_UNIT_TEXT_TYPE" val="1"/>
  <p:tag name="KSO_WM_LAYOUT_CHECK_HASH" val="198bd71a3d77a7223bbf68252b46fa8d38750a69"/>
  <p:tag name="KSO_WM_NEWLAYOUT_ID" val="1270"/>
  <p:tag name="KSO_WM_UNIT_ID" val="_11*a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363"/>
  <p:tag name="KSO_WM_TEMPLATE_CATEGORY" val="custom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EXT_TYPE" val="1"/>
  <p:tag name="KSO_WM_UNIT_TYPE" val="b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EXT_TYPE" val="1"/>
  <p:tag name="KSO_WM_UNIT_TYPE" val="a"/>
  <p:tag name="KSO_WM_LAYOUT_CHECK_HASH" val="8a0f4f0982a9fac4a5ca212b08b5b4aca254be58"/>
  <p:tag name="KSO_WM_NEWLAYOUT_ID" val="1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SUBTYPE" val="d"/>
  <p:tag name="KSO_WM_UNIT_TYPE" val="l_h_i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UNIT_INDEX" val="1_1_2"/>
  <p:tag name="KSO_WM_UNIT_TYPE" val="l_h_i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SUBTYPE" val="d"/>
  <p:tag name="KSO_WM_UNIT_TYPE" val="l_h_i"/>
</p:tagLst>
</file>

<file path=ppt/theme/theme1.xml><?xml version="1.0" encoding="utf-8"?>
<a:theme xmlns:a="http://schemas.openxmlformats.org/drawingml/2006/main" name="Office 主题​​">
  <a:themeElements>
    <a:clrScheme name="自定义 38">
      <a:dk1>
        <a:srgbClr val="000000"/>
      </a:dk1>
      <a:lt1>
        <a:srgbClr val="FFFFFF"/>
      </a:lt1>
      <a:dk2>
        <a:srgbClr val="112D28"/>
      </a:dk2>
      <a:lt2>
        <a:srgbClr val="F1EDE7"/>
      </a:lt2>
      <a:accent1>
        <a:srgbClr val="9A7F5E"/>
      </a:accent1>
      <a:accent2>
        <a:srgbClr val="B82B00"/>
      </a:accent2>
      <a:accent3>
        <a:srgbClr val="5DB28F"/>
      </a:accent3>
      <a:accent4>
        <a:srgbClr val="BB8C70"/>
      </a:accent4>
      <a:accent5>
        <a:srgbClr val="8A8064"/>
      </a:accent5>
      <a:accent6>
        <a:srgbClr val="5491AE"/>
      </a:accent6>
      <a:hlink>
        <a:srgbClr val="0026E5"/>
      </a:hlink>
      <a:folHlink>
        <a:srgbClr val="7E1FAD"/>
      </a:folHlink>
    </a:clrScheme>
    <a:fontScheme name="自定义 10">
      <a:majorFont>
        <a:latin typeface="宋体"/>
        <a:ea typeface="宋体"/>
        <a:cs typeface=""/>
      </a:majorFont>
      <a:minorFont>
        <a:latin typeface="宋体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1821</Words>
  <Application>Microsoft Office PowerPoint</Application>
  <PresentationFormat>宽屏</PresentationFormat>
  <Paragraphs>180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29" baseType="lpstr">
      <vt:lpstr>宋体</vt:lpstr>
      <vt:lpstr>Arial</vt:lpstr>
      <vt:lpstr>Office 主题​​</vt:lpstr>
      <vt:lpstr>第1章 Transformer模型基础</vt:lpstr>
      <vt:lpstr>目录</vt:lpstr>
      <vt:lpstr>Transformer模型基础</vt:lpstr>
      <vt:lpstr>Seq2Seq模型</vt:lpstr>
      <vt:lpstr>Seq2Seq模型</vt:lpstr>
      <vt:lpstr>编码器-解码器工作原理</vt:lpstr>
      <vt:lpstr>编码器-解码器工作原理</vt:lpstr>
      <vt:lpstr>Seq2Seq结构实现</vt:lpstr>
      <vt:lpstr>分词与嵌入层</vt:lpstr>
      <vt:lpstr>分词与嵌入层</vt:lpstr>
      <vt:lpstr>分词器</vt:lpstr>
      <vt:lpstr>Pytorch实现嵌入层（如何将分词后的结果输入模型）</vt:lpstr>
      <vt:lpstr>自注意力与多头注意力机制</vt:lpstr>
      <vt:lpstr>自注意力机制原理</vt:lpstr>
      <vt:lpstr>多头注意力机制应用</vt:lpstr>
      <vt:lpstr>自注意力机制计算过程（QKV矩阵生成和点积运算）</vt:lpstr>
      <vt:lpstr>多头注意力与Transformer</vt:lpstr>
      <vt:lpstr>残差连接与层归一化</vt:lpstr>
      <vt:lpstr>残差连接与层归一化</vt:lpstr>
      <vt:lpstr>残差连接层的实现</vt:lpstr>
      <vt:lpstr>层归一化与训练稳定性</vt:lpstr>
      <vt:lpstr>位置编码器</vt:lpstr>
      <vt:lpstr>位置编码器</vt:lpstr>
      <vt:lpstr>位置编码的计算与实现</vt:lpstr>
      <vt:lpstr>位置编码在无序文本数据中的作用</vt:lpstr>
      <vt:lpstr>谢谢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Administrator</cp:lastModifiedBy>
  <cp:revision>156</cp:revision>
  <dcterms:created xsi:type="dcterms:W3CDTF">2019-06-19T02:08:00Z</dcterms:created>
  <dcterms:modified xsi:type="dcterms:W3CDTF">2025-06-25T04:12:27Z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9D552D97051D46EC9D61BCE177E405FE_11</vt:lpwstr>
  </property>
  <property fmtid="{D5CDD505-2E9C-101B-9397-08002B2CF9AE}" pid="4" name="KSOTemplateUUID">
    <vt:lpwstr>v1.0_ai_69796629463</vt:lpwstr>
  </property>
</Properties>
</file>