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62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image" Target="../media/image8.png"/><Relationship Id="rId3" Type="http://schemas.openxmlformats.org/officeDocument/2006/relationships/tags" Target="../tags/tag67.xml"/><Relationship Id="rId21" Type="http://schemas.openxmlformats.org/officeDocument/2006/relationships/image" Target="../media/image9.png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image" Target="../media/image7.png"/><Relationship Id="rId2" Type="http://schemas.openxmlformats.org/officeDocument/2006/relationships/tags" Target="../tags/tag66.xml"/><Relationship Id="rId16" Type="http://schemas.openxmlformats.org/officeDocument/2006/relationships/image" Target="../media/image6.png"/><Relationship Id="rId20" Type="http://schemas.openxmlformats.org/officeDocument/2006/relationships/image" Target="../media/image5.png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74.xml"/><Relationship Id="rId19" Type="http://schemas.openxmlformats.org/officeDocument/2006/relationships/image" Target="../media/image4.png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12" Type="http://schemas.openxmlformats.org/officeDocument/2006/relationships/tags" Target="../tags/tag90.xml"/><Relationship Id="rId17" Type="http://schemas.openxmlformats.org/officeDocument/2006/relationships/image" Target="../media/image5.png"/><Relationship Id="rId2" Type="http://schemas.openxmlformats.org/officeDocument/2006/relationships/tags" Target="../tags/tag80.xml"/><Relationship Id="rId16" Type="http://schemas.openxmlformats.org/officeDocument/2006/relationships/image" Target="../media/image4.png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5" Type="http://schemas.openxmlformats.org/officeDocument/2006/relationships/tags" Target="../tags/tag83.xml"/><Relationship Id="rId15" Type="http://schemas.openxmlformats.org/officeDocument/2006/relationships/image" Target="../media/image3.png"/><Relationship Id="rId10" Type="http://schemas.openxmlformats.org/officeDocument/2006/relationships/tags" Target="../tags/tag88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tags" Target="../tags/tag103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12" Type="http://schemas.openxmlformats.org/officeDocument/2006/relationships/tags" Target="../tags/tag102.xml"/><Relationship Id="rId17" Type="http://schemas.openxmlformats.org/officeDocument/2006/relationships/tags" Target="../tags/tag107.xml"/><Relationship Id="rId2" Type="http://schemas.openxmlformats.org/officeDocument/2006/relationships/tags" Target="../tags/tag92.xml"/><Relationship Id="rId16" Type="http://schemas.openxmlformats.org/officeDocument/2006/relationships/tags" Target="../tags/tag106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5" Type="http://schemas.openxmlformats.org/officeDocument/2006/relationships/tags" Target="../tags/tag95.xml"/><Relationship Id="rId15" Type="http://schemas.openxmlformats.org/officeDocument/2006/relationships/tags" Target="../tags/tag105.xml"/><Relationship Id="rId10" Type="http://schemas.openxmlformats.org/officeDocument/2006/relationships/tags" Target="../tags/tag100.xml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tags" Target="../tags/tag104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9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19.xml"/><Relationship Id="rId9" Type="http://schemas.openxmlformats.org/officeDocument/2006/relationships/tags" Target="../tags/tag124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tags" Target="../tags/tag136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tags" Target="../tags/tag135.xml"/><Relationship Id="rId5" Type="http://schemas.openxmlformats.org/officeDocument/2006/relationships/tags" Target="../tags/tag129.xml"/><Relationship Id="rId10" Type="http://schemas.openxmlformats.org/officeDocument/2006/relationships/tags" Target="../tags/tag134.xml"/><Relationship Id="rId4" Type="http://schemas.openxmlformats.org/officeDocument/2006/relationships/tags" Target="../tags/tag128.xml"/><Relationship Id="rId9" Type="http://schemas.openxmlformats.org/officeDocument/2006/relationships/tags" Target="../tags/tag133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44.xml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41.xml"/><Relationship Id="rId10" Type="http://schemas.openxmlformats.org/officeDocument/2006/relationships/tags" Target="../tags/tag146.xml"/><Relationship Id="rId4" Type="http://schemas.openxmlformats.org/officeDocument/2006/relationships/tags" Target="../tags/tag140.xml"/><Relationship Id="rId9" Type="http://schemas.openxmlformats.org/officeDocument/2006/relationships/tags" Target="../tags/tag145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54.xml"/><Relationship Id="rId13" Type="http://schemas.openxmlformats.org/officeDocument/2006/relationships/tags" Target="../tags/tag159.xml"/><Relationship Id="rId3" Type="http://schemas.openxmlformats.org/officeDocument/2006/relationships/tags" Target="../tags/tag149.xml"/><Relationship Id="rId7" Type="http://schemas.openxmlformats.org/officeDocument/2006/relationships/tags" Target="../tags/tag153.xml"/><Relationship Id="rId12" Type="http://schemas.openxmlformats.org/officeDocument/2006/relationships/tags" Target="../tags/tag158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148.xml"/><Relationship Id="rId16" Type="http://schemas.openxmlformats.org/officeDocument/2006/relationships/tags" Target="../tags/tag162.xml"/><Relationship Id="rId1" Type="http://schemas.openxmlformats.org/officeDocument/2006/relationships/tags" Target="../tags/tag147.xml"/><Relationship Id="rId6" Type="http://schemas.openxmlformats.org/officeDocument/2006/relationships/tags" Target="../tags/tag152.xml"/><Relationship Id="rId11" Type="http://schemas.openxmlformats.org/officeDocument/2006/relationships/tags" Target="../tags/tag157.xml"/><Relationship Id="rId5" Type="http://schemas.openxmlformats.org/officeDocument/2006/relationships/tags" Target="../tags/tag151.xml"/><Relationship Id="rId15" Type="http://schemas.openxmlformats.org/officeDocument/2006/relationships/tags" Target="../tags/tag161.xml"/><Relationship Id="rId10" Type="http://schemas.openxmlformats.org/officeDocument/2006/relationships/tags" Target="../tags/tag156.xml"/><Relationship Id="rId4" Type="http://schemas.openxmlformats.org/officeDocument/2006/relationships/tags" Target="../tags/tag150.xml"/><Relationship Id="rId9" Type="http://schemas.openxmlformats.org/officeDocument/2006/relationships/tags" Target="../tags/tag155.xml"/><Relationship Id="rId14" Type="http://schemas.openxmlformats.org/officeDocument/2006/relationships/tags" Target="../tags/tag160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70.xml"/><Relationship Id="rId3" Type="http://schemas.openxmlformats.org/officeDocument/2006/relationships/tags" Target="../tags/tag165.xml"/><Relationship Id="rId7" Type="http://schemas.openxmlformats.org/officeDocument/2006/relationships/tags" Target="../tags/tag169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9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11" Type="http://schemas.openxmlformats.org/officeDocument/2006/relationships/tags" Target="../tags/tag181.xml"/><Relationship Id="rId5" Type="http://schemas.openxmlformats.org/officeDocument/2006/relationships/tags" Target="../tags/tag175.xml"/><Relationship Id="rId10" Type="http://schemas.openxmlformats.org/officeDocument/2006/relationships/tags" Target="../tags/tag180.xml"/><Relationship Id="rId4" Type="http://schemas.openxmlformats.org/officeDocument/2006/relationships/tags" Target="../tags/tag174.xml"/><Relationship Id="rId9" Type="http://schemas.openxmlformats.org/officeDocument/2006/relationships/tags" Target="../tags/tag179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184.xml"/><Relationship Id="rId7" Type="http://schemas.openxmlformats.org/officeDocument/2006/relationships/tags" Target="../tags/tag188.xml"/><Relationship Id="rId12" Type="http://schemas.openxmlformats.org/officeDocument/2006/relationships/tags" Target="../tags/tag193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11" Type="http://schemas.openxmlformats.org/officeDocument/2006/relationships/tags" Target="../tags/tag192.xml"/><Relationship Id="rId5" Type="http://schemas.openxmlformats.org/officeDocument/2006/relationships/tags" Target="../tags/tag186.xml"/><Relationship Id="rId10" Type="http://schemas.openxmlformats.org/officeDocument/2006/relationships/tags" Target="../tags/tag191.xml"/><Relationship Id="rId4" Type="http://schemas.openxmlformats.org/officeDocument/2006/relationships/tags" Target="../tags/tag185.xml"/><Relationship Id="rId9" Type="http://schemas.openxmlformats.org/officeDocument/2006/relationships/tags" Target="../tags/tag190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201.xml"/><Relationship Id="rId3" Type="http://schemas.openxmlformats.org/officeDocument/2006/relationships/tags" Target="../tags/tag196.xml"/><Relationship Id="rId7" Type="http://schemas.openxmlformats.org/officeDocument/2006/relationships/tags" Target="../tags/tag200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tags" Target="../tags/tag197.xml"/><Relationship Id="rId9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215.xml"/><Relationship Id="rId3" Type="http://schemas.openxmlformats.org/officeDocument/2006/relationships/tags" Target="../tags/tag210.xml"/><Relationship Id="rId7" Type="http://schemas.openxmlformats.org/officeDocument/2006/relationships/tags" Target="../tags/tag214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6" Type="http://schemas.openxmlformats.org/officeDocument/2006/relationships/tags" Target="../tags/tag213.xml"/><Relationship Id="rId11" Type="http://schemas.openxmlformats.org/officeDocument/2006/relationships/tags" Target="../tags/tag218.xml"/><Relationship Id="rId5" Type="http://schemas.openxmlformats.org/officeDocument/2006/relationships/tags" Target="../tags/tag212.xml"/><Relationship Id="rId10" Type="http://schemas.openxmlformats.org/officeDocument/2006/relationships/tags" Target="../tags/tag217.xml"/><Relationship Id="rId4" Type="http://schemas.openxmlformats.org/officeDocument/2006/relationships/tags" Target="../tags/tag211.xml"/><Relationship Id="rId9" Type="http://schemas.openxmlformats.org/officeDocument/2006/relationships/tags" Target="../tags/tag216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226.xml"/><Relationship Id="rId3" Type="http://schemas.openxmlformats.org/officeDocument/2006/relationships/tags" Target="../tags/tag221.xml"/><Relationship Id="rId7" Type="http://schemas.openxmlformats.org/officeDocument/2006/relationships/tags" Target="../tags/tag225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9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234.xml"/><Relationship Id="rId3" Type="http://schemas.openxmlformats.org/officeDocument/2006/relationships/tags" Target="../tags/tag229.xml"/><Relationship Id="rId7" Type="http://schemas.openxmlformats.org/officeDocument/2006/relationships/tags" Target="../tags/tag233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30.xml"/><Relationship Id="rId9" Type="http://schemas.openxmlformats.org/officeDocument/2006/relationships/tags" Target="../tags/tag235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243.xml"/><Relationship Id="rId13" Type="http://schemas.openxmlformats.org/officeDocument/2006/relationships/tags" Target="../tags/tag248.xml"/><Relationship Id="rId3" Type="http://schemas.openxmlformats.org/officeDocument/2006/relationships/tags" Target="../tags/tag238.xml"/><Relationship Id="rId7" Type="http://schemas.openxmlformats.org/officeDocument/2006/relationships/tags" Target="../tags/tag242.xml"/><Relationship Id="rId12" Type="http://schemas.openxmlformats.org/officeDocument/2006/relationships/tags" Target="../tags/tag247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237.xml"/><Relationship Id="rId16" Type="http://schemas.openxmlformats.org/officeDocument/2006/relationships/tags" Target="../tags/tag251.xml"/><Relationship Id="rId1" Type="http://schemas.openxmlformats.org/officeDocument/2006/relationships/tags" Target="../tags/tag236.xml"/><Relationship Id="rId6" Type="http://schemas.openxmlformats.org/officeDocument/2006/relationships/tags" Target="../tags/tag241.xml"/><Relationship Id="rId11" Type="http://schemas.openxmlformats.org/officeDocument/2006/relationships/tags" Target="../tags/tag246.xml"/><Relationship Id="rId5" Type="http://schemas.openxmlformats.org/officeDocument/2006/relationships/tags" Target="../tags/tag240.xml"/><Relationship Id="rId15" Type="http://schemas.openxmlformats.org/officeDocument/2006/relationships/tags" Target="../tags/tag250.xml"/><Relationship Id="rId10" Type="http://schemas.openxmlformats.org/officeDocument/2006/relationships/tags" Target="../tags/tag245.xml"/><Relationship Id="rId4" Type="http://schemas.openxmlformats.org/officeDocument/2006/relationships/tags" Target="../tags/tag239.xml"/><Relationship Id="rId9" Type="http://schemas.openxmlformats.org/officeDocument/2006/relationships/tags" Target="../tags/tag244.xml"/><Relationship Id="rId14" Type="http://schemas.openxmlformats.org/officeDocument/2006/relationships/tags" Target="../tags/tag249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259.xml"/><Relationship Id="rId13" Type="http://schemas.openxmlformats.org/officeDocument/2006/relationships/tags" Target="../tags/tag264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254.xml"/><Relationship Id="rId7" Type="http://schemas.openxmlformats.org/officeDocument/2006/relationships/tags" Target="../tags/tag258.xml"/><Relationship Id="rId12" Type="http://schemas.openxmlformats.org/officeDocument/2006/relationships/tags" Target="../tags/tag263.xml"/><Relationship Id="rId17" Type="http://schemas.openxmlformats.org/officeDocument/2006/relationships/tags" Target="../tags/tag268.xml"/><Relationship Id="rId2" Type="http://schemas.openxmlformats.org/officeDocument/2006/relationships/tags" Target="../tags/tag253.xml"/><Relationship Id="rId16" Type="http://schemas.openxmlformats.org/officeDocument/2006/relationships/tags" Target="../tags/tag267.xml"/><Relationship Id="rId1" Type="http://schemas.openxmlformats.org/officeDocument/2006/relationships/tags" Target="../tags/tag252.xml"/><Relationship Id="rId6" Type="http://schemas.openxmlformats.org/officeDocument/2006/relationships/tags" Target="../tags/tag257.xml"/><Relationship Id="rId11" Type="http://schemas.openxmlformats.org/officeDocument/2006/relationships/tags" Target="../tags/tag262.xml"/><Relationship Id="rId5" Type="http://schemas.openxmlformats.org/officeDocument/2006/relationships/tags" Target="../tags/tag256.xml"/><Relationship Id="rId15" Type="http://schemas.openxmlformats.org/officeDocument/2006/relationships/tags" Target="../tags/tag266.xml"/><Relationship Id="rId10" Type="http://schemas.openxmlformats.org/officeDocument/2006/relationships/tags" Target="../tags/tag261.xml"/><Relationship Id="rId4" Type="http://schemas.openxmlformats.org/officeDocument/2006/relationships/tags" Target="../tags/tag255.xml"/><Relationship Id="rId9" Type="http://schemas.openxmlformats.org/officeDocument/2006/relationships/tags" Target="../tags/tag260.xml"/><Relationship Id="rId14" Type="http://schemas.openxmlformats.org/officeDocument/2006/relationships/tags" Target="../tags/tag265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276.xml"/><Relationship Id="rId13" Type="http://schemas.openxmlformats.org/officeDocument/2006/relationships/tags" Target="../tags/tag281.xml"/><Relationship Id="rId3" Type="http://schemas.openxmlformats.org/officeDocument/2006/relationships/tags" Target="../tags/tag271.xml"/><Relationship Id="rId7" Type="http://schemas.openxmlformats.org/officeDocument/2006/relationships/tags" Target="../tags/tag275.xml"/><Relationship Id="rId12" Type="http://schemas.openxmlformats.org/officeDocument/2006/relationships/tags" Target="../tags/tag280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270.xml"/><Relationship Id="rId16" Type="http://schemas.openxmlformats.org/officeDocument/2006/relationships/tags" Target="../tags/tag284.xml"/><Relationship Id="rId1" Type="http://schemas.openxmlformats.org/officeDocument/2006/relationships/tags" Target="../tags/tag269.xml"/><Relationship Id="rId6" Type="http://schemas.openxmlformats.org/officeDocument/2006/relationships/tags" Target="../tags/tag274.xml"/><Relationship Id="rId11" Type="http://schemas.openxmlformats.org/officeDocument/2006/relationships/tags" Target="../tags/tag279.xml"/><Relationship Id="rId5" Type="http://schemas.openxmlformats.org/officeDocument/2006/relationships/tags" Target="../tags/tag273.xml"/><Relationship Id="rId15" Type="http://schemas.openxmlformats.org/officeDocument/2006/relationships/tags" Target="../tags/tag283.xml"/><Relationship Id="rId10" Type="http://schemas.openxmlformats.org/officeDocument/2006/relationships/tags" Target="../tags/tag278.xml"/><Relationship Id="rId4" Type="http://schemas.openxmlformats.org/officeDocument/2006/relationships/tags" Target="../tags/tag272.xml"/><Relationship Id="rId9" Type="http://schemas.openxmlformats.org/officeDocument/2006/relationships/tags" Target="../tags/tag277.xml"/><Relationship Id="rId14" Type="http://schemas.openxmlformats.org/officeDocument/2006/relationships/tags" Target="../tags/tag28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1.xml"/><Relationship Id="rId4" Type="http://schemas.openxmlformats.org/officeDocument/2006/relationships/tags" Target="../tags/tag50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image" Target="../media/image5.png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image" Target="../media/image4.png"/><Relationship Id="rId2" Type="http://schemas.openxmlformats.org/officeDocument/2006/relationships/tags" Target="../tags/tag53.xml"/><Relationship Id="rId16" Type="http://schemas.openxmlformats.org/officeDocument/2006/relationships/image" Target="../media/image3.png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5" Type="http://schemas.openxmlformats.org/officeDocument/2006/relationships/image" Target="../media/image2.png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页_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1"/>
            </p:custDataLst>
          </p:nvPr>
        </p:nvSpPr>
        <p:spPr>
          <a:xfrm>
            <a:off x="0" y="447675"/>
            <a:ext cx="12191365" cy="59626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30"/>
          <p:cNvSpPr>
            <a:spLocks noChangeAspect="1"/>
          </p:cNvSpPr>
          <p:nvPr userDrawn="1">
            <p:custDataLst>
              <p:tags r:id="rId2"/>
            </p:custDataLst>
          </p:nvPr>
        </p:nvSpPr>
        <p:spPr>
          <a:xfrm>
            <a:off x="207695" y="693000"/>
            <a:ext cx="11776611" cy="547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850" h="8294">
                <a:moveTo>
                  <a:pt x="582" y="0"/>
                </a:moveTo>
                <a:lnTo>
                  <a:pt x="17287" y="0"/>
                </a:lnTo>
                <a:lnTo>
                  <a:pt x="17287" y="11"/>
                </a:lnTo>
                <a:cubicBezTo>
                  <a:pt x="17287" y="314"/>
                  <a:pt x="17525" y="562"/>
                  <a:pt x="17825" y="577"/>
                </a:cubicBezTo>
                <a:lnTo>
                  <a:pt x="17850" y="578"/>
                </a:lnTo>
                <a:lnTo>
                  <a:pt x="17850" y="7736"/>
                </a:lnTo>
                <a:lnTo>
                  <a:pt x="17825" y="7737"/>
                </a:lnTo>
                <a:cubicBezTo>
                  <a:pt x="17535" y="7751"/>
                  <a:pt x="17302" y="7984"/>
                  <a:pt x="17288" y="8274"/>
                </a:cubicBezTo>
                <a:lnTo>
                  <a:pt x="17287" y="8294"/>
                </a:lnTo>
                <a:lnTo>
                  <a:pt x="582" y="8294"/>
                </a:lnTo>
                <a:lnTo>
                  <a:pt x="581" y="8274"/>
                </a:lnTo>
                <a:cubicBezTo>
                  <a:pt x="566" y="7974"/>
                  <a:pt x="318" y="7736"/>
                  <a:pt x="15" y="7736"/>
                </a:cubicBezTo>
                <a:lnTo>
                  <a:pt x="0" y="7736"/>
                </a:lnTo>
                <a:lnTo>
                  <a:pt x="0" y="562"/>
                </a:lnTo>
                <a:lnTo>
                  <a:pt x="15" y="563"/>
                </a:lnTo>
                <a:cubicBezTo>
                  <a:pt x="318" y="563"/>
                  <a:pt x="566" y="325"/>
                  <a:pt x="581" y="25"/>
                </a:cubicBezTo>
                <a:lnTo>
                  <a:pt x="582" y="0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圆角矩形 39"/>
          <p:cNvSpPr/>
          <p:nvPr userDrawn="1">
            <p:custDataLst>
              <p:tags r:id="rId3"/>
            </p:custDataLst>
          </p:nvPr>
        </p:nvSpPr>
        <p:spPr>
          <a:xfrm>
            <a:off x="11954885" y="2961000"/>
            <a:ext cx="57600" cy="9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5资源 2@4x-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6">
            <a:alphaModFix amt="80000"/>
          </a:blip>
          <a:srcRect b="4122"/>
          <a:stretch>
            <a:fillRect/>
          </a:stretch>
        </p:blipFill>
        <p:spPr>
          <a:xfrm>
            <a:off x="0" y="3131185"/>
            <a:ext cx="1506220" cy="3279140"/>
          </a:xfrm>
          <a:prstGeom prst="rect">
            <a:avLst/>
          </a:prstGeom>
        </p:spPr>
      </p:pic>
      <p:pic>
        <p:nvPicPr>
          <p:cNvPr id="13" name="图片 12" descr="3资源 1@4x-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678180" y="448725"/>
            <a:ext cx="1547336" cy="5961600"/>
          </a:xfrm>
          <a:prstGeom prst="rect">
            <a:avLst/>
          </a:prstGeom>
        </p:spPr>
      </p:pic>
      <p:pic>
        <p:nvPicPr>
          <p:cNvPr id="14" name="图片 13" descr="4资源 2@4x-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930502" y="1917319"/>
            <a:ext cx="3486656" cy="4493006"/>
          </a:xfrm>
          <a:prstGeom prst="rect">
            <a:avLst/>
          </a:prstGeom>
        </p:spPr>
      </p:pic>
      <p:pic>
        <p:nvPicPr>
          <p:cNvPr id="15" name="图片 14" descr="2资源 4@4x-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9">
            <a:alphaModFix amt="20000"/>
          </a:blip>
          <a:stretch>
            <a:fillRect/>
          </a:stretch>
        </p:blipFill>
        <p:spPr>
          <a:xfrm rot="5400000" flipH="1">
            <a:off x="10434003" y="22225"/>
            <a:ext cx="1332230" cy="2182495"/>
          </a:xfrm>
          <a:prstGeom prst="rect">
            <a:avLst/>
          </a:prstGeom>
        </p:spPr>
      </p:pic>
      <p:pic>
        <p:nvPicPr>
          <p:cNvPr id="16" name="图片 15" descr="5资源 1@4x-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20"/>
          <a:srcRect b="27420"/>
          <a:stretch>
            <a:fillRect/>
          </a:stretch>
        </p:blipFill>
        <p:spPr>
          <a:xfrm>
            <a:off x="795655" y="1656715"/>
            <a:ext cx="411490" cy="468000"/>
          </a:xfrm>
          <a:prstGeom prst="rect">
            <a:avLst/>
          </a:prstGeom>
        </p:spPr>
      </p:pic>
      <p:pic>
        <p:nvPicPr>
          <p:cNvPr id="17" name="图片 16" descr="6资源 1@4x-8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0" y="4718685"/>
            <a:ext cx="851535" cy="1691640"/>
          </a:xfrm>
          <a:prstGeom prst="rect">
            <a:avLst/>
          </a:prstGeom>
        </p:spPr>
      </p:pic>
      <p:sp>
        <p:nvSpPr>
          <p:cNvPr id="7" name="日期占位符 4"/>
          <p:cNvSpPr>
            <a:spLocks noGrp="1"/>
          </p:cNvSpPr>
          <p:nvPr>
            <p:ph type="dt" sz="half" idx="16385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16386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灯片编号占位符 6"/>
          <p:cNvSpPr>
            <a:spLocks noGrp="1"/>
          </p:cNvSpPr>
          <p:nvPr>
            <p:ph type="sldNum" sz="quarter" idx="16387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idx="16388" hasCustomPrompt="1"/>
            <p:custDataLst>
              <p:tags r:id="rId13"/>
            </p:custDataLst>
          </p:nvPr>
        </p:nvSpPr>
        <p:spPr>
          <a:xfrm>
            <a:off x="4823883" y="3530600"/>
            <a:ext cx="6352117" cy="1524000"/>
          </a:xfrm>
          <a:effectLst>
            <a:outerShdw dist="63500" dir="5400000" algn="ctr" rotWithShape="0">
              <a:schemeClr val="accent1">
                <a:lumMod val="50000"/>
                <a:alpha val="5000"/>
              </a:schemeClr>
            </a:outerShdw>
          </a:effectLst>
        </p:spPr>
        <p:txBody>
          <a:bodyPr vert="horz" wrap="square" lIns="0" tIns="0" rIns="0" bIns="0" anchor="t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 baseline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6389" hasCustomPrompt="1"/>
            <p:custDataLst>
              <p:tags r:id="rId14"/>
            </p:custDataLst>
          </p:nvPr>
        </p:nvSpPr>
        <p:spPr>
          <a:xfrm>
            <a:off x="9648825" y="1905000"/>
            <a:ext cx="1527175" cy="1524000"/>
          </a:xfrm>
        </p:spPr>
        <p:txBody>
          <a:bodyPr vert="horz" wrap="none" lIns="0" tIns="0" rIns="0" bIns="0" anchor="ctr">
            <a:normAutofit/>
          </a:bodyPr>
          <a:lstStyle>
            <a:lvl1pPr marL="0" indent="0" algn="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1" spc="0">
                <a:solidFill>
                  <a:schemeClr val="accent1">
                    <a:lumMod val="50000"/>
                    <a:alpha val="8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01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页_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 flipH="1">
            <a:off x="0" y="447675"/>
            <a:ext cx="12190730" cy="59626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2资源 2@4x-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4">
            <a:alphaModFix amt="70000"/>
          </a:blip>
          <a:stretch>
            <a:fillRect/>
          </a:stretch>
        </p:blipFill>
        <p:spPr>
          <a:xfrm>
            <a:off x="3569310" y="2636809"/>
            <a:ext cx="1153740" cy="1216800"/>
          </a:xfrm>
          <a:prstGeom prst="rect">
            <a:avLst/>
          </a:prstGeom>
        </p:spPr>
      </p:pic>
      <p:pic>
        <p:nvPicPr>
          <p:cNvPr id="11" name="图片 10" descr="1资源 2@4x-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905" y="1684972"/>
            <a:ext cx="4129670" cy="4725353"/>
          </a:xfrm>
          <a:prstGeom prst="rect">
            <a:avLst/>
          </a:prstGeom>
        </p:spPr>
      </p:pic>
      <p:sp>
        <p:nvSpPr>
          <p:cNvPr id="12" name="任意多边形 30"/>
          <p:cNvSpPr>
            <a:spLocks noChangeAspect="1"/>
          </p:cNvSpPr>
          <p:nvPr userDrawn="1">
            <p:custDataLst>
              <p:tags r:id="rId4"/>
            </p:custDataLst>
          </p:nvPr>
        </p:nvSpPr>
        <p:spPr>
          <a:xfrm flipH="1">
            <a:off x="207010" y="692785"/>
            <a:ext cx="11776710" cy="547179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850" h="8294">
                <a:moveTo>
                  <a:pt x="582" y="0"/>
                </a:moveTo>
                <a:lnTo>
                  <a:pt x="17287" y="0"/>
                </a:lnTo>
                <a:lnTo>
                  <a:pt x="17287" y="11"/>
                </a:lnTo>
                <a:cubicBezTo>
                  <a:pt x="17287" y="314"/>
                  <a:pt x="17525" y="562"/>
                  <a:pt x="17825" y="577"/>
                </a:cubicBezTo>
                <a:lnTo>
                  <a:pt x="17850" y="578"/>
                </a:lnTo>
                <a:lnTo>
                  <a:pt x="17850" y="7736"/>
                </a:lnTo>
                <a:lnTo>
                  <a:pt x="17825" y="7737"/>
                </a:lnTo>
                <a:cubicBezTo>
                  <a:pt x="17535" y="7751"/>
                  <a:pt x="17302" y="7984"/>
                  <a:pt x="17288" y="8274"/>
                </a:cubicBezTo>
                <a:lnTo>
                  <a:pt x="17287" y="8294"/>
                </a:lnTo>
                <a:lnTo>
                  <a:pt x="582" y="8294"/>
                </a:lnTo>
                <a:lnTo>
                  <a:pt x="581" y="8274"/>
                </a:lnTo>
                <a:cubicBezTo>
                  <a:pt x="566" y="7974"/>
                  <a:pt x="318" y="7736"/>
                  <a:pt x="15" y="7736"/>
                </a:cubicBezTo>
                <a:lnTo>
                  <a:pt x="0" y="7736"/>
                </a:lnTo>
                <a:lnTo>
                  <a:pt x="0" y="562"/>
                </a:lnTo>
                <a:lnTo>
                  <a:pt x="15" y="563"/>
                </a:lnTo>
                <a:cubicBezTo>
                  <a:pt x="318" y="563"/>
                  <a:pt x="566" y="325"/>
                  <a:pt x="581" y="25"/>
                </a:cubicBezTo>
                <a:lnTo>
                  <a:pt x="582" y="0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圆角矩形 39"/>
          <p:cNvSpPr/>
          <p:nvPr userDrawn="1">
            <p:custDataLst>
              <p:tags r:id="rId5"/>
            </p:custDataLst>
          </p:nvPr>
        </p:nvSpPr>
        <p:spPr>
          <a:xfrm flipH="1">
            <a:off x="11955145" y="3015615"/>
            <a:ext cx="57785" cy="93599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2资源 4@4x-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6">
            <a:alphaModFix amt="20000"/>
          </a:blip>
          <a:stretch>
            <a:fillRect/>
          </a:stretch>
        </p:blipFill>
        <p:spPr>
          <a:xfrm rot="5400000" flipH="1">
            <a:off x="10433368" y="22225"/>
            <a:ext cx="1332230" cy="2182495"/>
          </a:xfrm>
          <a:prstGeom prst="rect">
            <a:avLst/>
          </a:prstGeom>
        </p:spPr>
      </p:pic>
      <p:pic>
        <p:nvPicPr>
          <p:cNvPr id="21" name="图片 20" descr="5资源 1@4x-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7"/>
          <a:srcRect b="27420"/>
          <a:stretch>
            <a:fillRect/>
          </a:stretch>
        </p:blipFill>
        <p:spPr>
          <a:xfrm>
            <a:off x="1063625" y="1729740"/>
            <a:ext cx="411490" cy="468000"/>
          </a:xfrm>
          <a:prstGeom prst="rect">
            <a:avLst/>
          </a:prstGeom>
        </p:spPr>
      </p:pic>
      <p:sp>
        <p:nvSpPr>
          <p:cNvPr id="7" name="日期占位符 3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0" name="Subtitle 19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5726642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26262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2"/>
            </p:custDataLst>
          </p:nvPr>
        </p:nvSpPr>
        <p:spPr>
          <a:xfrm>
            <a:off x="5724878" y="3175000"/>
            <a:ext cx="5451122" cy="1016000"/>
          </a:xfrm>
          <a:effectLst>
            <a:outerShdw dist="63500" dir="5400000" algn="ctr" rotWithShape="0">
              <a:schemeClr val="accent1">
                <a:lumMod val="50000"/>
                <a:alpha val="5000"/>
              </a:schemeClr>
            </a:outerShdw>
          </a:effectLst>
        </p:spPr>
        <p:txBody>
          <a:bodyPr vert="horz" wrap="square" lIns="0" tIns="0" rIns="0" bIns="0" anchor="t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 baseline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谢谢观看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513" hasCustomPrompt="1"/>
            <p:custDataLst>
              <p:tags r:id="rId4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</a:p>
        </p:txBody>
      </p:sp>
      <p:sp>
        <p:nvSpPr>
          <p:cNvPr id="12" name="Title 11"/>
          <p:cNvSpPr>
            <a:spLocks noGrp="1"/>
          </p:cNvSpPr>
          <p:nvPr>
            <p:ph type="ctrTitle" idx="257" hasCustomPrompt="1"/>
            <p:custDataLst>
              <p:tags r:id="rId5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2561" hasCustomPrompt="1"/>
            <p:custDataLst>
              <p:tags r:id="rId6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2306" hasCustomPrompt="1"/>
            <p:custDataLst>
              <p:tags r:id="rId7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257" hasCustomPrompt="1"/>
            <p:custDataLst>
              <p:tags r:id="rId8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2561" hasCustomPrompt="1"/>
            <p:custDataLst>
              <p:tags r:id="rId9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2306" hasCustomPrompt="1"/>
            <p:custDataLst>
              <p:tags r:id="rId10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257" hasCustomPrompt="1"/>
            <p:custDataLst>
              <p:tags r:id="rId11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2561" hasCustomPrompt="1"/>
            <p:custDataLst>
              <p:tags r:id="rId12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2306" hasCustomPrompt="1"/>
            <p:custDataLst>
              <p:tags r:id="rId13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idx="257" hasCustomPrompt="1"/>
            <p:custDataLst>
              <p:tags r:id="rId14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idx="2561" hasCustomPrompt="1"/>
            <p:custDataLst>
              <p:tags r:id="rId15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2306" hasCustomPrompt="1"/>
            <p:custDataLst>
              <p:tags r:id="rId16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idx="257" hasCustomPrompt="1"/>
            <p:custDataLst>
              <p:tags r:id="rId17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4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46990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5"/>
            </p:custDataLst>
          </p:nvPr>
        </p:nvSpPr>
        <p:spPr>
          <a:xfrm>
            <a:off x="609600" y="609600"/>
            <a:ext cx="10972800" cy="3556000"/>
          </a:xfrm>
          <a:custGeom>
            <a:avLst/>
            <a:gdLst>
              <a:gd name="connisteX0" fmla="*/ 0 w 10972800"/>
              <a:gd name="connsiteY0" fmla="*/ 203200 h 3556000"/>
              <a:gd name="connisteX1" fmla="*/ 203200 w 10972800"/>
              <a:gd name="connsiteY1" fmla="*/ 0 h 3556000"/>
              <a:gd name="connisteX2" fmla="*/ 10769600 w 10972800"/>
              <a:gd name="connsiteY2" fmla="*/ 0 h 3556000"/>
              <a:gd name="connisteX3" fmla="*/ 10972800 w 10972800"/>
              <a:gd name="connsiteY3" fmla="*/ 203200 h 3556000"/>
              <a:gd name="connisteX4" fmla="*/ 10972800 w 10972800"/>
              <a:gd name="connsiteY4" fmla="*/ 3352800 h 3556000"/>
              <a:gd name="connisteX5" fmla="*/ 10769600 w 10972800"/>
              <a:gd name="connsiteY5" fmla="*/ 3556000 h 3556000"/>
              <a:gd name="connisteX6" fmla="*/ 203200 w 10972800"/>
              <a:gd name="connsiteY6" fmla="*/ 3556000 h 3556000"/>
              <a:gd name="connisteX7" fmla="*/ 0 w 10972800"/>
              <a:gd name="connsiteY7" fmla="*/ 3352800 h 3556000"/>
              <a:gd name="connisteX8" fmla="*/ 0 w 109728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352800"/>
                </a:lnTo>
                <a:cubicBezTo>
                  <a:pt x="10972800" y="3465024"/>
                  <a:pt x="10881824" y="3556000"/>
                  <a:pt x="107696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4648200" y="47752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4648200" y="5334000"/>
            <a:ext cx="3162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8420100" y="47752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8420100" y="5334000"/>
            <a:ext cx="3162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_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5"/>
            </p:custDataLst>
          </p:nvPr>
        </p:nvSpPr>
        <p:spPr>
          <a:xfrm>
            <a:off x="6197600" y="15240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6"/>
            </p:custDataLst>
          </p:nvPr>
        </p:nvSpPr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02400" y="20447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02400" y="2603500"/>
            <a:ext cx="4775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6197600" y="40386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0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02400" y="45593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02400" y="5118100"/>
            <a:ext cx="4775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0_1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5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8001000" y="24130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8001000" y="2971800"/>
            <a:ext cx="3124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8001000" y="41910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8001000" y="4749800"/>
            <a:ext cx="3124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4_3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图片占位符 11"/>
          <p:cNvSpPr>
            <a:spLocks noGrp="1"/>
          </p:cNvSpPr>
          <p:nvPr>
            <p:ph type="pic" idx="16394" hasCustomPrompt="1"/>
            <p:custDataLst>
              <p:tags r:id="rId5"/>
            </p:custDataLst>
          </p:nvPr>
        </p:nvSpPr>
        <p:spPr>
          <a:xfrm>
            <a:off x="609600" y="2438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2082800" y="24892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2082800" y="2997200"/>
            <a:ext cx="378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图片占位符 14"/>
          <p:cNvSpPr>
            <a:spLocks noGrp="1"/>
          </p:cNvSpPr>
          <p:nvPr>
            <p:ph type="pic" idx="16395" hasCustomPrompt="1"/>
            <p:custDataLst>
              <p:tags r:id="rId8"/>
            </p:custDataLst>
          </p:nvPr>
        </p:nvSpPr>
        <p:spPr>
          <a:xfrm>
            <a:off x="6324600" y="2438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7797800" y="24892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797800" y="2997200"/>
            <a:ext cx="378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1"/>
            </p:custDataLst>
          </p:nvPr>
        </p:nvSpPr>
        <p:spPr>
          <a:xfrm>
            <a:off x="609600" y="4114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2082800" y="41656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2082800" y="4673600"/>
            <a:ext cx="378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4"/>
            </p:custDataLst>
          </p:nvPr>
        </p:nvSpPr>
        <p:spPr>
          <a:xfrm>
            <a:off x="6324600" y="4114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7797800" y="41656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6"/>
            </p:custDataLst>
          </p:nvPr>
        </p:nvSpPr>
        <p:spPr>
          <a:xfrm>
            <a:off x="7797800" y="4673600"/>
            <a:ext cx="378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5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81534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81534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8305800" y="48260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8305800" y="5334000"/>
            <a:ext cx="3276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1_1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3479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5"/>
            </p:custDataLst>
          </p:nvPr>
        </p:nvSpPr>
        <p:spPr>
          <a:xfrm>
            <a:off x="609600" y="609600"/>
            <a:ext cx="10972800" cy="2336800"/>
          </a:xfrm>
          <a:custGeom>
            <a:avLst/>
            <a:gdLst>
              <a:gd name="connisteX0" fmla="*/ 0 w 10972800"/>
              <a:gd name="connsiteY0" fmla="*/ 203200 h 2336800"/>
              <a:gd name="connisteX1" fmla="*/ 203200 w 10972800"/>
              <a:gd name="connsiteY1" fmla="*/ 0 h 2336800"/>
              <a:gd name="connisteX2" fmla="*/ 10769600 w 10972800"/>
              <a:gd name="connsiteY2" fmla="*/ 0 h 2336800"/>
              <a:gd name="connisteX3" fmla="*/ 10972800 w 10972800"/>
              <a:gd name="connsiteY3" fmla="*/ 203200 h 2336800"/>
              <a:gd name="connisteX4" fmla="*/ 10972800 w 10972800"/>
              <a:gd name="connsiteY4" fmla="*/ 2133600 h 2336800"/>
              <a:gd name="connisteX5" fmla="*/ 10769600 w 10972800"/>
              <a:gd name="connsiteY5" fmla="*/ 2336800 h 2336800"/>
              <a:gd name="connisteX6" fmla="*/ 203200 w 10972800"/>
              <a:gd name="connsiteY6" fmla="*/ 2336800 h 2336800"/>
              <a:gd name="connisteX7" fmla="*/ 0 w 10972800"/>
              <a:gd name="connsiteY7" fmla="*/ 2133600 h 2336800"/>
              <a:gd name="connisteX8" fmla="*/ 0 w 109728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33600"/>
                </a:lnTo>
                <a:cubicBezTo>
                  <a:pt x="10972800" y="2245824"/>
                  <a:pt x="10881824" y="2336800"/>
                  <a:pt x="107696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4470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50292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4470400" y="4470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4470400" y="50292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8331200" y="4470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8331200" y="50292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1"/>
            </p:custDataLst>
          </p:nvPr>
        </p:nvSpPr>
        <p:spPr>
          <a:xfrm>
            <a:off x="0" y="447675"/>
            <a:ext cx="12190730" cy="59626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30"/>
          <p:cNvSpPr>
            <a:spLocks noChangeAspect="1"/>
          </p:cNvSpPr>
          <p:nvPr userDrawn="1">
            <p:custDataLst>
              <p:tags r:id="rId2"/>
            </p:custDataLst>
          </p:nvPr>
        </p:nvSpPr>
        <p:spPr>
          <a:xfrm>
            <a:off x="207695" y="693000"/>
            <a:ext cx="11776611" cy="547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850" h="8294">
                <a:moveTo>
                  <a:pt x="582" y="0"/>
                </a:moveTo>
                <a:lnTo>
                  <a:pt x="17287" y="0"/>
                </a:lnTo>
                <a:lnTo>
                  <a:pt x="17287" y="11"/>
                </a:lnTo>
                <a:cubicBezTo>
                  <a:pt x="17287" y="314"/>
                  <a:pt x="17525" y="562"/>
                  <a:pt x="17825" y="577"/>
                </a:cubicBezTo>
                <a:lnTo>
                  <a:pt x="17850" y="578"/>
                </a:lnTo>
                <a:lnTo>
                  <a:pt x="17850" y="7736"/>
                </a:lnTo>
                <a:lnTo>
                  <a:pt x="17825" y="7737"/>
                </a:lnTo>
                <a:cubicBezTo>
                  <a:pt x="17535" y="7751"/>
                  <a:pt x="17302" y="7984"/>
                  <a:pt x="17288" y="8274"/>
                </a:cubicBezTo>
                <a:lnTo>
                  <a:pt x="17287" y="8294"/>
                </a:lnTo>
                <a:lnTo>
                  <a:pt x="582" y="8294"/>
                </a:lnTo>
                <a:lnTo>
                  <a:pt x="581" y="8274"/>
                </a:lnTo>
                <a:cubicBezTo>
                  <a:pt x="566" y="7974"/>
                  <a:pt x="318" y="7736"/>
                  <a:pt x="15" y="7736"/>
                </a:cubicBezTo>
                <a:lnTo>
                  <a:pt x="0" y="7736"/>
                </a:lnTo>
                <a:lnTo>
                  <a:pt x="0" y="562"/>
                </a:lnTo>
                <a:lnTo>
                  <a:pt x="15" y="563"/>
                </a:lnTo>
                <a:cubicBezTo>
                  <a:pt x="318" y="563"/>
                  <a:pt x="566" y="325"/>
                  <a:pt x="581" y="25"/>
                </a:cubicBezTo>
                <a:lnTo>
                  <a:pt x="582" y="0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圆角矩形 39"/>
          <p:cNvSpPr/>
          <p:nvPr userDrawn="1">
            <p:custDataLst>
              <p:tags r:id="rId3"/>
            </p:custDataLst>
          </p:nvPr>
        </p:nvSpPr>
        <p:spPr>
          <a:xfrm>
            <a:off x="178810" y="2961000"/>
            <a:ext cx="57600" cy="9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43200" y="2059912"/>
            <a:ext cx="1188000" cy="2512088"/>
          </a:xfrm>
          <a:effectLst>
            <a:outerShdw dist="63500" dir="5400000" algn="ctr" rotWithShape="0">
              <a:schemeClr val="accent1">
                <a:lumMod val="50000"/>
                <a:alpha val="10000"/>
              </a:schemeClr>
            </a:outerShdw>
          </a:effectLst>
        </p:spPr>
        <p:txBody>
          <a:bodyPr wrap="square" lIns="90000" tIns="46800" rIns="90000" bIns="46800" anchor="b">
            <a:normAutofit/>
          </a:bodyPr>
          <a:lstStyle>
            <a:lvl1pPr algn="ctr">
              <a:defRPr sz="7200" b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标题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6_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5"/>
            </p:custDataLst>
          </p:nvPr>
        </p:nvSpPr>
        <p:spPr>
          <a:xfrm>
            <a:off x="609600" y="1524000"/>
            <a:ext cx="5384800" cy="2209800"/>
          </a:xfrm>
          <a:custGeom>
            <a:avLst/>
            <a:gdLst>
              <a:gd name="connisteX0" fmla="*/ 0 w 5384800"/>
              <a:gd name="connsiteY0" fmla="*/ 203200 h 2209800"/>
              <a:gd name="connisteX1" fmla="*/ 203200 w 5384800"/>
              <a:gd name="connsiteY1" fmla="*/ 0 h 2209800"/>
              <a:gd name="connisteX2" fmla="*/ 5384800 w 5384800"/>
              <a:gd name="connsiteY2" fmla="*/ 0 h 2209800"/>
              <a:gd name="connisteX3" fmla="*/ 5384800 w 5384800"/>
              <a:gd name="connsiteY3" fmla="*/ 2209800 h 2209800"/>
              <a:gd name="connisteX4" fmla="*/ 203200 w 5384800"/>
              <a:gd name="connsiteY4" fmla="*/ 2209800 h 2209800"/>
              <a:gd name="connisteX5" fmla="*/ 0 w 5384800"/>
              <a:gd name="connsiteY5" fmla="*/ 2006600 h 2209800"/>
              <a:gd name="connisteX6" fmla="*/ 0 w 53848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84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lnTo>
                  <a:pt x="53848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6"/>
            </p:custDataLst>
          </p:nvPr>
        </p:nvSpPr>
        <p:spPr>
          <a:xfrm>
            <a:off x="5994400" y="1524000"/>
            <a:ext cx="5588000" cy="2209800"/>
          </a:xfrm>
          <a:custGeom>
            <a:avLst/>
            <a:gdLst>
              <a:gd name="connisteX0" fmla="*/ 0 w 5588000"/>
              <a:gd name="connsiteY0" fmla="*/ 0 h 2209800"/>
              <a:gd name="connisteX1" fmla="*/ 5384800 w 5588000"/>
              <a:gd name="connsiteY1" fmla="*/ 0 h 2209800"/>
              <a:gd name="connisteX2" fmla="*/ 5588000 w 5588000"/>
              <a:gd name="connsiteY2" fmla="*/ 203200 h 2209800"/>
              <a:gd name="connisteX3" fmla="*/ 5588000 w 5588000"/>
              <a:gd name="connsiteY3" fmla="*/ 2006600 h 2209800"/>
              <a:gd name="connisteX4" fmla="*/ 5384800 w 5588000"/>
              <a:gd name="connsiteY4" fmla="*/ 2209800 h 2209800"/>
              <a:gd name="connisteX5" fmla="*/ 0 w 5588000"/>
              <a:gd name="connsiteY5" fmla="*/ 2209800 h 2209800"/>
              <a:gd name="connisteX6" fmla="*/ 0 w 5588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0"/>
                </a:move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20447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603500"/>
            <a:ext cx="4775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6197600" y="40386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0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02400" y="45593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02400" y="5118100"/>
            <a:ext cx="4775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6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609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4826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53340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4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548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87" hasCustomPrompt="1"/>
            <p:custDataLst>
              <p:tags r:id="rId5"/>
            </p:custDataLst>
          </p:nvPr>
        </p:nvSpPr>
        <p:spPr>
          <a:xfrm>
            <a:off x="46482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5054600" y="1143000"/>
            <a:ext cx="6121400" cy="4572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7_6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6"/>
            </p:custDataLst>
          </p:nvPr>
        </p:nvSpPr>
        <p:spPr>
          <a:xfrm>
            <a:off x="4648200" y="609600"/>
            <a:ext cx="6934200" cy="3251200"/>
          </a:xfrm>
          <a:custGeom>
            <a:avLst/>
            <a:gdLst>
              <a:gd name="connisteX0" fmla="*/ 0 w 6934200"/>
              <a:gd name="connsiteY0" fmla="*/ 203200 h 3251200"/>
              <a:gd name="connisteX1" fmla="*/ 203200 w 6934200"/>
              <a:gd name="connsiteY1" fmla="*/ 0 h 3251200"/>
              <a:gd name="connisteX2" fmla="*/ 6731000 w 6934200"/>
              <a:gd name="connsiteY2" fmla="*/ 0 h 3251200"/>
              <a:gd name="connisteX3" fmla="*/ 6934200 w 6934200"/>
              <a:gd name="connsiteY3" fmla="*/ 203200 h 3251200"/>
              <a:gd name="connisteX4" fmla="*/ 6934200 w 6934200"/>
              <a:gd name="connsiteY4" fmla="*/ 3251200 h 3251200"/>
              <a:gd name="connisteX5" fmla="*/ 0 w 6934200"/>
              <a:gd name="connsiteY5" fmla="*/ 3251200 h 3251200"/>
              <a:gd name="connisteX6" fmla="*/ 0 w 69342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4648200" y="3860800"/>
            <a:ext cx="6934200" cy="2387600"/>
          </a:xfrm>
          <a:custGeom>
            <a:avLst/>
            <a:gdLst>
              <a:gd name="connisteX0" fmla="*/ 0 w 6934200"/>
              <a:gd name="connsiteY0" fmla="*/ 0 h 2387600"/>
              <a:gd name="connisteX1" fmla="*/ 6934200 w 6934200"/>
              <a:gd name="connsiteY1" fmla="*/ 0 h 2387600"/>
              <a:gd name="connisteX2" fmla="*/ 6934200 w 6934200"/>
              <a:gd name="connsiteY2" fmla="*/ 2184400 h 2387600"/>
              <a:gd name="connisteX3" fmla="*/ 6731000 w 6934200"/>
              <a:gd name="connsiteY3" fmla="*/ 2387600 h 2387600"/>
              <a:gd name="connisteX4" fmla="*/ 203200 w 6934200"/>
              <a:gd name="connsiteY4" fmla="*/ 2387600 h 2387600"/>
              <a:gd name="connisteX5" fmla="*/ 0 w 6934200"/>
              <a:gd name="connsiteY5" fmla="*/ 2184400 h 2387600"/>
              <a:gd name="connisteX6" fmla="*/ 0 w 69342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2387600">
                <a:moveTo>
                  <a:pt x="0" y="0"/>
                </a:moveTo>
                <a:lnTo>
                  <a:pt x="6934200" y="0"/>
                </a:lnTo>
                <a:lnTo>
                  <a:pt x="6934200" y="2184400"/>
                </a:lnTo>
                <a:cubicBezTo>
                  <a:pt x="6934200" y="2296624"/>
                  <a:pt x="6843224" y="2387600"/>
                  <a:pt x="67310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41656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4724400"/>
            <a:ext cx="28575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8420100" y="41656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8420100" y="4724400"/>
            <a:ext cx="28575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9_3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3149600"/>
            <a:ext cx="10972800" cy="3098800"/>
          </a:xfrm>
          <a:custGeom>
            <a:avLst/>
            <a:gdLst>
              <a:gd name="connisteX0" fmla="*/ 0 w 10972800"/>
              <a:gd name="connsiteY0" fmla="*/ 203200 h 3098800"/>
              <a:gd name="connisteX1" fmla="*/ 203200 w 10972800"/>
              <a:gd name="connsiteY1" fmla="*/ 0 h 3098800"/>
              <a:gd name="connisteX2" fmla="*/ 10769600 w 10972800"/>
              <a:gd name="connsiteY2" fmla="*/ 0 h 3098800"/>
              <a:gd name="connisteX3" fmla="*/ 10972800 w 10972800"/>
              <a:gd name="connsiteY3" fmla="*/ 203200 h 3098800"/>
              <a:gd name="connisteX4" fmla="*/ 10972800 w 10972800"/>
              <a:gd name="connsiteY4" fmla="*/ 2895600 h 3098800"/>
              <a:gd name="connisteX5" fmla="*/ 10769600 w 10972800"/>
              <a:gd name="connsiteY5" fmla="*/ 3098800 h 3098800"/>
              <a:gd name="connisteX6" fmla="*/ 203200 w 10972800"/>
              <a:gd name="connsiteY6" fmla="*/ 3098800 h 3098800"/>
              <a:gd name="connisteX7" fmla="*/ 0 w 10972800"/>
              <a:gd name="connsiteY7" fmla="*/ 2895600 h 3098800"/>
              <a:gd name="connisteX8" fmla="*/ 0 w 10972800"/>
              <a:gd name="connsiteY8" fmla="*/ 203200 h 309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09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895600"/>
                </a:lnTo>
                <a:cubicBezTo>
                  <a:pt x="10972800" y="3007824"/>
                  <a:pt x="10881824" y="3098800"/>
                  <a:pt x="10769600" y="3098800"/>
                </a:cubicBezTo>
                <a:lnTo>
                  <a:pt x="203200" y="3098800"/>
                </a:lnTo>
                <a:cubicBezTo>
                  <a:pt x="90976" y="3098800"/>
                  <a:pt x="0" y="3007824"/>
                  <a:pt x="0" y="289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609600" y="1524000"/>
            <a:ext cx="10972800" cy="1473200"/>
          </a:xfrm>
          <a:custGeom>
            <a:avLst/>
            <a:gdLst>
              <a:gd name="connisteX0" fmla="*/ 0 w 10972800"/>
              <a:gd name="connsiteY0" fmla="*/ 203200 h 1473200"/>
              <a:gd name="connisteX1" fmla="*/ 203200 w 10972800"/>
              <a:gd name="connsiteY1" fmla="*/ 0 h 1473200"/>
              <a:gd name="connisteX2" fmla="*/ 10769600 w 10972800"/>
              <a:gd name="connsiteY2" fmla="*/ 0 h 1473200"/>
              <a:gd name="connisteX3" fmla="*/ 10972800 w 10972800"/>
              <a:gd name="connsiteY3" fmla="*/ 203200 h 1473200"/>
              <a:gd name="connisteX4" fmla="*/ 10972800 w 10972800"/>
              <a:gd name="connsiteY4" fmla="*/ 1270000 h 1473200"/>
              <a:gd name="connisteX5" fmla="*/ 10769600 w 10972800"/>
              <a:gd name="connsiteY5" fmla="*/ 1473200 h 1473200"/>
              <a:gd name="connisteX6" fmla="*/ 203200 w 10972800"/>
              <a:gd name="connsiteY6" fmla="*/ 1473200 h 1473200"/>
              <a:gd name="connisteX7" fmla="*/ 0 w 10972800"/>
              <a:gd name="connsiteY7" fmla="*/ 1270000 h 1473200"/>
              <a:gd name="connisteX8" fmla="*/ 0 w 10972800"/>
              <a:gd name="connsiteY8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270000"/>
                </a:lnTo>
                <a:cubicBezTo>
                  <a:pt x="10972800" y="1382224"/>
                  <a:pt x="10881824" y="1473200"/>
                  <a:pt x="10769600" y="1473200"/>
                </a:cubicBez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1828800"/>
            <a:ext cx="1036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387600"/>
            <a:ext cx="10363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5_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5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553200" y="2108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553200" y="26670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6553200" y="4191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6553200" y="47498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7_2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609600" y="1524000"/>
            <a:ext cx="2514600" cy="2641600"/>
          </a:xfrm>
          <a:custGeom>
            <a:avLst/>
            <a:gdLst>
              <a:gd name="connisteX0" fmla="*/ 0 w 2514600"/>
              <a:gd name="connsiteY0" fmla="*/ 203200 h 2641600"/>
              <a:gd name="connisteX1" fmla="*/ 203200 w 2514600"/>
              <a:gd name="connsiteY1" fmla="*/ 0 h 2641600"/>
              <a:gd name="connisteX2" fmla="*/ 2311400 w 2514600"/>
              <a:gd name="connsiteY2" fmla="*/ 0 h 2641600"/>
              <a:gd name="connisteX3" fmla="*/ 2514600 w 2514600"/>
              <a:gd name="connsiteY3" fmla="*/ 203200 h 2641600"/>
              <a:gd name="connisteX4" fmla="*/ 2514600 w 2514600"/>
              <a:gd name="connsiteY4" fmla="*/ 2438400 h 2641600"/>
              <a:gd name="connisteX5" fmla="*/ 2311400 w 2514600"/>
              <a:gd name="connsiteY5" fmla="*/ 2641600 h 2641600"/>
              <a:gd name="connisteX6" fmla="*/ 203200 w 2514600"/>
              <a:gd name="connsiteY6" fmla="*/ 2641600 h 2641600"/>
              <a:gd name="connisteX7" fmla="*/ 0 w 2514600"/>
              <a:gd name="connsiteY7" fmla="*/ 2438400 h 2641600"/>
              <a:gd name="connisteX8" fmla="*/ 0 w 25146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438400"/>
                </a:lnTo>
                <a:cubicBezTo>
                  <a:pt x="2514600" y="2550624"/>
                  <a:pt x="2423624" y="2641600"/>
                  <a:pt x="23114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4470400"/>
            <a:ext cx="251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5029200"/>
            <a:ext cx="2514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内容占位符 14"/>
          <p:cNvSpPr>
            <a:spLocks noGrp="1"/>
          </p:cNvSpPr>
          <p:nvPr>
            <p:ph idx="16395" hasCustomPrompt="1"/>
            <p:custDataLst>
              <p:tags r:id="rId8"/>
            </p:custDataLst>
          </p:nvPr>
        </p:nvSpPr>
        <p:spPr>
          <a:xfrm>
            <a:off x="3429000" y="1524000"/>
            <a:ext cx="2514600" cy="2641600"/>
          </a:xfrm>
          <a:custGeom>
            <a:avLst/>
            <a:gdLst>
              <a:gd name="connisteX0" fmla="*/ 0 w 2514600"/>
              <a:gd name="connsiteY0" fmla="*/ 203200 h 2641600"/>
              <a:gd name="connisteX1" fmla="*/ 203200 w 2514600"/>
              <a:gd name="connsiteY1" fmla="*/ 0 h 2641600"/>
              <a:gd name="connisteX2" fmla="*/ 2311400 w 2514600"/>
              <a:gd name="connsiteY2" fmla="*/ 0 h 2641600"/>
              <a:gd name="connisteX3" fmla="*/ 2514600 w 2514600"/>
              <a:gd name="connsiteY3" fmla="*/ 203200 h 2641600"/>
              <a:gd name="connisteX4" fmla="*/ 2514600 w 2514600"/>
              <a:gd name="connsiteY4" fmla="*/ 2438400 h 2641600"/>
              <a:gd name="connisteX5" fmla="*/ 2311400 w 2514600"/>
              <a:gd name="connsiteY5" fmla="*/ 2641600 h 2641600"/>
              <a:gd name="connisteX6" fmla="*/ 203200 w 2514600"/>
              <a:gd name="connsiteY6" fmla="*/ 2641600 h 2641600"/>
              <a:gd name="connisteX7" fmla="*/ 0 w 2514600"/>
              <a:gd name="connsiteY7" fmla="*/ 2438400 h 2641600"/>
              <a:gd name="connisteX8" fmla="*/ 0 w 25146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438400"/>
                </a:lnTo>
                <a:cubicBezTo>
                  <a:pt x="2514600" y="2550624"/>
                  <a:pt x="2423624" y="2641600"/>
                  <a:pt x="23114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429000" y="4470400"/>
            <a:ext cx="251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3429000" y="5029200"/>
            <a:ext cx="2514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idx="16396" hasCustomPrompt="1"/>
            <p:custDataLst>
              <p:tags r:id="rId11"/>
            </p:custDataLst>
          </p:nvPr>
        </p:nvSpPr>
        <p:spPr>
          <a:xfrm>
            <a:off x="6248400" y="1524000"/>
            <a:ext cx="2514600" cy="2641600"/>
          </a:xfrm>
          <a:custGeom>
            <a:avLst/>
            <a:gdLst>
              <a:gd name="connisteX0" fmla="*/ 0 w 2514600"/>
              <a:gd name="connsiteY0" fmla="*/ 203200 h 2641600"/>
              <a:gd name="connisteX1" fmla="*/ 203200 w 2514600"/>
              <a:gd name="connsiteY1" fmla="*/ 0 h 2641600"/>
              <a:gd name="connisteX2" fmla="*/ 2311400 w 2514600"/>
              <a:gd name="connsiteY2" fmla="*/ 0 h 2641600"/>
              <a:gd name="connisteX3" fmla="*/ 2514600 w 2514600"/>
              <a:gd name="connsiteY3" fmla="*/ 203200 h 2641600"/>
              <a:gd name="connisteX4" fmla="*/ 2514600 w 2514600"/>
              <a:gd name="connsiteY4" fmla="*/ 2438400 h 2641600"/>
              <a:gd name="connisteX5" fmla="*/ 2311400 w 2514600"/>
              <a:gd name="connsiteY5" fmla="*/ 2641600 h 2641600"/>
              <a:gd name="connisteX6" fmla="*/ 203200 w 2514600"/>
              <a:gd name="connsiteY6" fmla="*/ 2641600 h 2641600"/>
              <a:gd name="connisteX7" fmla="*/ 0 w 2514600"/>
              <a:gd name="connsiteY7" fmla="*/ 2438400 h 2641600"/>
              <a:gd name="connisteX8" fmla="*/ 0 w 25146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438400"/>
                </a:lnTo>
                <a:cubicBezTo>
                  <a:pt x="2514600" y="2550624"/>
                  <a:pt x="2423624" y="2641600"/>
                  <a:pt x="23114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6248400" y="4470400"/>
            <a:ext cx="251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6248400" y="5029200"/>
            <a:ext cx="2514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1" name="内容占位符 20"/>
          <p:cNvSpPr>
            <a:spLocks noGrp="1"/>
          </p:cNvSpPr>
          <p:nvPr>
            <p:ph idx="16397" hasCustomPrompt="1"/>
            <p:custDataLst>
              <p:tags r:id="rId14"/>
            </p:custDataLst>
          </p:nvPr>
        </p:nvSpPr>
        <p:spPr>
          <a:xfrm>
            <a:off x="9067800" y="1524000"/>
            <a:ext cx="2514600" cy="2641600"/>
          </a:xfrm>
          <a:custGeom>
            <a:avLst/>
            <a:gdLst>
              <a:gd name="connisteX0" fmla="*/ 0 w 2514600"/>
              <a:gd name="connsiteY0" fmla="*/ 203200 h 2641600"/>
              <a:gd name="connisteX1" fmla="*/ 203200 w 2514600"/>
              <a:gd name="connsiteY1" fmla="*/ 0 h 2641600"/>
              <a:gd name="connisteX2" fmla="*/ 2311400 w 2514600"/>
              <a:gd name="connsiteY2" fmla="*/ 0 h 2641600"/>
              <a:gd name="connisteX3" fmla="*/ 2514600 w 2514600"/>
              <a:gd name="connsiteY3" fmla="*/ 203200 h 2641600"/>
              <a:gd name="connisteX4" fmla="*/ 2514600 w 2514600"/>
              <a:gd name="connsiteY4" fmla="*/ 2438400 h 2641600"/>
              <a:gd name="connisteX5" fmla="*/ 2311400 w 2514600"/>
              <a:gd name="connsiteY5" fmla="*/ 2641600 h 2641600"/>
              <a:gd name="connisteX6" fmla="*/ 203200 w 2514600"/>
              <a:gd name="connsiteY6" fmla="*/ 2641600 h 2641600"/>
              <a:gd name="connisteX7" fmla="*/ 0 w 2514600"/>
              <a:gd name="connsiteY7" fmla="*/ 2438400 h 2641600"/>
              <a:gd name="connisteX8" fmla="*/ 0 w 25146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438400"/>
                </a:lnTo>
                <a:cubicBezTo>
                  <a:pt x="2514600" y="2550624"/>
                  <a:pt x="2423624" y="2641600"/>
                  <a:pt x="23114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9067800" y="4470400"/>
            <a:ext cx="251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6"/>
            </p:custDataLst>
          </p:nvPr>
        </p:nvSpPr>
        <p:spPr>
          <a:xfrm>
            <a:off x="9067800" y="5029200"/>
            <a:ext cx="2514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5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609600" y="15240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096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35052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6576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36576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2"/>
            </p:custDataLst>
          </p:nvPr>
        </p:nvSpPr>
        <p:spPr>
          <a:xfrm>
            <a:off x="64008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5532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65532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5"/>
            </p:custDataLst>
          </p:nvPr>
        </p:nvSpPr>
        <p:spPr>
          <a:xfrm>
            <a:off x="92964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4488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94488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1_1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5"/>
            </p:custDataLst>
          </p:nvPr>
        </p:nvSpPr>
        <p:spPr>
          <a:xfrm>
            <a:off x="609600" y="1524000"/>
            <a:ext cx="10972800" cy="1473200"/>
          </a:xfrm>
          <a:custGeom>
            <a:avLst/>
            <a:gdLst>
              <a:gd name="connisteX0" fmla="*/ 0 w 10972800"/>
              <a:gd name="connsiteY0" fmla="*/ 203200 h 1473200"/>
              <a:gd name="connisteX1" fmla="*/ 203200 w 10972800"/>
              <a:gd name="connsiteY1" fmla="*/ 0 h 1473200"/>
              <a:gd name="connisteX2" fmla="*/ 10769600 w 10972800"/>
              <a:gd name="connsiteY2" fmla="*/ 0 h 1473200"/>
              <a:gd name="connisteX3" fmla="*/ 10972800 w 10972800"/>
              <a:gd name="connsiteY3" fmla="*/ 203200 h 1473200"/>
              <a:gd name="connisteX4" fmla="*/ 10972800 w 10972800"/>
              <a:gd name="connsiteY4" fmla="*/ 1270000 h 1473200"/>
              <a:gd name="connisteX5" fmla="*/ 10769600 w 10972800"/>
              <a:gd name="connsiteY5" fmla="*/ 1473200 h 1473200"/>
              <a:gd name="connisteX6" fmla="*/ 203200 w 10972800"/>
              <a:gd name="connsiteY6" fmla="*/ 1473200 h 1473200"/>
              <a:gd name="connisteX7" fmla="*/ 0 w 10972800"/>
              <a:gd name="connsiteY7" fmla="*/ 1270000 h 1473200"/>
              <a:gd name="connisteX8" fmla="*/ 0 w 10972800"/>
              <a:gd name="connsiteY8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270000"/>
                </a:lnTo>
                <a:cubicBezTo>
                  <a:pt x="10972800" y="1382224"/>
                  <a:pt x="10881824" y="1473200"/>
                  <a:pt x="10769600" y="1473200"/>
                </a:cubicBez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6"/>
            </p:custDataLst>
          </p:nvPr>
        </p:nvSpPr>
        <p:spPr>
          <a:xfrm>
            <a:off x="914400" y="18034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2082800" y="1854200"/>
            <a:ext cx="91948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2082800" y="2362200"/>
            <a:ext cx="9194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9"/>
            </p:custDataLst>
          </p:nvPr>
        </p:nvSpPr>
        <p:spPr>
          <a:xfrm>
            <a:off x="609600" y="3149600"/>
            <a:ext cx="10972800" cy="1473200"/>
          </a:xfrm>
          <a:custGeom>
            <a:avLst/>
            <a:gdLst>
              <a:gd name="connisteX0" fmla="*/ 0 w 10972800"/>
              <a:gd name="connsiteY0" fmla="*/ 203200 h 1473200"/>
              <a:gd name="connisteX1" fmla="*/ 203200 w 10972800"/>
              <a:gd name="connsiteY1" fmla="*/ 0 h 1473200"/>
              <a:gd name="connisteX2" fmla="*/ 10769600 w 10972800"/>
              <a:gd name="connsiteY2" fmla="*/ 0 h 1473200"/>
              <a:gd name="connisteX3" fmla="*/ 10972800 w 10972800"/>
              <a:gd name="connsiteY3" fmla="*/ 203200 h 1473200"/>
              <a:gd name="connisteX4" fmla="*/ 10972800 w 10972800"/>
              <a:gd name="connsiteY4" fmla="*/ 1270000 h 1473200"/>
              <a:gd name="connisteX5" fmla="*/ 10769600 w 10972800"/>
              <a:gd name="connsiteY5" fmla="*/ 1473200 h 1473200"/>
              <a:gd name="connisteX6" fmla="*/ 203200 w 10972800"/>
              <a:gd name="connsiteY6" fmla="*/ 1473200 h 1473200"/>
              <a:gd name="connisteX7" fmla="*/ 0 w 10972800"/>
              <a:gd name="connsiteY7" fmla="*/ 1270000 h 1473200"/>
              <a:gd name="connisteX8" fmla="*/ 0 w 10972800"/>
              <a:gd name="connsiteY8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270000"/>
                </a:lnTo>
                <a:cubicBezTo>
                  <a:pt x="10972800" y="1382224"/>
                  <a:pt x="10881824" y="1473200"/>
                  <a:pt x="10769600" y="1473200"/>
                </a:cubicBez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0"/>
            </p:custDataLst>
          </p:nvPr>
        </p:nvSpPr>
        <p:spPr>
          <a:xfrm>
            <a:off x="914400" y="34290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2082800" y="3479800"/>
            <a:ext cx="91948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2082800" y="3987800"/>
            <a:ext cx="9194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609600" y="4775200"/>
            <a:ext cx="10972800" cy="1473200"/>
          </a:xfrm>
          <a:custGeom>
            <a:avLst/>
            <a:gdLst>
              <a:gd name="connisteX0" fmla="*/ 0 w 10972800"/>
              <a:gd name="connsiteY0" fmla="*/ 203200 h 1473200"/>
              <a:gd name="connisteX1" fmla="*/ 203200 w 10972800"/>
              <a:gd name="connsiteY1" fmla="*/ 0 h 1473200"/>
              <a:gd name="connisteX2" fmla="*/ 10769600 w 10972800"/>
              <a:gd name="connsiteY2" fmla="*/ 0 h 1473200"/>
              <a:gd name="connisteX3" fmla="*/ 10972800 w 10972800"/>
              <a:gd name="connsiteY3" fmla="*/ 203200 h 1473200"/>
              <a:gd name="connisteX4" fmla="*/ 10972800 w 10972800"/>
              <a:gd name="connsiteY4" fmla="*/ 1270000 h 1473200"/>
              <a:gd name="connisteX5" fmla="*/ 10769600 w 10972800"/>
              <a:gd name="connsiteY5" fmla="*/ 1473200 h 1473200"/>
              <a:gd name="connisteX6" fmla="*/ 203200 w 10972800"/>
              <a:gd name="connsiteY6" fmla="*/ 1473200 h 1473200"/>
              <a:gd name="connisteX7" fmla="*/ 0 w 10972800"/>
              <a:gd name="connsiteY7" fmla="*/ 1270000 h 1473200"/>
              <a:gd name="connisteX8" fmla="*/ 0 w 10972800"/>
              <a:gd name="connsiteY8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270000"/>
                </a:lnTo>
                <a:cubicBezTo>
                  <a:pt x="10972800" y="1382224"/>
                  <a:pt x="10881824" y="1473200"/>
                  <a:pt x="10769600" y="1473200"/>
                </a:cubicBez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4"/>
            </p:custDataLst>
          </p:nvPr>
        </p:nvSpPr>
        <p:spPr>
          <a:xfrm>
            <a:off x="914400" y="50546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2082800" y="5105400"/>
            <a:ext cx="91948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2082800" y="5613400"/>
            <a:ext cx="9194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3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318" y="447675"/>
            <a:ext cx="12191365" cy="59626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2资源 2@4x-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5">
            <a:alphaModFix amt="70000"/>
          </a:blip>
          <a:stretch>
            <a:fillRect/>
          </a:stretch>
        </p:blipFill>
        <p:spPr>
          <a:xfrm flipH="1">
            <a:off x="7443426" y="2550367"/>
            <a:ext cx="1154870" cy="1217993"/>
          </a:xfrm>
          <a:prstGeom prst="rect">
            <a:avLst/>
          </a:prstGeom>
        </p:spPr>
      </p:pic>
      <p:pic>
        <p:nvPicPr>
          <p:cNvPr id="11" name="图片 10" descr="1资源 2@4x-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6"/>
          <a:stretch>
            <a:fillRect/>
          </a:stretch>
        </p:blipFill>
        <p:spPr>
          <a:xfrm flipH="1">
            <a:off x="8061816" y="1684972"/>
            <a:ext cx="4129867" cy="4725353"/>
          </a:xfrm>
          <a:prstGeom prst="rect">
            <a:avLst/>
          </a:prstGeom>
        </p:spPr>
      </p:pic>
      <p:sp>
        <p:nvSpPr>
          <p:cNvPr id="12" name="任意多边形 30"/>
          <p:cNvSpPr>
            <a:spLocks noChangeAspect="1"/>
          </p:cNvSpPr>
          <p:nvPr userDrawn="1">
            <p:custDataLst>
              <p:tags r:id="rId4"/>
            </p:custDataLst>
          </p:nvPr>
        </p:nvSpPr>
        <p:spPr>
          <a:xfrm>
            <a:off x="207695" y="693000"/>
            <a:ext cx="11776611" cy="547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850" h="8294">
                <a:moveTo>
                  <a:pt x="582" y="0"/>
                </a:moveTo>
                <a:lnTo>
                  <a:pt x="17287" y="0"/>
                </a:lnTo>
                <a:lnTo>
                  <a:pt x="17287" y="11"/>
                </a:lnTo>
                <a:cubicBezTo>
                  <a:pt x="17287" y="314"/>
                  <a:pt x="17525" y="562"/>
                  <a:pt x="17825" y="577"/>
                </a:cubicBezTo>
                <a:lnTo>
                  <a:pt x="17850" y="578"/>
                </a:lnTo>
                <a:lnTo>
                  <a:pt x="17850" y="7736"/>
                </a:lnTo>
                <a:lnTo>
                  <a:pt x="17825" y="7737"/>
                </a:lnTo>
                <a:cubicBezTo>
                  <a:pt x="17535" y="7751"/>
                  <a:pt x="17302" y="7984"/>
                  <a:pt x="17288" y="8274"/>
                </a:cubicBezTo>
                <a:lnTo>
                  <a:pt x="17287" y="8294"/>
                </a:lnTo>
                <a:lnTo>
                  <a:pt x="582" y="8294"/>
                </a:lnTo>
                <a:lnTo>
                  <a:pt x="581" y="8274"/>
                </a:lnTo>
                <a:cubicBezTo>
                  <a:pt x="566" y="7974"/>
                  <a:pt x="318" y="7736"/>
                  <a:pt x="15" y="7736"/>
                </a:cubicBezTo>
                <a:lnTo>
                  <a:pt x="0" y="7736"/>
                </a:lnTo>
                <a:lnTo>
                  <a:pt x="0" y="562"/>
                </a:lnTo>
                <a:lnTo>
                  <a:pt x="15" y="563"/>
                </a:lnTo>
                <a:cubicBezTo>
                  <a:pt x="318" y="563"/>
                  <a:pt x="566" y="325"/>
                  <a:pt x="581" y="25"/>
                </a:cubicBezTo>
                <a:lnTo>
                  <a:pt x="582" y="0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圆角矩形 39"/>
          <p:cNvSpPr/>
          <p:nvPr userDrawn="1">
            <p:custDataLst>
              <p:tags r:id="rId5"/>
            </p:custDataLst>
          </p:nvPr>
        </p:nvSpPr>
        <p:spPr>
          <a:xfrm>
            <a:off x="178810" y="3015610"/>
            <a:ext cx="57600" cy="9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2资源 4@4x-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7">
            <a:alphaModFix amt="20000"/>
          </a:blip>
          <a:stretch>
            <a:fillRect/>
          </a:stretch>
        </p:blipFill>
        <p:spPr>
          <a:xfrm rot="16200000">
            <a:off x="425450" y="22860"/>
            <a:ext cx="1332230" cy="2181860"/>
          </a:xfrm>
          <a:prstGeom prst="rect">
            <a:avLst/>
          </a:prstGeom>
        </p:spPr>
      </p:pic>
      <p:pic>
        <p:nvPicPr>
          <p:cNvPr id="21" name="图片 20" descr="5资源 1@4x-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8"/>
          <a:srcRect b="27420"/>
          <a:stretch>
            <a:fillRect/>
          </a:stretch>
        </p:blipFill>
        <p:spPr>
          <a:xfrm>
            <a:off x="10700350" y="1472565"/>
            <a:ext cx="411490" cy="468000"/>
          </a:xfrm>
          <a:prstGeom prst="rect">
            <a:avLst/>
          </a:prstGeom>
        </p:spPr>
      </p:pic>
      <p:sp>
        <p:nvSpPr>
          <p:cNvPr id="10" name="日期占位符 3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2" name="Text Placeholder 21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1016000" y="1651000"/>
            <a:ext cx="60970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2"/>
            </p:custDataLst>
          </p:nvPr>
        </p:nvSpPr>
        <p:spPr>
          <a:xfrm>
            <a:off x="1016000" y="2159000"/>
            <a:ext cx="6352646" cy="2540000"/>
          </a:xfrm>
          <a:effectLst>
            <a:outerShdw dist="63500" dir="5400000" algn="ctr" rotWithShape="0">
              <a:schemeClr val="accent1">
                <a:lumMod val="50000"/>
                <a:alpha val="5000"/>
              </a:schemeClr>
            </a:outerShdw>
          </a:effectLst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000" b="1" spc="0" baseline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单击此处
添加文档标题</a:t>
            </a:r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6390" hasCustomPrompt="1"/>
            <p:custDataLst>
              <p:tags r:id="rId13"/>
            </p:custDataLst>
          </p:nvPr>
        </p:nvSpPr>
        <p:spPr>
          <a:xfrm>
            <a:off x="1016000" y="4749800"/>
            <a:ext cx="2540882" cy="533400"/>
          </a:xfrm>
        </p:spPr>
        <p:txBody>
          <a:bodyPr vert="horz" wrap="squar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BY WPS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6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5.xml"/><Relationship Id="rId38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4.xml"/><Relationship Id="rId37" Type="http://schemas.openxmlformats.org/officeDocument/2006/relationships/tags" Target="../tags/tag9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ags" Target="../tags/tag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ags" Target="../tags/tag2.xml"/><Relationship Id="rId35" Type="http://schemas.openxmlformats.org/officeDocument/2006/relationships/tags" Target="../tags/tag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1"/>
            </p:custDataLst>
          </p:nvPr>
        </p:nvPicPr>
        <p:blipFill>
          <a:blip r:embed="rId38">
            <a:alphaModFix amt="40000"/>
          </a:blip>
          <a:stretch>
            <a:fillRect/>
          </a:stretch>
        </p:blipFill>
        <p:spPr>
          <a:xfrm>
            <a:off x="9927018" y="0"/>
            <a:ext cx="2264982" cy="138318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3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3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3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28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63.xml"/><Relationship Id="rId13" Type="http://schemas.openxmlformats.org/officeDocument/2006/relationships/image" Target="../media/image21.jpeg"/><Relationship Id="rId3" Type="http://schemas.openxmlformats.org/officeDocument/2006/relationships/tags" Target="../tags/tag358.xml"/><Relationship Id="rId7" Type="http://schemas.openxmlformats.org/officeDocument/2006/relationships/tags" Target="../tags/tag362.xml"/><Relationship Id="rId12" Type="http://schemas.openxmlformats.org/officeDocument/2006/relationships/image" Target="../media/image20.jpeg"/><Relationship Id="rId2" Type="http://schemas.openxmlformats.org/officeDocument/2006/relationships/tags" Target="../tags/tag357.xml"/><Relationship Id="rId1" Type="http://schemas.openxmlformats.org/officeDocument/2006/relationships/tags" Target="../tags/tag356.xml"/><Relationship Id="rId6" Type="http://schemas.openxmlformats.org/officeDocument/2006/relationships/tags" Target="../tags/tag361.xml"/><Relationship Id="rId11" Type="http://schemas.openxmlformats.org/officeDocument/2006/relationships/slideLayout" Target="../slideLayouts/slideLayout20.xml"/><Relationship Id="rId5" Type="http://schemas.openxmlformats.org/officeDocument/2006/relationships/tags" Target="../tags/tag360.xml"/><Relationship Id="rId10" Type="http://schemas.openxmlformats.org/officeDocument/2006/relationships/tags" Target="../tags/tag365.xml"/><Relationship Id="rId4" Type="http://schemas.openxmlformats.org/officeDocument/2006/relationships/tags" Target="../tags/tag359.xml"/><Relationship Id="rId9" Type="http://schemas.openxmlformats.org/officeDocument/2006/relationships/tags" Target="../tags/tag36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tags" Target="../tags/tag368.xml"/><Relationship Id="rId7" Type="http://schemas.openxmlformats.org/officeDocument/2006/relationships/slideLayout" Target="../slideLayouts/slideLayout21.xml"/><Relationship Id="rId2" Type="http://schemas.openxmlformats.org/officeDocument/2006/relationships/tags" Target="../tags/tag367.xml"/><Relationship Id="rId1" Type="http://schemas.openxmlformats.org/officeDocument/2006/relationships/tags" Target="../tags/tag366.xml"/><Relationship Id="rId6" Type="http://schemas.openxmlformats.org/officeDocument/2006/relationships/tags" Target="../tags/tag371.xml"/><Relationship Id="rId5" Type="http://schemas.openxmlformats.org/officeDocument/2006/relationships/tags" Target="../tags/tag370.xml"/><Relationship Id="rId4" Type="http://schemas.openxmlformats.org/officeDocument/2006/relationships/tags" Target="../tags/tag36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74.xml"/><Relationship Id="rId2" Type="http://schemas.openxmlformats.org/officeDocument/2006/relationships/tags" Target="../tags/tag373.xml"/><Relationship Id="rId1" Type="http://schemas.openxmlformats.org/officeDocument/2006/relationships/tags" Target="../tags/tag372.xml"/><Relationship Id="rId5" Type="http://schemas.openxmlformats.org/officeDocument/2006/relationships/slideLayout" Target="../slideLayouts/slideLayout22.xml"/><Relationship Id="rId4" Type="http://schemas.openxmlformats.org/officeDocument/2006/relationships/tags" Target="../tags/tag37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83.xml"/><Relationship Id="rId3" Type="http://schemas.openxmlformats.org/officeDocument/2006/relationships/tags" Target="../tags/tag378.xml"/><Relationship Id="rId7" Type="http://schemas.openxmlformats.org/officeDocument/2006/relationships/tags" Target="../tags/tag382.xml"/><Relationship Id="rId2" Type="http://schemas.openxmlformats.org/officeDocument/2006/relationships/tags" Target="../tags/tag377.xml"/><Relationship Id="rId1" Type="http://schemas.openxmlformats.org/officeDocument/2006/relationships/tags" Target="../tags/tag376.xml"/><Relationship Id="rId6" Type="http://schemas.openxmlformats.org/officeDocument/2006/relationships/tags" Target="../tags/tag381.xml"/><Relationship Id="rId11" Type="http://schemas.openxmlformats.org/officeDocument/2006/relationships/image" Target="../media/image23.jpeg"/><Relationship Id="rId5" Type="http://schemas.openxmlformats.org/officeDocument/2006/relationships/tags" Target="../tags/tag380.xml"/><Relationship Id="rId10" Type="http://schemas.openxmlformats.org/officeDocument/2006/relationships/slideLayout" Target="../slideLayouts/slideLayout23.xml"/><Relationship Id="rId4" Type="http://schemas.openxmlformats.org/officeDocument/2006/relationships/tags" Target="../tags/tag379.xml"/><Relationship Id="rId9" Type="http://schemas.openxmlformats.org/officeDocument/2006/relationships/tags" Target="../tags/tag38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tags" Target="../tags/tag387.xml"/><Relationship Id="rId7" Type="http://schemas.openxmlformats.org/officeDocument/2006/relationships/slideLayout" Target="../slideLayouts/slideLayout24.xml"/><Relationship Id="rId2" Type="http://schemas.openxmlformats.org/officeDocument/2006/relationships/tags" Target="../tags/tag386.xml"/><Relationship Id="rId1" Type="http://schemas.openxmlformats.org/officeDocument/2006/relationships/tags" Target="../tags/tag385.xml"/><Relationship Id="rId6" Type="http://schemas.openxmlformats.org/officeDocument/2006/relationships/tags" Target="../tags/tag390.xml"/><Relationship Id="rId5" Type="http://schemas.openxmlformats.org/officeDocument/2006/relationships/tags" Target="../tags/tag389.xml"/><Relationship Id="rId4" Type="http://schemas.openxmlformats.org/officeDocument/2006/relationships/tags" Target="../tags/tag38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tags" Target="../tags/tag393.xml"/><Relationship Id="rId7" Type="http://schemas.openxmlformats.org/officeDocument/2006/relationships/tags" Target="../tags/tag397.xml"/><Relationship Id="rId2" Type="http://schemas.openxmlformats.org/officeDocument/2006/relationships/tags" Target="../tags/tag392.xml"/><Relationship Id="rId1" Type="http://schemas.openxmlformats.org/officeDocument/2006/relationships/tags" Target="../tags/tag391.xml"/><Relationship Id="rId6" Type="http://schemas.openxmlformats.org/officeDocument/2006/relationships/tags" Target="../tags/tag396.xml"/><Relationship Id="rId5" Type="http://schemas.openxmlformats.org/officeDocument/2006/relationships/tags" Target="../tags/tag395.xml"/><Relationship Id="rId4" Type="http://schemas.openxmlformats.org/officeDocument/2006/relationships/tags" Target="../tags/tag394.xml"/><Relationship Id="rId9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405.xml"/><Relationship Id="rId13" Type="http://schemas.openxmlformats.org/officeDocument/2006/relationships/tags" Target="../tags/tag410.xml"/><Relationship Id="rId18" Type="http://schemas.openxmlformats.org/officeDocument/2006/relationships/image" Target="../media/image28.jpeg"/><Relationship Id="rId3" Type="http://schemas.openxmlformats.org/officeDocument/2006/relationships/tags" Target="../tags/tag400.xml"/><Relationship Id="rId7" Type="http://schemas.openxmlformats.org/officeDocument/2006/relationships/tags" Target="../tags/tag404.xml"/><Relationship Id="rId12" Type="http://schemas.openxmlformats.org/officeDocument/2006/relationships/tags" Target="../tags/tag409.xml"/><Relationship Id="rId17" Type="http://schemas.openxmlformats.org/officeDocument/2006/relationships/image" Target="../media/image27.jpeg"/><Relationship Id="rId2" Type="http://schemas.openxmlformats.org/officeDocument/2006/relationships/tags" Target="../tags/tag399.xml"/><Relationship Id="rId16" Type="http://schemas.openxmlformats.org/officeDocument/2006/relationships/image" Target="../media/image26.jpeg"/><Relationship Id="rId1" Type="http://schemas.openxmlformats.org/officeDocument/2006/relationships/tags" Target="../tags/tag398.xml"/><Relationship Id="rId6" Type="http://schemas.openxmlformats.org/officeDocument/2006/relationships/tags" Target="../tags/tag403.xml"/><Relationship Id="rId11" Type="http://schemas.openxmlformats.org/officeDocument/2006/relationships/tags" Target="../tags/tag408.xml"/><Relationship Id="rId5" Type="http://schemas.openxmlformats.org/officeDocument/2006/relationships/tags" Target="../tags/tag402.xml"/><Relationship Id="rId15" Type="http://schemas.openxmlformats.org/officeDocument/2006/relationships/slideLayout" Target="../slideLayouts/slideLayout26.xml"/><Relationship Id="rId10" Type="http://schemas.openxmlformats.org/officeDocument/2006/relationships/tags" Target="../tags/tag407.xml"/><Relationship Id="rId19" Type="http://schemas.openxmlformats.org/officeDocument/2006/relationships/image" Target="../media/image29.jpeg"/><Relationship Id="rId4" Type="http://schemas.openxmlformats.org/officeDocument/2006/relationships/tags" Target="../tags/tag401.xml"/><Relationship Id="rId9" Type="http://schemas.openxmlformats.org/officeDocument/2006/relationships/tags" Target="../tags/tag406.xml"/><Relationship Id="rId14" Type="http://schemas.openxmlformats.org/officeDocument/2006/relationships/tags" Target="../tags/tag41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419.xml"/><Relationship Id="rId13" Type="http://schemas.openxmlformats.org/officeDocument/2006/relationships/tags" Target="../tags/tag424.xml"/><Relationship Id="rId3" Type="http://schemas.openxmlformats.org/officeDocument/2006/relationships/tags" Target="../tags/tag414.xml"/><Relationship Id="rId7" Type="http://schemas.openxmlformats.org/officeDocument/2006/relationships/tags" Target="../tags/tag418.xml"/><Relationship Id="rId12" Type="http://schemas.openxmlformats.org/officeDocument/2006/relationships/tags" Target="../tags/tag423.xml"/><Relationship Id="rId17" Type="http://schemas.openxmlformats.org/officeDocument/2006/relationships/image" Target="../media/image30.jpeg"/><Relationship Id="rId2" Type="http://schemas.openxmlformats.org/officeDocument/2006/relationships/tags" Target="../tags/tag413.xml"/><Relationship Id="rId16" Type="http://schemas.openxmlformats.org/officeDocument/2006/relationships/slideLayout" Target="../slideLayouts/slideLayout27.xml"/><Relationship Id="rId1" Type="http://schemas.openxmlformats.org/officeDocument/2006/relationships/tags" Target="../tags/tag412.xml"/><Relationship Id="rId6" Type="http://schemas.openxmlformats.org/officeDocument/2006/relationships/tags" Target="../tags/tag417.xml"/><Relationship Id="rId11" Type="http://schemas.openxmlformats.org/officeDocument/2006/relationships/tags" Target="../tags/tag422.xml"/><Relationship Id="rId5" Type="http://schemas.openxmlformats.org/officeDocument/2006/relationships/tags" Target="../tags/tag416.xml"/><Relationship Id="rId15" Type="http://schemas.openxmlformats.org/officeDocument/2006/relationships/tags" Target="../tags/tag426.xml"/><Relationship Id="rId10" Type="http://schemas.openxmlformats.org/officeDocument/2006/relationships/tags" Target="../tags/tag421.xml"/><Relationship Id="rId4" Type="http://schemas.openxmlformats.org/officeDocument/2006/relationships/tags" Target="../tags/tag415.xml"/><Relationship Id="rId9" Type="http://schemas.openxmlformats.org/officeDocument/2006/relationships/tags" Target="../tags/tag420.xml"/><Relationship Id="rId14" Type="http://schemas.openxmlformats.org/officeDocument/2006/relationships/tags" Target="../tags/tag42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434.xml"/><Relationship Id="rId13" Type="http://schemas.openxmlformats.org/officeDocument/2006/relationships/tags" Target="../tags/tag439.xml"/><Relationship Id="rId18" Type="http://schemas.openxmlformats.org/officeDocument/2006/relationships/image" Target="../media/image33.jpeg"/><Relationship Id="rId3" Type="http://schemas.openxmlformats.org/officeDocument/2006/relationships/tags" Target="../tags/tag429.xml"/><Relationship Id="rId7" Type="http://schemas.openxmlformats.org/officeDocument/2006/relationships/tags" Target="../tags/tag433.xml"/><Relationship Id="rId12" Type="http://schemas.openxmlformats.org/officeDocument/2006/relationships/tags" Target="../tags/tag438.xml"/><Relationship Id="rId17" Type="http://schemas.openxmlformats.org/officeDocument/2006/relationships/image" Target="../media/image32.jpeg"/><Relationship Id="rId2" Type="http://schemas.openxmlformats.org/officeDocument/2006/relationships/tags" Target="../tags/tag428.xml"/><Relationship Id="rId16" Type="http://schemas.openxmlformats.org/officeDocument/2006/relationships/image" Target="../media/image31.jpeg"/><Relationship Id="rId1" Type="http://schemas.openxmlformats.org/officeDocument/2006/relationships/tags" Target="../tags/tag427.xml"/><Relationship Id="rId6" Type="http://schemas.openxmlformats.org/officeDocument/2006/relationships/tags" Target="../tags/tag432.xml"/><Relationship Id="rId11" Type="http://schemas.openxmlformats.org/officeDocument/2006/relationships/tags" Target="../tags/tag437.xml"/><Relationship Id="rId5" Type="http://schemas.openxmlformats.org/officeDocument/2006/relationships/tags" Target="../tags/tag431.xml"/><Relationship Id="rId15" Type="http://schemas.openxmlformats.org/officeDocument/2006/relationships/slideLayout" Target="../slideLayouts/slideLayout28.xml"/><Relationship Id="rId10" Type="http://schemas.openxmlformats.org/officeDocument/2006/relationships/tags" Target="../tags/tag436.xml"/><Relationship Id="rId4" Type="http://schemas.openxmlformats.org/officeDocument/2006/relationships/tags" Target="../tags/tag430.xml"/><Relationship Id="rId9" Type="http://schemas.openxmlformats.org/officeDocument/2006/relationships/tags" Target="../tags/tag435.xml"/><Relationship Id="rId14" Type="http://schemas.openxmlformats.org/officeDocument/2006/relationships/tags" Target="../tags/tag44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443.xml"/><Relationship Id="rId2" Type="http://schemas.openxmlformats.org/officeDocument/2006/relationships/tags" Target="../tags/tag442.xml"/><Relationship Id="rId1" Type="http://schemas.openxmlformats.org/officeDocument/2006/relationships/tags" Target="../tags/tag441.xml"/><Relationship Id="rId4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96.xml"/><Relationship Id="rId3" Type="http://schemas.openxmlformats.org/officeDocument/2006/relationships/tags" Target="../tags/tag291.xml"/><Relationship Id="rId7" Type="http://schemas.openxmlformats.org/officeDocument/2006/relationships/tags" Target="../tags/tag295.xml"/><Relationship Id="rId2" Type="http://schemas.openxmlformats.org/officeDocument/2006/relationships/tags" Target="../tags/tag290.xml"/><Relationship Id="rId1" Type="http://schemas.openxmlformats.org/officeDocument/2006/relationships/tags" Target="../tags/tag289.xml"/><Relationship Id="rId6" Type="http://schemas.openxmlformats.org/officeDocument/2006/relationships/tags" Target="../tags/tag294.xml"/><Relationship Id="rId11" Type="http://schemas.openxmlformats.org/officeDocument/2006/relationships/slideLayout" Target="../slideLayouts/slideLayout13.xml"/><Relationship Id="rId5" Type="http://schemas.openxmlformats.org/officeDocument/2006/relationships/tags" Target="../tags/tag293.xml"/><Relationship Id="rId10" Type="http://schemas.openxmlformats.org/officeDocument/2006/relationships/tags" Target="../tags/tag298.xml"/><Relationship Id="rId4" Type="http://schemas.openxmlformats.org/officeDocument/2006/relationships/tags" Target="../tags/tag292.xml"/><Relationship Id="rId9" Type="http://schemas.openxmlformats.org/officeDocument/2006/relationships/tags" Target="../tags/tag29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tags" Target="../tags/tag299.xml"/><Relationship Id="rId4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tags" Target="../tags/tag304.xml"/><Relationship Id="rId7" Type="http://schemas.openxmlformats.org/officeDocument/2006/relationships/tags" Target="../tags/tag308.xml"/><Relationship Id="rId2" Type="http://schemas.openxmlformats.org/officeDocument/2006/relationships/tags" Target="../tags/tag303.xml"/><Relationship Id="rId1" Type="http://schemas.openxmlformats.org/officeDocument/2006/relationships/tags" Target="../tags/tag302.xml"/><Relationship Id="rId6" Type="http://schemas.openxmlformats.org/officeDocument/2006/relationships/tags" Target="../tags/tag307.xml"/><Relationship Id="rId5" Type="http://schemas.openxmlformats.org/officeDocument/2006/relationships/tags" Target="../tags/tag306.xml"/><Relationship Id="rId4" Type="http://schemas.openxmlformats.org/officeDocument/2006/relationships/tags" Target="../tags/tag305.xml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16.xml"/><Relationship Id="rId13" Type="http://schemas.openxmlformats.org/officeDocument/2006/relationships/image" Target="../media/image12.jpeg"/><Relationship Id="rId3" Type="http://schemas.openxmlformats.org/officeDocument/2006/relationships/tags" Target="../tags/tag311.xml"/><Relationship Id="rId7" Type="http://schemas.openxmlformats.org/officeDocument/2006/relationships/tags" Target="../tags/tag315.xml"/><Relationship Id="rId12" Type="http://schemas.openxmlformats.org/officeDocument/2006/relationships/image" Target="../media/image11.jpeg"/><Relationship Id="rId2" Type="http://schemas.openxmlformats.org/officeDocument/2006/relationships/tags" Target="../tags/tag310.xml"/><Relationship Id="rId1" Type="http://schemas.openxmlformats.org/officeDocument/2006/relationships/tags" Target="../tags/tag309.xml"/><Relationship Id="rId6" Type="http://schemas.openxmlformats.org/officeDocument/2006/relationships/tags" Target="../tags/tag314.xml"/><Relationship Id="rId11" Type="http://schemas.openxmlformats.org/officeDocument/2006/relationships/slideLayout" Target="../slideLayouts/slideLayout15.xml"/><Relationship Id="rId5" Type="http://schemas.openxmlformats.org/officeDocument/2006/relationships/tags" Target="../tags/tag313.xml"/><Relationship Id="rId10" Type="http://schemas.openxmlformats.org/officeDocument/2006/relationships/tags" Target="../tags/tag318.xml"/><Relationship Id="rId4" Type="http://schemas.openxmlformats.org/officeDocument/2006/relationships/tags" Target="../tags/tag312.xml"/><Relationship Id="rId9" Type="http://schemas.openxmlformats.org/officeDocument/2006/relationships/tags" Target="../tags/tag31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26.xml"/><Relationship Id="rId3" Type="http://schemas.openxmlformats.org/officeDocument/2006/relationships/tags" Target="../tags/tag321.xml"/><Relationship Id="rId7" Type="http://schemas.openxmlformats.org/officeDocument/2006/relationships/tags" Target="../tags/tag325.xml"/><Relationship Id="rId2" Type="http://schemas.openxmlformats.org/officeDocument/2006/relationships/tags" Target="../tags/tag320.xml"/><Relationship Id="rId1" Type="http://schemas.openxmlformats.org/officeDocument/2006/relationships/tags" Target="../tags/tag319.xml"/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10" Type="http://schemas.openxmlformats.org/officeDocument/2006/relationships/image" Target="../media/image13.jpeg"/><Relationship Id="rId4" Type="http://schemas.openxmlformats.org/officeDocument/2006/relationships/tags" Target="../tags/tag322.xml"/><Relationship Id="rId9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34.xml"/><Relationship Id="rId13" Type="http://schemas.openxmlformats.org/officeDocument/2006/relationships/tags" Target="../tags/tag339.xml"/><Relationship Id="rId18" Type="http://schemas.openxmlformats.org/officeDocument/2006/relationships/image" Target="../media/image16.jpeg"/><Relationship Id="rId3" Type="http://schemas.openxmlformats.org/officeDocument/2006/relationships/tags" Target="../tags/tag329.xml"/><Relationship Id="rId7" Type="http://schemas.openxmlformats.org/officeDocument/2006/relationships/tags" Target="../tags/tag333.xml"/><Relationship Id="rId12" Type="http://schemas.openxmlformats.org/officeDocument/2006/relationships/tags" Target="../tags/tag338.xml"/><Relationship Id="rId17" Type="http://schemas.openxmlformats.org/officeDocument/2006/relationships/image" Target="../media/image15.jpeg"/><Relationship Id="rId2" Type="http://schemas.openxmlformats.org/officeDocument/2006/relationships/tags" Target="../tags/tag328.xml"/><Relationship Id="rId16" Type="http://schemas.openxmlformats.org/officeDocument/2006/relationships/image" Target="../media/image14.jpeg"/><Relationship Id="rId1" Type="http://schemas.openxmlformats.org/officeDocument/2006/relationships/tags" Target="../tags/tag327.xml"/><Relationship Id="rId6" Type="http://schemas.openxmlformats.org/officeDocument/2006/relationships/tags" Target="../tags/tag332.xml"/><Relationship Id="rId11" Type="http://schemas.openxmlformats.org/officeDocument/2006/relationships/tags" Target="../tags/tag337.xml"/><Relationship Id="rId5" Type="http://schemas.openxmlformats.org/officeDocument/2006/relationships/tags" Target="../tags/tag331.xml"/><Relationship Id="rId15" Type="http://schemas.openxmlformats.org/officeDocument/2006/relationships/slideLayout" Target="../slideLayouts/slideLayout17.xml"/><Relationship Id="rId10" Type="http://schemas.openxmlformats.org/officeDocument/2006/relationships/tags" Target="../tags/tag336.xml"/><Relationship Id="rId19" Type="http://schemas.openxmlformats.org/officeDocument/2006/relationships/image" Target="../media/image17.jpeg"/><Relationship Id="rId4" Type="http://schemas.openxmlformats.org/officeDocument/2006/relationships/tags" Target="../tags/tag330.xml"/><Relationship Id="rId9" Type="http://schemas.openxmlformats.org/officeDocument/2006/relationships/tags" Target="../tags/tag335.xml"/><Relationship Id="rId14" Type="http://schemas.openxmlformats.org/officeDocument/2006/relationships/tags" Target="../tags/tag34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tags" Target="../tags/tag343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42.xml"/><Relationship Id="rId1" Type="http://schemas.openxmlformats.org/officeDocument/2006/relationships/tags" Target="../tags/tag341.xml"/><Relationship Id="rId6" Type="http://schemas.openxmlformats.org/officeDocument/2006/relationships/tags" Target="../tags/tag346.xml"/><Relationship Id="rId5" Type="http://schemas.openxmlformats.org/officeDocument/2006/relationships/tags" Target="../tags/tag345.xml"/><Relationship Id="rId4" Type="http://schemas.openxmlformats.org/officeDocument/2006/relationships/tags" Target="../tags/tag34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54.xml"/><Relationship Id="rId3" Type="http://schemas.openxmlformats.org/officeDocument/2006/relationships/tags" Target="../tags/tag349.xml"/><Relationship Id="rId7" Type="http://schemas.openxmlformats.org/officeDocument/2006/relationships/tags" Target="../tags/tag353.xml"/><Relationship Id="rId2" Type="http://schemas.openxmlformats.org/officeDocument/2006/relationships/tags" Target="../tags/tag348.xml"/><Relationship Id="rId1" Type="http://schemas.openxmlformats.org/officeDocument/2006/relationships/tags" Target="../tags/tag347.xml"/><Relationship Id="rId6" Type="http://schemas.openxmlformats.org/officeDocument/2006/relationships/tags" Target="../tags/tag352.xml"/><Relationship Id="rId11" Type="http://schemas.openxmlformats.org/officeDocument/2006/relationships/image" Target="../media/image19.jpeg"/><Relationship Id="rId5" Type="http://schemas.openxmlformats.org/officeDocument/2006/relationships/tags" Target="../tags/tag351.xml"/><Relationship Id="rId10" Type="http://schemas.openxmlformats.org/officeDocument/2006/relationships/slideLayout" Target="../slideLayouts/slideLayout19.xml"/><Relationship Id="rId4" Type="http://schemas.openxmlformats.org/officeDocument/2006/relationships/tags" Target="../tags/tag350.xml"/><Relationship Id="rId9" Type="http://schemas.openxmlformats.org/officeDocument/2006/relationships/tags" Target="../tags/tag3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en-US"/>
              <a:t>2025/06/24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6388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5700"/>
              <a:t>第2章 GPT模型文本生成核心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639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汇报人: CAXDING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GPT模型的文本生成过程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0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8" name="图片占位符 17" descr="7aedabeb-2a0e-44a4-8a9a-f6a16057b51e"/>
          <p:cNvPicPr>
            <a:picLocks noGrp="1" noChangeAspect="1"/>
          </p:cNvPicPr>
          <p:nvPr>
            <p:ph type="pic" idx="16391"/>
            <p:custDataLst>
              <p:tags r:id="rId4"/>
            </p:custDataLst>
          </p:nvPr>
        </p:nvPicPr>
        <p:blipFill>
          <a:blip r:embed="rId12"/>
          <a:srcRect t="74" b="74"/>
          <a:stretch>
            <a:fillRect/>
          </a:stretch>
        </p:blipFill>
        <p:spPr>
          <a:xfrm>
            <a:off x="5994400" y="1524000"/>
            <a:ext cx="5588000" cy="2209800"/>
          </a:xfrm>
          <a:custGeom>
            <a:avLst/>
            <a:gdLst>
              <a:gd name="connisteX0" fmla="*/ 0 w 5588000"/>
              <a:gd name="connsiteY0" fmla="*/ 0 h 2209800"/>
              <a:gd name="connisteX1" fmla="*/ 5384800 w 5588000"/>
              <a:gd name="connsiteY1" fmla="*/ 0 h 2209800"/>
              <a:gd name="connisteX2" fmla="*/ 5588000 w 5588000"/>
              <a:gd name="connsiteY2" fmla="*/ 203200 h 2209800"/>
              <a:gd name="connisteX3" fmla="*/ 5588000 w 5588000"/>
              <a:gd name="connsiteY3" fmla="*/ 2006600 h 2209800"/>
              <a:gd name="connisteX4" fmla="*/ 5384800 w 5588000"/>
              <a:gd name="connsiteY4" fmla="*/ 2209800 h 2209800"/>
              <a:gd name="connisteX5" fmla="*/ 0 w 5588000"/>
              <a:gd name="connsiteY5" fmla="*/ 2209800 h 2209800"/>
              <a:gd name="connisteX6" fmla="*/ 0 w 5588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0"/>
                </a:move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GPT生成机制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自回归策略构建，依据前序词预测后续词，确保文本连贯性与意义一致性。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9" name="图片占位符 18" descr="9bb2701a-74cb-4225-9b6e-06aa2ce2e371"/>
          <p:cNvPicPr>
            <a:picLocks noGrp="1"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13"/>
          <a:srcRect t="74" b="74"/>
          <a:stretch>
            <a:fillRect/>
          </a:stretch>
        </p:blipFill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解码策略对比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Greedy Search追求最高概率词，快速但局限；Beam Search多路径探索，优化生成质量。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GPT模型的文本生成过程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09600" y="4826000"/>
            <a:ext cx="4876800" cy="1422400"/>
            <a:chOff x="960" y="7600"/>
            <a:chExt cx="7680" cy="2240"/>
          </a:xfrm>
        </p:grpSpPr>
      </p:grpSp>
      <p:pic>
        <p:nvPicPr>
          <p:cNvPr id="11" name="内容占位符 10" descr="ea70f69f-8451-44e7-bf48-f58ad00584fe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l="579" r="579"/>
          <a:stretch>
            <a:fillRect/>
          </a:stretch>
        </p:blipFill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GPT2文本生成过程详解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GPT-2通过自回归与单向注意力机制，基于上下文生成新词，循环至文本完成。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500"/>
              <a:t>GPT模型的文本生成过程：好的，我需要处理用户的标题提炼任务。首先，用户要求将标题精简到20个汉字或10个英文单词以内，若原题已符合则直接输出。原题是“Greedy Search和Beam Search算法的实现与对比”，需检查字数。
中文部分“Greedy Search和Beam Search算法的实现与对比”有20字，英文部分“Greedy Search and Beam Search”有10词。根据规则，若原题符合则无需修改。但用户示例显示可能希望更简短，如“贪心与束搜索算法实现对比”，但原题已符合字数限制。
需确认是否必须精简。原题中文部分正好20字，英文部分10词，符合要求。因此直接输出原题即可，无需改动。
&lt;/think&gt;
Greedy Search和Beam Search算法实现对比</a:t>
            </a:r>
          </a:p>
        </p:txBody>
      </p:sp>
      <p:sp>
        <p:nvSpPr>
          <p:cNvPr id="3" name="装饰  1"/>
          <p:cNvSpPr>
            <a:spLocks noGrp="1"/>
          </p:cNvSpPr>
          <p:nvPr>
            <p:ph type="body" idx="16387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>
              <a:spcBef>
                <a:spcPct val="42000"/>
              </a:spcBef>
              <a:spcAft>
                <a:spcPct val="42000"/>
              </a:spcAft>
            </a:pPr>
            <a:r>
              <a:rPr lang="zh-CN" altLang="en-US" sz="2400"/>
              <a:t>解码策略的重要性</a:t>
            </a:r>
          </a:p>
          <a:p>
            <a:pPr>
              <a:spcAft>
                <a:spcPct val="63000"/>
              </a:spcAft>
            </a:pPr>
            <a:r>
              <a:rPr lang="zh-CN" altLang="en-US"/>
              <a:t>解码策略影响文本生成质量，Greedy Search易致局部最优，文本质量欠佳。</a:t>
            </a:r>
          </a:p>
          <a:p>
            <a:pPr>
              <a:spcBef>
                <a:spcPct val="42000"/>
              </a:spcBef>
              <a:spcAft>
                <a:spcPct val="42000"/>
              </a:spcAft>
            </a:pPr>
            <a:r>
              <a:rPr lang="zh-CN" altLang="en-US" sz="2400"/>
              <a:t>Greedy Search局部最优</a:t>
            </a:r>
          </a:p>
          <a:p>
            <a:pPr>
              <a:spcAft>
                <a:spcPct val="63000"/>
              </a:spcAft>
            </a:pPr>
            <a:r>
              <a:rPr lang="zh-CN" altLang="en-US"/>
              <a:t>贪心搜索如挑水果，追求当下最优，忽略全局最佳，快速但可能错失更佳组合。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2700"/>
              <a:t>Greedy Search和Beam Search算法实现对比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09600" y="2057400"/>
            <a:ext cx="10668000" cy="3886200"/>
            <a:chOff x="960" y="3240"/>
            <a:chExt cx="16800" cy="612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Beam Search：追求整体最优的策略</a:t>
            </a:r>
          </a:p>
        </p:txBody>
      </p:sp>
      <p:pic>
        <p:nvPicPr>
          <p:cNvPr id="14" name="内容占位符 13" descr="a24bf9da-acc5-4118-8f8e-7d6eb298ebcd"/>
          <p:cNvPicPr>
            <a:picLocks noGrp="1" noChangeAspect="1"/>
          </p:cNvPicPr>
          <p:nvPr>
            <p:ph idx="16391"/>
            <p:custDataLst>
              <p:tags r:id="rId4"/>
            </p:custDataLst>
          </p:nvPr>
        </p:nvPicPr>
        <p:blipFill>
          <a:blip r:embed="rId11"/>
          <a:srcRect l="693" r="693"/>
          <a:stretch>
            <a:fillRect/>
          </a:stretch>
        </p:blipFill>
        <p:spPr>
          <a:xfrm>
            <a:off x="4648200" y="609600"/>
            <a:ext cx="6934200" cy="3251200"/>
          </a:xfrm>
          <a:custGeom>
            <a:avLst/>
            <a:gdLst>
              <a:gd name="connisteX0" fmla="*/ 0 w 6934200"/>
              <a:gd name="connsiteY0" fmla="*/ 203200 h 3251200"/>
              <a:gd name="connisteX1" fmla="*/ 203200 w 6934200"/>
              <a:gd name="connsiteY1" fmla="*/ 0 h 3251200"/>
              <a:gd name="connisteX2" fmla="*/ 6731000 w 6934200"/>
              <a:gd name="connsiteY2" fmla="*/ 0 h 3251200"/>
              <a:gd name="connisteX3" fmla="*/ 6934200 w 6934200"/>
              <a:gd name="connsiteY3" fmla="*/ 203200 h 3251200"/>
              <a:gd name="connisteX4" fmla="*/ 6934200 w 6934200"/>
              <a:gd name="connsiteY4" fmla="*/ 3251200 h 3251200"/>
              <a:gd name="connisteX5" fmla="*/ 0 w 6934200"/>
              <a:gd name="connsiteY5" fmla="*/ 3251200 h 3251200"/>
              <a:gd name="connisteX6" fmla="*/ 0 w 69342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ph type="body" idx="16392" hasCustomPrompt="1"/>
            <p:custDataLst>
              <p:tags r:id="rId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算法实现对比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Greedy Search逐层选择局部最优解，Beam Search保留多路径组合，通过全局评估筛选最佳方案，兼顾效率与多样性。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文本生成策略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贪心算法单步取最优，束搜索多路径并行筛选，最终基于整体质量评估选择最适搭配，平衡速度与结果丰富性。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Greedy Search和Beam Search算法实现对比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09600" y="1524000"/>
            <a:ext cx="10972800" cy="1473200"/>
            <a:chOff x="960" y="2400"/>
            <a:chExt cx="17280" cy="2320"/>
          </a:xfrm>
        </p:grpSpPr>
      </p:grpSp>
      <p:pic>
        <p:nvPicPr>
          <p:cNvPr id="11" name="内容占位符 10" descr="9ad3f52d-6b00-404b-9c8d-072d6c745ff3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t="163" b="163"/>
          <a:stretch>
            <a:fillRect/>
          </a:stretch>
        </p:blipFill>
        <p:spPr>
          <a:xfrm>
            <a:off x="609600" y="3149600"/>
            <a:ext cx="10972800" cy="3098800"/>
          </a:xfrm>
          <a:custGeom>
            <a:avLst/>
            <a:gdLst>
              <a:gd name="connisteX0" fmla="*/ 0 w 10972800"/>
              <a:gd name="connsiteY0" fmla="*/ 203200 h 3098800"/>
              <a:gd name="connisteX1" fmla="*/ 203200 w 10972800"/>
              <a:gd name="connsiteY1" fmla="*/ 0 h 3098800"/>
              <a:gd name="connisteX2" fmla="*/ 10769600 w 10972800"/>
              <a:gd name="connsiteY2" fmla="*/ 0 h 3098800"/>
              <a:gd name="connisteX3" fmla="*/ 10972800 w 10972800"/>
              <a:gd name="connsiteY3" fmla="*/ 203200 h 3098800"/>
              <a:gd name="connisteX4" fmla="*/ 10972800 w 10972800"/>
              <a:gd name="connsiteY4" fmla="*/ 2895600 h 3098800"/>
              <a:gd name="connisteX5" fmla="*/ 10769600 w 10972800"/>
              <a:gd name="connsiteY5" fmla="*/ 3098800 h 3098800"/>
              <a:gd name="connisteX6" fmla="*/ 203200 w 10972800"/>
              <a:gd name="connsiteY6" fmla="*/ 3098800 h 3098800"/>
              <a:gd name="connisteX7" fmla="*/ 0 w 10972800"/>
              <a:gd name="connsiteY7" fmla="*/ 2895600 h 3098800"/>
              <a:gd name="connisteX8" fmla="*/ 0 w 10972800"/>
              <a:gd name="connsiteY8" fmla="*/ 203200 h 309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09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895600"/>
                </a:lnTo>
                <a:cubicBezTo>
                  <a:pt x="10972800" y="3007824"/>
                  <a:pt x="10881824" y="3098800"/>
                  <a:pt x="10769600" y="3098800"/>
                </a:cubicBezTo>
                <a:lnTo>
                  <a:pt x="203200" y="3098800"/>
                </a:lnTo>
                <a:cubicBezTo>
                  <a:pt x="90976" y="3098800"/>
                  <a:pt x="0" y="3007824"/>
                  <a:pt x="0" y="289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文本生成过程的代码实现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代码实现Greedy Search和Beam Search文本生成，对比两者效果。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模型效果评估与调优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553200" y="2108200"/>
            <a:ext cx="5029200" cy="3556000"/>
            <a:chOff x="10320" y="3320"/>
            <a:chExt cx="7920" cy="5600"/>
          </a:xfrm>
        </p:grpSpPr>
      </p:grpSp>
      <p:pic>
        <p:nvPicPr>
          <p:cNvPr id="12" name="内容占位符 11" descr="8076d84e22a7f8eca0ea69775fb92725"/>
          <p:cNvPicPr>
            <a:picLocks noGrp="1" noChangeAspect="1"/>
          </p:cNvPicPr>
          <p:nvPr>
            <p:ph idx="16390"/>
            <p:custDataLst>
              <p:tags r:id="rId3"/>
            </p:custDataLst>
          </p:nvPr>
        </p:nvPicPr>
        <p:blipFill>
          <a:blip r:embed="rId9"/>
          <a:srcRect l="3548" r="3548"/>
          <a:stretch>
            <a:fillRect/>
          </a:stretch>
        </p:blipFill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模型评估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探讨GPT模型在NLP任务中的质量评估，涉及BLEU、ROUGE及困惑度指标，衡量生成文本的流畅与连贯。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性能调优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分析如何通过微调策略和学习率调整优化GPT模型，以提升生成文本的质量和多样性，满足预期标准。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模型效果评估与调优：模型常见评估方法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pic>
        <p:nvPicPr>
          <p:cNvPr id="28" name="内容占位符 27" descr="489a5c32a85c3dfccbbbd1b1b18613ab"/>
          <p:cNvPicPr>
            <a:picLocks noGrp="1" noChangeAspect="1"/>
          </p:cNvPicPr>
          <p:nvPr>
            <p:ph idx="16394"/>
            <p:custDataLst>
              <p:tags r:id="rId3"/>
            </p:custDataLst>
          </p:nvPr>
        </p:nvPicPr>
        <p:blipFill>
          <a:blip r:embed="rId16"/>
          <a:srcRect l="2404" r="2404"/>
          <a:stretch>
            <a:fillRect/>
          </a:stretch>
        </p:blipFill>
        <p:spPr>
          <a:xfrm>
            <a:off x="609600" y="1524000"/>
            <a:ext cx="2514600" cy="2641600"/>
          </a:xfrm>
          <a:custGeom>
            <a:avLst/>
            <a:gdLst>
              <a:gd name="connisteX0" fmla="*/ 0 w 2514600"/>
              <a:gd name="connsiteY0" fmla="*/ 203200 h 2641600"/>
              <a:gd name="connisteX1" fmla="*/ 203200 w 2514600"/>
              <a:gd name="connsiteY1" fmla="*/ 0 h 2641600"/>
              <a:gd name="connisteX2" fmla="*/ 2311400 w 2514600"/>
              <a:gd name="connsiteY2" fmla="*/ 0 h 2641600"/>
              <a:gd name="connisteX3" fmla="*/ 2514600 w 2514600"/>
              <a:gd name="connsiteY3" fmla="*/ 203200 h 2641600"/>
              <a:gd name="connisteX4" fmla="*/ 2514600 w 2514600"/>
              <a:gd name="connsiteY4" fmla="*/ 2438400 h 2641600"/>
              <a:gd name="connisteX5" fmla="*/ 2311400 w 2514600"/>
              <a:gd name="connsiteY5" fmla="*/ 2641600 h 2641600"/>
              <a:gd name="connisteX6" fmla="*/ 203200 w 2514600"/>
              <a:gd name="connsiteY6" fmla="*/ 2641600 h 2641600"/>
              <a:gd name="connisteX7" fmla="*/ 0 w 2514600"/>
              <a:gd name="connsiteY7" fmla="*/ 2438400 h 2641600"/>
              <a:gd name="connisteX8" fmla="*/ 0 w 25146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438400"/>
                </a:lnTo>
                <a:cubicBezTo>
                  <a:pt x="2514600" y="2550624"/>
                  <a:pt x="2423624" y="2641600"/>
                  <a:pt x="23114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z="2200"/>
              <a:t>评估方法概览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评估模型效果，自然语言处理关键。常用BLEU、ROUGE自动化指标，文本生成任务必备。</a:t>
            </a:r>
          </a:p>
        </p:txBody>
      </p:sp>
      <p:pic>
        <p:nvPicPr>
          <p:cNvPr id="29" name="内容占位符 28" descr="aa1335b6d459c53549a6f528780e4c94"/>
          <p:cNvPicPr>
            <a:picLocks noGrp="1" noChangeAspect="1"/>
          </p:cNvPicPr>
          <p:nvPr>
            <p:ph idx="16395"/>
            <p:custDataLst>
              <p:tags r:id="rId6"/>
            </p:custDataLst>
          </p:nvPr>
        </p:nvPicPr>
        <p:blipFill>
          <a:blip r:embed="rId17"/>
          <a:srcRect l="10327" r="10327"/>
          <a:stretch>
            <a:fillRect/>
          </a:stretch>
        </p:blipFill>
        <p:spPr>
          <a:xfrm>
            <a:off x="3429000" y="1524000"/>
            <a:ext cx="2514600" cy="2641600"/>
          </a:xfrm>
          <a:custGeom>
            <a:avLst/>
            <a:gdLst>
              <a:gd name="connisteX0" fmla="*/ 0 w 2514600"/>
              <a:gd name="connsiteY0" fmla="*/ 203200 h 2641600"/>
              <a:gd name="connisteX1" fmla="*/ 203200 w 2514600"/>
              <a:gd name="connsiteY1" fmla="*/ 0 h 2641600"/>
              <a:gd name="connisteX2" fmla="*/ 2311400 w 2514600"/>
              <a:gd name="connsiteY2" fmla="*/ 0 h 2641600"/>
              <a:gd name="connisteX3" fmla="*/ 2514600 w 2514600"/>
              <a:gd name="connsiteY3" fmla="*/ 203200 h 2641600"/>
              <a:gd name="connisteX4" fmla="*/ 2514600 w 2514600"/>
              <a:gd name="connsiteY4" fmla="*/ 2438400 h 2641600"/>
              <a:gd name="connisteX5" fmla="*/ 2311400 w 2514600"/>
              <a:gd name="connsiteY5" fmla="*/ 2641600 h 2641600"/>
              <a:gd name="connisteX6" fmla="*/ 203200 w 2514600"/>
              <a:gd name="connsiteY6" fmla="*/ 2641600 h 2641600"/>
              <a:gd name="connisteX7" fmla="*/ 0 w 2514600"/>
              <a:gd name="connsiteY7" fmla="*/ 2438400 h 2641600"/>
              <a:gd name="connisteX8" fmla="*/ 0 w 25146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438400"/>
                </a:lnTo>
                <a:cubicBezTo>
                  <a:pt x="2514600" y="2550624"/>
                  <a:pt x="2423624" y="2641600"/>
                  <a:pt x="23114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 sz="2200"/>
              <a:t>BLEU详解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BLEU评估生成文本精度，计算n-gram重合度，衡量与参考文本匹配程度。</a:t>
            </a:r>
          </a:p>
        </p:txBody>
      </p:sp>
      <p:pic>
        <p:nvPicPr>
          <p:cNvPr id="30" name="内容占位符 29" descr="7981a9363fd22af5e2c3fd978d7ad4e2"/>
          <p:cNvPicPr>
            <a:picLocks noGrp="1" noChangeAspect="1"/>
          </p:cNvPicPr>
          <p:nvPr>
            <p:ph idx="16396"/>
            <p:custDataLst>
              <p:tags r:id="rId9"/>
            </p:custDataLst>
          </p:nvPr>
        </p:nvPicPr>
        <p:blipFill>
          <a:blip r:embed="rId18"/>
          <a:srcRect t="4921" b="4921"/>
          <a:stretch>
            <a:fillRect/>
          </a:stretch>
        </p:blipFill>
        <p:spPr>
          <a:xfrm>
            <a:off x="6248400" y="1524000"/>
            <a:ext cx="2514600" cy="2641600"/>
          </a:xfrm>
          <a:custGeom>
            <a:avLst/>
            <a:gdLst>
              <a:gd name="connisteX0" fmla="*/ 0 w 2514600"/>
              <a:gd name="connsiteY0" fmla="*/ 203200 h 2641600"/>
              <a:gd name="connisteX1" fmla="*/ 203200 w 2514600"/>
              <a:gd name="connsiteY1" fmla="*/ 0 h 2641600"/>
              <a:gd name="connisteX2" fmla="*/ 2311400 w 2514600"/>
              <a:gd name="connsiteY2" fmla="*/ 0 h 2641600"/>
              <a:gd name="connisteX3" fmla="*/ 2514600 w 2514600"/>
              <a:gd name="connsiteY3" fmla="*/ 203200 h 2641600"/>
              <a:gd name="connisteX4" fmla="*/ 2514600 w 2514600"/>
              <a:gd name="connsiteY4" fmla="*/ 2438400 h 2641600"/>
              <a:gd name="connisteX5" fmla="*/ 2311400 w 2514600"/>
              <a:gd name="connsiteY5" fmla="*/ 2641600 h 2641600"/>
              <a:gd name="connisteX6" fmla="*/ 203200 w 2514600"/>
              <a:gd name="connsiteY6" fmla="*/ 2641600 h 2641600"/>
              <a:gd name="connisteX7" fmla="*/ 0 w 2514600"/>
              <a:gd name="connsiteY7" fmla="*/ 2438400 h 2641600"/>
              <a:gd name="connisteX8" fmla="*/ 0 w 25146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438400"/>
                </a:lnTo>
                <a:cubicBezTo>
                  <a:pt x="2514600" y="2550624"/>
                  <a:pt x="2423624" y="2641600"/>
                  <a:pt x="23114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 fontScale="97500"/>
          </a:bodyPr>
          <a:lstStyle/>
          <a:p>
            <a:r>
              <a:rPr lang="zh-CN" altLang="en-US"/>
              <a:t>ROUGE与困惑度介绍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ROUGE强调召回率，评估文本覆盖度；困惑度衡量模型生成文本连贯性。</a:t>
            </a:r>
          </a:p>
        </p:txBody>
      </p:sp>
      <p:pic>
        <p:nvPicPr>
          <p:cNvPr id="31" name="内容占位符 30" descr="b448c263a9f11e968735f261d0241fe7"/>
          <p:cNvPicPr>
            <a:picLocks noGrp="1" noChangeAspect="1"/>
          </p:cNvPicPr>
          <p:nvPr>
            <p:ph idx="16397"/>
            <p:custDataLst>
              <p:tags r:id="rId12"/>
            </p:custDataLst>
          </p:nvPr>
        </p:nvPicPr>
        <p:blipFill>
          <a:blip r:embed="rId19"/>
          <a:srcRect t="14993" b="14993"/>
          <a:stretch>
            <a:fillRect/>
          </a:stretch>
        </p:blipFill>
        <p:spPr>
          <a:xfrm>
            <a:off x="9067800" y="1524000"/>
            <a:ext cx="2514600" cy="2641600"/>
          </a:xfrm>
          <a:custGeom>
            <a:avLst/>
            <a:gdLst>
              <a:gd name="connisteX0" fmla="*/ 0 w 2514600"/>
              <a:gd name="connsiteY0" fmla="*/ 203200 h 2641600"/>
              <a:gd name="connisteX1" fmla="*/ 203200 w 2514600"/>
              <a:gd name="connsiteY1" fmla="*/ 0 h 2641600"/>
              <a:gd name="connisteX2" fmla="*/ 2311400 w 2514600"/>
              <a:gd name="connsiteY2" fmla="*/ 0 h 2641600"/>
              <a:gd name="connisteX3" fmla="*/ 2514600 w 2514600"/>
              <a:gd name="connsiteY3" fmla="*/ 203200 h 2641600"/>
              <a:gd name="connisteX4" fmla="*/ 2514600 w 2514600"/>
              <a:gd name="connsiteY4" fmla="*/ 2438400 h 2641600"/>
              <a:gd name="connisteX5" fmla="*/ 2311400 w 2514600"/>
              <a:gd name="connsiteY5" fmla="*/ 2641600 h 2641600"/>
              <a:gd name="connisteX6" fmla="*/ 203200 w 2514600"/>
              <a:gd name="connsiteY6" fmla="*/ 2641600 h 2641600"/>
              <a:gd name="connisteX7" fmla="*/ 0 w 2514600"/>
              <a:gd name="connsiteY7" fmla="*/ 2438400 h 2641600"/>
              <a:gd name="connisteX8" fmla="*/ 0 w 25146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438400"/>
                </a:lnTo>
                <a:cubicBezTo>
                  <a:pt x="2514600" y="2550624"/>
                  <a:pt x="2423624" y="2641600"/>
                  <a:pt x="23114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 sz="2200"/>
              <a:t>代码示例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代码示例：评估生成文本质量，使用BLEU、ROUGE及困惑度。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3000"/>
              <a:t>模型效果评估与调优：基于困惑度（Perplexity）的评估过程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09600" y="4521200"/>
            <a:ext cx="10972800" cy="1727200"/>
            <a:chOff x="960" y="7120"/>
            <a:chExt cx="17280" cy="2720"/>
          </a:xfrm>
        </p:grpSpPr>
      </p:grpSp>
      <p:pic>
        <p:nvPicPr>
          <p:cNvPr id="20" name="内容占位符 19" descr="a8768f2e-e2fb-41b1-91a2-c7a52992ed87"/>
          <p:cNvPicPr>
            <a:picLocks noGrp="1" noChangeAspect="1"/>
          </p:cNvPicPr>
          <p:nvPr>
            <p:ph idx="16394"/>
            <p:custDataLst>
              <p:tags r:id="rId3"/>
            </p:custDataLst>
          </p:nvPr>
        </p:nvPicPr>
        <p:blipFill>
          <a:blip r:embed="rId17"/>
          <a:srcRect l="1278" r="1278"/>
          <a:stretch>
            <a:fillRect/>
          </a:stretch>
        </p:blipFill>
        <p:spPr>
          <a:xfrm>
            <a:off x="609600" y="15240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 sz="1400"/>
              <a:t>评估指标解析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困惑度衡量语言模型生成质量，反映文本连贯性，基于预测概率计算，值越低模型适应性越强。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 sz="1400"/>
              <a:t>性能优化策略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通过参数微调与动态学习率调整，减少过拟合，提升模型收敛速度及生成流畅度。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 sz="1400"/>
              <a:t>评估注意事项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确保数据真实性，避免过拟合干扰，验证评估方法有效性，保障优化过程可靠性。</a:t>
            </a:r>
          </a:p>
        </p:txBody>
      </p:sp>
      <p:sp>
        <p:nvSpPr>
          <p:cNvPr id="13" name="装饰  1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4"/>
            </p:custDataLst>
          </p:nvPr>
        </p:nvSpPr>
        <p:spPr/>
        <p:txBody>
          <a:bodyPr>
            <a:normAutofit fontScale="67500" lnSpcReduction="10000"/>
          </a:bodyPr>
          <a:lstStyle/>
          <a:p>
            <a:r>
              <a:rPr lang="zh-CN" altLang="en-US"/>
              <a:t>困惑度的适用性与局限性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困惑度低不代表文本质量高，应结合其他指标评估。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3000"/>
              <a:t>模型效果评估与调优：基于困惑度（Perplexity）的评估过程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2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5" name="图片占位符 24" descr="7652fbbf-aad6-417c-aaa5-ac1ae0979d6c"/>
          <p:cNvPicPr>
            <a:picLocks noGrp="1" noChangeAspect="1"/>
          </p:cNvPicPr>
          <p:nvPr>
            <p:ph type="pic" idx="16393"/>
            <p:custDataLst>
              <p:tags r:id="rId4"/>
            </p:custDataLst>
          </p:nvPr>
        </p:nvPicPr>
        <p:blipFill>
          <a:blip r:embed="rId16"/>
          <a:srcRect/>
          <a:stretch>
            <a:fillRect/>
          </a:stretch>
        </p:blipFill>
        <p:spPr>
          <a:xfrm>
            <a:off x="914400" y="18034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合理的学习率调整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适度调整学习率，防梯度爆炸，助模型收敛。使用学习率调度器，训练后期稳参数更新。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6" name="图片占位符 25" descr="9b24eccf-2e78-4d51-97c9-0819cec67719"/>
          <p:cNvPicPr>
            <a:picLocks noGrp="1"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17"/>
          <a:srcRect/>
          <a:stretch>
            <a:fillRect/>
          </a:stretch>
        </p:blipFill>
        <p:spPr>
          <a:xfrm>
            <a:off x="914400" y="34290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微调过程中防止过拟合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防止过拟合：低学习率、正则化、数据多样性和增强。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6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7" name="图片占位符 26" descr="37f24fd0-23d5-4ef2-920f-599bcfe9a56d"/>
          <p:cNvPicPr>
            <a:picLocks noGrp="1" noChangeAspect="1"/>
          </p:cNvPicPr>
          <p:nvPr>
            <p:ph type="pic" idx="16397"/>
            <p:custDataLst>
              <p:tags r:id="rId12"/>
            </p:custDataLst>
          </p:nvPr>
        </p:nvPicPr>
        <p:blipFill>
          <a:blip r:embed="rId18"/>
          <a:srcRect/>
          <a:stretch>
            <a:fillRect/>
          </a:stretch>
        </p:blipFill>
        <p:spPr>
          <a:xfrm>
            <a:off x="914400" y="50546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数据集质量对困惑度的影响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清洗数据，提升语言一致性和语义清晰度，降低困惑度。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THE END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6388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6100"/>
              <a:t>谢谢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CONTENTS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070350" y="2971800"/>
            <a:ext cx="3333750" cy="914400"/>
            <a:chOff x="6410" y="4680"/>
            <a:chExt cx="5250" cy="1440"/>
          </a:xfrm>
        </p:grpSpPr>
      </p:grp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4500"/>
              <a:t>目录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4630523" y="1674339"/>
            <a:ext cx="596900" cy="508000"/>
          </a:xfrm>
        </p:spPr>
        <p:txBody>
          <a:bodyPr/>
          <a:lstStyle/>
          <a:p>
            <a:r>
              <a:rPr lang="zh-CN" altLang="en-US" dirty="0"/>
              <a:t>01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89" hasCustomPrompt="1"/>
            <p:custDataLst>
              <p:tags r:id="rId5"/>
            </p:custDataLst>
          </p:nvPr>
        </p:nvSpPr>
        <p:spPr>
          <a:xfrm>
            <a:off x="5421098" y="1547339"/>
            <a:ext cx="73540" cy="3472936"/>
          </a:xfrm>
        </p:spPr>
        <p:txBody>
          <a:bodyPr>
            <a:noAutofit/>
          </a:bodyPr>
          <a:lstStyle/>
          <a:p>
            <a:pPr>
              <a:buNone/>
            </a:pP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>
          <a:xfrm>
            <a:off x="5640173" y="1521939"/>
            <a:ext cx="2324100" cy="914400"/>
          </a:xfrm>
        </p:spPr>
        <p:txBody>
          <a:bodyPr/>
          <a:lstStyle/>
          <a:p>
            <a:r>
              <a:rPr lang="zh-CN" altLang="en-US" dirty="0"/>
              <a:t>GPT模型文本生成核心</a:t>
            </a:r>
          </a:p>
        </p:txBody>
      </p:sp>
      <p:sp>
        <p:nvSpPr>
          <p:cNvPr id="8" name="文本占位符 3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4630523" y="2930609"/>
            <a:ext cx="596900" cy="50800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0" kern="1200" spc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0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9" name="文本占位符 5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5640173" y="2778209"/>
            <a:ext cx="2324100" cy="9144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GPT模型的文本生成过程</a:t>
            </a:r>
            <a:endParaRPr lang="zh-CN" altLang="en-US" dirty="0"/>
          </a:p>
        </p:txBody>
      </p:sp>
      <p:sp>
        <p:nvSpPr>
          <p:cNvPr id="10" name="文本占位符 3"/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4749971" y="4258275"/>
            <a:ext cx="596900" cy="50800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0" kern="1200" spc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0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1" name="文本占位符 5"/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5759621" y="4105875"/>
            <a:ext cx="2324100" cy="9144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模型效果评估与调优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GPT模型文本生成核心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389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GPT-2核心模块解析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648200" y="4775200"/>
            <a:ext cx="6934200" cy="1473200"/>
            <a:chOff x="7320" y="7520"/>
            <a:chExt cx="10920" cy="2320"/>
          </a:xfrm>
        </p:grpSpPr>
      </p:grpSp>
      <p:pic>
        <p:nvPicPr>
          <p:cNvPr id="12" name="内容占位符 11" descr="823fc78c-2004-4019-a54f-d1edc9d33b50"/>
          <p:cNvPicPr>
            <a:picLocks noGrp="1" noChangeAspect="1"/>
          </p:cNvPicPr>
          <p:nvPr>
            <p:ph idx="16390"/>
            <p:custDataLst>
              <p:tags r:id="rId3"/>
            </p:custDataLst>
          </p:nvPr>
        </p:nvPicPr>
        <p:blipFill>
          <a:blip r:embed="rId9"/>
          <a:srcRect l="408" r="408"/>
          <a:stretch>
            <a:fillRect/>
          </a:stretch>
        </p:blipFill>
        <p:spPr>
          <a:xfrm>
            <a:off x="609600" y="609600"/>
            <a:ext cx="10972800" cy="3556000"/>
          </a:xfrm>
          <a:custGeom>
            <a:avLst/>
            <a:gdLst>
              <a:gd name="connisteX0" fmla="*/ 0 w 10972800"/>
              <a:gd name="connsiteY0" fmla="*/ 203200 h 3556000"/>
              <a:gd name="connisteX1" fmla="*/ 203200 w 10972800"/>
              <a:gd name="connsiteY1" fmla="*/ 0 h 3556000"/>
              <a:gd name="connisteX2" fmla="*/ 10769600 w 10972800"/>
              <a:gd name="connsiteY2" fmla="*/ 0 h 3556000"/>
              <a:gd name="connisteX3" fmla="*/ 10972800 w 10972800"/>
              <a:gd name="connsiteY3" fmla="*/ 203200 h 3556000"/>
              <a:gd name="connisteX4" fmla="*/ 10972800 w 10972800"/>
              <a:gd name="connsiteY4" fmla="*/ 3352800 h 3556000"/>
              <a:gd name="connisteX5" fmla="*/ 10769600 w 10972800"/>
              <a:gd name="connsiteY5" fmla="*/ 3556000 h 3556000"/>
              <a:gd name="connisteX6" fmla="*/ 203200 w 10972800"/>
              <a:gd name="connsiteY6" fmla="*/ 3556000 h 3556000"/>
              <a:gd name="connisteX7" fmla="*/ 0 w 10972800"/>
              <a:gd name="connsiteY7" fmla="*/ 3352800 h 3556000"/>
              <a:gd name="connisteX8" fmla="*/ 0 w 109728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352800"/>
                </a:lnTo>
                <a:cubicBezTo>
                  <a:pt x="10972800" y="3465024"/>
                  <a:pt x="10881824" y="3556000"/>
                  <a:pt x="107696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层堆叠结构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层堆叠通过多层Transformer块实现特征抽象，增强模型对上下文的理解能力。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注意力机制实现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多头注意力机制并行捕捉词间关联，支持模型处理长文本依赖关系。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文本生成策略对比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0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8" name="图片占位符 17" descr="0db3d5d9-fd73-4bf2-8d99-5184dfab01da"/>
          <p:cNvPicPr>
            <a:picLocks noGrp="1" noChangeAspect="1"/>
          </p:cNvPicPr>
          <p:nvPr>
            <p:ph type="pic" idx="16391"/>
            <p:custDataLst>
              <p:tags r:id="rId4"/>
            </p:custDataLst>
          </p:nvPr>
        </p:nvPicPr>
        <p:blipFill>
          <a:blip r:embed="rId12"/>
          <a:srcRect t="74" b="74"/>
          <a:stretch>
            <a:fillRect/>
          </a:stretch>
        </p:blipFill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Greedy Search算法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Greedy Search每次选择概率最高的词，生成速度快但多样性受限。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9" name="图片占位符 18" descr="db588093-96fa-4310-9a01-aff7b11da085"/>
          <p:cNvPicPr>
            <a:picLocks noGrp="1"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13"/>
          <a:srcRect t="74" b="74"/>
          <a:stretch>
            <a:fillRect/>
          </a:stretch>
        </p:blipFill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Beam Search优化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Beam Search保留多候选序列，平衡生成质量与计算资源消耗。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模型评估与调优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001000" y="2413000"/>
            <a:ext cx="3124200" cy="2946400"/>
            <a:chOff x="12600" y="3800"/>
            <a:chExt cx="4920" cy="4640"/>
          </a:xfrm>
        </p:grpSpPr>
      </p:grpSp>
      <p:pic>
        <p:nvPicPr>
          <p:cNvPr id="13" name="内容占位符 12" descr="76550086527344b7b9dc353d580c99a3"/>
          <p:cNvPicPr>
            <a:picLocks noGrp="1" noChangeAspect="1"/>
          </p:cNvPicPr>
          <p:nvPr>
            <p:ph idx="16390"/>
            <p:custDataLst>
              <p:tags r:id="rId3"/>
            </p:custDataLst>
          </p:nvPr>
        </p:nvPicPr>
        <p:blipFill>
          <a:blip r:embed="rId10"/>
          <a:srcRect l="1090" r="1090"/>
          <a:stretch>
            <a:fillRect/>
          </a:stretch>
        </p:blipFill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困惑度指标应用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困惑度量化模型预测能力，值越低表明生成文本的连贯性越高。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微调优化策略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基于领域数据调整模型参数，可显著提升特定任务的生成准确率。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GPT-2核心模块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09600" y="2438400"/>
            <a:ext cx="10972800" cy="2895600"/>
            <a:chOff x="960" y="3840"/>
            <a:chExt cx="17280" cy="4560"/>
          </a:xfrm>
        </p:grpSpPr>
      </p:grpSp>
      <p:pic>
        <p:nvPicPr>
          <p:cNvPr id="28" name="图片占位符 27" descr="2affee07-4961-4eed-828f-b201b8839393"/>
          <p:cNvPicPr>
            <a:picLocks noGrp="1" noChangeAspect="1"/>
          </p:cNvPicPr>
          <p:nvPr>
            <p:ph type="pic" idx="16394"/>
            <p:custDataLst>
              <p:tags r:id="rId3"/>
            </p:custDataLst>
          </p:nvPr>
        </p:nvPicPr>
        <p:blipFill>
          <a:blip r:embed="rId16"/>
          <a:srcRect/>
          <a:stretch>
            <a:fillRect/>
          </a:stretch>
        </p:blipFill>
        <p:spPr>
          <a:xfrm>
            <a:off x="609600" y="2438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GPT-2架构深度剖析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层堆叠结构与注意力机制协同作用，构建复杂语言模式理解能力。</a:t>
            </a:r>
          </a:p>
        </p:txBody>
      </p:sp>
      <p:pic>
        <p:nvPicPr>
          <p:cNvPr id="29" name="图片占位符 28" descr="72632ab1-2a58-429c-8f4c-8793f7ac0226"/>
          <p:cNvPicPr>
            <a:picLocks noGrp="1" noChangeAspect="1"/>
          </p:cNvPicPr>
          <p:nvPr>
            <p:ph type="pic" idx="16395"/>
            <p:custDataLst>
              <p:tags r:id="rId6"/>
            </p:custDataLst>
          </p:nvPr>
        </p:nvPicPr>
        <p:blipFill>
          <a:blip r:embed="rId17"/>
          <a:srcRect/>
          <a:stretch>
            <a:fillRect/>
          </a:stretch>
        </p:blipFill>
        <p:spPr>
          <a:xfrm>
            <a:off x="6324600" y="2438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自注意力机制精讲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多头注意力实现并行信息处理，增强文本生成的上下文连贯性和质量。</a:t>
            </a:r>
          </a:p>
        </p:txBody>
      </p:sp>
      <p:pic>
        <p:nvPicPr>
          <p:cNvPr id="30" name="图片占位符 29" descr="d730e7aa-e970-4caa-94ae-4d022fb65474"/>
          <p:cNvPicPr>
            <a:picLocks noGrp="1"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8"/>
          <a:srcRect/>
          <a:stretch>
            <a:fillRect/>
          </a:stretch>
        </p:blipFill>
        <p:spPr>
          <a:xfrm>
            <a:off x="609600" y="4114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前馈神经网络模块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结合自注意力，深化特征表达，捕捉丰富上下文信息。</a:t>
            </a:r>
          </a:p>
        </p:txBody>
      </p:sp>
      <p:pic>
        <p:nvPicPr>
          <p:cNvPr id="31" name="图片占位符 30" descr="1e0d17f6-41be-487f-820b-ca8561696bec"/>
          <p:cNvPicPr>
            <a:picLocks noGrp="1" noChangeAspect="1"/>
          </p:cNvPicPr>
          <p:nvPr>
            <p:ph type="pic" idx="16397"/>
            <p:custDataLst>
              <p:tags r:id="rId12"/>
            </p:custDataLst>
          </p:nvPr>
        </p:nvPicPr>
        <p:blipFill>
          <a:blip r:embed="rId19"/>
          <a:srcRect/>
          <a:stretch>
            <a:fillRect/>
          </a:stretch>
        </p:blipFill>
        <p:spPr>
          <a:xfrm>
            <a:off x="6324600" y="4114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多层特征表达揭秘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通过多层堆叠，GPT-2模型展现卓越的长文本处理与高效建模技术。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GPT-2核心模块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153400" y="4826000"/>
            <a:ext cx="3429000" cy="1422400"/>
            <a:chOff x="12840" y="7600"/>
            <a:chExt cx="5400" cy="2240"/>
          </a:xfrm>
        </p:grpSpPr>
      </p:grpSp>
      <p:pic>
        <p:nvPicPr>
          <p:cNvPr id="11" name="内容占位符 10" descr="f4ebde11-0cf2-40b9-b907-7aa7392533c8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t="67" b="67"/>
          <a:stretch>
            <a:fillRect/>
          </a:stretch>
        </p:blipFill>
        <p:spPr>
          <a:xfrm>
            <a:off x="6096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层堆叠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层堆叠增强GPT-2特征表达，结合自注意力与前馈网络，稳定信息流，捕捉复杂语言结构。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GPT-2核心模块：GPT-2中的注意力机制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09600" y="4470400"/>
            <a:ext cx="10972800" cy="1778000"/>
            <a:chOff x="960" y="7040"/>
            <a:chExt cx="17280" cy="2800"/>
          </a:xfrm>
        </p:grpSpPr>
      </p:grpSp>
      <p:pic>
        <p:nvPicPr>
          <p:cNvPr id="14" name="内容占位符 13" descr="916f2361-a0fe-4be1-bbba-8ddf48ee375c"/>
          <p:cNvPicPr>
            <a:picLocks noGrp="1" noChangeAspect="1"/>
          </p:cNvPicPr>
          <p:nvPr>
            <p:ph idx="16392"/>
            <p:custDataLst>
              <p:tags r:id="rId3"/>
            </p:custDataLst>
          </p:nvPr>
        </p:nvPicPr>
        <p:blipFill>
          <a:blip r:embed="rId11"/>
          <a:srcRect l="662" r="662"/>
          <a:stretch>
            <a:fillRect/>
          </a:stretch>
        </p:blipFill>
        <p:spPr>
          <a:xfrm>
            <a:off x="609600" y="609600"/>
            <a:ext cx="10972800" cy="2336800"/>
          </a:xfrm>
          <a:custGeom>
            <a:avLst/>
            <a:gdLst>
              <a:gd name="connisteX0" fmla="*/ 0 w 10972800"/>
              <a:gd name="connsiteY0" fmla="*/ 203200 h 2336800"/>
              <a:gd name="connisteX1" fmla="*/ 203200 w 10972800"/>
              <a:gd name="connsiteY1" fmla="*/ 0 h 2336800"/>
              <a:gd name="connisteX2" fmla="*/ 10769600 w 10972800"/>
              <a:gd name="connsiteY2" fmla="*/ 0 h 2336800"/>
              <a:gd name="connisteX3" fmla="*/ 10972800 w 10972800"/>
              <a:gd name="connsiteY3" fmla="*/ 203200 h 2336800"/>
              <a:gd name="connisteX4" fmla="*/ 10972800 w 10972800"/>
              <a:gd name="connsiteY4" fmla="*/ 2133600 h 2336800"/>
              <a:gd name="connisteX5" fmla="*/ 10769600 w 10972800"/>
              <a:gd name="connsiteY5" fmla="*/ 2336800 h 2336800"/>
              <a:gd name="connisteX6" fmla="*/ 203200 w 10972800"/>
              <a:gd name="connsiteY6" fmla="*/ 2336800 h 2336800"/>
              <a:gd name="connisteX7" fmla="*/ 0 w 10972800"/>
              <a:gd name="connsiteY7" fmla="*/ 2133600 h 2336800"/>
              <a:gd name="connisteX8" fmla="*/ 0 w 109728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33600"/>
                </a:lnTo>
                <a:cubicBezTo>
                  <a:pt x="10972800" y="2245824"/>
                  <a:pt x="10881824" y="2336800"/>
                  <a:pt x="107696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z="1900"/>
              <a:t>GPT-2的注意力机制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GPT-2采用单向自回归注意力机制，确保生成文本连贯一致，每个位置仅关注其前词汇。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 sz="1900"/>
              <a:t>注意力机制的工作流程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GPT-2通过转换输入为Q、K、V矩阵，计算注意力权重，与值矩阵相乘得到输出，多头注意力增强特征捕捉能力。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 fontScale="87500" lnSpcReduction="20000"/>
          </a:bodyPr>
          <a:lstStyle/>
          <a:p>
            <a:r>
              <a:rPr lang="zh-CN" altLang="en-US"/>
              <a:t>GPT-2注意力机制的代码实现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以下代码实现了GPT-2中的注意力机制，包括单向掩码和多头注意力的具体计算过程。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PRESENTATION_SOURCE" val="WPPAIGenerate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c4868e944797d41acfea7879b30cd784cee8948"/>
  <p:tag name="KSO_WM_NEWLAYOUT_GROUP_ID" val="layout_1-5"/>
  <p:tag name="KSO_WM_NEWLAYOUT_ID" val="slide_f6eba500053b1ebb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25170dc8d0e955d6ea31afec353eda489f4c2cc"/>
  <p:tag name="KSO_WM_NEWLAYOUT_GROUP_ID" val="layout_63"/>
  <p:tag name="KSO_WM_NEWLAYOUT_ID" val="slide_bd0e730e40c5a9b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2e30cd87be5296401f4c56b484edb93bd0e67cb"/>
  <p:tag name="KSO_WM_NEWLAYOUT_GROUP_ID" val="layout_2"/>
  <p:tag name="KSO_WM_NEWLAYOUT_ID" val="slide_b1cc77b2a84ed97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  <p:tag name="KSO_WM_TEMPLATE_INDEX" val="40490363"/>
  <p:tag name="KSO_WM_TEMPLATE_CATEGORY" val="custom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edabf83cea39dcd34d9c26ab5c4a9db5c1adf88"/>
  <p:tag name="KSO_WM_NEWLAYOUT_GROUP_ID" val="layout_60"/>
  <p:tag name="KSO_WM_NEWLAYOUT_ID" val="slide_97cb08961ca0513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"/>
  <p:tag name="KSO_WM_UNIT_TYPE" val="l_i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2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611c2895169590dc7968f91e188f0f99fbf4aa4"/>
  <p:tag name="KSO_WM_NEWLAYOUT_GROUP_ID" val="layout_34"/>
  <p:tag name="KSO_WM_NEWLAYOUT_ID" val="slide_cc11746df3d78de5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2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e4290b9d057c1f37a25ad0e9718f424ef5eaa9a"/>
  <p:tag name="KSO_WM_NEWLAYOUT_GROUP_ID" val="layout_30"/>
  <p:tag name="KSO_WM_NEWLAYOUT_ID" val="slide_a50523c5b4e0dd8f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2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b629a065b4de1426669399c0b5c45940cb620bf"/>
  <p:tag name="KSO_WM_NEWLAYOUT_GROUP_ID" val="layout_51"/>
  <p:tag name="KSO_WM_NEWLAYOUT_ID" val="slide_05fa846ee28ead8f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  <p:tag name="KSO_WM_TEMPLATE_INDEX" val="40490363"/>
  <p:tag name="KSO_WM_TEMPLATE_CATEGORY" val="custom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4a8e2a26fcc2540363a4ab816593ac194821c4f"/>
  <p:tag name="KSO_WM_NEWLAYOUT_GROUP_ID" val="layout_26"/>
  <p:tag name="KSO_WM_NEWLAYOUT_ID" val="slide_f64549512ce8df6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3372b8f2f73cd4f5d3ab3d887dc633f8fc1f4c0"/>
  <p:tag name="KSO_WM_NEWLAYOUT_GROUP_ID" val="layout_6"/>
  <p:tag name="KSO_WM_NEWLAYOUT_ID" val="slide_e6ffcce3354d1ba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ITEMPLATE_STYLE_ID" val="6979662946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c87b674f7fdfb0145c22ed765d3ed5084a33937"/>
  <p:tag name="KSO_WM_NEWLAYOUT_GROUP_ID" val="layout_14"/>
  <p:tag name="KSO_WM_NEWLAYOUT_ID" val="slide_fbd1737be693ef9a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"/>
  <p:tag name="KSO_WM_UNIT_TYPE" val="l_i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36bd037d90c63818413ec4b5f6b3e09cf8ef492"/>
  <p:tag name="KSO_WM_NEWLAYOUT_GROUP_ID" val="layout_7"/>
  <p:tag name="KSO_WM_NEWLAYOUT_ID" val="slide_209649bbdb144638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"/>
  <p:tag name="KSO_WM_UNIT_TYPE" val="l_i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32f75cc33a663f0259841fe251784032f9361c5"/>
  <p:tag name="KSO_WM_NEWLAYOUT_GROUP_ID" val="layout_59"/>
  <p:tag name="KSO_WM_NEWLAYOUT_ID" val="slide_dd04c759eae67f55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3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41063b5ac7fd662df888869badad2e91acffd45"/>
  <p:tag name="KSO_WM_NEWLAYOUT_GROUP_ID" val="layout_65"/>
  <p:tag name="KSO_WM_NEWLAYOUT_ID" val="slide_0ef568bf66c20205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8da809753579b32f31da05f248ffa8c452841c8"/>
  <p:tag name="KSO_WM_NEWLAYOUT_GROUP_ID" val="layout_67"/>
  <p:tag name="KSO_WM_NEWLAYOUT_ID" val="slide_e1fdf888e57aad2f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3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c598718ee216f4eb5fd7047521c03c5bb826789"/>
  <p:tag name="KSO_WM_NEWLAYOUT_GROUP_ID" val="layout_42"/>
  <p:tag name="KSO_WM_NEWLAYOUT_ID" val="slide_2af77e59147e532d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3ea9ee71994b86efdf7c58e3bf41986429b2db6"/>
  <p:tag name="KSO_WM_NEWLAYOUT_GROUP_ID" val="layout_31"/>
  <p:tag name="KSO_WM_NEWLAYOUT_ID" val="slide_d233a04c91228a1b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文本样式"/>
  <p:tag name="KSO_WM_UNIT_ID" val="_4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TEMPLATE_INDEX" val="40490363"/>
  <p:tag name="KSO_WM_TEMPLATE_CATEGORY" val="custom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HAS_MASK" val="0"/>
  <p:tag name="KSO_WM_SLIDE_ID" val="custom40490363_1"/>
  <p:tag name="KSO_WM_SLIDE_INDEX" val="1"/>
  <p:tag name="KSO_WM_SLIDE_ITEM_CNT" val="0"/>
  <p:tag name="KSO_WM_SLIDE_LAYOUT" val="a_f"/>
  <p:tag name="KSO_WM_SLIDE_LAYOUT_CNT" val="1_2"/>
  <p:tag name="KSO_WM_SLIDE_TYPE" val="title"/>
  <p:tag name="KSO_WM_TAG_VERSION" val="3.0"/>
  <p:tag name="KSO_WM_TEMPLATE_CATEGORY" val="custom"/>
  <p:tag name="KSO_WM_TEMPLATE_INDEX" val="40490363"/>
  <p:tag name="KSO_WM_TEMPLATE_MASTER_TYPE" val="0"/>
  <p:tag name="KSO_WM_TEMPLATE_SLIDE_ID" val="slide_d799d37ec7ee1a76"/>
  <p:tag name="KSO_WM_TEMPLATE_SUBCATEGORY" val="29"/>
  <p:tag name="KSO_WM_TEMPLATE_THUMBS_INDEX" val="1、9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e9e686a68873dec2a97aba436c22c4890cdbeec5"/>
  <p:tag name="KSO_WM_NEWLAYOUT_ID" val="1256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BEAUTIFY_FLAG" val="#wm#"/>
  <p:tag name="KSO_WM_FIGMA_FLAG" val="#fgm#"/>
  <p:tag name="KSO_WM_UNIT_INDEX" val="2"/>
  <p:tag name="KSO_WM_UNIT_SUBTYPE" val="b"/>
  <p:tag name="KSO_WM_UNIT_TEXT_TYPE" val="1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1"/>
  <p:tag name="KSO_WM_SLIDE_TYPE" val="contents"/>
  <p:tag name="KSO_WM_TEMPLATE_SUBCATEGORY" val="29"/>
  <p:tag name="KSO_WM_TEMPLATE_FIGMA_ID" val="69796629463"/>
  <p:tag name="KSO_WM_TEMPLATE_SLIDE_ID" val="slide_f6eba500053b1ebb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4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TEMPLATE_INDEX" val="40490363"/>
  <p:tag name="KSO_WM_TEMPLATE_CATEGORY" val="custom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c4868e944797d41acfea7879b30cd784cee8948"/>
  <p:tag name="KSO_WM_NEWLAYOUT_GROUP_ID" val="layout_1-5"/>
  <p:tag name="KSO_WM_NEWLAYOUT_ID" val="slide_f6eba500053b1ebb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SUBTYPE" val="d"/>
  <p:tag name="KSO_WM_UNIT_TYPE" val="l_h_i"/>
  <p:tag name="KSO_WM_FIGMA_FLAG" val="#fgm#"/>
  <p:tag name="KSO_WM_UNIT_PRESET_TEXT" val="01"/>
  <p:tag name="KSO_WM_SLIDE_FIGMA_DIAGRAM" val="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2"/>
  <p:tag name="KSO_WM_UNIT_TYPE" val="l_h_i"/>
  <p:tag name="KSO_WM_FIGMA_DECORATION_INDEX" val="25"/>
  <p:tag name="KSO_WM_FIGMA_FLAG" val="#fgm#"/>
  <p:tag name="KSO_WM_UNIT_PRESET_TEXT" val=" "/>
  <p:tag name="KSO_WM_SLIDE_FIGMA_DIAGRAM" val="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  <p:tag name="KSO_WM_SLIDE_FIGMA_DIAGRAM" val="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SUBTYPE" val="d"/>
  <p:tag name="KSO_WM_UNIT_TYPE" val="l_h_i"/>
  <p:tag name="KSO_WM_FIGMA_FLAG" val="#fgm#"/>
  <p:tag name="KSO_WM_UNIT_PRESET_TEXT" val="01"/>
  <p:tag name="KSO_WM_SLIDE_FIGMA_DIAGRAM" val="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  <p:tag name="KSO_WM_SLIDE_FIGMA_DIAGRAM" val="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SUBTYPE" val="d"/>
  <p:tag name="KSO_WM_UNIT_TYPE" val="l_h_i"/>
  <p:tag name="KSO_WM_FIGMA_FLAG" val="#fgm#"/>
  <p:tag name="KSO_WM_UNIT_PRESET_TEXT" val="01"/>
  <p:tag name="KSO_WM_SLIDE_FIGMA_DIAGRAM" val="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  <p:tag name="KSO_WM_SLIDE_FIGMA_DIAGRAM" val="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HAS_MASK" val="0"/>
  <p:tag name="KSO_WM_SLIDE_ID" val="custom40490363_7"/>
  <p:tag name="KSO_WM_SLIDE_INDEX" val="3"/>
  <p:tag name="KSO_WM_SLIDE_ITEM_CNT" val="0"/>
  <p:tag name="KSO_WM_SLIDE_LAYOUT" val="a_e"/>
  <p:tag name="KSO_WM_SLIDE_LAYOUT_CNT" val="1_1"/>
  <p:tag name="KSO_WM_SLIDE_TYPE" val="sectionTitle"/>
  <p:tag name="KSO_WM_TAG_VERSION" val="3.0"/>
  <p:tag name="KSO_WM_TEMPLATE_MASTER_TYPE" val="0"/>
  <p:tag name="KSO_WM_TEMPLATE_SLIDE_ID" val="slide_d635315789958f2d"/>
  <p:tag name="KSO_WM_TEMPLATE_SUBCATEGORY" val="2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文本样式"/>
  <p:tag name="KSO_WM_UNIT_ID" val="_4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TEMPLATE_INDEX" val="40490363"/>
  <p:tag name="KSO_WM_TEMPLATE_CATEGORY" val="custom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a8c4bec2a5b2a15f148c35cbe0904c818d583a1f"/>
  <p:tag name="KSO_WM_NEWLAYOUT_ID" val="1264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bd0e730e40c5a9b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25170dc8d0e955d6ea31afec353eda489f4c2cc"/>
  <p:tag name="KSO_WM_NEWLAYOUT_GROUP_ID" val="layout_63"/>
  <p:tag name="KSO_WM_NEWLAYOUT_ID" val="slide_bd0e730e40c5a9b1"/>
  <p:tag name="KSO_WM_UNIT_PRESET_TEXT" val="单击此处添加标题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823fc78c-2004-4019-a54f-d1edc9d33b50.jpg?Expires=1782304200&amp;AWSAccessKeyId=AKLT9NSy7kh8TIS1UzNqLRY2&amp;Signature=sXt7a66GqTBkpGy8xuUJeq8tUo8%3D&quot;}*auto_qingqiu_ai_*1750768194996_18.148_815df070a884-slide-3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b1cc77b2a84ed97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4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TEMPLATE_INDEX" val="40490363"/>
  <p:tag name="KSO_WM_TEMPLATE_CATEGORY" val="custom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2e30cd87be5296401f4c56b484edb93bd0e67cb"/>
  <p:tag name="KSO_WM_NEWLAYOUT_GROUP_ID" val="layout_2"/>
  <p:tag name="KSO_WM_NEWLAYOUT_ID" val="slide_b1cc77b2a84ed970"/>
  <p:tag name="KSO_WM_UNIT_PRESET_TEXT" val="单击此处添加标题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0db3d5d9-fd73-4bf2-8d99-5184dfab01da.jpg?Expires=1782304200&amp;AWSAccessKeyId=AKLT9NSy7kh8TIS1UzNqLRY2&amp;Signature=K0HA%2F7EoAptytzJ0OWp78xstbE0%3D&quot;}*auto_qingqiu_ai_*1750768194996_18.148_815df070a884-slide-4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7"/>
  <p:tag name="KSO_WM_FIGMA_FLAG" val="#fgm#"/>
  <p:tag name="KSO_WM_UNIT_PRESET_TEXT" val=" 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db588093-96fa-4310-9a01-aff7b11da085.jpg?Expires=1782304199&amp;AWSAccessKeyId=AKLT9NSy7kh8TIS1UzNqLRY2&amp;Signature=liaJ1sDHabcpuvauKYRndc0tPg0%3D&quot;}*auto_qingqiu_ai_*1750768194996_18.148_815df070a884-slide-4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97cb08961ca0513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edabf83cea39dcd34d9c26ab5c4a9db5c1adf88"/>
  <p:tag name="KSO_WM_NEWLAYOUT_GROUP_ID" val="layout_60"/>
  <p:tag name="KSO_WM_NEWLAYOUT_ID" val="slide_97cb08961ca05133"/>
  <p:tag name="KSO_WM_UNIT_PRESET_TEXT" val="单击此处添加标题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VCG41N1397295486&quot;}*auto_galley_ai_*1750768194996_18.148_815df070a884-slide-5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FIGMA_DECORATION_INDEX" val="18_contentModel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"/>
  <p:tag name="KSO_WM_UNIT_TYPE" val="l_i"/>
  <p:tag name="KSO_WM_UNIT_PRESET_TEXT" val=" 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cc11746df3d78de5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611c2895169590dc7968f91e188f0f99fbf4aa4"/>
  <p:tag name="KSO_WM_NEWLAYOUT_GROUP_ID" val="layout_34"/>
  <p:tag name="KSO_WM_NEWLAYOUT_ID" val="slide_cc11746df3d78de5"/>
  <p:tag name="KSO_WM_UNIT_PRESET_TEXT" val="单击此处添加标题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2affee07-4961-4eed-828f-b201b8839393.jpg?Expires=1782304201&amp;AWSAccessKeyId=AKLT9NSy7kh8TIS1UzNqLRY2&amp;Signature=y7xgqahMr4nGZEpr4m018raR1Mc%3D&quot;}*auto_qingqiu_ai_*1750768194996_18.148_815df070a884-slide-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72632ab1-2a58-429c-8f4c-8793f7ac0226.jpg?Expires=1782304199&amp;AWSAccessKeyId=AKLT9NSy7kh8TIS1UzNqLRY2&amp;Signature=pj4wHfEk0%2B6XbioFXCJio6QVtZo%3D&quot;}*auto_qingqiu_ai_*1750768194996_18.148_815df070a884-slide-6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d730e7aa-e970-4caa-94ae-4d022fb65474.jpg?Expires=1782304200&amp;AWSAccessKeyId=AKLT9NSy7kh8TIS1UzNqLRY2&amp;Signature=mQ8Q0p2JfhNy3TWombQd8go%2F%2Fwg%3D&quot;}*auto_qingqiu_ai_*1750768194996_18.148_815df070a884-slide-6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1e0d17f6-41be-487f-820b-ca8561696bec.jpg?Expires=1782304200&amp;AWSAccessKeyId=AKLT9NSy7kh8TIS1UzNqLRY2&amp;Signature=kbrzts2ysoMpNHvB%2FSTv%2FH3bEj4%3D&quot;}*auto_qingqiu_ai_*1750768194996_18.148_815df070a884-slide-6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此处添加项标题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29463"/>
  <p:tag name="KSO_WM_TEMPLATE_SLIDE_ID" val="slide_a50523c5b4e0dd8f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e4290b9d057c1f37a25ad0e9718f424ef5eaa9a"/>
  <p:tag name="KSO_WM_NEWLAYOUT_GROUP_ID" val="layout_30"/>
  <p:tag name="KSO_WM_NEWLAYOUT_ID" val="slide_a50523c5b4e0dd8f"/>
  <p:tag name="KSO_WM_UNIT_PRESET_TEXT" val="单击此处添加标题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f4ebde11-0cf2-40b9-b907-7aa7392533c8.jpg?Expires=1782304203&amp;AWSAccessKeyId=AKLT9NSy7kh8TIS1UzNqLRY2&amp;Signature=ua04OhjZ6yqc3XD3Ta%2F0EYPkqFg%3D&quot;}*auto_qingqiu_ai_*1750768194996_18.148_815df070a884-slide-7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正文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29463"/>
  <p:tag name="KSO_WM_TEMPLATE_SLIDE_ID" val="slide_05fa846ee28ead8f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b629a065b4de1426669399c0b5c45940cb620bf"/>
  <p:tag name="KSO_WM_NEWLAYOUT_GROUP_ID" val="layout_51"/>
  <p:tag name="KSO_WM_NEWLAYOUT_ID" val="slide_05fa846ee28ead8f"/>
  <p:tag name="KSO_WM_UNIT_PRESET_TEXT" val="单击此处添加标题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916f2361-a0fe-4be1-bbba-8ddf48ee375c.jpg?Expires=1782304201&amp;AWSAccessKeyId=AKLT9NSy7kh8TIS1UzNqLRY2&amp;Signature=tLCQ%2Fa5TbADuybpf8tOZ%2FrMciXc%3D&quot;}*auto_qingqiu_ai_*1750768194996_18.148_815df070a884-slide-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f64549512ce8df6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4a8e2a26fcc2540363a4ab816593ac194821c4f"/>
  <p:tag name="KSO_WM_NEWLAYOUT_GROUP_ID" val="layout_26"/>
  <p:tag name="KSO_WM_NEWLAYOUT_ID" val="slide_f64549512ce8df60"/>
  <p:tag name="KSO_WM_UNIT_PRESET_TEXT" val="单击此处添加标题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7aedabeb-2a0e-44a4-8a9a-f6a16057b51e.jpg?Expires=1782304200&amp;AWSAccessKeyId=AKLT9NSy7kh8TIS1UzNqLRY2&amp;Signature=qkOkTdH9x7zSEEHsgmxTtBWEiRc%3D&quot;}*auto_qingqiu_ai_*1750768194996_18.148_815df070a884-slide-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9bb2701a-74cb-4225-9b6e-06aa2ce2e371.jpg?Expires=1782304202&amp;AWSAccessKeyId=AKLT9NSy7kh8TIS1UzNqLRY2&amp;Signature=1cu%2BuK47VWCPwSTGep%2F4%2B9K6f7k%3D&quot;}*auto_qingqiu_ai_*1750768194996_18.148_815df070a884-slide-9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29463"/>
  <p:tag name="KSO_WM_TEMPLATE_SLIDE_ID" val="slide_e6ffcce3354d1ba7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3372b8f2f73cd4f5d3ab3d887dc633f8fc1f4c0"/>
  <p:tag name="KSO_WM_NEWLAYOUT_GROUP_ID" val="layout_6"/>
  <p:tag name="KSO_WM_NEWLAYOUT_ID" val="slide_e6ffcce3354d1ba7"/>
  <p:tag name="KSO_WM_UNIT_PRESET_TEXT" val="单击此处添加标题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ea70f69f-8451-44e7-bf48-f58ad00584fe.jpg?Expires=1782304206&amp;AWSAccessKeyId=AKLT9NSy7kh8TIS1UzNqLRY2&amp;Signature=L1HQ%2B5DV5hEk0q35qVVhvvP8byI%3D&quot;}*auto_qingqiu_ai_*1750768194996_18.148_815df070a884-slide-1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正文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29463"/>
  <p:tag name="KSO_WM_TEMPLATE_SLIDE_ID" val="slide_fbd1737be693ef9a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c87b674f7fdfb0145c22ed765d3ed5084a33937"/>
  <p:tag name="KSO_WM_NEWLAYOUT_GROUP_ID" val="layout_14"/>
  <p:tag name="KSO_WM_NEWLAYOUT_ID" val="slide_fbd1737be693ef9a"/>
  <p:tag name="KSO_WM_UNIT_PRESET_TEXT" val="单击此处添加标题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FIGMA_DECORATION_INDEX" val="18_contentModel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"/>
  <p:tag name="KSO_WM_UNIT_TYPE" val="l_i"/>
  <p:tag name="KSO_WM_UNIT_PRESET_TEXT" val=" 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209649bbdb144638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36bd037d90c63818413ec4b5f6b3e09cf8ef492"/>
  <p:tag name="KSO_WM_NEWLAYOUT_GROUP_ID" val="layout_7"/>
  <p:tag name="KSO_WM_NEWLAYOUT_ID" val="slide_209649bbdb144638"/>
  <p:tag name="KSO_WM_UNIT_PRESET_TEXT" val="单击此处添加标题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"/>
  <p:tag name="KSO_WM_UNIT_TYPE" val="f"/>
  <p:tag name="KSO_WM_FIGMA_FLAG" val="#fgm#"/>
  <p:tag name="KSO_WM_UNIT_PRESET_TEXT" val="单击此处添加正文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a24bf9da-acc5-4118-8f8e-7d6eb298ebcd.jpg?Expires=1782304205&amp;AWSAccessKeyId=AKLT9NSy7kh8TIS1UzNqLRY2&amp;Signature=691Klitd1fnq2LyYVmJwVK0Ga9g%3D&quot;}*auto_qingqiu_ai_*1750768194996_18.148_815df070a884-slide-1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FIGMA_DECORATION_INDEX" val="18_contentModel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"/>
  <p:tag name="KSO_WM_UNIT_TYPE" val="l_i"/>
  <p:tag name="KSO_WM_UNIT_PRESET_TEXT" val=" 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添加项标题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添加项标题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29463"/>
  <p:tag name="KSO_WM_TEMPLATE_SLIDE_ID" val="slide_dd04c759eae67f55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32f75cc33a663f0259841fe251784032f9361c5"/>
  <p:tag name="KSO_WM_NEWLAYOUT_GROUP_ID" val="layout_59"/>
  <p:tag name="KSO_WM_NEWLAYOUT_ID" val="slide_dd04c759eae67f55"/>
  <p:tag name="KSO_WM_UNIT_PRESET_TEXT" val="单击此处添加标题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9ad3f52d-6b00-404b-9c8d-072d6c745ff3.jpg?Expires=1782304206&amp;AWSAccessKeyId=AKLT9NSy7kh8TIS1UzNqLRY2&amp;Signature=ert54r3Z4QUkybf5Dn%2BadciN9cs%3D&quot;}*auto_qingqiu_ai_*1750768194996_18.148_815df070a884-slide-13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正文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0ef568bf66c20205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41063b5ac7fd662df888869badad2e91acffd45"/>
  <p:tag name="KSO_WM_NEWLAYOUT_GROUP_ID" val="layout_65"/>
  <p:tag name="KSO_WM_NEWLAYOUT_ID" val="slide_0ef568bf66c20205"/>
  <p:tag name="KSO_WM_UNIT_PRESET_TEXT" val="单击此处添加标题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VCG41N1281966691&quot;}*auto_galley_ai_*1750768194996_18.148_815df070a884-slide-14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e1fdf888e57aad2f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8da809753579b32f31da05f248ffa8c452841c8"/>
  <p:tag name="KSO_WM_NEWLAYOUT_GROUP_ID" val="layout_67"/>
  <p:tag name="KSO_WM_NEWLAYOUT_ID" val="slide_e1fdf888e57aad2f"/>
  <p:tag name="KSO_WM_UNIT_PRESET_TEXT" val="单击此处添加标题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4049036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VCG41N1395536717&quot;}*auto_galley_ai_*1750768194996_18.148_815df070a884-slide-15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添加项标题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41N607746374&quot;}*auto_galley_ai_*1750768194996_18.148_815df070a884-slide-15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添加项标题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VCG211394234153&quot;}*auto_galley_ai_*1750768194996_18.148_815df070a884-slide-15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添加项标题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VCG41N1605152723&quot;}*auto_galley_ai_*1750768194996_18.148_815df070a884-slide-1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添加项标题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2af77e59147e532d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c598718ee216f4eb5fd7047521c03c5bb826789"/>
  <p:tag name="KSO_WM_NEWLAYOUT_GROUP_ID" val="layout_42"/>
  <p:tag name="KSO_WM_NEWLAYOUT_ID" val="slide_2af77e59147e532d"/>
  <p:tag name="KSO_WM_UNIT_PRESET_TEXT" val="单击此处添加标题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a8768f2e-e2fb-41b1-91a2-c7a52992ed87.jpg?Expires=1782304206&amp;AWSAccessKeyId=AKLT9NSy7kh8TIS1UzNqLRY2&amp;Signature=KafBt0U%2B2msT0nFV8RuMytaXoGk%3D&quot;}*auto_qingqiu_ai_*1750768194996_18.148_815df070a884-slide-16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9"/>
  <p:tag name="KSO_WM_FIGMA_FLAG" val="#fgm#"/>
  <p:tag name="KSO_WM_UNIT_PRESET_TEXT" val=" 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9"/>
  <p:tag name="KSO_WM_FIGMA_FLAG" val="#fgm#"/>
  <p:tag name="KSO_WM_UNIT_PRESET_TEXT" val=" 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29463"/>
  <p:tag name="KSO_WM_TEMPLATE_SLIDE_ID" val="slide_d233a04c91228a1b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3ea9ee71994b86efdf7c58e3bf41986429b2db6"/>
  <p:tag name="KSO_WM_NEWLAYOUT_GROUP_ID" val="layout_31"/>
  <p:tag name="KSO_WM_NEWLAYOUT_ID" val="slide_d233a04c91228a1b"/>
  <p:tag name="KSO_WM_UNIT_PRESET_TEXT" val="单击此处添加标题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7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7652fbbf-aad6-417c-aaa5-ac1ae0979d6c.jpg?Expires=1782304209&amp;AWSAccessKeyId=AKLT9NSy7kh8TIS1UzNqLRY2&amp;Signature=zrSqTCH%2FFKCakEfQjjH3sg6%2FEsk%3D&quot;}*auto_qingqiu_ai_*1750768194996_18.148_815df070a884-slide-17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9b24eccf-2e78-4d51-97c9-0819cec67719.jpg?Expires=1782304209&amp;AWSAccessKeyId=AKLT9NSy7kh8TIS1UzNqLRY2&amp;Signature=R0E54pWwW4Bw8CcMm34rQ5aBfVg%3D&quot;}*auto_qingqiu_ai_*1750768194996_18.148_815df070a884-slide-17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37f24fd0-23d5-4ef2-920f-599bcfe9a56d.jpg?Expires=1782304208&amp;AWSAccessKeyId=AKLT9NSy7kh8TIS1UzNqLRY2&amp;Signature=kGlLdlrZH4pW4OL5TFp8N%2BTpIh0%3D&quot;}*auto_qingqiu_ai_*1750768194996_18.148_815df070a884-slide-17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HAS_MASK" val="0"/>
  <p:tag name="KSO_WM_SLIDE_ID" val="custom40490363_9"/>
  <p:tag name="KSO_WM_SLIDE_INDEX" val="5"/>
  <p:tag name="KSO_WM_SLIDE_ITEM_CNT" val="0"/>
  <p:tag name="KSO_WM_SLIDE_LAYOUT" val="a_b"/>
  <p:tag name="KSO_WM_SLIDE_LAYOUT_CNT" val="1_1"/>
  <p:tag name="KSO_WM_SLIDE_TYPE" val="endPage"/>
  <p:tag name="KSO_WM_TAG_VERSION" val="3.0"/>
  <p:tag name="KSO_WM_TEMPLATE_MASTER_TYPE" val="0"/>
  <p:tag name="KSO_WM_TEMPLATE_SLIDE_ID" val="slide_2f1bc384a532e0ce"/>
  <p:tag name="KSO_WM_TEMPLATE_SUBCATEGORY" val="29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198bd71a3d77a7223bbf68252b46fa8d38750a69"/>
  <p:tag name="KSO_WM_NEWLAYOUT_ID" val="127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8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4049036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9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9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9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9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9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9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9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e9e686a68873dec2a97aba436c22c4890cdbeec5"/>
  <p:tag name="KSO_WM_NEWLAYOUT_ID" val="1256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BEAUTIFY_FLAG" val="#wm#"/>
  <p:tag name="KSO_WM_FIGMA_FLAG" val="#fgm#"/>
  <p:tag name="KSO_WM_UNIT_INDEX" val="2"/>
  <p:tag name="KSO_WM_UNIT_SUBTYPE" val="b"/>
  <p:tag name="KSO_WM_UNIT_TEXT_TYPE" val="1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0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0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a8c4bec2a5b2a15f148c35cbe0904c818d583a1f"/>
  <p:tag name="KSO_WM_NEWLAYOUT_ID" val="1264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90363"/>
  <p:tag name="KSO_WM_TEMPLATE_CATEGORY" val="custom"/>
  <p:tag name="KSO_WM_TEMPLATE_MASTER_TYPE" val="0"/>
  <p:tag name="KSO_WM_TAG_VERSION" val="3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198bd71a3d77a7223bbf68252b46fa8d38750a69"/>
  <p:tag name="KSO_WM_NEWLAYOUT_ID" val="127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8a0f4f0982a9fac4a5ca212b08b5b4aca254be58"/>
  <p:tag name="KSO_WM_NEWLAYOUT_ID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heme/theme1.xml><?xml version="1.0" encoding="utf-8"?>
<a:theme xmlns:a="http://schemas.openxmlformats.org/drawingml/2006/main" name="Office 主题​​">
  <a:themeElements>
    <a:clrScheme name="自定义 38">
      <a:dk1>
        <a:srgbClr val="000000"/>
      </a:dk1>
      <a:lt1>
        <a:srgbClr val="FFFFFF"/>
      </a:lt1>
      <a:dk2>
        <a:srgbClr val="112D28"/>
      </a:dk2>
      <a:lt2>
        <a:srgbClr val="F1EDE7"/>
      </a:lt2>
      <a:accent1>
        <a:srgbClr val="9A7F5E"/>
      </a:accent1>
      <a:accent2>
        <a:srgbClr val="B82B00"/>
      </a:accent2>
      <a:accent3>
        <a:srgbClr val="5DB28F"/>
      </a:accent3>
      <a:accent4>
        <a:srgbClr val="BB8C70"/>
      </a:accent4>
      <a:accent5>
        <a:srgbClr val="8A8064"/>
      </a:accent5>
      <a:accent6>
        <a:srgbClr val="5491AE"/>
      </a:accent6>
      <a:hlink>
        <a:srgbClr val="0026E5"/>
      </a:hlink>
      <a:folHlink>
        <a:srgbClr val="7E1FAD"/>
      </a:folHlink>
    </a:clrScheme>
    <a:fontScheme name="自定义 10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1075</Words>
  <Application>Microsoft Office PowerPoint</Application>
  <PresentationFormat>宽屏</PresentationFormat>
  <Paragraphs>101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Office 主题​​</vt:lpstr>
      <vt:lpstr>第2章 GPT模型文本生成核心</vt:lpstr>
      <vt:lpstr>目录</vt:lpstr>
      <vt:lpstr>GPT模型文本生成核心</vt:lpstr>
      <vt:lpstr>GPT-2核心模块解析</vt:lpstr>
      <vt:lpstr>文本生成策略对比</vt:lpstr>
      <vt:lpstr>模型评估与调优</vt:lpstr>
      <vt:lpstr>GPT-2核心模块</vt:lpstr>
      <vt:lpstr>GPT-2核心模块</vt:lpstr>
      <vt:lpstr>GPT-2核心模块：GPT-2中的注意力机制</vt:lpstr>
      <vt:lpstr>GPT模型的文本生成过程</vt:lpstr>
      <vt:lpstr>GPT模型的文本生成过程</vt:lpstr>
      <vt:lpstr>GPT模型的文本生成过程：好的，我需要处理用户的标题提炼任务。首先，用户要求将标题精简到20个汉字或10个英文单词以内，若原题已符合则直接输出。原题是“Greedy Search和Beam Search算法的实现与对比”，需检查字数。
中文部分“Greedy Search和Beam Search算法的实现与对比”有20字，英文部分“Greedy Search and Beam Search”有10词。根据规则，若原题符合则无需修改。但用户示例显示可能希望更简短，如“贪心与束搜索算法实现对比”，但原题已符合字数限制。
需确认是否必须精简。原题中文部分正好20字，英文部分10词，符合要求。因此直接输出原题即可，无需改动。
&lt;/think&gt;
Greedy Search和Beam Search算法实现对比</vt:lpstr>
      <vt:lpstr>Greedy Search和Beam Search算法实现对比</vt:lpstr>
      <vt:lpstr>Greedy Search和Beam Search算法实现对比</vt:lpstr>
      <vt:lpstr>模型效果评估与调优</vt:lpstr>
      <vt:lpstr>模型效果评估与调优：模型常见评估方法</vt:lpstr>
      <vt:lpstr>模型效果评估与调优：基于困惑度（Perplexity）的评估过程</vt:lpstr>
      <vt:lpstr>模型效果评估与调优：基于困惑度（Perplexity）的评估过程</vt:lpstr>
      <vt:lpstr>谢谢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156</cp:revision>
  <dcterms:created xsi:type="dcterms:W3CDTF">2019-06-19T02:08:00Z</dcterms:created>
  <dcterms:modified xsi:type="dcterms:W3CDTF">2025-06-25T04:17:07Z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E1E3A851408A4438AA56D08CF7127AF9_11</vt:lpwstr>
  </property>
  <property fmtid="{D5CDD505-2E9C-101B-9397-08002B2CF9AE}" pid="4" name="KSOTemplateUUID">
    <vt:lpwstr>v1.0_ai_69796629463</vt:lpwstr>
  </property>
</Properties>
</file>