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6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image" Target="../media/image8.png"/><Relationship Id="rId3" Type="http://schemas.openxmlformats.org/officeDocument/2006/relationships/tags" Target="../tags/tag67.xml"/><Relationship Id="rId21" Type="http://schemas.openxmlformats.org/officeDocument/2006/relationships/image" Target="../media/image9.png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image" Target="../media/image7.png"/><Relationship Id="rId2" Type="http://schemas.openxmlformats.org/officeDocument/2006/relationships/tags" Target="../tags/tag66.xml"/><Relationship Id="rId16" Type="http://schemas.openxmlformats.org/officeDocument/2006/relationships/image" Target="../media/image6.png"/><Relationship Id="rId20" Type="http://schemas.openxmlformats.org/officeDocument/2006/relationships/image" Target="../media/image5.png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74.xml"/><Relationship Id="rId19" Type="http://schemas.openxmlformats.org/officeDocument/2006/relationships/image" Target="../media/image4.png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image" Target="../media/image5.png"/><Relationship Id="rId2" Type="http://schemas.openxmlformats.org/officeDocument/2006/relationships/tags" Target="../tags/tag80.xml"/><Relationship Id="rId16" Type="http://schemas.openxmlformats.org/officeDocument/2006/relationships/image" Target="../media/image4.png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5" Type="http://schemas.openxmlformats.org/officeDocument/2006/relationships/image" Target="../media/image3.png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10" Type="http://schemas.openxmlformats.org/officeDocument/2006/relationships/tags" Target="../tags/tag100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tags" Target="../tags/tag126.xml"/><Relationship Id="rId5" Type="http://schemas.openxmlformats.org/officeDocument/2006/relationships/tags" Target="../tags/tag120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tags" Target="../tags/tag138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5" Type="http://schemas.openxmlformats.org/officeDocument/2006/relationships/tags" Target="../tags/tag131.xml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5" Type="http://schemas.openxmlformats.org/officeDocument/2006/relationships/tags" Target="../tags/tag143.xml"/><Relationship Id="rId10" Type="http://schemas.openxmlformats.org/officeDocument/2006/relationships/tags" Target="../tags/tag148.xml"/><Relationship Id="rId4" Type="http://schemas.openxmlformats.org/officeDocument/2006/relationships/tags" Target="../tags/tag142.xml"/><Relationship Id="rId9" Type="http://schemas.openxmlformats.org/officeDocument/2006/relationships/tags" Target="../tags/tag147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53.xml"/><Relationship Id="rId9" Type="http://schemas.openxmlformats.org/officeDocument/2006/relationships/tags" Target="../tags/tag158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12" Type="http://schemas.openxmlformats.org/officeDocument/2006/relationships/tags" Target="../tags/tag183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tags" Target="../tags/tag182.xml"/><Relationship Id="rId5" Type="http://schemas.openxmlformats.org/officeDocument/2006/relationships/tags" Target="../tags/tag176.xml"/><Relationship Id="rId10" Type="http://schemas.openxmlformats.org/officeDocument/2006/relationships/tags" Target="../tags/tag181.xml"/><Relationship Id="rId4" Type="http://schemas.openxmlformats.org/officeDocument/2006/relationships/tags" Target="../tags/tag175.xml"/><Relationship Id="rId9" Type="http://schemas.openxmlformats.org/officeDocument/2006/relationships/tags" Target="../tags/tag180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5" Type="http://schemas.openxmlformats.org/officeDocument/2006/relationships/tags" Target="../tags/tag188.xml"/><Relationship Id="rId10" Type="http://schemas.openxmlformats.org/officeDocument/2006/relationships/tags" Target="../tags/tag193.xml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04.xml"/><Relationship Id="rId3" Type="http://schemas.openxmlformats.org/officeDocument/2006/relationships/tags" Target="../tags/tag199.xml"/><Relationship Id="rId7" Type="http://schemas.openxmlformats.org/officeDocument/2006/relationships/tags" Target="../tags/tag203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9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13" Type="http://schemas.openxmlformats.org/officeDocument/2006/relationships/tags" Target="../tags/tag217.xml"/><Relationship Id="rId18" Type="http://schemas.openxmlformats.org/officeDocument/2006/relationships/tags" Target="../tags/tag222.xml"/><Relationship Id="rId3" Type="http://schemas.openxmlformats.org/officeDocument/2006/relationships/tags" Target="../tags/tag207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211.xml"/><Relationship Id="rId12" Type="http://schemas.openxmlformats.org/officeDocument/2006/relationships/tags" Target="../tags/tag216.xml"/><Relationship Id="rId17" Type="http://schemas.openxmlformats.org/officeDocument/2006/relationships/tags" Target="../tags/tag221.xml"/><Relationship Id="rId2" Type="http://schemas.openxmlformats.org/officeDocument/2006/relationships/tags" Target="../tags/tag206.xml"/><Relationship Id="rId16" Type="http://schemas.openxmlformats.org/officeDocument/2006/relationships/tags" Target="../tags/tag220.xml"/><Relationship Id="rId20" Type="http://schemas.openxmlformats.org/officeDocument/2006/relationships/tags" Target="../tags/tag224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tags" Target="../tags/tag215.xml"/><Relationship Id="rId5" Type="http://schemas.openxmlformats.org/officeDocument/2006/relationships/tags" Target="../tags/tag209.xml"/><Relationship Id="rId15" Type="http://schemas.openxmlformats.org/officeDocument/2006/relationships/tags" Target="../tags/tag219.xml"/><Relationship Id="rId10" Type="http://schemas.openxmlformats.org/officeDocument/2006/relationships/tags" Target="../tags/tag214.xml"/><Relationship Id="rId19" Type="http://schemas.openxmlformats.org/officeDocument/2006/relationships/tags" Target="../tags/tag223.xml"/><Relationship Id="rId4" Type="http://schemas.openxmlformats.org/officeDocument/2006/relationships/tags" Target="../tags/tag208.xml"/><Relationship Id="rId9" Type="http://schemas.openxmlformats.org/officeDocument/2006/relationships/tags" Target="../tags/tag213.xml"/><Relationship Id="rId14" Type="http://schemas.openxmlformats.org/officeDocument/2006/relationships/tags" Target="../tags/tag218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3" Type="http://schemas.openxmlformats.org/officeDocument/2006/relationships/tags" Target="../tags/tag227.xml"/><Relationship Id="rId7" Type="http://schemas.openxmlformats.org/officeDocument/2006/relationships/tags" Target="../tags/tag231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9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240.xml"/><Relationship Id="rId13" Type="http://schemas.openxmlformats.org/officeDocument/2006/relationships/tags" Target="../tags/tag245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235.xml"/><Relationship Id="rId7" Type="http://schemas.openxmlformats.org/officeDocument/2006/relationships/tags" Target="../tags/tag239.xml"/><Relationship Id="rId12" Type="http://schemas.openxmlformats.org/officeDocument/2006/relationships/tags" Target="../tags/tag244.xml"/><Relationship Id="rId17" Type="http://schemas.openxmlformats.org/officeDocument/2006/relationships/tags" Target="../tags/tag249.xml"/><Relationship Id="rId2" Type="http://schemas.openxmlformats.org/officeDocument/2006/relationships/tags" Target="../tags/tag234.xml"/><Relationship Id="rId16" Type="http://schemas.openxmlformats.org/officeDocument/2006/relationships/tags" Target="../tags/tag248.xml"/><Relationship Id="rId1" Type="http://schemas.openxmlformats.org/officeDocument/2006/relationships/tags" Target="../tags/tag233.xml"/><Relationship Id="rId6" Type="http://schemas.openxmlformats.org/officeDocument/2006/relationships/tags" Target="../tags/tag238.xml"/><Relationship Id="rId11" Type="http://schemas.openxmlformats.org/officeDocument/2006/relationships/tags" Target="../tags/tag243.xml"/><Relationship Id="rId5" Type="http://schemas.openxmlformats.org/officeDocument/2006/relationships/tags" Target="../tags/tag237.xml"/><Relationship Id="rId15" Type="http://schemas.openxmlformats.org/officeDocument/2006/relationships/tags" Target="../tags/tag247.xml"/><Relationship Id="rId10" Type="http://schemas.openxmlformats.org/officeDocument/2006/relationships/tags" Target="../tags/tag242.xml"/><Relationship Id="rId4" Type="http://schemas.openxmlformats.org/officeDocument/2006/relationships/tags" Target="../tags/tag236.xml"/><Relationship Id="rId9" Type="http://schemas.openxmlformats.org/officeDocument/2006/relationships/tags" Target="../tags/tag241.xml"/><Relationship Id="rId14" Type="http://schemas.openxmlformats.org/officeDocument/2006/relationships/tags" Target="../tags/tag246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257.xml"/><Relationship Id="rId13" Type="http://schemas.openxmlformats.org/officeDocument/2006/relationships/tags" Target="../tags/tag262.xml"/><Relationship Id="rId3" Type="http://schemas.openxmlformats.org/officeDocument/2006/relationships/tags" Target="../tags/tag252.xml"/><Relationship Id="rId7" Type="http://schemas.openxmlformats.org/officeDocument/2006/relationships/tags" Target="../tags/tag256.xml"/><Relationship Id="rId12" Type="http://schemas.openxmlformats.org/officeDocument/2006/relationships/tags" Target="../tags/tag261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251.xml"/><Relationship Id="rId16" Type="http://schemas.openxmlformats.org/officeDocument/2006/relationships/tags" Target="../tags/tag265.xml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11" Type="http://schemas.openxmlformats.org/officeDocument/2006/relationships/tags" Target="../tags/tag260.xml"/><Relationship Id="rId5" Type="http://schemas.openxmlformats.org/officeDocument/2006/relationships/tags" Target="../tags/tag254.xml"/><Relationship Id="rId15" Type="http://schemas.openxmlformats.org/officeDocument/2006/relationships/tags" Target="../tags/tag264.xml"/><Relationship Id="rId10" Type="http://schemas.openxmlformats.org/officeDocument/2006/relationships/tags" Target="../tags/tag259.xml"/><Relationship Id="rId4" Type="http://schemas.openxmlformats.org/officeDocument/2006/relationships/tags" Target="../tags/tag253.xml"/><Relationship Id="rId9" Type="http://schemas.openxmlformats.org/officeDocument/2006/relationships/tags" Target="../tags/tag258.xml"/><Relationship Id="rId14" Type="http://schemas.openxmlformats.org/officeDocument/2006/relationships/tags" Target="../tags/tag263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273.xml"/><Relationship Id="rId13" Type="http://schemas.openxmlformats.org/officeDocument/2006/relationships/tags" Target="../tags/tag278.xml"/><Relationship Id="rId3" Type="http://schemas.openxmlformats.org/officeDocument/2006/relationships/tags" Target="../tags/tag268.xml"/><Relationship Id="rId7" Type="http://schemas.openxmlformats.org/officeDocument/2006/relationships/tags" Target="../tags/tag272.xml"/><Relationship Id="rId12" Type="http://schemas.openxmlformats.org/officeDocument/2006/relationships/tags" Target="../tags/tag277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267.xml"/><Relationship Id="rId16" Type="http://schemas.openxmlformats.org/officeDocument/2006/relationships/tags" Target="../tags/tag281.xml"/><Relationship Id="rId1" Type="http://schemas.openxmlformats.org/officeDocument/2006/relationships/tags" Target="../tags/tag266.xml"/><Relationship Id="rId6" Type="http://schemas.openxmlformats.org/officeDocument/2006/relationships/tags" Target="../tags/tag271.xml"/><Relationship Id="rId11" Type="http://schemas.openxmlformats.org/officeDocument/2006/relationships/tags" Target="../tags/tag276.xml"/><Relationship Id="rId5" Type="http://schemas.openxmlformats.org/officeDocument/2006/relationships/tags" Target="../tags/tag270.xml"/><Relationship Id="rId15" Type="http://schemas.openxmlformats.org/officeDocument/2006/relationships/tags" Target="../tags/tag280.xml"/><Relationship Id="rId10" Type="http://schemas.openxmlformats.org/officeDocument/2006/relationships/tags" Target="../tags/tag275.xml"/><Relationship Id="rId4" Type="http://schemas.openxmlformats.org/officeDocument/2006/relationships/tags" Target="../tags/tag269.xml"/><Relationship Id="rId9" Type="http://schemas.openxmlformats.org/officeDocument/2006/relationships/tags" Target="../tags/tag274.xml"/><Relationship Id="rId14" Type="http://schemas.openxmlformats.org/officeDocument/2006/relationships/tags" Target="../tags/tag27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image" Target="../media/image5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image" Target="../media/image4.png"/><Relationship Id="rId2" Type="http://schemas.openxmlformats.org/officeDocument/2006/relationships/tags" Target="../tags/tag53.xml"/><Relationship Id="rId16" Type="http://schemas.openxmlformats.org/officeDocument/2006/relationships/image" Target="../media/image3.png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image" Target="../media/image2.png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0" y="447675"/>
            <a:ext cx="12191365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30"/>
          <p:cNvSpPr>
            <a:spLocks noChangeAspect="1"/>
          </p:cNvSpPr>
          <p:nvPr userDrawn="1">
            <p:custDataLst>
              <p:tags r:id="rId2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圆角矩形 39"/>
          <p:cNvSpPr/>
          <p:nvPr userDrawn="1">
            <p:custDataLst>
              <p:tags r:id="rId3"/>
            </p:custDataLst>
          </p:nvPr>
        </p:nvSpPr>
        <p:spPr>
          <a:xfrm>
            <a:off x="11954885" y="296100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5资源 2@4x-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6">
            <a:alphaModFix amt="80000"/>
          </a:blip>
          <a:srcRect b="4122"/>
          <a:stretch>
            <a:fillRect/>
          </a:stretch>
        </p:blipFill>
        <p:spPr>
          <a:xfrm>
            <a:off x="0" y="3131185"/>
            <a:ext cx="1506220" cy="3279140"/>
          </a:xfrm>
          <a:prstGeom prst="rect">
            <a:avLst/>
          </a:prstGeom>
        </p:spPr>
      </p:pic>
      <p:pic>
        <p:nvPicPr>
          <p:cNvPr id="13" name="图片 12" descr="3资源 1@4x-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78180" y="448725"/>
            <a:ext cx="1547336" cy="5961600"/>
          </a:xfrm>
          <a:prstGeom prst="rect">
            <a:avLst/>
          </a:prstGeom>
        </p:spPr>
      </p:pic>
      <p:pic>
        <p:nvPicPr>
          <p:cNvPr id="14" name="图片 13" descr="4资源 2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30502" y="1917319"/>
            <a:ext cx="3486656" cy="4493006"/>
          </a:xfrm>
          <a:prstGeom prst="rect">
            <a:avLst/>
          </a:prstGeom>
        </p:spPr>
      </p:pic>
      <p:pic>
        <p:nvPicPr>
          <p:cNvPr id="15" name="图片 14" descr="2资源 4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9">
            <a:alphaModFix amt="20000"/>
          </a:blip>
          <a:stretch>
            <a:fillRect/>
          </a:stretch>
        </p:blipFill>
        <p:spPr>
          <a:xfrm rot="5400000" flipH="1">
            <a:off x="10434003" y="22225"/>
            <a:ext cx="1332230" cy="2182495"/>
          </a:xfrm>
          <a:prstGeom prst="rect">
            <a:avLst/>
          </a:prstGeom>
        </p:spPr>
      </p:pic>
      <p:pic>
        <p:nvPicPr>
          <p:cNvPr id="16" name="图片 15" descr="5资源 1@4x-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20"/>
          <a:srcRect b="27420"/>
          <a:stretch>
            <a:fillRect/>
          </a:stretch>
        </p:blipFill>
        <p:spPr>
          <a:xfrm>
            <a:off x="795655" y="1656715"/>
            <a:ext cx="411490" cy="468000"/>
          </a:xfrm>
          <a:prstGeom prst="rect">
            <a:avLst/>
          </a:prstGeom>
        </p:spPr>
      </p:pic>
      <p:pic>
        <p:nvPicPr>
          <p:cNvPr id="17" name="图片 16" descr="6资源 1@4x-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0" y="4718685"/>
            <a:ext cx="851535" cy="1691640"/>
          </a:xfrm>
          <a:prstGeom prst="rect">
            <a:avLst/>
          </a:prstGeom>
        </p:spPr>
      </p:pic>
      <p:sp>
        <p:nvSpPr>
          <p:cNvPr id="7" name="日期占位符 4"/>
          <p:cNvSpPr>
            <a:spLocks noGrp="1"/>
          </p:cNvSpPr>
          <p:nvPr>
            <p:ph type="dt" sz="half" idx="16385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6386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16387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3"/>
            </p:custDataLst>
          </p:nvPr>
        </p:nvSpPr>
        <p:spPr>
          <a:xfrm>
            <a:off x="4823883" y="3530600"/>
            <a:ext cx="6352117" cy="1524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4"/>
            </p:custDataLst>
          </p:nvPr>
        </p:nvSpPr>
        <p:spPr>
          <a:xfrm>
            <a:off x="9648825" y="1905000"/>
            <a:ext cx="1527175" cy="1524000"/>
          </a:xfrm>
        </p:spPr>
        <p:txBody>
          <a:bodyPr vert="horz" wrap="none" lIns="0" tIns="0" rIns="0" bIns="0" anchor="ctr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1">
                    <a:lumMod val="50000"/>
                    <a:alpha val="8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01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 flipH="1">
            <a:off x="0" y="447675"/>
            <a:ext cx="12190730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2资源 2@4x-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4">
            <a:alphaModFix amt="70000"/>
          </a:blip>
          <a:stretch>
            <a:fillRect/>
          </a:stretch>
        </p:blipFill>
        <p:spPr>
          <a:xfrm>
            <a:off x="3569310" y="2636809"/>
            <a:ext cx="1153740" cy="1216800"/>
          </a:xfrm>
          <a:prstGeom prst="rect">
            <a:avLst/>
          </a:prstGeom>
        </p:spPr>
      </p:pic>
      <p:pic>
        <p:nvPicPr>
          <p:cNvPr id="11" name="图片 10" descr="1资源 2@4x-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905" y="1684972"/>
            <a:ext cx="4129670" cy="4725353"/>
          </a:xfrm>
          <a:prstGeom prst="rect">
            <a:avLst/>
          </a:prstGeom>
        </p:spPr>
      </p:pic>
      <p:sp>
        <p:nvSpPr>
          <p:cNvPr id="12" name="任意多边形 30"/>
          <p:cNvSpPr>
            <a:spLocks noChangeAspect="1"/>
          </p:cNvSpPr>
          <p:nvPr userDrawn="1">
            <p:custDataLst>
              <p:tags r:id="rId4"/>
            </p:custDataLst>
          </p:nvPr>
        </p:nvSpPr>
        <p:spPr>
          <a:xfrm flipH="1">
            <a:off x="207010" y="692785"/>
            <a:ext cx="11776710" cy="547179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圆角矩形 39"/>
          <p:cNvSpPr/>
          <p:nvPr userDrawn="1">
            <p:custDataLst>
              <p:tags r:id="rId5"/>
            </p:custDataLst>
          </p:nvPr>
        </p:nvSpPr>
        <p:spPr>
          <a:xfrm flipH="1">
            <a:off x="11955145" y="3015615"/>
            <a:ext cx="57785" cy="93599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2资源 4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6">
            <a:alphaModFix amt="20000"/>
          </a:blip>
          <a:stretch>
            <a:fillRect/>
          </a:stretch>
        </p:blipFill>
        <p:spPr>
          <a:xfrm rot="5400000" flipH="1">
            <a:off x="10433368" y="22225"/>
            <a:ext cx="1332230" cy="2182495"/>
          </a:xfrm>
          <a:prstGeom prst="rect">
            <a:avLst/>
          </a:prstGeom>
        </p:spPr>
      </p:pic>
      <p:pic>
        <p:nvPicPr>
          <p:cNvPr id="21" name="图片 20" descr="5资源 1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7"/>
          <a:srcRect b="27420"/>
          <a:stretch>
            <a:fillRect/>
          </a:stretch>
        </p:blipFill>
        <p:spPr>
          <a:xfrm>
            <a:off x="1063625" y="1729740"/>
            <a:ext cx="411490" cy="468000"/>
          </a:xfrm>
          <a:prstGeom prst="rect">
            <a:avLst/>
          </a:prstGeom>
        </p:spPr>
      </p:pic>
      <p:sp>
        <p:nvSpPr>
          <p:cNvPr id="7" name="日期占位符 3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Subtitle 19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5726642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2626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2"/>
            </p:custDataLst>
          </p:nvPr>
        </p:nvSpPr>
        <p:spPr>
          <a:xfrm>
            <a:off x="5724878" y="3175000"/>
            <a:ext cx="5451122" cy="1016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513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Title 11"/>
          <p:cNvSpPr>
            <a:spLocks noGrp="1"/>
          </p:cNvSpPr>
          <p:nvPr>
            <p:ph type="ctrTitle" idx="257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2561" hasCustomPrompt="1"/>
            <p:custDataLst>
              <p:tags r:id="rId6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2306" hasCustomPrompt="1"/>
            <p:custDataLst>
              <p:tags r:id="rId7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257" hasCustomPrompt="1"/>
            <p:custDataLst>
              <p:tags r:id="rId8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2561" hasCustomPrompt="1"/>
            <p:custDataLst>
              <p:tags r:id="rId9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2306" hasCustomPrompt="1"/>
            <p:custDataLst>
              <p:tags r:id="rId10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257" hasCustomPrompt="1"/>
            <p:custDataLst>
              <p:tags r:id="rId11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2561" hasCustomPrompt="1"/>
            <p:custDataLst>
              <p:tags r:id="rId12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2306" hasCustomPrompt="1"/>
            <p:custDataLst>
              <p:tags r:id="rId13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257" hasCustomPrompt="1"/>
            <p:custDataLst>
              <p:tags r:id="rId14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2561" hasCustomPrompt="1"/>
            <p:custDataLst>
              <p:tags r:id="rId15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2306" hasCustomPrompt="1"/>
            <p:custDataLst>
              <p:tags r:id="rId16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257" hasCustomPrompt="1"/>
            <p:custDataLst>
              <p:tags r:id="rId17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" y="2184400"/>
            <a:ext cx="10972800" cy="4064000"/>
          </a:xfrm>
          <a:custGeom>
            <a:avLst/>
            <a:gdLst>
              <a:gd name="connisteX0" fmla="*/ 0 w 10972800"/>
              <a:gd name="connsiteY0" fmla="*/ 203200 h 4064000"/>
              <a:gd name="connisteX1" fmla="*/ 203200 w 10972800"/>
              <a:gd name="connsiteY1" fmla="*/ 0 h 4064000"/>
              <a:gd name="connisteX2" fmla="*/ 10769600 w 10972800"/>
              <a:gd name="connsiteY2" fmla="*/ 0 h 4064000"/>
              <a:gd name="connisteX3" fmla="*/ 10972800 w 10972800"/>
              <a:gd name="connsiteY3" fmla="*/ 203200 h 4064000"/>
              <a:gd name="connisteX4" fmla="*/ 10972800 w 10972800"/>
              <a:gd name="connsiteY4" fmla="*/ 3860800 h 4064000"/>
              <a:gd name="connisteX5" fmla="*/ 10769600 w 10972800"/>
              <a:gd name="connsiteY5" fmla="*/ 4064000 h 4064000"/>
              <a:gd name="connisteX6" fmla="*/ 203200 w 10972800"/>
              <a:gd name="connsiteY6" fmla="*/ 4064000 h 4064000"/>
              <a:gd name="connisteX7" fmla="*/ 0 w 10972800"/>
              <a:gd name="connsiteY7" fmla="*/ 3860800 h 4064000"/>
              <a:gd name="connisteX8" fmla="*/ 0 w 10972800"/>
              <a:gd name="connsiteY8" fmla="*/ 203200 h 406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406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860800"/>
                </a:lnTo>
                <a:cubicBezTo>
                  <a:pt x="10972800" y="3973024"/>
                  <a:pt x="10881824" y="4064000"/>
                  <a:pt x="10769600" y="4064000"/>
                </a:cubicBezTo>
                <a:lnTo>
                  <a:pt x="203200" y="4064000"/>
                </a:lnTo>
                <a:cubicBezTo>
                  <a:pt x="90976" y="4064000"/>
                  <a:pt x="0" y="3973024"/>
                  <a:pt x="0" y="3860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46482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800600" y="1117600"/>
            <a:ext cx="30099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84201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572500" y="1117600"/>
            <a:ext cx="30099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5"/>
            </p:custDataLst>
          </p:nvPr>
        </p:nvSpPr>
        <p:spPr>
          <a:xfrm>
            <a:off x="609600" y="1524000"/>
            <a:ext cx="5384800" cy="2209800"/>
          </a:xfrm>
          <a:custGeom>
            <a:avLst/>
            <a:gdLst>
              <a:gd name="connisteX0" fmla="*/ 0 w 5384800"/>
              <a:gd name="connsiteY0" fmla="*/ 203200 h 2209800"/>
              <a:gd name="connisteX1" fmla="*/ 203200 w 5384800"/>
              <a:gd name="connsiteY1" fmla="*/ 0 h 2209800"/>
              <a:gd name="connisteX2" fmla="*/ 5384800 w 5384800"/>
              <a:gd name="connsiteY2" fmla="*/ 0 h 2209800"/>
              <a:gd name="connisteX3" fmla="*/ 5384800 w 5384800"/>
              <a:gd name="connsiteY3" fmla="*/ 2209800 h 2209800"/>
              <a:gd name="connisteX4" fmla="*/ 203200 w 5384800"/>
              <a:gd name="connsiteY4" fmla="*/ 2209800 h 2209800"/>
              <a:gd name="connisteX5" fmla="*/ 0 w 5384800"/>
              <a:gd name="connsiteY5" fmla="*/ 2006600 h 2209800"/>
              <a:gd name="connisteX6" fmla="*/ 0 w 5384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lnTo>
                  <a:pt x="5384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6"/>
            </p:custDataLst>
          </p:nvPr>
        </p:nvSpPr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0447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6035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02400" y="4559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02400" y="51181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6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81534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8153400" y="3403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8305800" y="34036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8305800" y="3911600"/>
            <a:ext cx="3276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81534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8305800" y="51308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305800" y="5638800"/>
            <a:ext cx="3276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46990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" y="6096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4648200" y="47752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648200" y="5334000"/>
            <a:ext cx="3162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8420100" y="47752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8420100" y="5334000"/>
            <a:ext cx="3162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2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3479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35052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35052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64008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64008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92964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3"/>
            </p:custDataLst>
          </p:nvPr>
        </p:nvSpPr>
        <p:spPr>
          <a:xfrm>
            <a:off x="92964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9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5"/>
            </p:custDataLst>
          </p:nvPr>
        </p:nvSpPr>
        <p:spPr>
          <a:xfrm>
            <a:off x="2438400" y="25654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2749550" y="29464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3434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902200"/>
            <a:ext cx="51816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3" hasCustomPrompt="1"/>
            <p:custDataLst>
              <p:tags r:id="rId9"/>
            </p:custDataLst>
          </p:nvPr>
        </p:nvSpPr>
        <p:spPr>
          <a:xfrm>
            <a:off x="8229600" y="25654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0"/>
            </p:custDataLst>
          </p:nvPr>
        </p:nvSpPr>
        <p:spPr>
          <a:xfrm>
            <a:off x="8540750" y="29464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400800" y="43434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400800" y="4902200"/>
            <a:ext cx="51816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1"/>
            </p:custDataLst>
          </p:nvPr>
        </p:nvSpPr>
        <p:spPr>
          <a:xfrm>
            <a:off x="0" y="447675"/>
            <a:ext cx="12190730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30"/>
          <p:cNvSpPr>
            <a:spLocks noChangeAspect="1"/>
          </p:cNvSpPr>
          <p:nvPr userDrawn="1">
            <p:custDataLst>
              <p:tags r:id="rId2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圆角矩形 39"/>
          <p:cNvSpPr/>
          <p:nvPr userDrawn="1">
            <p:custDataLst>
              <p:tags r:id="rId3"/>
            </p:custDataLst>
          </p:nvPr>
        </p:nvSpPr>
        <p:spPr>
          <a:xfrm>
            <a:off x="178810" y="296100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43200" y="2059912"/>
            <a:ext cx="1188000" cy="2512088"/>
          </a:xfrm>
          <a:effectLst>
            <a:outerShdw dist="63500" dir="5400000" algn="ctr" rotWithShape="0">
              <a:schemeClr val="accent1">
                <a:lumMod val="50000"/>
                <a:alpha val="10000"/>
              </a:schemeClr>
            </a:outerShdw>
          </a:effectLst>
        </p:spPr>
        <p:txBody>
          <a:bodyPr wrap="square" lIns="90000" tIns="46800" rIns="90000" bIns="46800" anchor="b">
            <a:normAutofit/>
          </a:bodyPr>
          <a:lstStyle>
            <a:lvl1pPr algn="ctr">
              <a:defRPr sz="7200" b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4648200" y="3911600"/>
            <a:ext cx="3314700" cy="2336800"/>
          </a:xfrm>
          <a:custGeom>
            <a:avLst/>
            <a:gdLst>
              <a:gd name="connisteX0" fmla="*/ 0 w 3314700"/>
              <a:gd name="connsiteY0" fmla="*/ 0 h 2336800"/>
              <a:gd name="connisteX1" fmla="*/ 3314700 w 3314700"/>
              <a:gd name="connsiteY1" fmla="*/ 0 h 2336800"/>
              <a:gd name="connisteX2" fmla="*/ 3314700 w 3314700"/>
              <a:gd name="connsiteY2" fmla="*/ 2133600 h 2336800"/>
              <a:gd name="connisteX3" fmla="*/ 3111500 w 3314700"/>
              <a:gd name="connsiteY3" fmla="*/ 2336800 h 2336800"/>
              <a:gd name="connisteX4" fmla="*/ 203200 w 3314700"/>
              <a:gd name="connsiteY4" fmla="*/ 2336800 h 2336800"/>
              <a:gd name="connisteX5" fmla="*/ 0 w 3314700"/>
              <a:gd name="connsiteY5" fmla="*/ 2133600 h 2336800"/>
              <a:gd name="connisteX6" fmla="*/ 0 w 33147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2336800">
                <a:moveTo>
                  <a:pt x="0" y="0"/>
                </a:moveTo>
                <a:lnTo>
                  <a:pt x="3314700" y="0"/>
                </a:lnTo>
                <a:lnTo>
                  <a:pt x="3314700" y="2133600"/>
                </a:lnTo>
                <a:cubicBezTo>
                  <a:pt x="3314700" y="2245824"/>
                  <a:pt x="3223724" y="2336800"/>
                  <a:pt x="31115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7"/>
            </p:custDataLst>
          </p:nvPr>
        </p:nvSpPr>
        <p:spPr>
          <a:xfrm>
            <a:off x="4648200" y="609600"/>
            <a:ext cx="3314700" cy="3302000"/>
          </a:xfrm>
          <a:custGeom>
            <a:avLst/>
            <a:gdLst>
              <a:gd name="connisteX0" fmla="*/ 0 w 3314700"/>
              <a:gd name="connsiteY0" fmla="*/ 203200 h 3302000"/>
              <a:gd name="connisteX1" fmla="*/ 203200 w 3314700"/>
              <a:gd name="connsiteY1" fmla="*/ 0 h 3302000"/>
              <a:gd name="connisteX2" fmla="*/ 3111500 w 3314700"/>
              <a:gd name="connsiteY2" fmla="*/ 0 h 3302000"/>
              <a:gd name="connisteX3" fmla="*/ 3314700 w 3314700"/>
              <a:gd name="connsiteY3" fmla="*/ 203200 h 3302000"/>
              <a:gd name="connisteX4" fmla="*/ 3314700 w 3314700"/>
              <a:gd name="connsiteY4" fmla="*/ 3302000 h 3302000"/>
              <a:gd name="connisteX5" fmla="*/ 0 w 3314700"/>
              <a:gd name="connsiteY5" fmla="*/ 3302000 h 3302000"/>
              <a:gd name="connisteX6" fmla="*/ 0 w 3314700"/>
              <a:gd name="connsiteY6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302000"/>
                </a:lnTo>
                <a:lnTo>
                  <a:pt x="0" y="330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42164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8267700" y="3911600"/>
            <a:ext cx="3314700" cy="2336800"/>
          </a:xfrm>
          <a:custGeom>
            <a:avLst/>
            <a:gdLst>
              <a:gd name="connisteX0" fmla="*/ 0 w 3314700"/>
              <a:gd name="connsiteY0" fmla="*/ 0 h 2336800"/>
              <a:gd name="connisteX1" fmla="*/ 3314700 w 3314700"/>
              <a:gd name="connsiteY1" fmla="*/ 0 h 2336800"/>
              <a:gd name="connisteX2" fmla="*/ 3314700 w 3314700"/>
              <a:gd name="connsiteY2" fmla="*/ 2133600 h 2336800"/>
              <a:gd name="connisteX3" fmla="*/ 3111500 w 3314700"/>
              <a:gd name="connsiteY3" fmla="*/ 2336800 h 2336800"/>
              <a:gd name="connisteX4" fmla="*/ 203200 w 3314700"/>
              <a:gd name="connsiteY4" fmla="*/ 2336800 h 2336800"/>
              <a:gd name="connisteX5" fmla="*/ 0 w 3314700"/>
              <a:gd name="connsiteY5" fmla="*/ 2133600 h 2336800"/>
              <a:gd name="connisteX6" fmla="*/ 0 w 33147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2336800">
                <a:moveTo>
                  <a:pt x="0" y="0"/>
                </a:moveTo>
                <a:lnTo>
                  <a:pt x="3314700" y="0"/>
                </a:lnTo>
                <a:lnTo>
                  <a:pt x="3314700" y="2133600"/>
                </a:lnTo>
                <a:cubicBezTo>
                  <a:pt x="3314700" y="2245824"/>
                  <a:pt x="3223724" y="2336800"/>
                  <a:pt x="31115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1"/>
            </p:custDataLst>
          </p:nvPr>
        </p:nvSpPr>
        <p:spPr>
          <a:xfrm>
            <a:off x="8267700" y="609600"/>
            <a:ext cx="3314700" cy="3302000"/>
          </a:xfrm>
          <a:custGeom>
            <a:avLst/>
            <a:gdLst>
              <a:gd name="connisteX0" fmla="*/ 0 w 3314700"/>
              <a:gd name="connsiteY0" fmla="*/ 203200 h 3302000"/>
              <a:gd name="connisteX1" fmla="*/ 203200 w 3314700"/>
              <a:gd name="connsiteY1" fmla="*/ 0 h 3302000"/>
              <a:gd name="connisteX2" fmla="*/ 3111500 w 3314700"/>
              <a:gd name="connsiteY2" fmla="*/ 0 h 3302000"/>
              <a:gd name="connisteX3" fmla="*/ 3314700 w 3314700"/>
              <a:gd name="connsiteY3" fmla="*/ 203200 h 3302000"/>
              <a:gd name="connisteX4" fmla="*/ 3314700 w 3314700"/>
              <a:gd name="connsiteY4" fmla="*/ 3302000 h 3302000"/>
              <a:gd name="connisteX5" fmla="*/ 0 w 3314700"/>
              <a:gd name="connsiteY5" fmla="*/ 3302000 h 3302000"/>
              <a:gd name="connisteX6" fmla="*/ 0 w 3314700"/>
              <a:gd name="connsiteY6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302000"/>
                </a:lnTo>
                <a:lnTo>
                  <a:pt x="0" y="330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42164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47244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5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51308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6388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2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>
          <a:xfrm>
            <a:off x="6096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6"/>
            </p:custDataLst>
          </p:nvPr>
        </p:nvSpPr>
        <p:spPr>
          <a:xfrm>
            <a:off x="6096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4165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47244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4290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34290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733800" y="4165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733800" y="47244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62484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4"/>
            </p:custDataLst>
          </p:nvPr>
        </p:nvSpPr>
        <p:spPr>
          <a:xfrm>
            <a:off x="62484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6553200" y="4165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6553200" y="47244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90678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90678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9372600" y="4165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372600" y="47244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8001000" y="29972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8001000" y="3556000"/>
            <a:ext cx="312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15240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5052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6576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36576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64008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532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5532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92964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4488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4488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1_1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5"/>
            </p:custDataLst>
          </p:nvPr>
        </p:nvSpPr>
        <p:spPr>
          <a:xfrm>
            <a:off x="609600" y="1524000"/>
            <a:ext cx="10972800" cy="147320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6"/>
            </p:custDataLst>
          </p:nvPr>
        </p:nvSpPr>
        <p:spPr>
          <a:xfrm>
            <a:off x="914400" y="1803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2082800" y="1854200"/>
            <a:ext cx="91948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2082800" y="2362200"/>
            <a:ext cx="9194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609600" y="3149600"/>
            <a:ext cx="10972800" cy="147320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0"/>
            </p:custDataLst>
          </p:nvPr>
        </p:nvSpPr>
        <p:spPr>
          <a:xfrm>
            <a:off x="914400" y="34290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2082800" y="3479800"/>
            <a:ext cx="91948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2082800" y="3987800"/>
            <a:ext cx="9194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609600" y="4775200"/>
            <a:ext cx="10972800" cy="147320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4"/>
            </p:custDataLst>
          </p:nvPr>
        </p:nvSpPr>
        <p:spPr>
          <a:xfrm>
            <a:off x="914400" y="5054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2082800" y="5105400"/>
            <a:ext cx="91948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2082800" y="5613400"/>
            <a:ext cx="9194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7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133600 h 2336800"/>
              <a:gd name="connisteX5" fmla="*/ 2311400 w 2514600"/>
              <a:gd name="connsiteY5" fmla="*/ 2336800 h 2336800"/>
              <a:gd name="connisteX6" fmla="*/ 203200 w 2514600"/>
              <a:gd name="connsiteY6" fmla="*/ 2336800 h 2336800"/>
              <a:gd name="connisteX7" fmla="*/ 0 w 2514600"/>
              <a:gd name="connsiteY7" fmla="*/ 2133600 h 2336800"/>
              <a:gd name="connisteX8" fmla="*/ 0 w 25146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41656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4724400"/>
            <a:ext cx="251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内容占位符 14"/>
          <p:cNvSpPr>
            <a:spLocks noGrp="1"/>
          </p:cNvSpPr>
          <p:nvPr>
            <p:ph idx="16395" hasCustomPrompt="1"/>
            <p:custDataLst>
              <p:tags r:id="rId8"/>
            </p:custDataLst>
          </p:nvPr>
        </p:nvSpPr>
        <p:spPr>
          <a:xfrm>
            <a:off x="34290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133600 h 2336800"/>
              <a:gd name="connisteX5" fmla="*/ 2311400 w 2514600"/>
              <a:gd name="connsiteY5" fmla="*/ 2336800 h 2336800"/>
              <a:gd name="connisteX6" fmla="*/ 203200 w 2514600"/>
              <a:gd name="connsiteY6" fmla="*/ 2336800 h 2336800"/>
              <a:gd name="connisteX7" fmla="*/ 0 w 2514600"/>
              <a:gd name="connsiteY7" fmla="*/ 2133600 h 2336800"/>
              <a:gd name="connisteX8" fmla="*/ 0 w 25146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429000" y="41656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429000" y="4724400"/>
            <a:ext cx="251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idx="16396" hasCustomPrompt="1"/>
            <p:custDataLst>
              <p:tags r:id="rId11"/>
            </p:custDataLst>
          </p:nvPr>
        </p:nvSpPr>
        <p:spPr>
          <a:xfrm>
            <a:off x="62484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133600 h 2336800"/>
              <a:gd name="connisteX5" fmla="*/ 2311400 w 2514600"/>
              <a:gd name="connsiteY5" fmla="*/ 2336800 h 2336800"/>
              <a:gd name="connisteX6" fmla="*/ 203200 w 2514600"/>
              <a:gd name="connsiteY6" fmla="*/ 2336800 h 2336800"/>
              <a:gd name="connisteX7" fmla="*/ 0 w 2514600"/>
              <a:gd name="connsiteY7" fmla="*/ 2133600 h 2336800"/>
              <a:gd name="connisteX8" fmla="*/ 0 w 25146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248400" y="41656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6248400" y="4724400"/>
            <a:ext cx="251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内容占位符 20"/>
          <p:cNvSpPr>
            <a:spLocks noGrp="1"/>
          </p:cNvSpPr>
          <p:nvPr>
            <p:ph idx="16397" hasCustomPrompt="1"/>
            <p:custDataLst>
              <p:tags r:id="rId14"/>
            </p:custDataLst>
          </p:nvPr>
        </p:nvSpPr>
        <p:spPr>
          <a:xfrm>
            <a:off x="90678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133600 h 2336800"/>
              <a:gd name="connisteX5" fmla="*/ 2311400 w 2514600"/>
              <a:gd name="connsiteY5" fmla="*/ 2336800 h 2336800"/>
              <a:gd name="connisteX6" fmla="*/ 203200 w 2514600"/>
              <a:gd name="connsiteY6" fmla="*/ 2336800 h 2336800"/>
              <a:gd name="connisteX7" fmla="*/ 0 w 2514600"/>
              <a:gd name="connsiteY7" fmla="*/ 2133600 h 2336800"/>
              <a:gd name="connisteX8" fmla="*/ 0 w 25146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067800" y="41656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9067800" y="4724400"/>
            <a:ext cx="251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3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18" y="447675"/>
            <a:ext cx="12191365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2资源 2@4x-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5">
            <a:alphaModFix amt="70000"/>
          </a:blip>
          <a:stretch>
            <a:fillRect/>
          </a:stretch>
        </p:blipFill>
        <p:spPr>
          <a:xfrm flipH="1">
            <a:off x="7443426" y="2550367"/>
            <a:ext cx="1154870" cy="1217993"/>
          </a:xfrm>
          <a:prstGeom prst="rect">
            <a:avLst/>
          </a:prstGeom>
        </p:spPr>
      </p:pic>
      <p:pic>
        <p:nvPicPr>
          <p:cNvPr id="11" name="图片 10" descr="1资源 2@4x-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8061816" y="1684972"/>
            <a:ext cx="4129867" cy="4725353"/>
          </a:xfrm>
          <a:prstGeom prst="rect">
            <a:avLst/>
          </a:prstGeom>
        </p:spPr>
      </p:pic>
      <p:sp>
        <p:nvSpPr>
          <p:cNvPr id="12" name="任意多边形 30"/>
          <p:cNvSpPr>
            <a:spLocks noChangeAspect="1"/>
          </p:cNvSpPr>
          <p:nvPr userDrawn="1">
            <p:custDataLst>
              <p:tags r:id="rId4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圆角矩形 39"/>
          <p:cNvSpPr/>
          <p:nvPr userDrawn="1">
            <p:custDataLst>
              <p:tags r:id="rId5"/>
            </p:custDataLst>
          </p:nvPr>
        </p:nvSpPr>
        <p:spPr>
          <a:xfrm>
            <a:off x="178810" y="301561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2资源 4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7">
            <a:alphaModFix amt="20000"/>
          </a:blip>
          <a:stretch>
            <a:fillRect/>
          </a:stretch>
        </p:blipFill>
        <p:spPr>
          <a:xfrm rot="16200000">
            <a:off x="425450" y="22860"/>
            <a:ext cx="1332230" cy="2181860"/>
          </a:xfrm>
          <a:prstGeom prst="rect">
            <a:avLst/>
          </a:prstGeom>
        </p:spPr>
      </p:pic>
      <p:pic>
        <p:nvPicPr>
          <p:cNvPr id="21" name="图片 20" descr="5资源 1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8"/>
          <a:srcRect b="27420"/>
          <a:stretch>
            <a:fillRect/>
          </a:stretch>
        </p:blipFill>
        <p:spPr>
          <a:xfrm>
            <a:off x="10700350" y="1472565"/>
            <a:ext cx="411490" cy="468000"/>
          </a:xfrm>
          <a:prstGeom prst="rect">
            <a:avLst/>
          </a:prstGeom>
        </p:spPr>
      </p:pic>
      <p:sp>
        <p:nvSpPr>
          <p:cNvPr id="10" name="日期占位符 3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2" name="Text Placeholder 21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1016000" y="1651000"/>
            <a:ext cx="6097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2"/>
            </p:custDataLst>
          </p:nvPr>
        </p:nvSpPr>
        <p:spPr>
          <a:xfrm>
            <a:off x="1016000" y="2159000"/>
            <a:ext cx="6352646" cy="2540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b="1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6390" hasCustomPrompt="1"/>
            <p:custDataLst>
              <p:tags r:id="rId13"/>
            </p:custDataLst>
          </p:nvPr>
        </p:nvSpPr>
        <p:spPr>
          <a:xfrm>
            <a:off x="1016000" y="4749800"/>
            <a:ext cx="2540882" cy="533400"/>
          </a:xfrm>
        </p:spPr>
        <p:txBody>
          <a:bodyPr vert="horz" wrap="squar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BY WPS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8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Relationship Id="rId30" Type="http://schemas.openxmlformats.org/officeDocument/2006/relationships/tags" Target="../tags/tag4.xml"/><Relationship Id="rId35" Type="http://schemas.openxmlformats.org/officeDocument/2006/relationships/tags" Target="../tags/tag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9"/>
            </p:custDataLst>
          </p:nvPr>
        </p:nvPicPr>
        <p:blipFill>
          <a:blip r:embed="rId36">
            <a:alphaModFix amt="40000"/>
          </a:blip>
          <a:stretch>
            <a:fillRect/>
          </a:stretch>
        </p:blipFill>
        <p:spPr>
          <a:xfrm>
            <a:off x="9927018" y="0"/>
            <a:ext cx="2264982" cy="138318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2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3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28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62.xml"/><Relationship Id="rId13" Type="http://schemas.openxmlformats.org/officeDocument/2006/relationships/image" Target="../media/image16.jpeg"/><Relationship Id="rId3" Type="http://schemas.openxmlformats.org/officeDocument/2006/relationships/tags" Target="../tags/tag357.xml"/><Relationship Id="rId7" Type="http://schemas.openxmlformats.org/officeDocument/2006/relationships/tags" Target="../tags/tag361.xml"/><Relationship Id="rId12" Type="http://schemas.openxmlformats.org/officeDocument/2006/relationships/slideLayout" Target="../slideLayouts/slideLayout20.xml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6" Type="http://schemas.openxmlformats.org/officeDocument/2006/relationships/tags" Target="../tags/tag360.xml"/><Relationship Id="rId11" Type="http://schemas.openxmlformats.org/officeDocument/2006/relationships/tags" Target="../tags/tag365.xml"/><Relationship Id="rId5" Type="http://schemas.openxmlformats.org/officeDocument/2006/relationships/tags" Target="../tags/tag359.xml"/><Relationship Id="rId10" Type="http://schemas.openxmlformats.org/officeDocument/2006/relationships/tags" Target="../tags/tag364.xml"/><Relationship Id="rId4" Type="http://schemas.openxmlformats.org/officeDocument/2006/relationships/tags" Target="../tags/tag358.xml"/><Relationship Id="rId9" Type="http://schemas.openxmlformats.org/officeDocument/2006/relationships/tags" Target="../tags/tag363.xml"/><Relationship Id="rId1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tags" Target="../tags/tag368.xml"/><Relationship Id="rId7" Type="http://schemas.openxmlformats.org/officeDocument/2006/relationships/slideLayout" Target="../slideLayouts/slideLayout21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79.xml"/><Relationship Id="rId13" Type="http://schemas.openxmlformats.org/officeDocument/2006/relationships/tags" Target="../tags/tag384.xml"/><Relationship Id="rId18" Type="http://schemas.openxmlformats.org/officeDocument/2006/relationships/tags" Target="../tags/tag389.xml"/><Relationship Id="rId3" Type="http://schemas.openxmlformats.org/officeDocument/2006/relationships/tags" Target="../tags/tag374.xml"/><Relationship Id="rId21" Type="http://schemas.openxmlformats.org/officeDocument/2006/relationships/image" Target="../media/image20.jpeg"/><Relationship Id="rId7" Type="http://schemas.openxmlformats.org/officeDocument/2006/relationships/tags" Target="../tags/tag378.xml"/><Relationship Id="rId12" Type="http://schemas.openxmlformats.org/officeDocument/2006/relationships/tags" Target="../tags/tag383.xml"/><Relationship Id="rId17" Type="http://schemas.openxmlformats.org/officeDocument/2006/relationships/tags" Target="../tags/tag388.xml"/><Relationship Id="rId2" Type="http://schemas.openxmlformats.org/officeDocument/2006/relationships/tags" Target="../tags/tag373.xml"/><Relationship Id="rId16" Type="http://schemas.openxmlformats.org/officeDocument/2006/relationships/tags" Target="../tags/tag387.xml"/><Relationship Id="rId20" Type="http://schemas.openxmlformats.org/officeDocument/2006/relationships/image" Target="../media/image19.jpeg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11" Type="http://schemas.openxmlformats.org/officeDocument/2006/relationships/tags" Target="../tags/tag382.xml"/><Relationship Id="rId5" Type="http://schemas.openxmlformats.org/officeDocument/2006/relationships/tags" Target="../tags/tag376.xml"/><Relationship Id="rId15" Type="http://schemas.openxmlformats.org/officeDocument/2006/relationships/tags" Target="../tags/tag386.xml"/><Relationship Id="rId23" Type="http://schemas.openxmlformats.org/officeDocument/2006/relationships/image" Target="../media/image22.jpeg"/><Relationship Id="rId10" Type="http://schemas.openxmlformats.org/officeDocument/2006/relationships/tags" Target="../tags/tag381.xml"/><Relationship Id="rId19" Type="http://schemas.openxmlformats.org/officeDocument/2006/relationships/slideLayout" Target="../slideLayouts/slideLayout22.xml"/><Relationship Id="rId4" Type="http://schemas.openxmlformats.org/officeDocument/2006/relationships/tags" Target="../tags/tag375.xml"/><Relationship Id="rId9" Type="http://schemas.openxmlformats.org/officeDocument/2006/relationships/tags" Target="../tags/tag380.xml"/><Relationship Id="rId14" Type="http://schemas.openxmlformats.org/officeDocument/2006/relationships/tags" Target="../tags/tag385.xml"/><Relationship Id="rId22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392.xml"/><Relationship Id="rId7" Type="http://schemas.openxmlformats.org/officeDocument/2006/relationships/slideLayout" Target="../slideLayouts/slideLayout23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403.xml"/><Relationship Id="rId13" Type="http://schemas.openxmlformats.org/officeDocument/2006/relationships/tags" Target="../tags/tag408.xml"/><Relationship Id="rId3" Type="http://schemas.openxmlformats.org/officeDocument/2006/relationships/tags" Target="../tags/tag398.xml"/><Relationship Id="rId7" Type="http://schemas.openxmlformats.org/officeDocument/2006/relationships/tags" Target="../tags/tag402.xml"/><Relationship Id="rId12" Type="http://schemas.openxmlformats.org/officeDocument/2006/relationships/tags" Target="../tags/tag407.xml"/><Relationship Id="rId17" Type="http://schemas.openxmlformats.org/officeDocument/2006/relationships/image" Target="../media/image24.jpeg"/><Relationship Id="rId2" Type="http://schemas.openxmlformats.org/officeDocument/2006/relationships/tags" Target="../tags/tag397.xml"/><Relationship Id="rId16" Type="http://schemas.openxmlformats.org/officeDocument/2006/relationships/slideLayout" Target="../slideLayouts/slideLayout24.xml"/><Relationship Id="rId1" Type="http://schemas.openxmlformats.org/officeDocument/2006/relationships/tags" Target="../tags/tag396.xml"/><Relationship Id="rId6" Type="http://schemas.openxmlformats.org/officeDocument/2006/relationships/tags" Target="../tags/tag401.xml"/><Relationship Id="rId11" Type="http://schemas.openxmlformats.org/officeDocument/2006/relationships/tags" Target="../tags/tag406.xml"/><Relationship Id="rId5" Type="http://schemas.openxmlformats.org/officeDocument/2006/relationships/tags" Target="../tags/tag400.xml"/><Relationship Id="rId15" Type="http://schemas.openxmlformats.org/officeDocument/2006/relationships/tags" Target="../tags/tag410.xml"/><Relationship Id="rId10" Type="http://schemas.openxmlformats.org/officeDocument/2006/relationships/tags" Target="../tags/tag405.xml"/><Relationship Id="rId4" Type="http://schemas.openxmlformats.org/officeDocument/2006/relationships/tags" Target="../tags/tag399.xml"/><Relationship Id="rId9" Type="http://schemas.openxmlformats.org/officeDocument/2006/relationships/tags" Target="../tags/tag404.xml"/><Relationship Id="rId14" Type="http://schemas.openxmlformats.org/officeDocument/2006/relationships/tags" Target="../tags/tag40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418.xml"/><Relationship Id="rId13" Type="http://schemas.openxmlformats.org/officeDocument/2006/relationships/tags" Target="../tags/tag423.xml"/><Relationship Id="rId18" Type="http://schemas.openxmlformats.org/officeDocument/2006/relationships/image" Target="../media/image27.jpeg"/><Relationship Id="rId3" Type="http://schemas.openxmlformats.org/officeDocument/2006/relationships/tags" Target="../tags/tag413.xml"/><Relationship Id="rId7" Type="http://schemas.openxmlformats.org/officeDocument/2006/relationships/tags" Target="../tags/tag417.xml"/><Relationship Id="rId12" Type="http://schemas.openxmlformats.org/officeDocument/2006/relationships/tags" Target="../tags/tag422.xml"/><Relationship Id="rId17" Type="http://schemas.openxmlformats.org/officeDocument/2006/relationships/image" Target="../media/image26.jpeg"/><Relationship Id="rId2" Type="http://schemas.openxmlformats.org/officeDocument/2006/relationships/tags" Target="../tags/tag412.xml"/><Relationship Id="rId16" Type="http://schemas.openxmlformats.org/officeDocument/2006/relationships/image" Target="../media/image25.jpeg"/><Relationship Id="rId1" Type="http://schemas.openxmlformats.org/officeDocument/2006/relationships/tags" Target="../tags/tag411.xml"/><Relationship Id="rId6" Type="http://schemas.openxmlformats.org/officeDocument/2006/relationships/tags" Target="../tags/tag416.xml"/><Relationship Id="rId11" Type="http://schemas.openxmlformats.org/officeDocument/2006/relationships/tags" Target="../tags/tag421.xml"/><Relationship Id="rId5" Type="http://schemas.openxmlformats.org/officeDocument/2006/relationships/tags" Target="../tags/tag415.xml"/><Relationship Id="rId15" Type="http://schemas.openxmlformats.org/officeDocument/2006/relationships/slideLayout" Target="../slideLayouts/slideLayout25.xml"/><Relationship Id="rId10" Type="http://schemas.openxmlformats.org/officeDocument/2006/relationships/tags" Target="../tags/tag420.xml"/><Relationship Id="rId4" Type="http://schemas.openxmlformats.org/officeDocument/2006/relationships/tags" Target="../tags/tag414.xml"/><Relationship Id="rId9" Type="http://schemas.openxmlformats.org/officeDocument/2006/relationships/tags" Target="../tags/tag419.xml"/><Relationship Id="rId14" Type="http://schemas.openxmlformats.org/officeDocument/2006/relationships/tags" Target="../tags/tag42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32.xml"/><Relationship Id="rId13" Type="http://schemas.openxmlformats.org/officeDocument/2006/relationships/tags" Target="../tags/tag437.xml"/><Relationship Id="rId18" Type="http://schemas.openxmlformats.org/officeDocument/2006/relationships/image" Target="../media/image30.png"/><Relationship Id="rId3" Type="http://schemas.openxmlformats.org/officeDocument/2006/relationships/tags" Target="../tags/tag427.xml"/><Relationship Id="rId7" Type="http://schemas.openxmlformats.org/officeDocument/2006/relationships/tags" Target="../tags/tag431.xml"/><Relationship Id="rId12" Type="http://schemas.openxmlformats.org/officeDocument/2006/relationships/tags" Target="../tags/tag436.xml"/><Relationship Id="rId17" Type="http://schemas.openxmlformats.org/officeDocument/2006/relationships/image" Target="../media/image29.jpeg"/><Relationship Id="rId2" Type="http://schemas.openxmlformats.org/officeDocument/2006/relationships/tags" Target="../tags/tag426.xml"/><Relationship Id="rId16" Type="http://schemas.openxmlformats.org/officeDocument/2006/relationships/image" Target="../media/image28.jpeg"/><Relationship Id="rId1" Type="http://schemas.openxmlformats.org/officeDocument/2006/relationships/tags" Target="../tags/tag425.xml"/><Relationship Id="rId6" Type="http://schemas.openxmlformats.org/officeDocument/2006/relationships/tags" Target="../tags/tag430.xml"/><Relationship Id="rId11" Type="http://schemas.openxmlformats.org/officeDocument/2006/relationships/tags" Target="../tags/tag435.xml"/><Relationship Id="rId5" Type="http://schemas.openxmlformats.org/officeDocument/2006/relationships/tags" Target="../tags/tag429.xml"/><Relationship Id="rId15" Type="http://schemas.openxmlformats.org/officeDocument/2006/relationships/slideLayout" Target="../slideLayouts/slideLayout26.xml"/><Relationship Id="rId10" Type="http://schemas.openxmlformats.org/officeDocument/2006/relationships/tags" Target="../tags/tag434.xml"/><Relationship Id="rId19" Type="http://schemas.openxmlformats.org/officeDocument/2006/relationships/image" Target="../media/image31.jpeg"/><Relationship Id="rId4" Type="http://schemas.openxmlformats.org/officeDocument/2006/relationships/tags" Target="../tags/tag428.xml"/><Relationship Id="rId9" Type="http://schemas.openxmlformats.org/officeDocument/2006/relationships/tags" Target="../tags/tag433.xml"/><Relationship Id="rId14" Type="http://schemas.openxmlformats.org/officeDocument/2006/relationships/tags" Target="../tags/tag43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41.xml"/><Relationship Id="rId2" Type="http://schemas.openxmlformats.org/officeDocument/2006/relationships/tags" Target="../tags/tag440.xml"/><Relationship Id="rId1" Type="http://schemas.openxmlformats.org/officeDocument/2006/relationships/tags" Target="../tags/tag439.xml"/><Relationship Id="rId4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3.xml"/><Relationship Id="rId3" Type="http://schemas.openxmlformats.org/officeDocument/2006/relationships/tags" Target="../tags/tag288.xml"/><Relationship Id="rId7" Type="http://schemas.openxmlformats.org/officeDocument/2006/relationships/tags" Target="../tags/tag292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6" Type="http://schemas.openxmlformats.org/officeDocument/2006/relationships/tags" Target="../tags/tag291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290.xml"/><Relationship Id="rId10" Type="http://schemas.openxmlformats.org/officeDocument/2006/relationships/tags" Target="../tags/tag295.xml"/><Relationship Id="rId4" Type="http://schemas.openxmlformats.org/officeDocument/2006/relationships/tags" Target="../tags/tag289.xml"/><Relationship Id="rId9" Type="http://schemas.openxmlformats.org/officeDocument/2006/relationships/tags" Target="../tags/tag29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" Type="http://schemas.openxmlformats.org/officeDocument/2006/relationships/tags" Target="../tags/tag296.xml"/><Relationship Id="rId4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06.xml"/><Relationship Id="rId3" Type="http://schemas.openxmlformats.org/officeDocument/2006/relationships/tags" Target="../tags/tag301.xml"/><Relationship Id="rId7" Type="http://schemas.openxmlformats.org/officeDocument/2006/relationships/tags" Target="../tags/tag305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11" Type="http://schemas.openxmlformats.org/officeDocument/2006/relationships/image" Target="../media/image10.jpeg"/><Relationship Id="rId5" Type="http://schemas.openxmlformats.org/officeDocument/2006/relationships/tags" Target="../tags/tag303.xml"/><Relationship Id="rId10" Type="http://schemas.openxmlformats.org/officeDocument/2006/relationships/slideLayout" Target="../slideLayouts/slideLayout14.xml"/><Relationship Id="rId4" Type="http://schemas.openxmlformats.org/officeDocument/2006/relationships/tags" Target="../tags/tag302.xml"/><Relationship Id="rId9" Type="http://schemas.openxmlformats.org/officeDocument/2006/relationships/tags" Target="../tags/tag30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15.xml"/><Relationship Id="rId13" Type="http://schemas.openxmlformats.org/officeDocument/2006/relationships/image" Target="../media/image12.jpeg"/><Relationship Id="rId3" Type="http://schemas.openxmlformats.org/officeDocument/2006/relationships/tags" Target="../tags/tag310.xml"/><Relationship Id="rId7" Type="http://schemas.openxmlformats.org/officeDocument/2006/relationships/tags" Target="../tags/tag314.xml"/><Relationship Id="rId12" Type="http://schemas.openxmlformats.org/officeDocument/2006/relationships/image" Target="../media/image11.jpeg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tags" Target="../tags/tag313.xml"/><Relationship Id="rId11" Type="http://schemas.openxmlformats.org/officeDocument/2006/relationships/slideLayout" Target="../slideLayouts/slideLayout15.xml"/><Relationship Id="rId5" Type="http://schemas.openxmlformats.org/officeDocument/2006/relationships/tags" Target="../tags/tag312.xml"/><Relationship Id="rId10" Type="http://schemas.openxmlformats.org/officeDocument/2006/relationships/tags" Target="../tags/tag317.xml"/><Relationship Id="rId4" Type="http://schemas.openxmlformats.org/officeDocument/2006/relationships/tags" Target="../tags/tag311.xml"/><Relationship Id="rId9" Type="http://schemas.openxmlformats.org/officeDocument/2006/relationships/tags" Target="../tags/tag3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25.xml"/><Relationship Id="rId3" Type="http://schemas.openxmlformats.org/officeDocument/2006/relationships/tags" Target="../tags/tag320.xml"/><Relationship Id="rId7" Type="http://schemas.openxmlformats.org/officeDocument/2006/relationships/tags" Target="../tags/tag324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6" Type="http://schemas.openxmlformats.org/officeDocument/2006/relationships/tags" Target="../tags/tag323.xml"/><Relationship Id="rId11" Type="http://schemas.openxmlformats.org/officeDocument/2006/relationships/image" Target="../media/image13.jpeg"/><Relationship Id="rId5" Type="http://schemas.openxmlformats.org/officeDocument/2006/relationships/tags" Target="../tags/tag322.xml"/><Relationship Id="rId10" Type="http://schemas.openxmlformats.org/officeDocument/2006/relationships/slideLayout" Target="../slideLayouts/slideLayout16.xml"/><Relationship Id="rId4" Type="http://schemas.openxmlformats.org/officeDocument/2006/relationships/tags" Target="../tags/tag321.xml"/><Relationship Id="rId9" Type="http://schemas.openxmlformats.org/officeDocument/2006/relationships/tags" Target="../tags/tag32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329.xml"/><Relationship Id="rId7" Type="http://schemas.openxmlformats.org/officeDocument/2006/relationships/tags" Target="../tags/tag333.xml"/><Relationship Id="rId2" Type="http://schemas.openxmlformats.org/officeDocument/2006/relationships/tags" Target="../tags/tag328.xml"/><Relationship Id="rId1" Type="http://schemas.openxmlformats.org/officeDocument/2006/relationships/tags" Target="../tags/tag327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41.xml"/><Relationship Id="rId13" Type="http://schemas.openxmlformats.org/officeDocument/2006/relationships/image" Target="../media/image15.jpeg"/><Relationship Id="rId3" Type="http://schemas.openxmlformats.org/officeDocument/2006/relationships/tags" Target="../tags/tag336.xml"/><Relationship Id="rId7" Type="http://schemas.openxmlformats.org/officeDocument/2006/relationships/tags" Target="../tags/tag340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11" Type="http://schemas.openxmlformats.org/officeDocument/2006/relationships/tags" Target="../tags/tag344.xml"/><Relationship Id="rId5" Type="http://schemas.openxmlformats.org/officeDocument/2006/relationships/tags" Target="../tags/tag338.xml"/><Relationship Id="rId10" Type="http://schemas.openxmlformats.org/officeDocument/2006/relationships/tags" Target="../tags/tag343.xml"/><Relationship Id="rId4" Type="http://schemas.openxmlformats.org/officeDocument/2006/relationships/tags" Target="../tags/tag337.xml"/><Relationship Id="rId9" Type="http://schemas.openxmlformats.org/officeDocument/2006/relationships/tags" Target="../tags/tag34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52.xml"/><Relationship Id="rId3" Type="http://schemas.openxmlformats.org/officeDocument/2006/relationships/tags" Target="../tags/tag347.xml"/><Relationship Id="rId7" Type="http://schemas.openxmlformats.org/officeDocument/2006/relationships/tags" Target="../tags/tag351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6" Type="http://schemas.openxmlformats.org/officeDocument/2006/relationships/tags" Target="../tags/tag350.xml"/><Relationship Id="rId11" Type="http://schemas.openxmlformats.org/officeDocument/2006/relationships/slideLayout" Target="../slideLayouts/slideLayout19.xml"/><Relationship Id="rId5" Type="http://schemas.openxmlformats.org/officeDocument/2006/relationships/tags" Target="../tags/tag349.xml"/><Relationship Id="rId10" Type="http://schemas.openxmlformats.org/officeDocument/2006/relationships/tags" Target="../tags/tag354.xml"/><Relationship Id="rId4" Type="http://schemas.openxmlformats.org/officeDocument/2006/relationships/tags" Target="../tags/tag348.xml"/><Relationship Id="rId9" Type="http://schemas.openxmlformats.org/officeDocument/2006/relationships/tags" Target="../tags/tag3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en-US"/>
              <a:t>2025/06/24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5700"/>
              <a:t>第3章 BERT模型核心实现与预训练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39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汇报人: CAXDING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000"/>
              <a:t>BERT模型的核心实现：编码器堆叠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09600" y="609600"/>
            <a:ext cx="10972800" cy="5638800"/>
            <a:chOff x="960" y="960"/>
            <a:chExt cx="17280" cy="88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多层堆叠：层层递进，让信息更全面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1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bffc5159-a304-4395-85c9-4cdea8e299fa"/>
          <p:cNvPicPr>
            <a:picLocks noGrp="1" noChangeAspect="1"/>
          </p:cNvPicPr>
          <p:nvPr>
            <p:ph type="pic" idx="16392"/>
            <p:custDataLst>
              <p:tags r:id="rId5"/>
            </p:custDataLst>
          </p:nvPr>
        </p:nvPicPr>
        <p:blipFill>
          <a:blip r:embed="rId13"/>
          <a:srcRect l="592" r="592"/>
          <a:stretch>
            <a:fillRect/>
          </a:stretch>
        </p:blipFill>
        <p:spPr>
          <a:xfrm>
            <a:off x="4648200" y="609600"/>
            <a:ext cx="3314700" cy="3302000"/>
          </a:xfrm>
          <a:custGeom>
            <a:avLst/>
            <a:gdLst>
              <a:gd name="connisteX0" fmla="*/ 0 w 3314700"/>
              <a:gd name="connsiteY0" fmla="*/ 203200 h 3302000"/>
              <a:gd name="connisteX1" fmla="*/ 203200 w 3314700"/>
              <a:gd name="connsiteY1" fmla="*/ 0 h 3302000"/>
              <a:gd name="connisteX2" fmla="*/ 3111500 w 3314700"/>
              <a:gd name="connsiteY2" fmla="*/ 0 h 3302000"/>
              <a:gd name="connisteX3" fmla="*/ 3314700 w 3314700"/>
              <a:gd name="connsiteY3" fmla="*/ 203200 h 3302000"/>
              <a:gd name="connisteX4" fmla="*/ 3314700 w 3314700"/>
              <a:gd name="connsiteY4" fmla="*/ 3302000 h 3302000"/>
              <a:gd name="connisteX5" fmla="*/ 0 w 3314700"/>
              <a:gd name="connsiteY5" fmla="*/ 3302000 h 3302000"/>
              <a:gd name="connisteX6" fmla="*/ 0 w 3314700"/>
              <a:gd name="connsiteY6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302000"/>
                </a:lnTo>
                <a:lnTo>
                  <a:pt x="0" y="330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编码器堆叠机制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多层结构逐层解读文本，汇总各层分析形成知识框架，捕捉长距离依赖，提升语义理解与生成准确性。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0" name="图片占位符 19" descr="9d087555e8a2fb2eb556a82beae1c83f"/>
          <p:cNvPicPr>
            <a:picLocks noGrp="1"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4"/>
          <a:srcRect t="2418" b="2418"/>
          <a:stretch>
            <a:fillRect/>
          </a:stretch>
        </p:blipFill>
        <p:spPr>
          <a:xfrm>
            <a:off x="8267700" y="609600"/>
            <a:ext cx="3314700" cy="3302000"/>
          </a:xfrm>
          <a:custGeom>
            <a:avLst/>
            <a:gdLst>
              <a:gd name="connisteX0" fmla="*/ 0 w 3314700"/>
              <a:gd name="connsiteY0" fmla="*/ 203200 h 3302000"/>
              <a:gd name="connisteX1" fmla="*/ 203200 w 3314700"/>
              <a:gd name="connsiteY1" fmla="*/ 0 h 3302000"/>
              <a:gd name="connisteX2" fmla="*/ 3111500 w 3314700"/>
              <a:gd name="connsiteY2" fmla="*/ 0 h 3302000"/>
              <a:gd name="connisteX3" fmla="*/ 3314700 w 3314700"/>
              <a:gd name="connsiteY3" fmla="*/ 203200 h 3302000"/>
              <a:gd name="connisteX4" fmla="*/ 3314700 w 3314700"/>
              <a:gd name="connsiteY4" fmla="*/ 3302000 h 3302000"/>
              <a:gd name="connisteX5" fmla="*/ 0 w 3314700"/>
              <a:gd name="connsiteY5" fmla="*/ 3302000 h 3302000"/>
              <a:gd name="connisteX6" fmla="*/ 0 w 3314700"/>
              <a:gd name="connsiteY6" fmla="*/ 203200 h 330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314700" h="330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3302000"/>
                </a:lnTo>
                <a:lnTo>
                  <a:pt x="0" y="330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分层语义解析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每层编码器以递进视角分析文本，整合多维度语义洞察，构建深层结构模型，强化复杂语境处理能力。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BERT模型的核心实现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9600" y="5130800"/>
            <a:ext cx="6324600" cy="1117600"/>
            <a:chOff x="960" y="8080"/>
            <a:chExt cx="9960" cy="1760"/>
          </a:xfrm>
        </p:grpSpPr>
      </p:grpSp>
      <p:pic>
        <p:nvPicPr>
          <p:cNvPr id="11" name="内容占位符 10" descr="a6797023-24fd-4617-8730-892cbbafe025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263" r="263"/>
          <a:stretch>
            <a:fillRect/>
          </a:stretch>
        </p:blipFill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BERT自注意力与掩码Task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BERT的自注意力机制捕获词间复杂关系，通过掩码语言模型预训练学习语义特征。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预训练任务：掩码语言模型（MLM）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2" name="图片占位符 31" descr="f3ee514b-c9eb-433b-91ed-8ce55adc1103"/>
          <p:cNvPicPr>
            <a:picLocks noGrp="1" noChangeAspect="1"/>
          </p:cNvPicPr>
          <p:nvPr>
            <p:ph type="pic" idx="16395"/>
            <p:custDataLst>
              <p:tags r:id="rId4"/>
            </p:custDataLst>
          </p:nvPr>
        </p:nvPicPr>
        <p:blipFill>
          <a:blip r:embed="rId20"/>
          <a:srcRect l="272" r="272"/>
          <a:stretch>
            <a:fillRect/>
          </a:stretch>
        </p:blipFill>
        <p:spPr>
          <a:xfrm>
            <a:off x="6096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预训练核心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BERT模型通过MLM任务，在无标签文本上自监督学习词间复杂关系。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7b99344fc1edef885a0ff106116f7dc1"/>
          <p:cNvPicPr>
            <a:picLocks noGrp="1"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21"/>
          <a:srcRect l="7305" r="7305"/>
          <a:stretch>
            <a:fillRect/>
          </a:stretch>
        </p:blipFill>
        <p:spPr>
          <a:xfrm>
            <a:off x="34290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任务实现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展示MLM具体流程，包括随机遮掩输入数据，确保模型多情境有效学习。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b0ead8256198b39ad2637ca9fe30503c"/>
          <p:cNvPicPr>
            <a:picLocks noGrp="1" noChangeAspect="1"/>
          </p:cNvPicPr>
          <p:nvPr>
            <p:ph type="pic" idx="16399"/>
            <p:custDataLst>
              <p:tags r:id="rId12"/>
            </p:custDataLst>
          </p:nvPr>
        </p:nvPicPr>
        <p:blipFill>
          <a:blip r:embed="rId22"/>
          <a:srcRect l="13508" r="13508"/>
          <a:stretch>
            <a:fillRect/>
          </a:stretch>
        </p:blipFill>
        <p:spPr>
          <a:xfrm>
            <a:off x="62484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掩码机制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采用时变掩码策略，如图3-4所示，提升模型对词汇上下文语义的理解能力。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a06d07959734b05cd603ab1e918852a6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3"/>
          <a:srcRect l="10628" r="10628"/>
          <a:stretch>
            <a:fillRect/>
          </a:stretch>
        </p:blipFill>
        <p:spPr>
          <a:xfrm>
            <a:off x="90678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学习目标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通过预测遮掩词，模型逐步掌握词汇在不同语境下的含义，实现深度语义学习。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预训练任务：掩码语言模型（MLM）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001000" y="2997200"/>
            <a:ext cx="3124200" cy="1778000"/>
            <a:chOff x="12600" y="4720"/>
            <a:chExt cx="4920" cy="2800"/>
          </a:xfrm>
        </p:grpSpPr>
      </p:grpSp>
      <p:pic>
        <p:nvPicPr>
          <p:cNvPr id="11" name="内容占位符 10" descr="6cf98621-37fd-4b2a-8d9b-da95befa69cc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440" r="440"/>
          <a:stretch>
            <a:fillRect/>
          </a:stretch>
        </p:blipFill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MLM任务实现过程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MLM任务通过遮掩词训练模型，预测遮盖词以增强双向语境理解，利用[MASK]标记进行自监督学习。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400"/>
              <a:t>预训练任务：掩码语言模型（MLM）：如何对输入数据进行随机遮掩并预测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09600" y="4216400"/>
            <a:ext cx="10972800" cy="2032000"/>
            <a:chOff x="960" y="6640"/>
            <a:chExt cx="17280" cy="3200"/>
          </a:xfrm>
        </p:grpSpPr>
      </p:grpSp>
      <p:pic>
        <p:nvPicPr>
          <p:cNvPr id="20" name="内容占位符 19" descr="06a7ac06-a3c7-4dfa-842a-3f5ef496fa8c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7"/>
          <a:srcRect l="909" r="909"/>
          <a:stretch>
            <a:fillRect/>
          </a:stretch>
        </p:blipFill>
        <p:spPr>
          <a:xfrm>
            <a:off x="609600" y="15240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随机遮掩机制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基于特定概率将词替换为[MASK]标记，保留或随机替换部分词汇，模型通过上下文推测被遮掩词以强化语义理解。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MLM任务实现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代码生成随机遮掩数据集，确保MLM任务有效预测被遮掩词，支持无监督学习语义关联与上下文建模。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应用场景实例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新闻标题生成中，模型预测“科技公司[掩码]需求增加”中的缺失词“投资”，辅助编辑优化内容概括。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实现步骤解析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通过遮掩策略构建训练数据，模型学习上下文关联后输出预测结果，应用于自动补全与语义分析场景。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400"/>
              <a:t>预训练任务：掩码语言模型（MLM）：如何对输入数据进行随机遮掩并预测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2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5" name="图片占位符 24" descr="a669e770-7f59-4c71-a473-306bc7d6d4bf"/>
          <p:cNvPicPr>
            <a:picLocks noGrp="1" noChangeAspect="1"/>
          </p:cNvPicPr>
          <p:nvPr>
            <p:ph type="pic" idx="16393"/>
            <p:custDataLst>
              <p:tags r:id="rId4"/>
            </p:custDataLst>
          </p:nvPr>
        </p:nvPicPr>
        <p:blipFill>
          <a:blip r:embed="rId16"/>
          <a:srcRect/>
          <a:stretch>
            <a:fillRect/>
          </a:stretch>
        </p:blipFill>
        <p:spPr>
          <a:xfrm>
            <a:off x="914400" y="1803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定义句子和掩码位置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将输入句子中缺失的词替换为掩码标记。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6" name="图片占位符 25" descr="acfcb679-480b-4476-ac6d-fb8fd7a14d05"/>
          <p:cNvPicPr>
            <a:picLocks noGrp="1"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17"/>
          <a:srcRect/>
          <a:stretch>
            <a:fillRect/>
          </a:stretch>
        </p:blipFill>
        <p:spPr>
          <a:xfrm>
            <a:off x="914400" y="34290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使用掩码语言模型预测掩码位置的词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通过MLM任务实现对该位置的预测。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7" name="图片占位符 26" descr="156a648b-a892-44fc-989f-07c6c3c6b938"/>
          <p:cNvPicPr>
            <a:picLocks noGrp="1" noChangeAspect="1"/>
          </p:cNvPicPr>
          <p:nvPr>
            <p:ph type="pic" idx="16397"/>
            <p:custDataLst>
              <p:tags r:id="rId12"/>
            </p:custDataLst>
          </p:nvPr>
        </p:nvPicPr>
        <p:blipFill>
          <a:blip r:embed="rId18"/>
          <a:srcRect/>
          <a:stretch>
            <a:fillRect/>
          </a:stretch>
        </p:blipFill>
        <p:spPr>
          <a:xfrm>
            <a:off x="914400" y="5054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生成并打印完整的标题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使用BERT预测掩码词，完成新闻标题填充。代码示例展现预训练模型在文本生成中的应用。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BERT模型的微调与分类任务应用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pic>
        <p:nvPicPr>
          <p:cNvPr id="28" name="内容占位符 27" descr="8c2ce387-f4c0-4a32-a4b9-3ae8af36f2e5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6"/>
          <a:srcRect l="272" r="272"/>
          <a:stretch>
            <a:fillRect/>
          </a:stretch>
        </p:blipFill>
        <p:spPr>
          <a:xfrm>
            <a:off x="6096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133600 h 2336800"/>
              <a:gd name="connisteX5" fmla="*/ 2311400 w 2514600"/>
              <a:gd name="connsiteY5" fmla="*/ 2336800 h 2336800"/>
              <a:gd name="connisteX6" fmla="*/ 203200 w 2514600"/>
              <a:gd name="connsiteY6" fmla="*/ 2336800 h 2336800"/>
              <a:gd name="connisteX7" fmla="*/ 0 w 2514600"/>
              <a:gd name="connsiteY7" fmla="*/ 2133600 h 2336800"/>
              <a:gd name="connisteX8" fmla="*/ 0 w 25146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BERT微调技巧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利用预训练模型，通过微调适应特定任务，提升小数据集上的性能，关键在于调整最后一层输出至分类层。</a:t>
            </a:r>
          </a:p>
        </p:txBody>
      </p:sp>
      <p:pic>
        <p:nvPicPr>
          <p:cNvPr id="29" name="内容占位符 28" descr="d4690b0c5e2f8058ffc45dd7bd260266"/>
          <p:cNvPicPr>
            <a:picLocks noGrp="1" noChangeAspect="1"/>
          </p:cNvPicPr>
          <p:nvPr>
            <p:ph idx="16395"/>
            <p:custDataLst>
              <p:tags r:id="rId6"/>
            </p:custDataLst>
          </p:nvPr>
        </p:nvPicPr>
        <p:blipFill>
          <a:blip r:embed="rId17"/>
          <a:srcRect t="7471" b="7471"/>
          <a:stretch>
            <a:fillRect/>
          </a:stretch>
        </p:blipFill>
        <p:spPr>
          <a:xfrm>
            <a:off x="34290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133600 h 2336800"/>
              <a:gd name="connisteX5" fmla="*/ 2311400 w 2514600"/>
              <a:gd name="connsiteY5" fmla="*/ 2336800 h 2336800"/>
              <a:gd name="connisteX6" fmla="*/ 203200 w 2514600"/>
              <a:gd name="connsiteY6" fmla="*/ 2336800 h 2336800"/>
              <a:gd name="connisteX7" fmla="*/ 0 w 2514600"/>
              <a:gd name="connsiteY7" fmla="*/ 2133600 h 2336800"/>
              <a:gd name="connisteX8" fmla="*/ 0 w 25146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文本分类流程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涵盖数据准备、标签编码、模型搭建、损失函数设定、优化器选择及模型训练评估，确保模型有效学习文本特征。</a:t>
            </a:r>
          </a:p>
        </p:txBody>
      </p:sp>
      <p:pic>
        <p:nvPicPr>
          <p:cNvPr id="30" name="内容占位符 29" descr="7a8984d40cd369e6c2c254d41ef55b94"/>
          <p:cNvPicPr>
            <a:picLocks noGrp="1" noChangeAspect="1"/>
          </p:cNvPicPr>
          <p:nvPr>
            <p:ph idx="16396"/>
            <p:custDataLst>
              <p:tags r:id="rId9"/>
            </p:custDataLst>
          </p:nvPr>
        </p:nvPicPr>
        <p:blipFill>
          <a:blip r:embed="rId18"/>
          <a:srcRect t="3535" b="3535"/>
          <a:stretch>
            <a:fillRect/>
          </a:stretch>
        </p:blipFill>
        <p:spPr>
          <a:xfrm>
            <a:off x="62484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133600 h 2336800"/>
              <a:gd name="connisteX5" fmla="*/ 2311400 w 2514600"/>
              <a:gd name="connsiteY5" fmla="*/ 2336800 h 2336800"/>
              <a:gd name="connisteX6" fmla="*/ 203200 w 2514600"/>
              <a:gd name="connsiteY6" fmla="*/ 2336800 h 2336800"/>
              <a:gd name="connisteX7" fmla="*/ 0 w 2514600"/>
              <a:gd name="connsiteY7" fmla="*/ 2133600 h 2336800"/>
              <a:gd name="connisteX8" fmla="*/ 0 w 25146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二分类任务实践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展示BERT模型应用于二分类问题的全过程，从数据加载到模型训练与效果评估，实现精准文本分类。</a:t>
            </a:r>
          </a:p>
        </p:txBody>
      </p:sp>
      <p:pic>
        <p:nvPicPr>
          <p:cNvPr id="31" name="内容占位符 30" descr="cbad0121-78dd-4a72-94f0-e6c909bbe5b5"/>
          <p:cNvPicPr>
            <a:picLocks noGrp="1" noChangeAspect="1"/>
          </p:cNvPicPr>
          <p:nvPr>
            <p:ph idx="16397"/>
            <p:custDataLst>
              <p:tags r:id="rId12"/>
            </p:custDataLst>
          </p:nvPr>
        </p:nvPicPr>
        <p:blipFill>
          <a:blip r:embed="rId19"/>
          <a:srcRect l="272" r="272"/>
          <a:stretch>
            <a:fillRect/>
          </a:stretch>
        </p:blipFill>
        <p:spPr>
          <a:xfrm>
            <a:off x="90678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133600 h 2336800"/>
              <a:gd name="connisteX5" fmla="*/ 2311400 w 2514600"/>
              <a:gd name="connsiteY5" fmla="*/ 2336800 h 2336800"/>
              <a:gd name="connisteX6" fmla="*/ 203200 w 2514600"/>
              <a:gd name="connsiteY6" fmla="*/ 2336800 h 2336800"/>
              <a:gd name="connisteX7" fmla="*/ 0 w 2514600"/>
              <a:gd name="connsiteY7" fmla="*/ 2133600 h 2336800"/>
              <a:gd name="connisteX8" fmla="*/ 0 w 25146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深度学习应用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详解BERT在文本分类中的微调策略，通过实例代码演示数据处理、模型训练及评估步骤，助力高效模型构建。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THE END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6100"/>
              <a:t>谢谢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070350" y="2971800"/>
            <a:ext cx="3333750" cy="914400"/>
            <a:chOff x="6410" y="4680"/>
            <a:chExt cx="5250" cy="1440"/>
          </a:xfrm>
        </p:grpSpPr>
      </p:grp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4500"/>
              <a:t>目录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3971496" y="1188308"/>
            <a:ext cx="596900" cy="508000"/>
          </a:xfrm>
        </p:spPr>
        <p:txBody>
          <a:bodyPr/>
          <a:lstStyle/>
          <a:p>
            <a:r>
              <a:rPr lang="zh-CN" altLang="en-US" dirty="0"/>
              <a:t>01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89" hasCustomPrompt="1"/>
            <p:custDataLst>
              <p:tags r:id="rId5"/>
            </p:custDataLst>
          </p:nvPr>
        </p:nvSpPr>
        <p:spPr>
          <a:xfrm>
            <a:off x="4752545" y="1112108"/>
            <a:ext cx="83065" cy="4252784"/>
          </a:xfrm>
        </p:spPr>
        <p:txBody>
          <a:bodyPr>
            <a:noAutofit/>
          </a:bodyPr>
          <a:lstStyle/>
          <a:p>
            <a:pPr>
              <a:buNone/>
            </a:pP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>
          <a:xfrm>
            <a:off x="4981146" y="1035908"/>
            <a:ext cx="2324100" cy="914400"/>
          </a:xfrm>
        </p:spPr>
        <p:txBody>
          <a:bodyPr/>
          <a:lstStyle/>
          <a:p>
            <a:r>
              <a:rPr lang="zh-CN" altLang="en-US"/>
              <a:t>BERT模型核心实现与预训练</a:t>
            </a:r>
          </a:p>
        </p:txBody>
      </p:sp>
      <p:sp>
        <p:nvSpPr>
          <p:cNvPr id="8" name="文本占位符 3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3971496" y="2819400"/>
            <a:ext cx="596900" cy="5080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0" kern="1200" spc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0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9" name="文本占位符 5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4981146" y="2667000"/>
            <a:ext cx="2324100" cy="9144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预训练任务：掩码语言模型（</a:t>
            </a:r>
            <a:r>
              <a:rPr lang="en-US" altLang="zh-CN" dirty="0" smtClean="0"/>
              <a:t>MLM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10" name="文本占位符 3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3971496" y="4602892"/>
            <a:ext cx="596900" cy="5080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0" kern="1200" spc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0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" name="文本占位符 5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4981146" y="4450492"/>
            <a:ext cx="2324100" cy="9144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BERT模型的微调与分类任务应用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BERT模型核心实现与预训练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模型结构解析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648200" y="609600"/>
            <a:ext cx="6934200" cy="1117600"/>
            <a:chOff x="7320" y="960"/>
            <a:chExt cx="10920" cy="1760"/>
          </a:xfrm>
        </p:grpSpPr>
      </p:grpSp>
      <p:pic>
        <p:nvPicPr>
          <p:cNvPr id="14" name="内容占位符 13" descr="2646c297-1e4d-46d4-b960-55928f9f695b"/>
          <p:cNvPicPr>
            <a:picLocks noGrp="1" noChangeAspect="1"/>
          </p:cNvPicPr>
          <p:nvPr>
            <p:ph idx="16390"/>
            <p:custDataLst>
              <p:tags r:id="rId3"/>
            </p:custDataLst>
          </p:nvPr>
        </p:nvPicPr>
        <p:blipFill>
          <a:blip r:embed="rId11"/>
          <a:srcRect l="1143" r="1143"/>
          <a:stretch>
            <a:fillRect/>
          </a:stretch>
        </p:blipFill>
        <p:spPr>
          <a:xfrm>
            <a:off x="609600" y="2184400"/>
            <a:ext cx="10972800" cy="4064000"/>
          </a:xfrm>
          <a:custGeom>
            <a:avLst/>
            <a:gdLst>
              <a:gd name="connisteX0" fmla="*/ 0 w 10972800"/>
              <a:gd name="connsiteY0" fmla="*/ 203200 h 4064000"/>
              <a:gd name="connisteX1" fmla="*/ 203200 w 10972800"/>
              <a:gd name="connsiteY1" fmla="*/ 0 h 4064000"/>
              <a:gd name="connisteX2" fmla="*/ 10769600 w 10972800"/>
              <a:gd name="connsiteY2" fmla="*/ 0 h 4064000"/>
              <a:gd name="connisteX3" fmla="*/ 10972800 w 10972800"/>
              <a:gd name="connsiteY3" fmla="*/ 203200 h 4064000"/>
              <a:gd name="connisteX4" fmla="*/ 10972800 w 10972800"/>
              <a:gd name="connsiteY4" fmla="*/ 3860800 h 4064000"/>
              <a:gd name="connisteX5" fmla="*/ 10769600 w 10972800"/>
              <a:gd name="connsiteY5" fmla="*/ 4064000 h 4064000"/>
              <a:gd name="connisteX6" fmla="*/ 203200 w 10972800"/>
              <a:gd name="connsiteY6" fmla="*/ 4064000 h 4064000"/>
              <a:gd name="connisteX7" fmla="*/ 0 w 10972800"/>
              <a:gd name="connsiteY7" fmla="*/ 3860800 h 4064000"/>
              <a:gd name="connisteX8" fmla="*/ 0 w 10972800"/>
              <a:gd name="connsiteY8" fmla="*/ 203200 h 406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406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860800"/>
                </a:lnTo>
                <a:cubicBezTo>
                  <a:pt x="10972800" y="3973024"/>
                  <a:pt x="10881824" y="4064000"/>
                  <a:pt x="10769600" y="4064000"/>
                </a:cubicBezTo>
                <a:lnTo>
                  <a:pt x="203200" y="4064000"/>
                </a:lnTo>
                <a:cubicBezTo>
                  <a:pt x="90976" y="4064000"/>
                  <a:pt x="0" y="3973024"/>
                  <a:pt x="0" y="3860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编码器堆叠机制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多层编码器堆叠与双向自注意力机制，捕捉文本深层语义关联。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自注意力实现原理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自注意力计算词间权重，动态聚合上下文信息强化语义理解。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预训练任务详解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0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2ad624b7-7e99-42f3-a00b-5b01a40e6dea"/>
          <p:cNvPicPr>
            <a:picLocks noGrp="1"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12"/>
          <a:srcRect t="74" b="74"/>
          <a:stretch>
            <a:fillRect/>
          </a:stretch>
        </p:blipFill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掩码语言模型构建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随机遮掩15%输入词元，通过预测被遮掩词元完成自监督学习。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3543d3ee-5d94-4404-a0be-8c048b9c9c83"/>
          <p:cNvPicPr>
            <a:picLocks noGrp="1"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13"/>
          <a:srcRect t="74" b="74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动态语境适配策略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双向上下文建模使模型适应不同语境，提升词语多义性解析能力。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微调应用实践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53400" y="3403600"/>
            <a:ext cx="3429000" cy="2844800"/>
            <a:chOff x="12840" y="5360"/>
            <a:chExt cx="5400" cy="4480"/>
          </a:xfrm>
        </p:grpSpPr>
      </p:grpSp>
      <p:pic>
        <p:nvPicPr>
          <p:cNvPr id="14" name="内容占位符 13" descr="d5759b75-f243-49c8-8da4-2a225dc9631c"/>
          <p:cNvPicPr>
            <a:picLocks noGrp="1" noChangeAspect="1"/>
          </p:cNvPicPr>
          <p:nvPr>
            <p:ph idx="16390"/>
            <p:custDataLst>
              <p:tags r:id="rId3"/>
            </p:custDataLst>
          </p:nvPr>
        </p:nvPicPr>
        <p:blipFill>
          <a:blip r:embed="rId11"/>
          <a:srcRect t="67" b="67"/>
          <a:stretch>
            <a:fillRect/>
          </a:stretch>
        </p:blipFill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文本分类数据处理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加载预训练BERT权重，拼接分类层并输入领域文本数据集。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任务适配训练流程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微调全连接层参数，通过交叉熵损失优化模型分类性能指标。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BERT模型的核心实现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648200" y="4775200"/>
            <a:ext cx="6934200" cy="1473200"/>
            <a:chOff x="7320" y="7520"/>
            <a:chExt cx="10920" cy="2320"/>
          </a:xfrm>
        </p:grpSpPr>
      </p:grpSp>
      <p:pic>
        <p:nvPicPr>
          <p:cNvPr id="12" name="内容占位符 11" descr="edadd7d0-c1ac-4ae4-87ff-918fb561d25d"/>
          <p:cNvPicPr>
            <a:picLocks noGrp="1" noChangeAspect="1"/>
          </p:cNvPicPr>
          <p:nvPr>
            <p:ph idx="16390"/>
            <p:custDataLst>
              <p:tags r:id="rId3"/>
            </p:custDataLst>
          </p:nvPr>
        </p:nvPicPr>
        <p:blipFill>
          <a:blip r:embed="rId9"/>
          <a:srcRect l="408" r="408"/>
          <a:stretch>
            <a:fillRect/>
          </a:stretch>
        </p:blipFill>
        <p:spPr>
          <a:xfrm>
            <a:off x="609600" y="6096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BERT核心构成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详解多层编码器堆叠与自注意力机制，利用双向语境提升语言理解力，见图3-1。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掩码任务介绍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通过随机遮掩词语并预测原内容，BERT在无标注数据上学习丰富语义特征，奠定训练基础。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BERT模型的核心实现：编码器堆叠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09600" y="4470400"/>
            <a:ext cx="10972800" cy="1778000"/>
            <a:chOff x="960" y="7040"/>
            <a:chExt cx="17280" cy="2800"/>
          </a:xfrm>
        </p:grpSpPr>
      </p:grpSp>
      <p:pic>
        <p:nvPicPr>
          <p:cNvPr id="16" name="内容占位符 15" descr="8e00b43e-ba40-40e7-aa66-fdd775c28a03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3"/>
          <a:srcRect l="662" r="662"/>
          <a:stretch>
            <a:fillRect/>
          </a:stretch>
        </p:blipFill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编码器堆叠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核心在于多层迭代，深化语义理解，展现于预训练及任务处理之卓越效能。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自注意力机制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使词间关联得以捕捉，构建复杂依赖结构，增强模型对句子深层解析能力。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前馈神经网络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通过非线性变换提升特征表达力，协同自注意力机制，共筑BERT强大表征基础。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多层编码器优势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犹如百科全书之篇章累积，专家智慧层层叠加，引领模型至深度理解新境界。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BERT模型的核心实现：编码器堆叠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09600" y="2565400"/>
            <a:ext cx="10972800" cy="2641600"/>
            <a:chOff x="960" y="4040"/>
            <a:chExt cx="17280" cy="4160"/>
          </a:xfrm>
        </p:grpSpPr>
      </p:grpSp>
      <p:sp>
        <p:nvSpPr>
          <p:cNvPr id="3" name="装饰  1"/>
          <p:cNvSpPr>
            <a:spLocks noGrp="1"/>
          </p:cNvSpPr>
          <p:nvPr>
            <p:ph type="body" idx="16392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每一层编码器：像一位专家解读一本书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每个编码器层如专家，深挖词句内涵，构建丰富语境。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每一层输出都是上一层的“总结”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每层编码器深化文本理解，层层揭示深层语义关联。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PRESENTATION_SOURCE" val="WPPAIGenerate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c4868e944797d41acfea7879b30cd784cee8948"/>
  <p:tag name="KSO_WM_NEWLAYOUT_GROUP_ID" val="layout_1-5"/>
  <p:tag name="KSO_WM_NEWLAYOUT_ID" val="slide_f6eba500053b1ebb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0bf95e17741708c7f52281a62853a65d66923f9"/>
  <p:tag name="KSO_WM_NEWLAYOUT_GROUP_ID" val="layout_62"/>
  <p:tag name="KSO_WM_NEWLAYOUT_ID" val="slide_c3c3bf793ed98ed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4a8e2a26fcc2540363a4ab816593ac194821c4f"/>
  <p:tag name="KSO_WM_NEWLAYOUT_GROUP_ID" val="layout_26"/>
  <p:tag name="KSO_WM_NEWLAYOUT_ID" val="slide_f64549512ce8df6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  <p:tag name="KSO_WM_TEMPLATE_INDEX" val="40490363"/>
  <p:tag name="KSO_WM_TEMPLATE_CATEGORY" val="custom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06dec4b6408d06989f76bca33573d8373ab7f1f"/>
  <p:tag name="KSO_WM_NEWLAYOUT_GROUP_ID" val="layout_30"/>
  <p:tag name="KSO_WM_NEWLAYOUT_ID" val="slide_3ec92465831fe5d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25170dc8d0e955d6ea31afec353eda489f4c2cc"/>
  <p:tag name="KSO_WM_NEWLAYOUT_GROUP_ID" val="layout_63"/>
  <p:tag name="KSO_WM_NEWLAYOUT_ID" val="slide_bd0e730e40c5a9b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2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b9587d108e8a4ae3a993974ec91418a0a9c3f77"/>
  <p:tag name="KSO_WM_NEWLAYOUT_GROUP_ID" val="layout_51"/>
  <p:tag name="KSO_WM_NEWLAYOUT_ID" val="slide_706d4240adf47b4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2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40e2a0260fd4c4d3591849d8aa8b9aece189bc8"/>
  <p:tag name="KSO_WM_NEWLAYOUT_GROUP_ID" val="layout_49"/>
  <p:tag name="KSO_WM_NEWLAYOUT_ID" val="slide_eaa7f493df0db68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  <p:tag name="KSO_WM_TEMPLATE_INDEX" val="40490363"/>
  <p:tag name="KSO_WM_TEMPLATE_CATEGORY" val="custom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a97fdb766463d4e1a093d5ac2f75353e2d04413"/>
  <p:tag name="KSO_WM_NEWLAYOUT_GROUP_ID" val="layout_4"/>
  <p:tag name="KSO_WM_NEWLAYOUT_ID" val="slide_2b008812e192607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ITEMPLATE_STYLE_ID" val="6979662946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3f9c92ebe79446ef7575afb660193f924502de1"/>
  <p:tag name="KSO_WM_NEWLAYOUT_GROUP_ID" val="layout_6"/>
  <p:tag name="KSO_WM_NEWLAYOUT_ID" val="slide_62f8eb04a3f7161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b9d402efce38fb845ba721ddab541a78a3af30"/>
  <p:tag name="KSO_WM_NEWLAYOUT_GROUP_ID" val="layout_2"/>
  <p:tag name="KSO_WM_NEWLAYOUT_ID" val="slide_e2cc8cbdc561196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f224559275b59421978f6c0fc245710ff2cc65"/>
  <p:tag name="KSO_WM_NEWLAYOUT_GROUP_ID" val="layout_60"/>
  <p:tag name="KSO_WM_NEWLAYOUT_ID" val="slide_35d83bc1f2dde6a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8af1d7e8b38fcad31d4b77bd51c8bfec7e9c97b"/>
  <p:tag name="KSO_WM_NEWLAYOUT_GROUP_ID" val="layout_42"/>
  <p:tag name="KSO_WM_NEWLAYOUT_ID" val="slide_09c93aa01c28b66b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ea9ee71994b86efdf7c58e3bf41986429b2db6"/>
  <p:tag name="KSO_WM_NEWLAYOUT_GROUP_ID" val="layout_31"/>
  <p:tag name="KSO_WM_NEWLAYOUT_ID" val="slide_d233a04c91228a1b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c70db81b86ff38647711c099febead59028269"/>
  <p:tag name="KSO_WM_NEWLAYOUT_GROUP_ID" val="layout_67"/>
  <p:tag name="KSO_WM_NEWLAYOUT_ID" val="slide_6726b04a8bb178e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4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363"/>
  <p:tag name="KSO_WM_TEMPLATE_CATEGORY" val="custom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HAS_MASK" val="0"/>
  <p:tag name="KSO_WM_SLIDE_ID" val="custom40490363_1"/>
  <p:tag name="KSO_WM_SLIDE_INDEX" val="1"/>
  <p:tag name="KSO_WM_SLIDE_ITEM_CNT" val="0"/>
  <p:tag name="KSO_WM_SLIDE_LAYOUT" val="a_f"/>
  <p:tag name="KSO_WM_SLIDE_LAYOUT_CNT" val="1_2"/>
  <p:tag name="KSO_WM_SLIDE_TYPE" val="title"/>
  <p:tag name="KSO_WM_TAG_VERSION" val="3.0"/>
  <p:tag name="KSO_WM_TEMPLATE_CATEGORY" val="custom"/>
  <p:tag name="KSO_WM_TEMPLATE_INDEX" val="40490363"/>
  <p:tag name="KSO_WM_TEMPLATE_MASTER_TYPE" val="0"/>
  <p:tag name="KSO_WM_TEMPLATE_SLIDE_ID" val="slide_d799d37ec7ee1a76"/>
  <p:tag name="KSO_WM_TEMPLATE_SUBCATEGORY" val="29"/>
  <p:tag name="KSO_WM_TEMPLATE_THUMBS_INDEX" val="1、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9e686a68873dec2a97aba436c22c4890cdbeec5"/>
  <p:tag name="KSO_WM_NEWLAYOUT_ID" val="1256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contents"/>
  <p:tag name="KSO_WM_TEMPLATE_SUBCATEGORY" val="29"/>
  <p:tag name="KSO_WM_TEMPLATE_FIGMA_ID" val="69796629463"/>
  <p:tag name="KSO_WM_TEMPLATE_SLIDE_ID" val="slide_f6eba500053b1ebb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c4868e944797d41acfea7879b30cd784cee8948"/>
  <p:tag name="KSO_WM_NEWLAYOUT_GROUP_ID" val="layout_1-5"/>
  <p:tag name="KSO_WM_NEWLAYOUT_ID" val="slide_f6eba500053b1ebb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SUBTYPE" val="d"/>
  <p:tag name="KSO_WM_UNIT_TYPE" val="l_h_i"/>
  <p:tag name="KSO_WM_FIGMA_FLAG" val="#fgm#"/>
  <p:tag name="KSO_WM_UNIT_PRESET_TEXT" val="01"/>
  <p:tag name="KSO_WM_SLIDE_FIGMA_DIAGRAM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363"/>
  <p:tag name="KSO_WM_TEMPLATE_CATEGORY" val="custom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  <p:tag name="KSO_WM_SLIDE_FIGMA_DIAGRAM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SUBTYPE" val="d"/>
  <p:tag name="KSO_WM_UNIT_TYPE" val="l_h_i"/>
  <p:tag name="KSO_WM_FIGMA_FLAG" val="#fgm#"/>
  <p:tag name="KSO_WM_UNIT_PRESET_TEXT" val="01"/>
  <p:tag name="KSO_WM_SLIDE_FIGMA_DIAGRAM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  <p:tag name="KSO_WM_SLIDE_FIGMA_DIAGRAM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SUBTYPE" val="d"/>
  <p:tag name="KSO_WM_UNIT_TYPE" val="l_h_i"/>
  <p:tag name="KSO_WM_FIGMA_FLAG" val="#fgm#"/>
  <p:tag name="KSO_WM_UNIT_PRESET_TEXT" val="01"/>
  <p:tag name="KSO_WM_SLIDE_FIGMA_DIAGRAM" val="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  <p:tag name="KSO_WM_SLIDE_FIGMA_DIAGRAM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7"/>
  <p:tag name="KSO_WM_SLIDE_INDEX" val="3"/>
  <p:tag name="KSO_WM_SLIDE_ITEM_CNT" val="0"/>
  <p:tag name="KSO_WM_SLIDE_LAYOUT" val="a_e"/>
  <p:tag name="KSO_WM_SLIDE_LAYOUT_CNT" val="1_1"/>
  <p:tag name="KSO_WM_SLIDE_TYPE" val="sectionTitle"/>
  <p:tag name="KSO_WM_TAG_VERSION" val="3.0"/>
  <p:tag name="KSO_WM_TEMPLATE_MASTER_TYPE" val="0"/>
  <p:tag name="KSO_WM_TEMPLATE_SLIDE_ID" val="slide_d635315789958f2d"/>
  <p:tag name="KSO_WM_TEMPLATE_SUBCATEGORY" val="2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c3c3bf793ed98ed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4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363"/>
  <p:tag name="KSO_WM_TEMPLATE_CATEGORY" val="custom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0bf95e17741708c7f52281a62853a65d66923f9"/>
  <p:tag name="KSO_WM_NEWLAYOUT_GROUP_ID" val="layout_62"/>
  <p:tag name="KSO_WM_NEWLAYOUT_ID" val="slide_c3c3bf793ed98ed0"/>
  <p:tag name="KSO_WM_UNIT_PRESET_TEXT" val="单击此处添加标题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2646c297-1e4d-46d4-b960-55928f9f695b.jpg?Expires=1782304266&amp;AWSAccessKeyId=AKLT9NSy7kh8TIS1UzNqLRY2&amp;Signature=WbExd8HOBH4vtqy2fBEzdcfxfFc%3D&quot;}*auto_qingqiu_ai_*1750768260539_18.148_4fe3432631cb-slide-3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f64549512ce8df6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4a8e2a26fcc2540363a4ab816593ac194821c4f"/>
  <p:tag name="KSO_WM_NEWLAYOUT_GROUP_ID" val="layout_26"/>
  <p:tag name="KSO_WM_NEWLAYOUT_ID" val="slide_f64549512ce8df60"/>
  <p:tag name="KSO_WM_UNIT_PRESET_TEXT" val="单击此处添加标题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363"/>
  <p:tag name="KSO_WM_TEMPLATE_CATEGORY" val="custom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2ad624b7-7e99-42f3-a00b-5b01a40e6dea.jpg?Expires=1782304266&amp;AWSAccessKeyId=AKLT9NSy7kh8TIS1UzNqLRY2&amp;Signature=yCXE%2BCUDbR%2Fst%2BdRVPTOxb9d7SQ%3D&quot;}*auto_qingqiu_ai_*1750768260539_18.148_4fe3432631cb-slide-4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3543d3ee-5d94-4404-a0be-8c048b9c9c83.jpg?Expires=1782304267&amp;AWSAccessKeyId=AKLT9NSy7kh8TIS1UzNqLRY2&amp;Signature=iOhLRtI%2BibvrNCpr21pGB4MA7S8%3D&quot;}*auto_qingqiu_ai_*1750768260539_18.148_4fe3432631cb-slide-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3ec92465831fe5d3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06dec4b6408d06989f76bca33573d8373ab7f1f"/>
  <p:tag name="KSO_WM_NEWLAYOUT_GROUP_ID" val="layout_30"/>
  <p:tag name="KSO_WM_NEWLAYOUT_ID" val="slide_3ec92465831fe5d3"/>
  <p:tag name="KSO_WM_UNIT_PRESET_TEXT" val="单击此处添加标题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d5759b75-f243-49c8-8da4-2a225dc9631c.jpg?Expires=1782304268&amp;AWSAccessKeyId=AKLT9NSy7kh8TIS1UzNqLRY2&amp;Signature=gfgOVc6Ay2fGNYaJrORq%2FXttG%2B8%3D&quot;}*auto_qingqiu_ai_*1750768260539_18.148_4fe3432631cb-slide-5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bd0e730e40c5a9b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25170dc8d0e955d6ea31afec353eda489f4c2cc"/>
  <p:tag name="KSO_WM_NEWLAYOUT_GROUP_ID" val="layout_63"/>
  <p:tag name="KSO_WM_NEWLAYOUT_ID" val="slide_bd0e730e40c5a9b1"/>
  <p:tag name="KSO_WM_UNIT_PRESET_TEXT" val="单击此处添加标题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edadd7d0-c1ac-4ae4-87ff-918fb561d25d.jpg?Expires=1782304267&amp;AWSAccessKeyId=AKLT9NSy7kh8TIS1UzNqLRY2&amp;Signature=LafZBkgCbyJyvRYOzdnM3zfwSg8%3D&quot;}*auto_qingqiu_ai_*1750768260539_18.148_4fe3432631cb-slide-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706d4240adf47b4e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b9587d108e8a4ae3a993974ec91418a0a9c3f77"/>
  <p:tag name="KSO_WM_NEWLAYOUT_GROUP_ID" val="layout_51"/>
  <p:tag name="KSO_WM_NEWLAYOUT_ID" val="slide_706d4240adf47b4e"/>
  <p:tag name="KSO_WM_UNIT_PRESET_TEXT" val="单击此处添加标题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8e00b43e-ba40-40e7-aa66-fdd775c28a03.jpg?Expires=1782304265&amp;AWSAccessKeyId=AKLT9NSy7kh8TIS1UzNqLRY2&amp;Signature=zDwpFCEDfk6Zcml9hyiN7oorNWg%3D&quot;}*auto_qingqiu_ai_*1750768260539_18.148_4fe3432631cb-slide-7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eaa7f493df0db687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40e2a0260fd4c4d3591849d8aa8b9aece189bc8"/>
  <p:tag name="KSO_WM_NEWLAYOUT_GROUP_ID" val="layout_49"/>
  <p:tag name="KSO_WM_NEWLAYOUT_ID" val="slide_eaa7f493df0db687"/>
  <p:tag name="KSO_WM_UNIT_PRESET_TEXT" val="单击此处添加标题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4"/>
  <p:tag name="KSO_WM_FIGMA_FLAG" val="#fgm#"/>
  <p:tag name="KSO_WM_UNIT_PRESET_TEXT" val=" 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2"/>
  <p:tag name="KSO_WM_UNIT_SUBTYPE" val="d"/>
  <p:tag name="KSO_WM_UNIT_TYPE" val="l_h_i"/>
  <p:tag name="KSO_WM_FIGMA_FLAG" val="#fgm#"/>
  <p:tag name="KSO_WM_UNIT_PRESET_TEXT" val="0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4"/>
  <p:tag name="KSO_WM_FIGMA_FLAG" val="#fgm#"/>
  <p:tag name="KSO_WM_UNIT_PRESET_TEXT" val=" 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2"/>
  <p:tag name="KSO_WM_UNIT_SUBTYPE" val="d"/>
  <p:tag name="KSO_WM_UNIT_TYPE" val="l_h_i"/>
  <p:tag name="KSO_WM_FIGMA_FLAG" val="#fgm#"/>
  <p:tag name="KSO_WM_UNIT_PRESET_TEXT" val="02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2b008812e1926072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a97fdb766463d4e1a093d5ac2f75353e2d04413"/>
  <p:tag name="KSO_WM_NEWLAYOUT_GROUP_ID" val="layout_4"/>
  <p:tag name="KSO_WM_NEWLAYOUT_ID" val="slide_2b008812e1926072"/>
  <p:tag name="KSO_WM_UNIT_PRESET_TEXT" val="单击此处添加标题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bffc5159-a304-4395-85c9-4cdea8e299fa.jpg?Expires=1782304268&amp;AWSAccessKeyId=AKLT9NSy7kh8TIS1UzNqLRY2&amp;Signature=Rpv8Kz8faElxZE75eVtLxLrMX%2FE%3D&quot;}*auto_qingqiu_ai_*1750768260539_18.148_4fe3432631cb-slide-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292280090&quot;}*auto_galley_ai_*1750768260539_18.148_4fe3432631cb-slide-9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29463"/>
  <p:tag name="KSO_WM_TEMPLATE_SLIDE_ID" val="slide_62f8eb04a3f71614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3f9c92ebe79446ef7575afb660193f924502de1"/>
  <p:tag name="KSO_WM_NEWLAYOUT_GROUP_ID" val="layout_6"/>
  <p:tag name="KSO_WM_NEWLAYOUT_ID" val="slide_62f8eb04a3f71614"/>
  <p:tag name="KSO_WM_UNIT_PRESET_TEXT" val="单击此处添加标题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a6797023-24fd-4617-8730-892cbbafe025.jpg?Expires=1782304274&amp;AWSAccessKeyId=AKLT9NSy7kh8TIS1UzNqLRY2&amp;Signature=bXcoFbYcVL1O%2FCWtWlsidD9W8mQ%3D&quot;}*auto_qingqiu_ai_*1750768260539_18.148_4fe3432631cb-slide-1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e2cc8cbdc561196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b9d402efce38fb845ba721ddab541a78a3af30"/>
  <p:tag name="KSO_WM_NEWLAYOUT_GROUP_ID" val="layout_2"/>
  <p:tag name="KSO_WM_NEWLAYOUT_ID" val="slide_e2cc8cbdc5611960"/>
  <p:tag name="KSO_WM_UNIT_PRESET_TEXT" val="单击此处添加标题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f3ee514b-c9eb-433b-91ed-8ce55adc1103.jpg?Expires=1782304272&amp;AWSAccessKeyId=AKLT9NSy7kh8TIS1UzNqLRY2&amp;Signature=%2BjmsgI%2FEWe3FGMMEn42spSVn2qo%3D&quot;}*auto_qingqiu_ai_*1750768260539_18.148_4fe3432631cb-slide-1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946891854&quot;}*auto_galley_ai_*1750768260539_18.148_4fe3432631cb-slide-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41N856820100&quot;}*auto_galley_ai_*1750768260539_18.148_4fe3432631cb-slide-1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7"/>
  <p:tag name="KSO_WM_FIGMA_FLAG" val="#fgm#"/>
  <p:tag name="KSO_WM_UNIT_PRESET_TEXT" val=" 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41N1443081283&quot;}*auto_galley_ai_*1750768260539_18.148_4fe3432631cb-slide-1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29463"/>
  <p:tag name="KSO_WM_TEMPLATE_SLIDE_ID" val="slide_35d83bc1f2dde6a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f224559275b59421978f6c0fc245710ff2cc65"/>
  <p:tag name="KSO_WM_NEWLAYOUT_GROUP_ID" val="layout_60"/>
  <p:tag name="KSO_WM_NEWLAYOUT_ID" val="slide_35d83bc1f2dde6a1"/>
  <p:tag name="KSO_WM_UNIT_PRESET_TEXT" val="单击此处添加标题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6cf98621-37fd-4b2a-8d9b-da95befa69cc.jpg?Expires=1782304274&amp;AWSAccessKeyId=AKLT9NSy7kh8TIS1UzNqLRY2&amp;Signature=NkEO19dw4XgHXhWq2ajs3FpgPII%3D&quot;}*auto_qingqiu_ai_*1750768260539_18.148_4fe3432631cb-slide-12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8_contentModel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  <p:tag name="KSO_WM_UNIT_PRESET_TEXT" val=" 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09c93aa01c28b66b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8af1d7e8b38fcad31d4b77bd51c8bfec7e9c97b"/>
  <p:tag name="KSO_WM_NEWLAYOUT_GROUP_ID" val="layout_42"/>
  <p:tag name="KSO_WM_NEWLAYOUT_ID" val="slide_09c93aa01c28b66b"/>
  <p:tag name="KSO_WM_UNIT_PRESET_TEXT" val="单击此处添加标题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06a7ac06-a3c7-4dfa-842a-3f5ef496fa8c.jpg?Expires=1782304271&amp;AWSAccessKeyId=AKLT9NSy7kh8TIS1UzNqLRY2&amp;Signature=PJQY%2FrOWGrO8F2TuoAa6hIRt0TU%3D&quot;}*auto_qingqiu_ai_*1750768260539_18.148_4fe3432631cb-slide-13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4049036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9"/>
  <p:tag name="KSO_WM_FIGMA_FLAG" val="#fgm#"/>
  <p:tag name="KSO_WM_UNIT_PRESET_TEXT" val=" 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d233a04c91228a1b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ea9ee71994b86efdf7c58e3bf41986429b2db6"/>
  <p:tag name="KSO_WM_NEWLAYOUT_GROUP_ID" val="layout_31"/>
  <p:tag name="KSO_WM_NEWLAYOUT_ID" val="slide_d233a04c91228a1b"/>
  <p:tag name="KSO_WM_UNIT_PRESET_TEXT" val="单击此处添加标题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a669e770-7f59-4c71-a473-306bc7d6d4bf.jpg?Expires=1782304272&amp;AWSAccessKeyId=AKLT9NSy7kh8TIS1UzNqLRY2&amp;Signature=8gOdfwvH8Lbo%2BIuBmmnpoPTJPoY%3D&quot;}*auto_qingqiu_ai_*1750768260539_18.148_4fe3432631cb-slide-14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acfcb679-480b-4476-ac6d-fb8fd7a14d05.jpg?Expires=1782304272&amp;AWSAccessKeyId=AKLT9NSy7kh8TIS1UzNqLRY2&amp;Signature=PcfaPtNUlk7Qug2IW0uWMGCyP9I%3D&quot;}*auto_qingqiu_ai_*1750768260539_18.148_4fe3432631cb-slide-14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156a648b-a892-44fc-989f-07c6c3c6b938.jpg?Expires=1782304272&amp;AWSAccessKeyId=AKLT9NSy7kh8TIS1UzNqLRY2&amp;Signature=H74kc%2FSJ%2BEOxVVXeuBQDaT5WVQg%3D&quot;}*auto_qingqiu_ai_*1750768260539_18.148_4fe3432631cb-slide-14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6726b04a8bb178e6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c70db81b86ff38647711c099febead59028269"/>
  <p:tag name="KSO_WM_NEWLAYOUT_GROUP_ID" val="layout_67"/>
  <p:tag name="KSO_WM_NEWLAYOUT_ID" val="slide_6726b04a8bb178e6"/>
  <p:tag name="KSO_WM_UNIT_PRESET_TEXT" val="单击此处添加标题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8c2ce387-f4c0-4a32-a4b9-3ae8af36f2e5.jpg?Expires=1782304277&amp;AWSAccessKeyId=AKLT9NSy7kh8TIS1UzNqLRY2&amp;Signature=MgTDcUw7nQLNn3v9C96odvMM3%2FQ%3D&quot;}*auto_qingqiu_ai_*1750768260539_18.148_4fe3432631cb-slide-15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7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211395171137&quot;}*auto_galley_ai_*1750768260539_18.148_4fe3432631cb-slide-15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211358903575&quot;}*auto_galley_ai_*1750768260539_18.148_4fe3432631cb-slide-15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添加项标题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cbad0121-78dd-4a72-94f0-e6c909bbe5b5.jpg?Expires=1782304277&amp;AWSAccessKeyId=AKLT9NSy7kh8TIS1UzNqLRY2&amp;Signature=VxldkDGRhWYJP%2Fsc%2BzeF012sePg%3D&quot;}*auto_qingqiu_ai_*1750768260539_18.148_4fe3432631cb-slide-15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添加项标题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9"/>
  <p:tag name="KSO_WM_SLIDE_INDEX" val="5"/>
  <p:tag name="KSO_WM_SLIDE_ITEM_CNT" val="0"/>
  <p:tag name="KSO_WM_SLIDE_LAYOUT" val="a_b"/>
  <p:tag name="KSO_WM_SLIDE_LAYOUT_CNT" val="1_1"/>
  <p:tag name="KSO_WM_SLIDE_TYPE" val="endPage"/>
  <p:tag name="KSO_WM_TAG_VERSION" val="3.0"/>
  <p:tag name="KSO_WM_TEMPLATE_MASTER_TYPE" val="0"/>
  <p:tag name="KSO_WM_TEMPLATE_SLIDE_ID" val="slide_2f1bc384a532e0ce"/>
  <p:tag name="KSO_WM_TEMPLATE_SUBCATEGORY" val="2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98bd71a3d77a7223bbf68252b46fa8d38750a69"/>
  <p:tag name="KSO_WM_NEWLAYOUT_ID" val="127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8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4049036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9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9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9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9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9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9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9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9e686a68873dec2a97aba436c22c4890cdbeec5"/>
  <p:tag name="KSO_WM_NEWLAYOUT_ID" val="1256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0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0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90363"/>
  <p:tag name="KSO_WM_TEMPLATE_CATEGORY" val="custom"/>
  <p:tag name="KSO_WM_TEMPLATE_MASTER_TYPE" val="0"/>
  <p:tag name="KSO_WM_TAG_VERSION" val="3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98bd71a3d77a7223bbf68252b46fa8d38750a69"/>
  <p:tag name="KSO_WM_NEWLAYOUT_ID" val="127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8a0f4f0982a9fac4a5ca212b08b5b4aca254be58"/>
  <p:tag name="KSO_WM_NEWLAYOUT_ID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heme/theme1.xml><?xml version="1.0" encoding="utf-8"?>
<a:theme xmlns:a="http://schemas.openxmlformats.org/drawingml/2006/main" name="Office 主题​​">
  <a:themeElements>
    <a:clrScheme name="自定义 38">
      <a:dk1>
        <a:srgbClr val="000000"/>
      </a:dk1>
      <a:lt1>
        <a:srgbClr val="FFFFFF"/>
      </a:lt1>
      <a:dk2>
        <a:srgbClr val="112D28"/>
      </a:dk2>
      <a:lt2>
        <a:srgbClr val="F1EDE7"/>
      </a:lt2>
      <a:accent1>
        <a:srgbClr val="9A7F5E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10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995</Words>
  <Application>Microsoft Office PowerPoint</Application>
  <PresentationFormat>宽屏</PresentationFormat>
  <Paragraphs>97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Office 主题​​</vt:lpstr>
      <vt:lpstr>第3章 BERT模型核心实现与预训练</vt:lpstr>
      <vt:lpstr>目录</vt:lpstr>
      <vt:lpstr>BERT模型核心实现与预训练</vt:lpstr>
      <vt:lpstr>模型结构解析</vt:lpstr>
      <vt:lpstr>预训练任务详解</vt:lpstr>
      <vt:lpstr>微调应用实践</vt:lpstr>
      <vt:lpstr>BERT模型的核心实现</vt:lpstr>
      <vt:lpstr>BERT模型的核心实现：编码器堆叠</vt:lpstr>
      <vt:lpstr>BERT模型的核心实现：编码器堆叠</vt:lpstr>
      <vt:lpstr>BERT模型的核心实现：编码器堆叠</vt:lpstr>
      <vt:lpstr>BERT模型的核心实现</vt:lpstr>
      <vt:lpstr>预训练任务：掩码语言模型（MLM）</vt:lpstr>
      <vt:lpstr>预训练任务：掩码语言模型（MLM）</vt:lpstr>
      <vt:lpstr>预训练任务：掩码语言模型（MLM）：如何对输入数据进行随机遮掩并预测</vt:lpstr>
      <vt:lpstr>预训练任务：掩码语言模型（MLM）：如何对输入数据进行随机遮掩并预测</vt:lpstr>
      <vt:lpstr>BERT模型的微调与分类任务应用</vt:lpstr>
      <vt:lpstr>谢谢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156</cp:revision>
  <dcterms:created xsi:type="dcterms:W3CDTF">2019-06-19T02:08:00Z</dcterms:created>
  <dcterms:modified xsi:type="dcterms:W3CDTF">2025-06-25T04:25:49Z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0394167CF89D476EA96C0940454DCEC3_11</vt:lpwstr>
  </property>
  <property fmtid="{D5CDD505-2E9C-101B-9397-08002B2CF9AE}" pid="4" name="KSOTemplateUUID">
    <vt:lpwstr>v1.0_ai_69796629463</vt:lpwstr>
  </property>
</Properties>
</file>