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704513" cy="6016625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34960" y="630000"/>
            <a:ext cx="9633240" cy="143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34960" y="2293560"/>
            <a:ext cx="9633240" cy="497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2.png"/><Relationship Id="rId7" Type="http://schemas.openxmlformats.org/officeDocument/2006/relationships/image" Target="../media/image10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11" Type="http://schemas.openxmlformats.org/officeDocument/2006/relationships/image" Target="../media/image105.png"/><Relationship Id="rId5" Type="http://schemas.openxmlformats.org/officeDocument/2006/relationships/image" Target="../media/image102.png"/><Relationship Id="rId10" Type="http://schemas.openxmlformats.org/officeDocument/2006/relationships/image" Target="../media/image3.png"/><Relationship Id="rId4" Type="http://schemas.openxmlformats.org/officeDocument/2006/relationships/image" Target="../media/image101.png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6.png"/><Relationship Id="rId3" Type="http://schemas.openxmlformats.org/officeDocument/2006/relationships/image" Target="../media/image23.pn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8.png"/><Relationship Id="rId7" Type="http://schemas.openxmlformats.org/officeDocument/2006/relationships/image" Target="../media/image121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.png"/><Relationship Id="rId9" Type="http://schemas.openxmlformats.org/officeDocument/2006/relationships/image" Target="../media/image1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6.png"/><Relationship Id="rId7" Type="http://schemas.openxmlformats.org/officeDocument/2006/relationships/image" Target="../media/image1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47.png"/><Relationship Id="rId10" Type="http://schemas.openxmlformats.org/officeDocument/2006/relationships/image" Target="../media/image129.png"/><Relationship Id="rId4" Type="http://schemas.openxmlformats.org/officeDocument/2006/relationships/image" Target="../media/image11.png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38.pn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12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11" Type="http://schemas.openxmlformats.org/officeDocument/2006/relationships/image" Target="../media/image2.png"/><Relationship Id="rId5" Type="http://schemas.openxmlformats.org/officeDocument/2006/relationships/image" Target="../media/image132.png"/><Relationship Id="rId10" Type="http://schemas.openxmlformats.org/officeDocument/2006/relationships/image" Target="../media/image137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Relationship Id="rId14" Type="http://schemas.openxmlformats.org/officeDocument/2006/relationships/image" Target="../media/image1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.png"/><Relationship Id="rId9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8.png"/><Relationship Id="rId7" Type="http://schemas.openxmlformats.org/officeDocument/2006/relationships/image" Target="../media/image7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70.png"/><Relationship Id="rId10" Type="http://schemas.openxmlformats.org/officeDocument/2006/relationships/image" Target="../media/image74.png"/><Relationship Id="rId4" Type="http://schemas.openxmlformats.org/officeDocument/2006/relationships/image" Target="../media/image69.png"/><Relationship Id="rId9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3" Type="http://schemas.openxmlformats.org/officeDocument/2006/relationships/image" Target="../media/image76.png"/><Relationship Id="rId7" Type="http://schemas.openxmlformats.org/officeDocument/2006/relationships/image" Target="../media/image59.png"/><Relationship Id="rId12" Type="http://schemas.openxmlformats.org/officeDocument/2006/relationships/image" Target="../media/image83.png"/><Relationship Id="rId2" Type="http://schemas.openxmlformats.org/officeDocument/2006/relationships/image" Target="../media/image75.png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11" Type="http://schemas.openxmlformats.org/officeDocument/2006/relationships/image" Target="../media/image82.png"/><Relationship Id="rId5" Type="http://schemas.openxmlformats.org/officeDocument/2006/relationships/image" Target="../media/image78.png"/><Relationship Id="rId15" Type="http://schemas.openxmlformats.org/officeDocument/2006/relationships/image" Target="../media/image86.png"/><Relationship Id="rId10" Type="http://schemas.openxmlformats.org/officeDocument/2006/relationships/image" Target="../media/image81.png"/><Relationship Id="rId4" Type="http://schemas.openxmlformats.org/officeDocument/2006/relationships/image" Target="../media/image77.png"/><Relationship Id="rId9" Type="http://schemas.openxmlformats.org/officeDocument/2006/relationships/image" Target="../media/image80.png"/><Relationship Id="rId14" Type="http://schemas.openxmlformats.org/officeDocument/2006/relationships/image" Target="../media/image8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8.png"/><Relationship Id="rId3" Type="http://schemas.openxmlformats.org/officeDocument/2006/relationships/image" Target="../media/image89.png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5" Type="http://schemas.openxmlformats.org/officeDocument/2006/relationships/image" Target="../media/image100.png"/><Relationship Id="rId10" Type="http://schemas.openxmlformats.org/officeDocument/2006/relationships/image" Target="../media/image95.png"/><Relationship Id="rId4" Type="http://schemas.openxmlformats.org/officeDocument/2006/relationships/image" Target="../media/image11.png"/><Relationship Id="rId9" Type="http://schemas.openxmlformats.org/officeDocument/2006/relationships/image" Target="../media/image94.png"/><Relationship Id="rId14" Type="http://schemas.openxmlformats.org/officeDocument/2006/relationships/image" Target="../media/image9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" name="图片 20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" name="图片 21"/>
          <p:cNvPicPr/>
          <p:nvPr/>
        </p:nvPicPr>
        <p:blipFill>
          <a:blip r:embed="rId4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任意多边形: 形状 22"/>
          <p:cNvSpPr/>
          <p:nvPr/>
        </p:nvSpPr>
        <p:spPr>
          <a:xfrm>
            <a:off x="1679400" y="843840"/>
            <a:ext cx="819360" cy="819360"/>
          </a:xfrm>
          <a:custGeom>
            <a:avLst/>
            <a:gdLst/>
            <a:ahLst/>
            <a:cxnLst/>
            <a:rect l="0" t="0" r="r" b="b"/>
            <a:pathLst>
              <a:path w="2276" h="2276" fill="none">
                <a:moveTo>
                  <a:pt x="2276" y="1138"/>
                </a:moveTo>
                <a:cubicBezTo>
                  <a:pt x="2276" y="1176"/>
                  <a:pt x="2274" y="1213"/>
                  <a:pt x="2271" y="1250"/>
                </a:cubicBezTo>
                <a:cubicBezTo>
                  <a:pt x="2267" y="1287"/>
                  <a:pt x="2262" y="1324"/>
                  <a:pt x="2254" y="1360"/>
                </a:cubicBezTo>
                <a:cubicBezTo>
                  <a:pt x="2247" y="1397"/>
                  <a:pt x="2238" y="1433"/>
                  <a:pt x="2227" y="1469"/>
                </a:cubicBezTo>
                <a:cubicBezTo>
                  <a:pt x="2216" y="1504"/>
                  <a:pt x="2204" y="1539"/>
                  <a:pt x="2190" y="1574"/>
                </a:cubicBezTo>
                <a:cubicBezTo>
                  <a:pt x="2175" y="1608"/>
                  <a:pt x="2159" y="1642"/>
                  <a:pt x="2142" y="1675"/>
                </a:cubicBezTo>
                <a:cubicBezTo>
                  <a:pt x="2124" y="1707"/>
                  <a:pt x="2105" y="1739"/>
                  <a:pt x="2085" y="1770"/>
                </a:cubicBezTo>
                <a:cubicBezTo>
                  <a:pt x="2064" y="1801"/>
                  <a:pt x="2042" y="1831"/>
                  <a:pt x="2018" y="1860"/>
                </a:cubicBezTo>
                <a:cubicBezTo>
                  <a:pt x="1994" y="1889"/>
                  <a:pt x="1969" y="1916"/>
                  <a:pt x="1943" y="1943"/>
                </a:cubicBezTo>
                <a:cubicBezTo>
                  <a:pt x="1917" y="1969"/>
                  <a:pt x="1889" y="1994"/>
                  <a:pt x="1860" y="2018"/>
                </a:cubicBezTo>
                <a:cubicBezTo>
                  <a:pt x="1832" y="2041"/>
                  <a:pt x="1802" y="2064"/>
                  <a:pt x="1771" y="2084"/>
                </a:cubicBezTo>
                <a:cubicBezTo>
                  <a:pt x="1740" y="2105"/>
                  <a:pt x="1708" y="2124"/>
                  <a:pt x="1675" y="2142"/>
                </a:cubicBezTo>
                <a:cubicBezTo>
                  <a:pt x="1642" y="2159"/>
                  <a:pt x="1608" y="2175"/>
                  <a:pt x="1574" y="2189"/>
                </a:cubicBezTo>
                <a:cubicBezTo>
                  <a:pt x="1540" y="2204"/>
                  <a:pt x="1505" y="2216"/>
                  <a:pt x="1469" y="2227"/>
                </a:cubicBezTo>
                <a:cubicBezTo>
                  <a:pt x="1433" y="2238"/>
                  <a:pt x="1397" y="2247"/>
                  <a:pt x="1361" y="2254"/>
                </a:cubicBezTo>
                <a:cubicBezTo>
                  <a:pt x="1324" y="2261"/>
                  <a:pt x="1287" y="2267"/>
                  <a:pt x="1250" y="2270"/>
                </a:cubicBezTo>
                <a:cubicBezTo>
                  <a:pt x="1213" y="2274"/>
                  <a:pt x="1176" y="2276"/>
                  <a:pt x="1139" y="2276"/>
                </a:cubicBezTo>
                <a:cubicBezTo>
                  <a:pt x="1102" y="2276"/>
                  <a:pt x="1064" y="2274"/>
                  <a:pt x="1027" y="2270"/>
                </a:cubicBezTo>
                <a:cubicBezTo>
                  <a:pt x="989" y="2267"/>
                  <a:pt x="952" y="2261"/>
                  <a:pt x="916" y="2254"/>
                </a:cubicBezTo>
                <a:cubicBezTo>
                  <a:pt x="879" y="2247"/>
                  <a:pt x="843" y="2238"/>
                  <a:pt x="808" y="2227"/>
                </a:cubicBezTo>
                <a:cubicBezTo>
                  <a:pt x="772" y="2216"/>
                  <a:pt x="737" y="2204"/>
                  <a:pt x="702" y="2189"/>
                </a:cubicBezTo>
                <a:cubicBezTo>
                  <a:pt x="668" y="2175"/>
                  <a:pt x="634" y="2159"/>
                  <a:pt x="602" y="2142"/>
                </a:cubicBezTo>
                <a:cubicBezTo>
                  <a:pt x="569" y="2124"/>
                  <a:pt x="537" y="2105"/>
                  <a:pt x="506" y="2084"/>
                </a:cubicBezTo>
                <a:cubicBezTo>
                  <a:pt x="475" y="2064"/>
                  <a:pt x="445" y="2041"/>
                  <a:pt x="416" y="2018"/>
                </a:cubicBezTo>
                <a:cubicBezTo>
                  <a:pt x="387" y="1994"/>
                  <a:pt x="360" y="1969"/>
                  <a:pt x="333" y="1943"/>
                </a:cubicBezTo>
                <a:cubicBezTo>
                  <a:pt x="307" y="1916"/>
                  <a:pt x="282" y="1889"/>
                  <a:pt x="259" y="1860"/>
                </a:cubicBezTo>
                <a:cubicBezTo>
                  <a:pt x="235" y="1831"/>
                  <a:pt x="213" y="1801"/>
                  <a:pt x="192" y="1770"/>
                </a:cubicBezTo>
                <a:cubicBezTo>
                  <a:pt x="171" y="1739"/>
                  <a:pt x="152" y="1707"/>
                  <a:pt x="135" y="1675"/>
                </a:cubicBezTo>
                <a:cubicBezTo>
                  <a:pt x="117" y="1642"/>
                  <a:pt x="101" y="1608"/>
                  <a:pt x="87" y="1574"/>
                </a:cubicBezTo>
                <a:cubicBezTo>
                  <a:pt x="73" y="1539"/>
                  <a:pt x="60" y="1504"/>
                  <a:pt x="49" y="1469"/>
                </a:cubicBezTo>
                <a:cubicBezTo>
                  <a:pt x="38" y="1433"/>
                  <a:pt x="29" y="1397"/>
                  <a:pt x="22" y="1360"/>
                </a:cubicBezTo>
                <a:cubicBezTo>
                  <a:pt x="15" y="1324"/>
                  <a:pt x="9" y="1287"/>
                  <a:pt x="6" y="1250"/>
                </a:cubicBezTo>
                <a:cubicBezTo>
                  <a:pt x="2" y="1213"/>
                  <a:pt x="0" y="1176"/>
                  <a:pt x="0" y="1138"/>
                </a:cubicBezTo>
                <a:cubicBezTo>
                  <a:pt x="0" y="1101"/>
                  <a:pt x="2" y="1063"/>
                  <a:pt x="6" y="1026"/>
                </a:cubicBezTo>
                <a:cubicBezTo>
                  <a:pt x="9" y="989"/>
                  <a:pt x="15" y="952"/>
                  <a:pt x="22" y="916"/>
                </a:cubicBezTo>
                <a:cubicBezTo>
                  <a:pt x="29" y="879"/>
                  <a:pt x="38" y="843"/>
                  <a:pt x="49" y="807"/>
                </a:cubicBezTo>
                <a:cubicBezTo>
                  <a:pt x="60" y="772"/>
                  <a:pt x="73" y="737"/>
                  <a:pt x="87" y="702"/>
                </a:cubicBezTo>
                <a:cubicBezTo>
                  <a:pt x="101" y="668"/>
                  <a:pt x="117" y="634"/>
                  <a:pt x="135" y="601"/>
                </a:cubicBezTo>
                <a:cubicBezTo>
                  <a:pt x="152" y="568"/>
                  <a:pt x="171" y="537"/>
                  <a:pt x="192" y="506"/>
                </a:cubicBezTo>
                <a:cubicBezTo>
                  <a:pt x="213" y="475"/>
                  <a:pt x="235" y="445"/>
                  <a:pt x="259" y="416"/>
                </a:cubicBezTo>
                <a:cubicBezTo>
                  <a:pt x="282" y="387"/>
                  <a:pt x="307" y="360"/>
                  <a:pt x="333" y="333"/>
                </a:cubicBezTo>
                <a:cubicBezTo>
                  <a:pt x="360" y="307"/>
                  <a:pt x="387" y="282"/>
                  <a:pt x="416" y="258"/>
                </a:cubicBezTo>
                <a:cubicBezTo>
                  <a:pt x="445" y="235"/>
                  <a:pt x="475" y="212"/>
                  <a:pt x="506" y="192"/>
                </a:cubicBezTo>
                <a:cubicBezTo>
                  <a:pt x="537" y="171"/>
                  <a:pt x="569" y="152"/>
                  <a:pt x="602" y="134"/>
                </a:cubicBezTo>
                <a:cubicBezTo>
                  <a:pt x="634" y="117"/>
                  <a:pt x="668" y="101"/>
                  <a:pt x="702" y="87"/>
                </a:cubicBezTo>
                <a:cubicBezTo>
                  <a:pt x="737" y="72"/>
                  <a:pt x="772" y="60"/>
                  <a:pt x="808" y="49"/>
                </a:cubicBezTo>
                <a:cubicBezTo>
                  <a:pt x="843" y="38"/>
                  <a:pt x="879" y="29"/>
                  <a:pt x="916" y="22"/>
                </a:cubicBezTo>
                <a:cubicBezTo>
                  <a:pt x="952" y="15"/>
                  <a:pt x="989" y="9"/>
                  <a:pt x="1027" y="5"/>
                </a:cubicBezTo>
                <a:cubicBezTo>
                  <a:pt x="1064" y="2"/>
                  <a:pt x="1102" y="0"/>
                  <a:pt x="1139" y="0"/>
                </a:cubicBezTo>
                <a:cubicBezTo>
                  <a:pt x="1176" y="0"/>
                  <a:pt x="1213" y="2"/>
                  <a:pt x="1250" y="5"/>
                </a:cubicBezTo>
                <a:cubicBezTo>
                  <a:pt x="1287" y="9"/>
                  <a:pt x="1324" y="15"/>
                  <a:pt x="1361" y="22"/>
                </a:cubicBezTo>
                <a:cubicBezTo>
                  <a:pt x="1397" y="29"/>
                  <a:pt x="1433" y="38"/>
                  <a:pt x="1469" y="49"/>
                </a:cubicBezTo>
                <a:cubicBezTo>
                  <a:pt x="1505" y="60"/>
                  <a:pt x="1540" y="72"/>
                  <a:pt x="1574" y="87"/>
                </a:cubicBezTo>
                <a:cubicBezTo>
                  <a:pt x="1608" y="101"/>
                  <a:pt x="1642" y="117"/>
                  <a:pt x="1675" y="134"/>
                </a:cubicBezTo>
                <a:cubicBezTo>
                  <a:pt x="1708" y="152"/>
                  <a:pt x="1740" y="171"/>
                  <a:pt x="1771" y="192"/>
                </a:cubicBezTo>
                <a:cubicBezTo>
                  <a:pt x="1802" y="212"/>
                  <a:pt x="1832" y="235"/>
                  <a:pt x="1860" y="258"/>
                </a:cubicBezTo>
                <a:cubicBezTo>
                  <a:pt x="1889" y="282"/>
                  <a:pt x="1917" y="307"/>
                  <a:pt x="1943" y="333"/>
                </a:cubicBezTo>
                <a:cubicBezTo>
                  <a:pt x="1969" y="360"/>
                  <a:pt x="1994" y="387"/>
                  <a:pt x="2018" y="416"/>
                </a:cubicBezTo>
                <a:cubicBezTo>
                  <a:pt x="2042" y="445"/>
                  <a:pt x="2064" y="475"/>
                  <a:pt x="2085" y="506"/>
                </a:cubicBezTo>
                <a:cubicBezTo>
                  <a:pt x="2105" y="537"/>
                  <a:pt x="2124" y="568"/>
                  <a:pt x="2142" y="601"/>
                </a:cubicBezTo>
                <a:cubicBezTo>
                  <a:pt x="2159" y="634"/>
                  <a:pt x="2175" y="668"/>
                  <a:pt x="2190" y="702"/>
                </a:cubicBezTo>
                <a:cubicBezTo>
                  <a:pt x="2204" y="737"/>
                  <a:pt x="2216" y="772"/>
                  <a:pt x="2227" y="807"/>
                </a:cubicBezTo>
                <a:cubicBezTo>
                  <a:pt x="2238" y="843"/>
                  <a:pt x="2247" y="879"/>
                  <a:pt x="2254" y="916"/>
                </a:cubicBezTo>
                <a:cubicBezTo>
                  <a:pt x="2262" y="952"/>
                  <a:pt x="2267" y="989"/>
                  <a:pt x="2271" y="1026"/>
                </a:cubicBezTo>
                <a:cubicBezTo>
                  <a:pt x="2274" y="1063"/>
                  <a:pt x="2276" y="1101"/>
                  <a:pt x="2276" y="113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任意多边形: 形状 23"/>
          <p:cNvSpPr/>
          <p:nvPr/>
        </p:nvSpPr>
        <p:spPr>
          <a:xfrm>
            <a:off x="8615520" y="3517920"/>
            <a:ext cx="1237320" cy="1237320"/>
          </a:xfrm>
          <a:custGeom>
            <a:avLst/>
            <a:gdLst/>
            <a:ahLst/>
            <a:cxnLst/>
            <a:rect l="0" t="0" r="r" b="b"/>
            <a:pathLst>
              <a:path w="3437" h="3437" fill="none">
                <a:moveTo>
                  <a:pt x="3437" y="1718"/>
                </a:moveTo>
                <a:cubicBezTo>
                  <a:pt x="3437" y="1774"/>
                  <a:pt x="3434" y="1830"/>
                  <a:pt x="3428" y="1886"/>
                </a:cubicBezTo>
                <a:cubicBezTo>
                  <a:pt x="3423" y="1942"/>
                  <a:pt x="3415" y="1998"/>
                  <a:pt x="3404" y="2053"/>
                </a:cubicBezTo>
                <a:cubicBezTo>
                  <a:pt x="3393" y="2108"/>
                  <a:pt x="3379" y="2163"/>
                  <a:pt x="3363" y="2217"/>
                </a:cubicBezTo>
                <a:cubicBezTo>
                  <a:pt x="3346" y="2271"/>
                  <a:pt x="3327" y="2324"/>
                  <a:pt x="3306" y="2376"/>
                </a:cubicBezTo>
                <a:cubicBezTo>
                  <a:pt x="3284" y="2428"/>
                  <a:pt x="3260" y="2479"/>
                  <a:pt x="3234" y="2529"/>
                </a:cubicBezTo>
                <a:cubicBezTo>
                  <a:pt x="3207" y="2578"/>
                  <a:pt x="3178" y="2627"/>
                  <a:pt x="3147" y="2673"/>
                </a:cubicBezTo>
                <a:cubicBezTo>
                  <a:pt x="3116" y="2720"/>
                  <a:pt x="3082" y="2765"/>
                  <a:pt x="3047" y="2809"/>
                </a:cubicBezTo>
                <a:cubicBezTo>
                  <a:pt x="3011" y="2852"/>
                  <a:pt x="2973" y="2894"/>
                  <a:pt x="2934" y="2934"/>
                </a:cubicBezTo>
                <a:cubicBezTo>
                  <a:pt x="2894" y="2973"/>
                  <a:pt x="2852" y="3011"/>
                  <a:pt x="2809" y="3047"/>
                </a:cubicBezTo>
                <a:cubicBezTo>
                  <a:pt x="2765" y="3083"/>
                  <a:pt x="2720" y="3116"/>
                  <a:pt x="2673" y="3147"/>
                </a:cubicBezTo>
                <a:cubicBezTo>
                  <a:pt x="2626" y="3178"/>
                  <a:pt x="2578" y="3207"/>
                  <a:pt x="2529" y="3234"/>
                </a:cubicBezTo>
                <a:cubicBezTo>
                  <a:pt x="2479" y="3260"/>
                  <a:pt x="2428" y="3284"/>
                  <a:pt x="2376" y="3306"/>
                </a:cubicBezTo>
                <a:cubicBezTo>
                  <a:pt x="2324" y="3327"/>
                  <a:pt x="2271" y="3346"/>
                  <a:pt x="2218" y="3363"/>
                </a:cubicBezTo>
                <a:cubicBezTo>
                  <a:pt x="2164" y="3379"/>
                  <a:pt x="2109" y="3393"/>
                  <a:pt x="2054" y="3404"/>
                </a:cubicBezTo>
                <a:cubicBezTo>
                  <a:pt x="1999" y="3415"/>
                  <a:pt x="1943" y="3423"/>
                  <a:pt x="1887" y="3428"/>
                </a:cubicBezTo>
                <a:cubicBezTo>
                  <a:pt x="1830" y="3434"/>
                  <a:pt x="1774" y="3437"/>
                  <a:pt x="1718" y="3437"/>
                </a:cubicBezTo>
                <a:cubicBezTo>
                  <a:pt x="1662" y="3437"/>
                  <a:pt x="1606" y="3434"/>
                  <a:pt x="1550" y="3428"/>
                </a:cubicBezTo>
                <a:cubicBezTo>
                  <a:pt x="1494" y="3423"/>
                  <a:pt x="1438" y="3415"/>
                  <a:pt x="1383" y="3404"/>
                </a:cubicBezTo>
                <a:cubicBezTo>
                  <a:pt x="1328" y="3393"/>
                  <a:pt x="1273" y="3379"/>
                  <a:pt x="1219" y="3363"/>
                </a:cubicBezTo>
                <a:cubicBezTo>
                  <a:pt x="1165" y="3346"/>
                  <a:pt x="1113" y="3327"/>
                  <a:pt x="1061" y="3306"/>
                </a:cubicBezTo>
                <a:cubicBezTo>
                  <a:pt x="1009" y="3284"/>
                  <a:pt x="958" y="3260"/>
                  <a:pt x="908" y="3234"/>
                </a:cubicBezTo>
                <a:cubicBezTo>
                  <a:pt x="859" y="3207"/>
                  <a:pt x="810" y="3178"/>
                  <a:pt x="764" y="3147"/>
                </a:cubicBezTo>
                <a:cubicBezTo>
                  <a:pt x="717" y="3116"/>
                  <a:pt x="672" y="3083"/>
                  <a:pt x="628" y="3047"/>
                </a:cubicBezTo>
                <a:cubicBezTo>
                  <a:pt x="585" y="3011"/>
                  <a:pt x="543" y="2973"/>
                  <a:pt x="503" y="2934"/>
                </a:cubicBezTo>
                <a:cubicBezTo>
                  <a:pt x="463" y="2894"/>
                  <a:pt x="426" y="2852"/>
                  <a:pt x="390" y="2809"/>
                </a:cubicBezTo>
                <a:cubicBezTo>
                  <a:pt x="354" y="2765"/>
                  <a:pt x="321" y="2720"/>
                  <a:pt x="290" y="2673"/>
                </a:cubicBezTo>
                <a:cubicBezTo>
                  <a:pt x="258" y="2627"/>
                  <a:pt x="230" y="2578"/>
                  <a:pt x="203" y="2529"/>
                </a:cubicBezTo>
                <a:cubicBezTo>
                  <a:pt x="176" y="2479"/>
                  <a:pt x="152" y="2428"/>
                  <a:pt x="131" y="2376"/>
                </a:cubicBezTo>
                <a:cubicBezTo>
                  <a:pt x="109" y="2324"/>
                  <a:pt x="90" y="2271"/>
                  <a:pt x="74" y="2217"/>
                </a:cubicBezTo>
                <a:cubicBezTo>
                  <a:pt x="58" y="2163"/>
                  <a:pt x="44" y="2108"/>
                  <a:pt x="33" y="2053"/>
                </a:cubicBezTo>
                <a:cubicBezTo>
                  <a:pt x="22" y="1998"/>
                  <a:pt x="14" y="1942"/>
                  <a:pt x="8" y="1886"/>
                </a:cubicBezTo>
                <a:cubicBezTo>
                  <a:pt x="3" y="1830"/>
                  <a:pt x="0" y="1774"/>
                  <a:pt x="0" y="1718"/>
                </a:cubicBezTo>
                <a:cubicBezTo>
                  <a:pt x="0" y="1662"/>
                  <a:pt x="3" y="1606"/>
                  <a:pt x="8" y="1550"/>
                </a:cubicBezTo>
                <a:cubicBezTo>
                  <a:pt x="14" y="1494"/>
                  <a:pt x="22" y="1438"/>
                  <a:pt x="33" y="1383"/>
                </a:cubicBezTo>
                <a:cubicBezTo>
                  <a:pt x="44" y="1328"/>
                  <a:pt x="58" y="1273"/>
                  <a:pt x="74" y="1219"/>
                </a:cubicBezTo>
                <a:cubicBezTo>
                  <a:pt x="90" y="1165"/>
                  <a:pt x="109" y="1113"/>
                  <a:pt x="131" y="1061"/>
                </a:cubicBezTo>
                <a:cubicBezTo>
                  <a:pt x="152" y="1009"/>
                  <a:pt x="176" y="958"/>
                  <a:pt x="203" y="908"/>
                </a:cubicBezTo>
                <a:cubicBezTo>
                  <a:pt x="230" y="859"/>
                  <a:pt x="258" y="810"/>
                  <a:pt x="290" y="764"/>
                </a:cubicBezTo>
                <a:cubicBezTo>
                  <a:pt x="321" y="717"/>
                  <a:pt x="354" y="672"/>
                  <a:pt x="390" y="628"/>
                </a:cubicBezTo>
                <a:cubicBezTo>
                  <a:pt x="426" y="585"/>
                  <a:pt x="463" y="543"/>
                  <a:pt x="503" y="503"/>
                </a:cubicBezTo>
                <a:cubicBezTo>
                  <a:pt x="543" y="464"/>
                  <a:pt x="585" y="426"/>
                  <a:pt x="628" y="390"/>
                </a:cubicBezTo>
                <a:cubicBezTo>
                  <a:pt x="672" y="354"/>
                  <a:pt x="717" y="321"/>
                  <a:pt x="764" y="290"/>
                </a:cubicBezTo>
                <a:cubicBezTo>
                  <a:pt x="810" y="258"/>
                  <a:pt x="859" y="230"/>
                  <a:pt x="908" y="203"/>
                </a:cubicBezTo>
                <a:cubicBezTo>
                  <a:pt x="958" y="177"/>
                  <a:pt x="1009" y="152"/>
                  <a:pt x="1061" y="131"/>
                </a:cubicBezTo>
                <a:cubicBezTo>
                  <a:pt x="1113" y="109"/>
                  <a:pt x="1165" y="90"/>
                  <a:pt x="1219" y="74"/>
                </a:cubicBezTo>
                <a:cubicBezTo>
                  <a:pt x="1273" y="58"/>
                  <a:pt x="1328" y="44"/>
                  <a:pt x="1383" y="33"/>
                </a:cubicBezTo>
                <a:cubicBezTo>
                  <a:pt x="1438" y="22"/>
                  <a:pt x="1494" y="14"/>
                  <a:pt x="1550" y="8"/>
                </a:cubicBezTo>
                <a:cubicBezTo>
                  <a:pt x="1606" y="3"/>
                  <a:pt x="1662" y="0"/>
                  <a:pt x="1718" y="0"/>
                </a:cubicBezTo>
                <a:cubicBezTo>
                  <a:pt x="1774" y="0"/>
                  <a:pt x="1830" y="3"/>
                  <a:pt x="1887" y="8"/>
                </a:cubicBezTo>
                <a:cubicBezTo>
                  <a:pt x="1943" y="14"/>
                  <a:pt x="1999" y="22"/>
                  <a:pt x="2054" y="33"/>
                </a:cubicBezTo>
                <a:cubicBezTo>
                  <a:pt x="2109" y="44"/>
                  <a:pt x="2164" y="58"/>
                  <a:pt x="2218" y="74"/>
                </a:cubicBezTo>
                <a:cubicBezTo>
                  <a:pt x="2271" y="90"/>
                  <a:pt x="2324" y="109"/>
                  <a:pt x="2376" y="131"/>
                </a:cubicBezTo>
                <a:cubicBezTo>
                  <a:pt x="2428" y="152"/>
                  <a:pt x="2479" y="177"/>
                  <a:pt x="2529" y="203"/>
                </a:cubicBezTo>
                <a:cubicBezTo>
                  <a:pt x="2578" y="230"/>
                  <a:pt x="2626" y="258"/>
                  <a:pt x="2673" y="290"/>
                </a:cubicBezTo>
                <a:cubicBezTo>
                  <a:pt x="2720" y="321"/>
                  <a:pt x="2765" y="354"/>
                  <a:pt x="2809" y="390"/>
                </a:cubicBezTo>
                <a:cubicBezTo>
                  <a:pt x="2852" y="426"/>
                  <a:pt x="2894" y="464"/>
                  <a:pt x="2934" y="503"/>
                </a:cubicBezTo>
                <a:cubicBezTo>
                  <a:pt x="2973" y="543"/>
                  <a:pt x="3011" y="585"/>
                  <a:pt x="3047" y="628"/>
                </a:cubicBezTo>
                <a:cubicBezTo>
                  <a:pt x="3082" y="672"/>
                  <a:pt x="3116" y="717"/>
                  <a:pt x="3147" y="764"/>
                </a:cubicBezTo>
                <a:cubicBezTo>
                  <a:pt x="3178" y="810"/>
                  <a:pt x="3207" y="859"/>
                  <a:pt x="3234" y="908"/>
                </a:cubicBezTo>
                <a:cubicBezTo>
                  <a:pt x="3260" y="958"/>
                  <a:pt x="3284" y="1009"/>
                  <a:pt x="3306" y="1061"/>
                </a:cubicBezTo>
                <a:cubicBezTo>
                  <a:pt x="3327" y="1113"/>
                  <a:pt x="3346" y="1165"/>
                  <a:pt x="3363" y="1219"/>
                </a:cubicBezTo>
                <a:cubicBezTo>
                  <a:pt x="3379" y="1273"/>
                  <a:pt x="3393" y="1328"/>
                  <a:pt x="3404" y="1383"/>
                </a:cubicBezTo>
                <a:cubicBezTo>
                  <a:pt x="3415" y="1438"/>
                  <a:pt x="3423" y="1494"/>
                  <a:pt x="3428" y="1550"/>
                </a:cubicBezTo>
                <a:cubicBezTo>
                  <a:pt x="3434" y="1606"/>
                  <a:pt x="3437" y="1662"/>
                  <a:pt x="3437" y="171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1261800" y="4520880"/>
            <a:ext cx="651960" cy="651960"/>
          </a:xfrm>
          <a:custGeom>
            <a:avLst/>
            <a:gdLst/>
            <a:ahLst/>
            <a:cxnLst/>
            <a:rect l="0" t="0" r="r" b="b"/>
            <a:pathLst>
              <a:path w="1811" h="1811" fill="none">
                <a:moveTo>
                  <a:pt x="1811" y="905"/>
                </a:moveTo>
                <a:cubicBezTo>
                  <a:pt x="1811" y="935"/>
                  <a:pt x="1810" y="964"/>
                  <a:pt x="1807" y="994"/>
                </a:cubicBezTo>
                <a:cubicBezTo>
                  <a:pt x="1804" y="1024"/>
                  <a:pt x="1800" y="1054"/>
                  <a:pt x="1794" y="1083"/>
                </a:cubicBezTo>
                <a:cubicBezTo>
                  <a:pt x="1788" y="1112"/>
                  <a:pt x="1781" y="1140"/>
                  <a:pt x="1772" y="1169"/>
                </a:cubicBezTo>
                <a:cubicBezTo>
                  <a:pt x="1764" y="1197"/>
                  <a:pt x="1754" y="1225"/>
                  <a:pt x="1742" y="1253"/>
                </a:cubicBezTo>
                <a:cubicBezTo>
                  <a:pt x="1731" y="1280"/>
                  <a:pt x="1718" y="1307"/>
                  <a:pt x="1704" y="1333"/>
                </a:cubicBezTo>
                <a:cubicBezTo>
                  <a:pt x="1690" y="1359"/>
                  <a:pt x="1675" y="1384"/>
                  <a:pt x="1659" y="1409"/>
                </a:cubicBezTo>
                <a:cubicBezTo>
                  <a:pt x="1642" y="1434"/>
                  <a:pt x="1625" y="1457"/>
                  <a:pt x="1606" y="1480"/>
                </a:cubicBezTo>
                <a:cubicBezTo>
                  <a:pt x="1587" y="1503"/>
                  <a:pt x="1567" y="1525"/>
                  <a:pt x="1546" y="1546"/>
                </a:cubicBezTo>
                <a:cubicBezTo>
                  <a:pt x="1525" y="1567"/>
                  <a:pt x="1503" y="1587"/>
                  <a:pt x="1480" y="1606"/>
                </a:cubicBezTo>
                <a:cubicBezTo>
                  <a:pt x="1457" y="1625"/>
                  <a:pt x="1434" y="1642"/>
                  <a:pt x="1409" y="1659"/>
                </a:cubicBezTo>
                <a:cubicBezTo>
                  <a:pt x="1384" y="1675"/>
                  <a:pt x="1359" y="1691"/>
                  <a:pt x="1333" y="1704"/>
                </a:cubicBezTo>
                <a:cubicBezTo>
                  <a:pt x="1307" y="1718"/>
                  <a:pt x="1280" y="1731"/>
                  <a:pt x="1252" y="1742"/>
                </a:cubicBezTo>
                <a:cubicBezTo>
                  <a:pt x="1225" y="1754"/>
                  <a:pt x="1197" y="1764"/>
                  <a:pt x="1169" y="1772"/>
                </a:cubicBezTo>
                <a:cubicBezTo>
                  <a:pt x="1140" y="1781"/>
                  <a:pt x="1112" y="1788"/>
                  <a:pt x="1083" y="1794"/>
                </a:cubicBezTo>
                <a:cubicBezTo>
                  <a:pt x="1054" y="1800"/>
                  <a:pt x="1024" y="1804"/>
                  <a:pt x="994" y="1807"/>
                </a:cubicBezTo>
                <a:cubicBezTo>
                  <a:pt x="964" y="1810"/>
                  <a:pt x="935" y="1811"/>
                  <a:pt x="905" y="1811"/>
                </a:cubicBezTo>
                <a:cubicBezTo>
                  <a:pt x="875" y="1811"/>
                  <a:pt x="846" y="1810"/>
                  <a:pt x="816" y="1807"/>
                </a:cubicBezTo>
                <a:cubicBezTo>
                  <a:pt x="787" y="1804"/>
                  <a:pt x="757" y="1800"/>
                  <a:pt x="728" y="1794"/>
                </a:cubicBezTo>
                <a:cubicBezTo>
                  <a:pt x="699" y="1788"/>
                  <a:pt x="671" y="1781"/>
                  <a:pt x="642" y="1772"/>
                </a:cubicBezTo>
                <a:cubicBezTo>
                  <a:pt x="614" y="1764"/>
                  <a:pt x="586" y="1754"/>
                  <a:pt x="559" y="1742"/>
                </a:cubicBezTo>
                <a:cubicBezTo>
                  <a:pt x="531" y="1731"/>
                  <a:pt x="504" y="1718"/>
                  <a:pt x="478" y="1704"/>
                </a:cubicBezTo>
                <a:cubicBezTo>
                  <a:pt x="452" y="1691"/>
                  <a:pt x="427" y="1675"/>
                  <a:pt x="402" y="1659"/>
                </a:cubicBezTo>
                <a:cubicBezTo>
                  <a:pt x="377" y="1642"/>
                  <a:pt x="354" y="1625"/>
                  <a:pt x="331" y="1606"/>
                </a:cubicBezTo>
                <a:cubicBezTo>
                  <a:pt x="308" y="1587"/>
                  <a:pt x="286" y="1567"/>
                  <a:pt x="265" y="1546"/>
                </a:cubicBezTo>
                <a:cubicBezTo>
                  <a:pt x="244" y="1525"/>
                  <a:pt x="224" y="1503"/>
                  <a:pt x="205" y="1480"/>
                </a:cubicBezTo>
                <a:cubicBezTo>
                  <a:pt x="186" y="1457"/>
                  <a:pt x="169" y="1434"/>
                  <a:pt x="152" y="1409"/>
                </a:cubicBezTo>
                <a:cubicBezTo>
                  <a:pt x="136" y="1384"/>
                  <a:pt x="121" y="1359"/>
                  <a:pt x="107" y="1333"/>
                </a:cubicBezTo>
                <a:cubicBezTo>
                  <a:pt x="93" y="1307"/>
                  <a:pt x="80" y="1280"/>
                  <a:pt x="69" y="1253"/>
                </a:cubicBezTo>
                <a:cubicBezTo>
                  <a:pt x="57" y="1225"/>
                  <a:pt x="47" y="1197"/>
                  <a:pt x="39" y="1169"/>
                </a:cubicBezTo>
                <a:cubicBezTo>
                  <a:pt x="30" y="1140"/>
                  <a:pt x="23" y="1112"/>
                  <a:pt x="17" y="1083"/>
                </a:cubicBezTo>
                <a:cubicBezTo>
                  <a:pt x="11" y="1054"/>
                  <a:pt x="7" y="1024"/>
                  <a:pt x="4" y="994"/>
                </a:cubicBezTo>
                <a:cubicBezTo>
                  <a:pt x="1" y="964"/>
                  <a:pt x="0" y="935"/>
                  <a:pt x="0" y="905"/>
                </a:cubicBezTo>
                <a:cubicBezTo>
                  <a:pt x="0" y="875"/>
                  <a:pt x="1" y="846"/>
                  <a:pt x="4" y="816"/>
                </a:cubicBezTo>
                <a:cubicBezTo>
                  <a:pt x="7" y="787"/>
                  <a:pt x="11" y="758"/>
                  <a:pt x="17" y="728"/>
                </a:cubicBezTo>
                <a:cubicBezTo>
                  <a:pt x="23" y="699"/>
                  <a:pt x="30" y="671"/>
                  <a:pt x="39" y="642"/>
                </a:cubicBezTo>
                <a:cubicBezTo>
                  <a:pt x="47" y="614"/>
                  <a:pt x="57" y="586"/>
                  <a:pt x="69" y="559"/>
                </a:cubicBezTo>
                <a:cubicBezTo>
                  <a:pt x="80" y="531"/>
                  <a:pt x="93" y="504"/>
                  <a:pt x="107" y="478"/>
                </a:cubicBezTo>
                <a:cubicBezTo>
                  <a:pt x="121" y="452"/>
                  <a:pt x="136" y="427"/>
                  <a:pt x="152" y="402"/>
                </a:cubicBezTo>
                <a:cubicBezTo>
                  <a:pt x="169" y="377"/>
                  <a:pt x="186" y="354"/>
                  <a:pt x="205" y="331"/>
                </a:cubicBezTo>
                <a:cubicBezTo>
                  <a:pt x="224" y="308"/>
                  <a:pt x="244" y="286"/>
                  <a:pt x="265" y="265"/>
                </a:cubicBezTo>
                <a:cubicBezTo>
                  <a:pt x="286" y="244"/>
                  <a:pt x="308" y="224"/>
                  <a:pt x="331" y="205"/>
                </a:cubicBezTo>
                <a:cubicBezTo>
                  <a:pt x="354" y="186"/>
                  <a:pt x="377" y="169"/>
                  <a:pt x="402" y="152"/>
                </a:cubicBezTo>
                <a:cubicBezTo>
                  <a:pt x="427" y="136"/>
                  <a:pt x="452" y="121"/>
                  <a:pt x="478" y="107"/>
                </a:cubicBezTo>
                <a:cubicBezTo>
                  <a:pt x="504" y="93"/>
                  <a:pt x="531" y="80"/>
                  <a:pt x="559" y="69"/>
                </a:cubicBezTo>
                <a:cubicBezTo>
                  <a:pt x="586" y="57"/>
                  <a:pt x="614" y="47"/>
                  <a:pt x="642" y="39"/>
                </a:cubicBezTo>
                <a:cubicBezTo>
                  <a:pt x="671" y="30"/>
                  <a:pt x="699" y="23"/>
                  <a:pt x="728" y="17"/>
                </a:cubicBezTo>
                <a:cubicBezTo>
                  <a:pt x="757" y="11"/>
                  <a:pt x="787" y="7"/>
                  <a:pt x="816" y="4"/>
                </a:cubicBezTo>
                <a:cubicBezTo>
                  <a:pt x="846" y="1"/>
                  <a:pt x="875" y="0"/>
                  <a:pt x="905" y="0"/>
                </a:cubicBezTo>
                <a:cubicBezTo>
                  <a:pt x="935" y="0"/>
                  <a:pt x="964" y="1"/>
                  <a:pt x="994" y="4"/>
                </a:cubicBezTo>
                <a:cubicBezTo>
                  <a:pt x="1024" y="7"/>
                  <a:pt x="1054" y="11"/>
                  <a:pt x="1083" y="17"/>
                </a:cubicBezTo>
                <a:cubicBezTo>
                  <a:pt x="1112" y="23"/>
                  <a:pt x="1140" y="30"/>
                  <a:pt x="1169" y="39"/>
                </a:cubicBezTo>
                <a:cubicBezTo>
                  <a:pt x="1197" y="47"/>
                  <a:pt x="1225" y="57"/>
                  <a:pt x="1252" y="69"/>
                </a:cubicBezTo>
                <a:cubicBezTo>
                  <a:pt x="1280" y="80"/>
                  <a:pt x="1307" y="93"/>
                  <a:pt x="1333" y="107"/>
                </a:cubicBezTo>
                <a:cubicBezTo>
                  <a:pt x="1359" y="121"/>
                  <a:pt x="1384" y="136"/>
                  <a:pt x="1409" y="152"/>
                </a:cubicBezTo>
                <a:cubicBezTo>
                  <a:pt x="1434" y="169"/>
                  <a:pt x="1457" y="186"/>
                  <a:pt x="1480" y="205"/>
                </a:cubicBezTo>
                <a:cubicBezTo>
                  <a:pt x="1503" y="224"/>
                  <a:pt x="1525" y="244"/>
                  <a:pt x="1546" y="265"/>
                </a:cubicBezTo>
                <a:cubicBezTo>
                  <a:pt x="1567" y="286"/>
                  <a:pt x="1587" y="308"/>
                  <a:pt x="1606" y="331"/>
                </a:cubicBezTo>
                <a:cubicBezTo>
                  <a:pt x="1625" y="354"/>
                  <a:pt x="1642" y="377"/>
                  <a:pt x="1659" y="402"/>
                </a:cubicBezTo>
                <a:cubicBezTo>
                  <a:pt x="1675" y="427"/>
                  <a:pt x="1690" y="452"/>
                  <a:pt x="1704" y="478"/>
                </a:cubicBezTo>
                <a:cubicBezTo>
                  <a:pt x="1718" y="504"/>
                  <a:pt x="1731" y="531"/>
                  <a:pt x="1742" y="559"/>
                </a:cubicBezTo>
                <a:cubicBezTo>
                  <a:pt x="1754" y="586"/>
                  <a:pt x="1764" y="614"/>
                  <a:pt x="1772" y="642"/>
                </a:cubicBezTo>
                <a:cubicBezTo>
                  <a:pt x="1781" y="671"/>
                  <a:pt x="1788" y="699"/>
                  <a:pt x="1794" y="728"/>
                </a:cubicBezTo>
                <a:cubicBezTo>
                  <a:pt x="1800" y="758"/>
                  <a:pt x="1804" y="787"/>
                  <a:pt x="1807" y="816"/>
                </a:cubicBezTo>
                <a:cubicBezTo>
                  <a:pt x="1810" y="846"/>
                  <a:pt x="1811" y="875"/>
                  <a:pt x="1811" y="905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" name="图片 25"/>
          <p:cNvPicPr/>
          <p:nvPr/>
        </p:nvPicPr>
        <p:blipFill>
          <a:blip r:embed="rId5"/>
          <a:stretch/>
        </p:blipFill>
        <p:spPr>
          <a:xfrm>
            <a:off x="4094640" y="1755000"/>
            <a:ext cx="2506680" cy="250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" name="任意多边形: 形状 26"/>
          <p:cNvSpPr/>
          <p:nvPr/>
        </p:nvSpPr>
        <p:spPr>
          <a:xfrm>
            <a:off x="4813200" y="2548440"/>
            <a:ext cx="1069920" cy="17280"/>
          </a:xfrm>
          <a:custGeom>
            <a:avLst/>
            <a:gdLst/>
            <a:ahLst/>
            <a:cxnLst/>
            <a:rect l="0" t="0" r="r" b="b"/>
            <a:pathLst>
              <a:path w="2972" h="48">
                <a:moveTo>
                  <a:pt x="0" y="0"/>
                </a:moveTo>
                <a:lnTo>
                  <a:pt x="2972" y="0"/>
                </a:lnTo>
                <a:lnTo>
                  <a:pt x="2972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84560" y="1903320"/>
            <a:ext cx="2405520" cy="504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1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智能面试助手</a:t>
            </a:r>
            <a:endParaRPr lang="en-US" sz="31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" name="图片 28"/>
          <p:cNvPicPr/>
          <p:nvPr/>
        </p:nvPicPr>
        <p:blipFill>
          <a:blip r:embed="rId6"/>
          <a:stretch/>
        </p:blipFill>
        <p:spPr>
          <a:xfrm>
            <a:off x="3309120" y="3467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" name="文本框 29"/>
          <p:cNvSpPr txBox="1"/>
          <p:nvPr/>
        </p:nvSpPr>
        <p:spPr>
          <a:xfrm>
            <a:off x="4220280" y="2758680"/>
            <a:ext cx="2264040" cy="31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979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构建与实现关键模块</a:t>
            </a:r>
            <a:endParaRPr lang="en-US" sz="197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" name="图片 30"/>
          <p:cNvPicPr/>
          <p:nvPr/>
        </p:nvPicPr>
        <p:blipFill>
          <a:blip r:embed="rId7"/>
          <a:stretch/>
        </p:blipFill>
        <p:spPr>
          <a:xfrm>
            <a:off x="4964040" y="3467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" name="文本框 31"/>
          <p:cNvSpPr txBox="1"/>
          <p:nvPr/>
        </p:nvSpPr>
        <p:spPr>
          <a:xfrm>
            <a:off x="3225600" y="39153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智能分析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" name="图片 32"/>
          <p:cNvPicPr/>
          <p:nvPr/>
        </p:nvPicPr>
        <p:blipFill>
          <a:blip r:embed="rId8"/>
          <a:stretch/>
        </p:blipFill>
        <p:spPr>
          <a:xfrm>
            <a:off x="6100560" y="3467880"/>
            <a:ext cx="26712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4763160" y="39153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自然语言处理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" name="图片 34"/>
          <p:cNvPicPr/>
          <p:nvPr/>
        </p:nvPicPr>
        <p:blipFill>
          <a:blip r:embed="rId9"/>
          <a:stretch/>
        </p:blipFill>
        <p:spPr>
          <a:xfrm>
            <a:off x="7086600" y="3467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" name="文本框 35"/>
          <p:cNvSpPr txBox="1"/>
          <p:nvPr/>
        </p:nvSpPr>
        <p:spPr>
          <a:xfrm>
            <a:off x="6000120" y="39153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招聘优化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" name="图片 36"/>
          <p:cNvPicPr/>
          <p:nvPr/>
        </p:nvPicPr>
        <p:blipFill>
          <a:blip r:embed="rId10"/>
          <a:stretch/>
        </p:blipFill>
        <p:spPr>
          <a:xfrm>
            <a:off x="9434880" y="5515560"/>
            <a:ext cx="9273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" name="文本框 37"/>
          <p:cNvSpPr txBox="1"/>
          <p:nvPr/>
        </p:nvSpPr>
        <p:spPr>
          <a:xfrm>
            <a:off x="7003080" y="39153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数据驱动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BF9C02-386A-4C58-2986-D50A11394C7C}"/>
              </a:ext>
            </a:extLst>
          </p:cNvPr>
          <p:cNvSpPr txBox="1"/>
          <p:nvPr/>
        </p:nvSpPr>
        <p:spPr>
          <a:xfrm>
            <a:off x="3695760" y="543497"/>
            <a:ext cx="33975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/>
              <a:t>\</a:t>
            </a:r>
            <a:r>
              <a:rPr lang="zh-CN" altLang="en-US" sz="6000" dirty="0">
                <a:solidFill>
                  <a:schemeClr val="bg1"/>
                </a:solidFill>
              </a:rPr>
              <a:t>第 </a:t>
            </a:r>
            <a:r>
              <a:rPr lang="en-US" altLang="zh-CN" sz="6000" dirty="0">
                <a:solidFill>
                  <a:schemeClr val="bg1"/>
                </a:solidFill>
              </a:rPr>
              <a:t>9 </a:t>
            </a:r>
            <a:r>
              <a:rPr lang="zh-CN" altLang="en-US" sz="6000" dirty="0">
                <a:solidFill>
                  <a:schemeClr val="bg1"/>
                </a:solidFill>
              </a:rPr>
              <a:t>章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5" name="图片 594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6" name="任意多边形: 形状 595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任意多边形: 形状 596"/>
          <p:cNvSpPr/>
          <p:nvPr/>
        </p:nvSpPr>
        <p:spPr>
          <a:xfrm>
            <a:off x="534600" y="4328640"/>
            <a:ext cx="4613400" cy="735840"/>
          </a:xfrm>
          <a:custGeom>
            <a:avLst/>
            <a:gdLst/>
            <a:ahLst/>
            <a:cxnLst/>
            <a:rect l="0" t="0" r="r" b="b"/>
            <a:pathLst>
              <a:path w="12815" h="2044">
                <a:moveTo>
                  <a:pt x="0" y="1858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629" y="0"/>
                </a:lnTo>
                <a:cubicBezTo>
                  <a:pt x="12641" y="0"/>
                  <a:pt x="12653" y="1"/>
                  <a:pt x="12665" y="3"/>
                </a:cubicBezTo>
                <a:cubicBezTo>
                  <a:pt x="12677" y="6"/>
                  <a:pt x="12689" y="9"/>
                  <a:pt x="12700" y="14"/>
                </a:cubicBezTo>
                <a:cubicBezTo>
                  <a:pt x="12711" y="19"/>
                  <a:pt x="12722" y="24"/>
                  <a:pt x="12732" y="31"/>
                </a:cubicBezTo>
                <a:cubicBezTo>
                  <a:pt x="12742" y="38"/>
                  <a:pt x="12752" y="46"/>
                  <a:pt x="12760" y="54"/>
                </a:cubicBezTo>
                <a:cubicBezTo>
                  <a:pt x="12769" y="63"/>
                  <a:pt x="12777" y="72"/>
                  <a:pt x="12783" y="82"/>
                </a:cubicBezTo>
                <a:cubicBezTo>
                  <a:pt x="12790" y="93"/>
                  <a:pt x="12796" y="103"/>
                  <a:pt x="12801" y="114"/>
                </a:cubicBezTo>
                <a:cubicBezTo>
                  <a:pt x="12805" y="126"/>
                  <a:pt x="12809" y="137"/>
                  <a:pt x="12811" y="149"/>
                </a:cubicBezTo>
                <a:cubicBezTo>
                  <a:pt x="12814" y="161"/>
                  <a:pt x="12815" y="173"/>
                  <a:pt x="12815" y="186"/>
                </a:cubicBezTo>
                <a:lnTo>
                  <a:pt x="12815" y="1858"/>
                </a:lnTo>
                <a:cubicBezTo>
                  <a:pt x="12815" y="1870"/>
                  <a:pt x="12814" y="1882"/>
                  <a:pt x="12811" y="1894"/>
                </a:cubicBezTo>
                <a:cubicBezTo>
                  <a:pt x="12809" y="1906"/>
                  <a:pt x="12805" y="1918"/>
                  <a:pt x="12801" y="1929"/>
                </a:cubicBezTo>
                <a:cubicBezTo>
                  <a:pt x="12796" y="1940"/>
                  <a:pt x="12790" y="1951"/>
                  <a:pt x="12783" y="1961"/>
                </a:cubicBezTo>
                <a:cubicBezTo>
                  <a:pt x="12777" y="1971"/>
                  <a:pt x="12769" y="1981"/>
                  <a:pt x="12760" y="1989"/>
                </a:cubicBezTo>
                <a:cubicBezTo>
                  <a:pt x="12752" y="1998"/>
                  <a:pt x="12742" y="2006"/>
                  <a:pt x="12732" y="2012"/>
                </a:cubicBezTo>
                <a:cubicBezTo>
                  <a:pt x="12722" y="2019"/>
                  <a:pt x="12711" y="2025"/>
                  <a:pt x="12700" y="2029"/>
                </a:cubicBezTo>
                <a:cubicBezTo>
                  <a:pt x="12689" y="2034"/>
                  <a:pt x="12677" y="2038"/>
                  <a:pt x="12665" y="2040"/>
                </a:cubicBezTo>
                <a:cubicBezTo>
                  <a:pt x="12653" y="2042"/>
                  <a:pt x="12641" y="2044"/>
                  <a:pt x="12629" y="2044"/>
                </a:cubicBezTo>
                <a:lnTo>
                  <a:pt x="186" y="2044"/>
                </a:lnTo>
                <a:cubicBezTo>
                  <a:pt x="174" y="2044"/>
                  <a:pt x="162" y="2042"/>
                  <a:pt x="150" y="2040"/>
                </a:cubicBezTo>
                <a:cubicBezTo>
                  <a:pt x="138" y="2038"/>
                  <a:pt x="126" y="2034"/>
                  <a:pt x="115" y="2029"/>
                </a:cubicBezTo>
                <a:cubicBezTo>
                  <a:pt x="104" y="2025"/>
                  <a:pt x="93" y="2019"/>
                  <a:pt x="83" y="2012"/>
                </a:cubicBezTo>
                <a:cubicBezTo>
                  <a:pt x="73" y="2006"/>
                  <a:pt x="63" y="1998"/>
                  <a:pt x="55" y="1989"/>
                </a:cubicBezTo>
                <a:cubicBezTo>
                  <a:pt x="46" y="1981"/>
                  <a:pt x="38" y="1971"/>
                  <a:pt x="31" y="1961"/>
                </a:cubicBezTo>
                <a:cubicBezTo>
                  <a:pt x="25" y="1951"/>
                  <a:pt x="19" y="1940"/>
                  <a:pt x="14" y="1929"/>
                </a:cubicBezTo>
                <a:cubicBezTo>
                  <a:pt x="10" y="1918"/>
                  <a:pt x="6" y="1906"/>
                  <a:pt x="4" y="1894"/>
                </a:cubicBezTo>
                <a:cubicBezTo>
                  <a:pt x="1" y="1882"/>
                  <a:pt x="0" y="1870"/>
                  <a:pt x="0" y="1858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文本框 597"/>
          <p:cNvSpPr txBox="1"/>
          <p:nvPr/>
        </p:nvSpPr>
        <p:spPr>
          <a:xfrm>
            <a:off x="53496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自动化评估模型设计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文本框 598"/>
          <p:cNvSpPr txBox="1"/>
          <p:nvPr/>
        </p:nvSpPr>
        <p:spPr>
          <a:xfrm>
            <a:off x="534960" y="974880"/>
            <a:ext cx="4527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自动化评价模型通过量化候选人的多维度表现，确保评估的客观性与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文本框 599"/>
          <p:cNvSpPr txBox="1"/>
          <p:nvPr/>
        </p:nvSpPr>
        <p:spPr>
          <a:xfrm>
            <a:off x="534960" y="1208880"/>
            <a:ext cx="4376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一致性。模型根据预设权重计算综合评分，为招聘决策提供数据支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1" name="图片 600"/>
          <p:cNvPicPr/>
          <p:nvPr/>
        </p:nvPicPr>
        <p:blipFill>
          <a:blip r:embed="rId3"/>
          <a:stretch/>
        </p:blipFill>
        <p:spPr>
          <a:xfrm>
            <a:off x="534960" y="18885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2" name="文本框 601"/>
          <p:cNvSpPr txBox="1"/>
          <p:nvPr/>
        </p:nvSpPr>
        <p:spPr>
          <a:xfrm>
            <a:off x="534960" y="144288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持。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3" name="图片 602"/>
          <p:cNvPicPr/>
          <p:nvPr/>
        </p:nvPicPr>
        <p:blipFill>
          <a:blip r:embed="rId4"/>
          <a:stretch/>
        </p:blipFill>
        <p:spPr>
          <a:xfrm>
            <a:off x="534960" y="2189520"/>
            <a:ext cx="4612680" cy="1604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04" name="图片 603"/>
          <p:cNvPicPr/>
          <p:nvPr/>
        </p:nvPicPr>
        <p:blipFill>
          <a:blip r:embed="rId5"/>
          <a:stretch/>
        </p:blipFill>
        <p:spPr>
          <a:xfrm>
            <a:off x="534960" y="4028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5" name="文本框 604"/>
          <p:cNvSpPr txBox="1"/>
          <p:nvPr/>
        </p:nvSpPr>
        <p:spPr>
          <a:xfrm>
            <a:off x="844200" y="18698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权重配置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6" name="图片 605"/>
          <p:cNvPicPr/>
          <p:nvPr/>
        </p:nvPicPr>
        <p:blipFill>
          <a:blip r:embed="rId6"/>
          <a:stretch/>
        </p:blipFill>
        <p:spPr>
          <a:xfrm>
            <a:off x="668520" y="44874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7" name="文本框 606"/>
          <p:cNvSpPr txBox="1"/>
          <p:nvPr/>
        </p:nvSpPr>
        <p:spPr>
          <a:xfrm>
            <a:off x="802080" y="40089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评分解释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文本框 607"/>
          <p:cNvSpPr txBox="1"/>
          <p:nvPr/>
        </p:nvSpPr>
        <p:spPr>
          <a:xfrm>
            <a:off x="852480" y="4480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文本框 608"/>
          <p:cNvSpPr txBox="1"/>
          <p:nvPr/>
        </p:nvSpPr>
        <p:spPr>
          <a:xfrm>
            <a:off x="894960" y="447588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总评分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文本框 609"/>
          <p:cNvSpPr txBox="1"/>
          <p:nvPr/>
        </p:nvSpPr>
        <p:spPr>
          <a:xfrm>
            <a:off x="1296000" y="4480560"/>
            <a:ext cx="4568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≥ 80: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1" name="图片 610"/>
          <p:cNvPicPr/>
          <p:nvPr/>
        </p:nvPicPr>
        <p:blipFill>
          <a:blip r:embed="rId6"/>
          <a:stretch/>
        </p:blipFill>
        <p:spPr>
          <a:xfrm>
            <a:off x="668520" y="475488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2" name="文本框 611"/>
          <p:cNvSpPr txBox="1"/>
          <p:nvPr/>
        </p:nvSpPr>
        <p:spPr>
          <a:xfrm>
            <a:off x="1750680" y="44758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推荐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文本框 612"/>
          <p:cNvSpPr txBox="1"/>
          <p:nvPr/>
        </p:nvSpPr>
        <p:spPr>
          <a:xfrm>
            <a:off x="852480" y="47480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文本框 613"/>
          <p:cNvSpPr txBox="1"/>
          <p:nvPr/>
        </p:nvSpPr>
        <p:spPr>
          <a:xfrm>
            <a:off x="894960" y="47433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总评分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文本框 614"/>
          <p:cNvSpPr txBox="1"/>
          <p:nvPr/>
        </p:nvSpPr>
        <p:spPr>
          <a:xfrm>
            <a:off x="1296000" y="4748040"/>
            <a:ext cx="4568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&lt; 80: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6" name="任意多边形: 形状 615"/>
          <p:cNvSpPr/>
          <p:nvPr/>
        </p:nvSpPr>
        <p:spPr>
          <a:xfrm>
            <a:off x="5548680" y="1286640"/>
            <a:ext cx="4613400" cy="2674440"/>
          </a:xfrm>
          <a:custGeom>
            <a:avLst/>
            <a:gdLst/>
            <a:ahLst/>
            <a:cxnLst/>
            <a:rect l="0" t="0" r="r" b="b"/>
            <a:pathLst>
              <a:path w="12815" h="7429">
                <a:moveTo>
                  <a:pt x="27" y="28"/>
                </a:moveTo>
                <a:cubicBezTo>
                  <a:pt x="45" y="9"/>
                  <a:pt x="67" y="0"/>
                  <a:pt x="93" y="0"/>
                </a:cubicBezTo>
                <a:lnTo>
                  <a:pt x="12722" y="0"/>
                </a:lnTo>
                <a:cubicBezTo>
                  <a:pt x="12747" y="0"/>
                  <a:pt x="12769" y="9"/>
                  <a:pt x="12787" y="28"/>
                </a:cubicBezTo>
                <a:cubicBezTo>
                  <a:pt x="12806" y="46"/>
                  <a:pt x="12815" y="68"/>
                  <a:pt x="12815" y="93"/>
                </a:cubicBezTo>
                <a:lnTo>
                  <a:pt x="12815" y="7337"/>
                </a:lnTo>
                <a:cubicBezTo>
                  <a:pt x="12815" y="7362"/>
                  <a:pt x="12806" y="7384"/>
                  <a:pt x="12787" y="7402"/>
                </a:cubicBezTo>
                <a:cubicBezTo>
                  <a:pt x="12769" y="7420"/>
                  <a:pt x="12747" y="7429"/>
                  <a:pt x="12722" y="7429"/>
                </a:cubicBezTo>
                <a:lnTo>
                  <a:pt x="93" y="7429"/>
                </a:lnTo>
                <a:cubicBezTo>
                  <a:pt x="67" y="7429"/>
                  <a:pt x="45" y="7420"/>
                  <a:pt x="27" y="7402"/>
                </a:cubicBezTo>
                <a:cubicBezTo>
                  <a:pt x="9" y="7384"/>
                  <a:pt x="0" y="7362"/>
                  <a:pt x="0" y="7337"/>
                </a:cubicBezTo>
                <a:lnTo>
                  <a:pt x="0" y="93"/>
                </a:lnTo>
                <a:cubicBezTo>
                  <a:pt x="0" y="68"/>
                  <a:pt x="9" y="46"/>
                  <a:pt x="27" y="28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任意多边形: 形状 616"/>
          <p:cNvSpPr/>
          <p:nvPr/>
        </p:nvSpPr>
        <p:spPr>
          <a:xfrm>
            <a:off x="5548680" y="4094640"/>
            <a:ext cx="4613400" cy="1270440"/>
          </a:xfrm>
          <a:custGeom>
            <a:avLst/>
            <a:gdLst/>
            <a:ahLst/>
            <a:cxnLst/>
            <a:rect l="0" t="0" r="r" b="b"/>
            <a:pathLst>
              <a:path w="12815" h="3529">
                <a:moveTo>
                  <a:pt x="0" y="3344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9" y="103"/>
                  <a:pt x="24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2629" y="0"/>
                </a:lnTo>
                <a:cubicBezTo>
                  <a:pt x="12641" y="0"/>
                  <a:pt x="12653" y="1"/>
                  <a:pt x="12665" y="3"/>
                </a:cubicBezTo>
                <a:cubicBezTo>
                  <a:pt x="12677" y="6"/>
                  <a:pt x="12689" y="9"/>
                  <a:pt x="12700" y="14"/>
                </a:cubicBezTo>
                <a:cubicBezTo>
                  <a:pt x="12711" y="19"/>
                  <a:pt x="12722" y="24"/>
                  <a:pt x="12732" y="31"/>
                </a:cubicBezTo>
                <a:cubicBezTo>
                  <a:pt x="12742" y="38"/>
                  <a:pt x="12752" y="46"/>
                  <a:pt x="12760" y="54"/>
                </a:cubicBezTo>
                <a:cubicBezTo>
                  <a:pt x="12769" y="63"/>
                  <a:pt x="12776" y="72"/>
                  <a:pt x="12783" y="82"/>
                </a:cubicBezTo>
                <a:cubicBezTo>
                  <a:pt x="12790" y="93"/>
                  <a:pt x="12796" y="103"/>
                  <a:pt x="12800" y="115"/>
                </a:cubicBezTo>
                <a:cubicBezTo>
                  <a:pt x="12805" y="126"/>
                  <a:pt x="12809" y="137"/>
                  <a:pt x="12811" y="149"/>
                </a:cubicBezTo>
                <a:cubicBezTo>
                  <a:pt x="12813" y="161"/>
                  <a:pt x="12815" y="173"/>
                  <a:pt x="12815" y="186"/>
                </a:cubicBezTo>
                <a:lnTo>
                  <a:pt x="12815" y="3344"/>
                </a:lnTo>
                <a:cubicBezTo>
                  <a:pt x="12815" y="3356"/>
                  <a:pt x="12813" y="3368"/>
                  <a:pt x="12811" y="3380"/>
                </a:cubicBezTo>
                <a:cubicBezTo>
                  <a:pt x="12809" y="3392"/>
                  <a:pt x="12805" y="3403"/>
                  <a:pt x="12800" y="3415"/>
                </a:cubicBezTo>
                <a:cubicBezTo>
                  <a:pt x="12796" y="3426"/>
                  <a:pt x="12790" y="3437"/>
                  <a:pt x="12783" y="3447"/>
                </a:cubicBezTo>
                <a:cubicBezTo>
                  <a:pt x="12776" y="3457"/>
                  <a:pt x="12769" y="3466"/>
                  <a:pt x="12760" y="3475"/>
                </a:cubicBezTo>
                <a:cubicBezTo>
                  <a:pt x="12752" y="3484"/>
                  <a:pt x="12742" y="3491"/>
                  <a:pt x="12732" y="3498"/>
                </a:cubicBezTo>
                <a:cubicBezTo>
                  <a:pt x="12722" y="3505"/>
                  <a:pt x="12711" y="3510"/>
                  <a:pt x="12700" y="3515"/>
                </a:cubicBezTo>
                <a:cubicBezTo>
                  <a:pt x="12689" y="3520"/>
                  <a:pt x="12677" y="3523"/>
                  <a:pt x="12665" y="3526"/>
                </a:cubicBezTo>
                <a:cubicBezTo>
                  <a:pt x="12653" y="3528"/>
                  <a:pt x="12641" y="3529"/>
                  <a:pt x="12629" y="3529"/>
                </a:cubicBezTo>
                <a:lnTo>
                  <a:pt x="186" y="3529"/>
                </a:lnTo>
                <a:cubicBezTo>
                  <a:pt x="173" y="3529"/>
                  <a:pt x="161" y="3528"/>
                  <a:pt x="149" y="3526"/>
                </a:cubicBezTo>
                <a:cubicBezTo>
                  <a:pt x="137" y="3523"/>
                  <a:pt x="126" y="3520"/>
                  <a:pt x="115" y="3515"/>
                </a:cubicBezTo>
                <a:cubicBezTo>
                  <a:pt x="103" y="3510"/>
                  <a:pt x="93" y="3505"/>
                  <a:pt x="83" y="3498"/>
                </a:cubicBezTo>
                <a:cubicBezTo>
                  <a:pt x="72" y="3491"/>
                  <a:pt x="63" y="3484"/>
                  <a:pt x="54" y="3475"/>
                </a:cubicBezTo>
                <a:cubicBezTo>
                  <a:pt x="46" y="3466"/>
                  <a:pt x="38" y="3457"/>
                  <a:pt x="31" y="3447"/>
                </a:cubicBezTo>
                <a:cubicBezTo>
                  <a:pt x="24" y="3437"/>
                  <a:pt x="19" y="3426"/>
                  <a:pt x="14" y="3415"/>
                </a:cubicBezTo>
                <a:cubicBezTo>
                  <a:pt x="9" y="3403"/>
                  <a:pt x="6" y="3392"/>
                  <a:pt x="4" y="3380"/>
                </a:cubicBezTo>
                <a:cubicBezTo>
                  <a:pt x="1" y="3368"/>
                  <a:pt x="0" y="3356"/>
                  <a:pt x="0" y="3344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18" name="图片 617"/>
          <p:cNvPicPr/>
          <p:nvPr/>
        </p:nvPicPr>
        <p:blipFill>
          <a:blip r:embed="rId7"/>
          <a:stretch/>
        </p:blipFill>
        <p:spPr>
          <a:xfrm>
            <a:off x="5548680" y="9860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9" name="文本框 618"/>
          <p:cNvSpPr txBox="1"/>
          <p:nvPr/>
        </p:nvSpPr>
        <p:spPr>
          <a:xfrm>
            <a:off x="1750680" y="47433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87171"/>
                </a:solidFill>
                <a:effectLst/>
                <a:uFillTx/>
                <a:latin typeface="WenQuanYiZenHei"/>
                <a:ea typeface="WenQuanYiZenHei"/>
              </a:rPr>
              <a:t>不推荐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文本框 619"/>
          <p:cNvSpPr txBox="1"/>
          <p:nvPr/>
        </p:nvSpPr>
        <p:spPr>
          <a:xfrm>
            <a:off x="5857920" y="9673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评分逻辑实现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5649120" y="1409400"/>
            <a:ext cx="1616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文本框 621"/>
          <p:cNvSpPr txBox="1"/>
          <p:nvPr/>
        </p:nvSpPr>
        <p:spPr>
          <a:xfrm>
            <a:off x="5809680" y="13921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自动化评价模型的权重配置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3" name="文本框 622"/>
          <p:cNvSpPr txBox="1"/>
          <p:nvPr/>
        </p:nvSpPr>
        <p:spPr>
          <a:xfrm>
            <a:off x="5649120" y="1610280"/>
            <a:ext cx="8859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WEIGHTS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{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5649120" y="1810800"/>
            <a:ext cx="20934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1050" b="0" u="none" strike="noStrike">
                <a:solidFill>
                  <a:srgbClr val="FDE68A"/>
                </a:solidFill>
                <a:effectLst/>
                <a:uFillTx/>
                <a:latin typeface="Courier New"/>
                <a:ea typeface="Courier New"/>
              </a:rPr>
              <a:t>"language"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1050" b="0" u="none" strike="noStrike">
                <a:solidFill>
                  <a:srgbClr val="FDBA74"/>
                </a:solidFill>
                <a:effectLst/>
                <a:uFillTx/>
                <a:latin typeface="Courier New"/>
                <a:ea typeface="Courier New"/>
              </a:rPr>
              <a:t>0.3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   </a:t>
            </a:r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7735320" y="17931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语言表达得分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6" name="文本框 625"/>
          <p:cNvSpPr txBox="1"/>
          <p:nvPr/>
        </p:nvSpPr>
        <p:spPr>
          <a:xfrm>
            <a:off x="5649120" y="2011320"/>
            <a:ext cx="2093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1050" b="0" u="none" strike="noStrike">
                <a:solidFill>
                  <a:srgbClr val="FDE68A"/>
                </a:solidFill>
                <a:effectLst/>
                <a:uFillTx/>
                <a:latin typeface="Courier New"/>
                <a:ea typeface="Courier New"/>
              </a:rPr>
              <a:t>"emotion"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1050" b="0" u="none" strike="noStrike">
                <a:solidFill>
                  <a:srgbClr val="FDBA74"/>
                </a:solidFill>
                <a:effectLst/>
                <a:uFillTx/>
                <a:latin typeface="Courier New"/>
                <a:ea typeface="Courier New"/>
              </a:rPr>
              <a:t>0.2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    </a:t>
            </a:r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文本框 626"/>
          <p:cNvSpPr txBox="1"/>
          <p:nvPr/>
        </p:nvSpPr>
        <p:spPr>
          <a:xfrm>
            <a:off x="7735320" y="19936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情感稳定性得分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8" name="文本框 627"/>
          <p:cNvSpPr txBox="1"/>
          <p:nvPr/>
        </p:nvSpPr>
        <p:spPr>
          <a:xfrm>
            <a:off x="5649120" y="2211840"/>
            <a:ext cx="20934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1050" b="0" u="none" strike="noStrike">
                <a:solidFill>
                  <a:srgbClr val="FDE68A"/>
                </a:solidFill>
                <a:effectLst/>
                <a:uFillTx/>
                <a:latin typeface="Courier New"/>
                <a:ea typeface="Courier New"/>
              </a:rPr>
              <a:t>"expression"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1050" b="0" u="none" strike="noStrike">
                <a:solidFill>
                  <a:srgbClr val="FDBA74"/>
                </a:solidFill>
                <a:effectLst/>
                <a:uFillTx/>
                <a:latin typeface="Courier New"/>
                <a:ea typeface="Courier New"/>
              </a:rPr>
              <a:t>0.2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 </a:t>
            </a:r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7735320" y="21945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面部表情与肢体语言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0" name="文本框 629"/>
          <p:cNvSpPr txBox="1"/>
          <p:nvPr/>
        </p:nvSpPr>
        <p:spPr>
          <a:xfrm>
            <a:off x="5649120" y="2412360"/>
            <a:ext cx="2093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1050" b="0" u="none" strike="noStrike">
                <a:solidFill>
                  <a:srgbClr val="FDE68A"/>
                </a:solidFill>
                <a:effectLst/>
                <a:uFillTx/>
                <a:latin typeface="Courier New"/>
                <a:ea typeface="Courier New"/>
              </a:rPr>
              <a:t>"job_fit"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1050" b="0" u="none" strike="noStrike">
                <a:solidFill>
                  <a:srgbClr val="FDBA74"/>
                </a:solidFill>
                <a:effectLst/>
                <a:uFillTx/>
                <a:latin typeface="Courier New"/>
                <a:ea typeface="Courier New"/>
              </a:rPr>
              <a:t>0.3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</a:t>
            </a:r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7735320" y="23950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岗位匹配度得分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5649120" y="26128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}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5649120" y="3013920"/>
            <a:ext cx="1616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文本框 633"/>
          <p:cNvSpPr txBox="1"/>
          <p:nvPr/>
        </p:nvSpPr>
        <p:spPr>
          <a:xfrm>
            <a:off x="5809680" y="29966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计算候选人综合评分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5" name="文本框 634"/>
          <p:cNvSpPr txBox="1"/>
          <p:nvPr/>
        </p:nvSpPr>
        <p:spPr>
          <a:xfrm>
            <a:off x="5649120" y="3214440"/>
            <a:ext cx="28177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calculate_score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(data, weights):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文本框 635"/>
          <p:cNvSpPr txBox="1"/>
          <p:nvPr/>
        </p:nvSpPr>
        <p:spPr>
          <a:xfrm>
            <a:off x="5649120" y="3415320"/>
            <a:ext cx="15300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total_score = </a:t>
            </a:r>
            <a:r>
              <a:rPr lang="en-US" sz="1050" b="0" u="none" strike="noStrike">
                <a:solidFill>
                  <a:srgbClr val="FDBA74"/>
                </a:solidFill>
                <a:effectLst/>
                <a:uFillTx/>
                <a:latin typeface="Courier New"/>
                <a:ea typeface="Courier New"/>
              </a:rPr>
              <a:t>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5649120" y="3615840"/>
            <a:ext cx="3139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key, weight </a:t>
            </a:r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weights.items():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文本框 637"/>
          <p:cNvSpPr txBox="1"/>
          <p:nvPr/>
        </p:nvSpPr>
        <p:spPr>
          <a:xfrm>
            <a:off x="5649120" y="3816360"/>
            <a:ext cx="3300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total_score += data[key] * weight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9" name="图片 638"/>
          <p:cNvPicPr/>
          <p:nvPr/>
        </p:nvPicPr>
        <p:blipFill>
          <a:blip r:embed="rId8"/>
          <a:stretch/>
        </p:blipFill>
        <p:spPr>
          <a:xfrm>
            <a:off x="5682600" y="45291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0" name="文本框 639"/>
          <p:cNvSpPr txBox="1"/>
          <p:nvPr/>
        </p:nvSpPr>
        <p:spPr>
          <a:xfrm>
            <a:off x="5682600" y="4241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模型优势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1" name="图片 640"/>
          <p:cNvPicPr/>
          <p:nvPr/>
        </p:nvPicPr>
        <p:blipFill>
          <a:blip r:embed="rId8"/>
          <a:stretch/>
        </p:blipFill>
        <p:spPr>
          <a:xfrm>
            <a:off x="5682600" y="47966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2" name="文本框 641"/>
          <p:cNvSpPr txBox="1"/>
          <p:nvPr/>
        </p:nvSpPr>
        <p:spPr>
          <a:xfrm>
            <a:off x="5883120" y="45093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评分逻辑透明清晰，易于理解与调整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3" name="图片 642"/>
          <p:cNvPicPr/>
          <p:nvPr/>
        </p:nvPicPr>
        <p:blipFill>
          <a:blip r:embed="rId8"/>
          <a:stretch/>
        </p:blipFill>
        <p:spPr>
          <a:xfrm>
            <a:off x="5682600" y="5064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4" name="文本框 643"/>
          <p:cNvSpPr txBox="1"/>
          <p:nvPr/>
        </p:nvSpPr>
        <p:spPr>
          <a:xfrm>
            <a:off x="5883120" y="47764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支持针对不同岗位需求动态调整权重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5" name="图片 644"/>
          <p:cNvPicPr/>
          <p:nvPr/>
        </p:nvPicPr>
        <p:blipFill>
          <a:blip r:embed="rId9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6" name="图片 645"/>
          <p:cNvPicPr/>
          <p:nvPr/>
        </p:nvPicPr>
        <p:blipFill>
          <a:blip r:embed="rId10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7" name="图片 646"/>
          <p:cNvPicPr/>
          <p:nvPr/>
        </p:nvPicPr>
        <p:blipFill>
          <a:blip r:embed="rId11"/>
          <a:stretch/>
        </p:blipFill>
        <p:spPr>
          <a:xfrm>
            <a:off x="10086480" y="5716080"/>
            <a:ext cx="408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8" name="文本框 647"/>
          <p:cNvSpPr txBox="1"/>
          <p:nvPr/>
        </p:nvSpPr>
        <p:spPr>
          <a:xfrm>
            <a:off x="5883120" y="50439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减少人为主观因素，提供标准化评估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9" name="图片 648"/>
          <p:cNvPicPr/>
          <p:nvPr/>
        </p:nvPicPr>
        <p:blipFill>
          <a:blip r:embed="rId2"/>
          <a:stretch/>
        </p:blipFill>
        <p:spPr>
          <a:xfrm>
            <a:off x="0" y="0"/>
            <a:ext cx="10696320" cy="645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0" name="任意多边形: 形状 649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文本框 650"/>
          <p:cNvSpPr txBox="1"/>
          <p:nvPr/>
        </p:nvSpPr>
        <p:spPr>
          <a:xfrm>
            <a:off x="53496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评价报告生成与应用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任意多边形: 形状 651"/>
          <p:cNvSpPr/>
          <p:nvPr/>
        </p:nvSpPr>
        <p:spPr>
          <a:xfrm>
            <a:off x="534600" y="1855080"/>
            <a:ext cx="4680000" cy="768960"/>
          </a:xfrm>
          <a:custGeom>
            <a:avLst/>
            <a:gdLst/>
            <a:ahLst/>
            <a:cxnLst/>
            <a:rect l="0" t="0" r="r" b="b"/>
            <a:pathLst>
              <a:path w="13000" h="2136">
                <a:moveTo>
                  <a:pt x="0" y="0"/>
                </a:moveTo>
                <a:lnTo>
                  <a:pt x="13000" y="0"/>
                </a:lnTo>
                <a:lnTo>
                  <a:pt x="13000" y="2136"/>
                </a:lnTo>
                <a:lnTo>
                  <a:pt x="0" y="21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任意多边形: 形状 652"/>
          <p:cNvSpPr/>
          <p:nvPr/>
        </p:nvSpPr>
        <p:spPr>
          <a:xfrm>
            <a:off x="534600" y="1855080"/>
            <a:ext cx="25560" cy="768960"/>
          </a:xfrm>
          <a:custGeom>
            <a:avLst/>
            <a:gdLst/>
            <a:ahLst/>
            <a:cxnLst/>
            <a:rect l="0" t="0" r="r" b="b"/>
            <a:pathLst>
              <a:path w="71" h="2136">
                <a:moveTo>
                  <a:pt x="0" y="0"/>
                </a:moveTo>
                <a:lnTo>
                  <a:pt x="71" y="0"/>
                </a:lnTo>
                <a:lnTo>
                  <a:pt x="71" y="2136"/>
                </a:lnTo>
                <a:lnTo>
                  <a:pt x="0" y="213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任意多边形: 形状 653"/>
          <p:cNvSpPr/>
          <p:nvPr/>
        </p:nvSpPr>
        <p:spPr>
          <a:xfrm>
            <a:off x="534600" y="2757600"/>
            <a:ext cx="4680000" cy="969840"/>
          </a:xfrm>
          <a:custGeom>
            <a:avLst/>
            <a:gdLst/>
            <a:ahLst/>
            <a:cxnLst/>
            <a:rect l="0" t="0" r="r" b="b"/>
            <a:pathLst>
              <a:path w="13000" h="2694">
                <a:moveTo>
                  <a:pt x="0" y="0"/>
                </a:moveTo>
                <a:lnTo>
                  <a:pt x="13000" y="0"/>
                </a:lnTo>
                <a:lnTo>
                  <a:pt x="13000" y="2694"/>
                </a:lnTo>
                <a:lnTo>
                  <a:pt x="0" y="269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任意多边形: 形状 654"/>
          <p:cNvSpPr/>
          <p:nvPr/>
        </p:nvSpPr>
        <p:spPr>
          <a:xfrm>
            <a:off x="534600" y="2757600"/>
            <a:ext cx="25560" cy="969840"/>
          </a:xfrm>
          <a:custGeom>
            <a:avLst/>
            <a:gdLst/>
            <a:ahLst/>
            <a:cxnLst/>
            <a:rect l="0" t="0" r="r" b="b"/>
            <a:pathLst>
              <a:path w="71" h="2694">
                <a:moveTo>
                  <a:pt x="0" y="0"/>
                </a:moveTo>
                <a:lnTo>
                  <a:pt x="71" y="0"/>
                </a:lnTo>
                <a:lnTo>
                  <a:pt x="71" y="2694"/>
                </a:lnTo>
                <a:lnTo>
                  <a:pt x="0" y="269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任意多边形: 形状 655"/>
          <p:cNvSpPr/>
          <p:nvPr/>
        </p:nvSpPr>
        <p:spPr>
          <a:xfrm>
            <a:off x="534600" y="3860640"/>
            <a:ext cx="4680000" cy="969840"/>
          </a:xfrm>
          <a:custGeom>
            <a:avLst/>
            <a:gdLst/>
            <a:ahLst/>
            <a:cxnLst/>
            <a:rect l="0" t="0" r="r" b="b"/>
            <a:pathLst>
              <a:path w="13000" h="2694">
                <a:moveTo>
                  <a:pt x="0" y="0"/>
                </a:moveTo>
                <a:lnTo>
                  <a:pt x="13000" y="0"/>
                </a:lnTo>
                <a:lnTo>
                  <a:pt x="13000" y="2694"/>
                </a:lnTo>
                <a:lnTo>
                  <a:pt x="0" y="269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任意多边形: 形状 656"/>
          <p:cNvSpPr/>
          <p:nvPr/>
        </p:nvSpPr>
        <p:spPr>
          <a:xfrm>
            <a:off x="534600" y="3860640"/>
            <a:ext cx="25560" cy="969840"/>
          </a:xfrm>
          <a:custGeom>
            <a:avLst/>
            <a:gdLst/>
            <a:ahLst/>
            <a:cxnLst/>
            <a:rect l="0" t="0" r="r" b="b"/>
            <a:pathLst>
              <a:path w="71" h="2694">
                <a:moveTo>
                  <a:pt x="0" y="0"/>
                </a:moveTo>
                <a:lnTo>
                  <a:pt x="71" y="0"/>
                </a:lnTo>
                <a:lnTo>
                  <a:pt x="71" y="2694"/>
                </a:lnTo>
                <a:lnTo>
                  <a:pt x="0" y="269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任意多边形: 形状 657"/>
          <p:cNvSpPr/>
          <p:nvPr/>
        </p:nvSpPr>
        <p:spPr>
          <a:xfrm>
            <a:off x="534600" y="4963680"/>
            <a:ext cx="4680000" cy="769320"/>
          </a:xfrm>
          <a:custGeom>
            <a:avLst/>
            <a:gdLst/>
            <a:ahLst/>
            <a:cxnLst/>
            <a:rect l="0" t="0" r="r" b="b"/>
            <a:pathLst>
              <a:path w="13000" h="2137">
                <a:moveTo>
                  <a:pt x="0" y="0"/>
                </a:moveTo>
                <a:lnTo>
                  <a:pt x="13000" y="0"/>
                </a:lnTo>
                <a:lnTo>
                  <a:pt x="13000" y="2137"/>
                </a:lnTo>
                <a:lnTo>
                  <a:pt x="0" y="21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任意多边形: 形状 658"/>
          <p:cNvSpPr/>
          <p:nvPr/>
        </p:nvSpPr>
        <p:spPr>
          <a:xfrm>
            <a:off x="534600" y="4963680"/>
            <a:ext cx="25560" cy="769320"/>
          </a:xfrm>
          <a:custGeom>
            <a:avLst/>
            <a:gdLst/>
            <a:ahLst/>
            <a:cxnLst/>
            <a:rect l="0" t="0" r="r" b="b"/>
            <a:pathLst>
              <a:path w="71" h="2137">
                <a:moveTo>
                  <a:pt x="0" y="0"/>
                </a:moveTo>
                <a:lnTo>
                  <a:pt x="71" y="0"/>
                </a:lnTo>
                <a:lnTo>
                  <a:pt x="71" y="2137"/>
                </a:lnTo>
                <a:lnTo>
                  <a:pt x="0" y="213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文本框 659"/>
          <p:cNvSpPr txBox="1"/>
          <p:nvPr/>
        </p:nvSpPr>
        <p:spPr>
          <a:xfrm>
            <a:off x="534960" y="1033920"/>
            <a:ext cx="65386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系统通过综合分析面试数据，生成结构化的评价报告，为招聘决策提供科学的数据支持。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1" name="图片 660"/>
          <p:cNvPicPr/>
          <p:nvPr/>
        </p:nvPicPr>
        <p:blipFill>
          <a:blip r:embed="rId3"/>
          <a:stretch/>
        </p:blipFill>
        <p:spPr>
          <a:xfrm>
            <a:off x="693720" y="20224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2" name="文本框 661"/>
          <p:cNvSpPr txBox="1"/>
          <p:nvPr/>
        </p:nvSpPr>
        <p:spPr>
          <a:xfrm>
            <a:off x="534960" y="1461600"/>
            <a:ext cx="16099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评价报告生成流程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文本框 662"/>
          <p:cNvSpPr txBox="1"/>
          <p:nvPr/>
        </p:nvSpPr>
        <p:spPr>
          <a:xfrm>
            <a:off x="944280" y="201132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数据收集与处理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4" name="图片 663"/>
          <p:cNvPicPr/>
          <p:nvPr/>
        </p:nvPicPr>
        <p:blipFill>
          <a:blip r:embed="rId4"/>
          <a:stretch/>
        </p:blipFill>
        <p:spPr>
          <a:xfrm>
            <a:off x="693720" y="292500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5" name="文本框 664"/>
          <p:cNvSpPr txBox="1"/>
          <p:nvPr/>
        </p:nvSpPr>
        <p:spPr>
          <a:xfrm>
            <a:off x="961200" y="230292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收集面试中的多模态数据，包括语言表达、情感状态、面部表情等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文本框 665"/>
          <p:cNvSpPr txBox="1"/>
          <p:nvPr/>
        </p:nvSpPr>
        <p:spPr>
          <a:xfrm>
            <a:off x="919080" y="291384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多维度量化评分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7" name="文本框 666"/>
          <p:cNvSpPr txBox="1"/>
          <p:nvPr/>
        </p:nvSpPr>
        <p:spPr>
          <a:xfrm>
            <a:off x="961200" y="320544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根据预设权重计算各维度得分：语言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8" name="文本框 667"/>
          <p:cNvSpPr txBox="1"/>
          <p:nvPr/>
        </p:nvSpPr>
        <p:spPr>
          <a:xfrm>
            <a:off x="3100320" y="3210120"/>
            <a:ext cx="3186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(0.3)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文本框 668"/>
          <p:cNvSpPr txBox="1"/>
          <p:nvPr/>
        </p:nvSpPr>
        <p:spPr>
          <a:xfrm>
            <a:off x="3417480" y="320544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、情感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0" name="文本框 669"/>
          <p:cNvSpPr txBox="1"/>
          <p:nvPr/>
        </p:nvSpPr>
        <p:spPr>
          <a:xfrm>
            <a:off x="3818520" y="3210120"/>
            <a:ext cx="3186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(0.2)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文本框 670"/>
          <p:cNvSpPr txBox="1"/>
          <p:nvPr/>
        </p:nvSpPr>
        <p:spPr>
          <a:xfrm>
            <a:off x="4135320" y="320544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、表达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文本框 671"/>
          <p:cNvSpPr txBox="1"/>
          <p:nvPr/>
        </p:nvSpPr>
        <p:spPr>
          <a:xfrm>
            <a:off x="4536360" y="3210120"/>
            <a:ext cx="3186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(0.2)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3" name="文本框 672"/>
          <p:cNvSpPr txBox="1"/>
          <p:nvPr/>
        </p:nvSpPr>
        <p:spPr>
          <a:xfrm>
            <a:off x="4853520" y="3205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4" name="文本框 673"/>
          <p:cNvSpPr txBox="1"/>
          <p:nvPr/>
        </p:nvSpPr>
        <p:spPr>
          <a:xfrm>
            <a:off x="961200" y="34059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岗位匹配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5" name="图片 674"/>
          <p:cNvPicPr/>
          <p:nvPr/>
        </p:nvPicPr>
        <p:blipFill>
          <a:blip r:embed="rId5"/>
          <a:stretch/>
        </p:blipFill>
        <p:spPr>
          <a:xfrm>
            <a:off x="693720" y="402804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6" name="文本框 675"/>
          <p:cNvSpPr txBox="1"/>
          <p:nvPr/>
        </p:nvSpPr>
        <p:spPr>
          <a:xfrm>
            <a:off x="1495800" y="3410640"/>
            <a:ext cx="3186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(0.3)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7" name="文本框 676"/>
          <p:cNvSpPr txBox="1"/>
          <p:nvPr/>
        </p:nvSpPr>
        <p:spPr>
          <a:xfrm>
            <a:off x="919080" y="401688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报告生成与优化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文本框 677"/>
          <p:cNvSpPr txBox="1"/>
          <p:nvPr/>
        </p:nvSpPr>
        <p:spPr>
          <a:xfrm>
            <a:off x="961200" y="4308480"/>
            <a:ext cx="4024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生成结构化评价报告，包含候选人信息、各维度评分、总分及招聘建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9" name="图片 678"/>
          <p:cNvPicPr/>
          <p:nvPr/>
        </p:nvPicPr>
        <p:blipFill>
          <a:blip r:embed="rId6"/>
          <a:stretch/>
        </p:blipFill>
        <p:spPr>
          <a:xfrm>
            <a:off x="693720" y="5131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0" name="文本框 679"/>
          <p:cNvSpPr txBox="1"/>
          <p:nvPr/>
        </p:nvSpPr>
        <p:spPr>
          <a:xfrm>
            <a:off x="961200" y="45093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1" name="文本框 680"/>
          <p:cNvSpPr txBox="1"/>
          <p:nvPr/>
        </p:nvSpPr>
        <p:spPr>
          <a:xfrm>
            <a:off x="961200" y="511992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多轮面试结果综合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2" name="任意多边形: 形状 681"/>
          <p:cNvSpPr/>
          <p:nvPr/>
        </p:nvSpPr>
        <p:spPr>
          <a:xfrm>
            <a:off x="5481720" y="1855080"/>
            <a:ext cx="4680360" cy="2925000"/>
          </a:xfrm>
          <a:custGeom>
            <a:avLst/>
            <a:gdLst/>
            <a:ahLst/>
            <a:cxnLst/>
            <a:rect l="0" t="0" r="r" b="b"/>
            <a:pathLst>
              <a:path w="13001" h="8125">
                <a:moveTo>
                  <a:pt x="0" y="7940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815" y="0"/>
                </a:lnTo>
                <a:cubicBezTo>
                  <a:pt x="12827" y="0"/>
                  <a:pt x="12839" y="1"/>
                  <a:pt x="12851" y="3"/>
                </a:cubicBezTo>
                <a:cubicBezTo>
                  <a:pt x="12863" y="6"/>
                  <a:pt x="12875" y="9"/>
                  <a:pt x="12886" y="14"/>
                </a:cubicBezTo>
                <a:cubicBezTo>
                  <a:pt x="12897" y="19"/>
                  <a:pt x="12908" y="24"/>
                  <a:pt x="12918" y="31"/>
                </a:cubicBezTo>
                <a:cubicBezTo>
                  <a:pt x="12928" y="38"/>
                  <a:pt x="12938" y="46"/>
                  <a:pt x="12946" y="54"/>
                </a:cubicBezTo>
                <a:cubicBezTo>
                  <a:pt x="12955" y="63"/>
                  <a:pt x="12962" y="72"/>
                  <a:pt x="12969" y="82"/>
                </a:cubicBezTo>
                <a:cubicBezTo>
                  <a:pt x="12976" y="92"/>
                  <a:pt x="12982" y="103"/>
                  <a:pt x="12986" y="114"/>
                </a:cubicBezTo>
                <a:cubicBezTo>
                  <a:pt x="12991" y="126"/>
                  <a:pt x="12995" y="137"/>
                  <a:pt x="12997" y="149"/>
                </a:cubicBezTo>
                <a:cubicBezTo>
                  <a:pt x="12999" y="161"/>
                  <a:pt x="13001" y="173"/>
                  <a:pt x="13001" y="186"/>
                </a:cubicBezTo>
                <a:lnTo>
                  <a:pt x="13001" y="7940"/>
                </a:lnTo>
                <a:cubicBezTo>
                  <a:pt x="13001" y="7952"/>
                  <a:pt x="12999" y="7964"/>
                  <a:pt x="12997" y="7976"/>
                </a:cubicBezTo>
                <a:cubicBezTo>
                  <a:pt x="12995" y="7988"/>
                  <a:pt x="12991" y="7999"/>
                  <a:pt x="12986" y="8011"/>
                </a:cubicBezTo>
                <a:cubicBezTo>
                  <a:pt x="12982" y="8022"/>
                  <a:pt x="12976" y="8033"/>
                  <a:pt x="12969" y="8043"/>
                </a:cubicBezTo>
                <a:cubicBezTo>
                  <a:pt x="12962" y="8053"/>
                  <a:pt x="12955" y="8062"/>
                  <a:pt x="12946" y="8071"/>
                </a:cubicBezTo>
                <a:cubicBezTo>
                  <a:pt x="12938" y="8080"/>
                  <a:pt x="12928" y="8087"/>
                  <a:pt x="12918" y="8094"/>
                </a:cubicBezTo>
                <a:cubicBezTo>
                  <a:pt x="12908" y="8101"/>
                  <a:pt x="12897" y="8107"/>
                  <a:pt x="12886" y="8111"/>
                </a:cubicBezTo>
                <a:cubicBezTo>
                  <a:pt x="12875" y="8116"/>
                  <a:pt x="12863" y="8119"/>
                  <a:pt x="12851" y="8122"/>
                </a:cubicBezTo>
                <a:cubicBezTo>
                  <a:pt x="12839" y="8124"/>
                  <a:pt x="12827" y="8125"/>
                  <a:pt x="12815" y="8125"/>
                </a:cubicBezTo>
                <a:lnTo>
                  <a:pt x="186" y="8125"/>
                </a:lnTo>
                <a:cubicBezTo>
                  <a:pt x="174" y="8125"/>
                  <a:pt x="162" y="8124"/>
                  <a:pt x="150" y="8122"/>
                </a:cubicBezTo>
                <a:cubicBezTo>
                  <a:pt x="138" y="8119"/>
                  <a:pt x="126" y="8116"/>
                  <a:pt x="115" y="8111"/>
                </a:cubicBezTo>
                <a:cubicBezTo>
                  <a:pt x="104" y="8107"/>
                  <a:pt x="93" y="8101"/>
                  <a:pt x="83" y="8094"/>
                </a:cubicBezTo>
                <a:cubicBezTo>
                  <a:pt x="73" y="8087"/>
                  <a:pt x="63" y="8080"/>
                  <a:pt x="55" y="8071"/>
                </a:cubicBezTo>
                <a:cubicBezTo>
                  <a:pt x="46" y="8062"/>
                  <a:pt x="38" y="8053"/>
                  <a:pt x="32" y="8043"/>
                </a:cubicBezTo>
                <a:cubicBezTo>
                  <a:pt x="25" y="8033"/>
                  <a:pt x="19" y="8022"/>
                  <a:pt x="14" y="8011"/>
                </a:cubicBezTo>
                <a:cubicBezTo>
                  <a:pt x="10" y="7999"/>
                  <a:pt x="6" y="7988"/>
                  <a:pt x="4" y="7976"/>
                </a:cubicBezTo>
                <a:cubicBezTo>
                  <a:pt x="1" y="7964"/>
                  <a:pt x="0" y="7952"/>
                  <a:pt x="0" y="794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3" name="任意多边形: 形状 682"/>
          <p:cNvSpPr/>
          <p:nvPr/>
        </p:nvSpPr>
        <p:spPr>
          <a:xfrm>
            <a:off x="5649120" y="2356560"/>
            <a:ext cx="4345560" cy="2256480"/>
          </a:xfrm>
          <a:custGeom>
            <a:avLst/>
            <a:gdLst/>
            <a:ahLst/>
            <a:cxnLst/>
            <a:rect l="0" t="0" r="r" b="b"/>
            <a:pathLst>
              <a:path w="12071" h="6268">
                <a:moveTo>
                  <a:pt x="0" y="6082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9" y="125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5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1886" y="0"/>
                </a:lnTo>
                <a:cubicBezTo>
                  <a:pt x="11898" y="0"/>
                  <a:pt x="11910" y="1"/>
                  <a:pt x="11922" y="3"/>
                </a:cubicBezTo>
                <a:cubicBezTo>
                  <a:pt x="11934" y="6"/>
                  <a:pt x="11945" y="9"/>
                  <a:pt x="11957" y="14"/>
                </a:cubicBezTo>
                <a:cubicBezTo>
                  <a:pt x="11968" y="18"/>
                  <a:pt x="11979" y="24"/>
                  <a:pt x="11989" y="31"/>
                </a:cubicBezTo>
                <a:cubicBezTo>
                  <a:pt x="11999" y="38"/>
                  <a:pt x="12008" y="45"/>
                  <a:pt x="12017" y="54"/>
                </a:cubicBezTo>
                <a:cubicBezTo>
                  <a:pt x="12026" y="63"/>
                  <a:pt x="12033" y="72"/>
                  <a:pt x="12040" y="82"/>
                </a:cubicBezTo>
                <a:cubicBezTo>
                  <a:pt x="12047" y="92"/>
                  <a:pt x="12053" y="103"/>
                  <a:pt x="12057" y="114"/>
                </a:cubicBezTo>
                <a:cubicBezTo>
                  <a:pt x="12062" y="125"/>
                  <a:pt x="12065" y="137"/>
                  <a:pt x="12068" y="149"/>
                </a:cubicBezTo>
                <a:cubicBezTo>
                  <a:pt x="12070" y="161"/>
                  <a:pt x="12071" y="173"/>
                  <a:pt x="12071" y="185"/>
                </a:cubicBezTo>
                <a:lnTo>
                  <a:pt x="12071" y="6082"/>
                </a:lnTo>
                <a:cubicBezTo>
                  <a:pt x="12071" y="6095"/>
                  <a:pt x="12070" y="6107"/>
                  <a:pt x="12068" y="6119"/>
                </a:cubicBezTo>
                <a:cubicBezTo>
                  <a:pt x="12065" y="6131"/>
                  <a:pt x="12062" y="6142"/>
                  <a:pt x="12057" y="6153"/>
                </a:cubicBezTo>
                <a:cubicBezTo>
                  <a:pt x="12053" y="6165"/>
                  <a:pt x="12047" y="6175"/>
                  <a:pt x="12040" y="6186"/>
                </a:cubicBezTo>
                <a:cubicBezTo>
                  <a:pt x="12033" y="6196"/>
                  <a:pt x="12026" y="6205"/>
                  <a:pt x="12017" y="6214"/>
                </a:cubicBezTo>
                <a:cubicBezTo>
                  <a:pt x="12008" y="6222"/>
                  <a:pt x="11999" y="6230"/>
                  <a:pt x="11989" y="6237"/>
                </a:cubicBezTo>
                <a:cubicBezTo>
                  <a:pt x="11979" y="6244"/>
                  <a:pt x="11968" y="6249"/>
                  <a:pt x="11957" y="6254"/>
                </a:cubicBezTo>
                <a:cubicBezTo>
                  <a:pt x="11945" y="6259"/>
                  <a:pt x="11934" y="6262"/>
                  <a:pt x="11922" y="6265"/>
                </a:cubicBezTo>
                <a:cubicBezTo>
                  <a:pt x="11910" y="6267"/>
                  <a:pt x="11898" y="6268"/>
                  <a:pt x="11886" y="6268"/>
                </a:cubicBezTo>
                <a:lnTo>
                  <a:pt x="185" y="6268"/>
                </a:lnTo>
                <a:cubicBezTo>
                  <a:pt x="173" y="6268"/>
                  <a:pt x="161" y="6267"/>
                  <a:pt x="149" y="6265"/>
                </a:cubicBezTo>
                <a:cubicBezTo>
                  <a:pt x="137" y="6262"/>
                  <a:pt x="125" y="6259"/>
                  <a:pt x="114" y="6254"/>
                </a:cubicBezTo>
                <a:cubicBezTo>
                  <a:pt x="103" y="6249"/>
                  <a:pt x="92" y="6244"/>
                  <a:pt x="82" y="6237"/>
                </a:cubicBezTo>
                <a:cubicBezTo>
                  <a:pt x="72" y="6230"/>
                  <a:pt x="63" y="6222"/>
                  <a:pt x="54" y="6214"/>
                </a:cubicBezTo>
                <a:cubicBezTo>
                  <a:pt x="45" y="6205"/>
                  <a:pt x="38" y="6196"/>
                  <a:pt x="31" y="6186"/>
                </a:cubicBezTo>
                <a:cubicBezTo>
                  <a:pt x="24" y="6175"/>
                  <a:pt x="18" y="6165"/>
                  <a:pt x="14" y="6153"/>
                </a:cubicBezTo>
                <a:cubicBezTo>
                  <a:pt x="9" y="6142"/>
                  <a:pt x="5" y="6131"/>
                  <a:pt x="3" y="6119"/>
                </a:cubicBezTo>
                <a:cubicBezTo>
                  <a:pt x="1" y="6107"/>
                  <a:pt x="0" y="6095"/>
                  <a:pt x="0" y="6082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4" name="任意多边形: 形状 683"/>
          <p:cNvSpPr/>
          <p:nvPr/>
        </p:nvSpPr>
        <p:spPr>
          <a:xfrm>
            <a:off x="5782680" y="2757600"/>
            <a:ext cx="4078440" cy="8640"/>
          </a:xfrm>
          <a:custGeom>
            <a:avLst/>
            <a:gdLst/>
            <a:ahLst/>
            <a:cxnLst/>
            <a:rect l="0" t="0" r="r" b="b"/>
            <a:pathLst>
              <a:path w="11329" h="24">
                <a:moveTo>
                  <a:pt x="0" y="0"/>
                </a:moveTo>
                <a:lnTo>
                  <a:pt x="11329" y="0"/>
                </a:lnTo>
                <a:lnTo>
                  <a:pt x="11329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任意多边形: 形状 684"/>
          <p:cNvSpPr/>
          <p:nvPr/>
        </p:nvSpPr>
        <p:spPr>
          <a:xfrm>
            <a:off x="5782680" y="3935880"/>
            <a:ext cx="4078440" cy="8640"/>
          </a:xfrm>
          <a:custGeom>
            <a:avLst/>
            <a:gdLst/>
            <a:ahLst/>
            <a:cxnLst/>
            <a:rect l="0" t="0" r="r" b="b"/>
            <a:pathLst>
              <a:path w="11329" h="24">
                <a:moveTo>
                  <a:pt x="0" y="0"/>
                </a:moveTo>
                <a:lnTo>
                  <a:pt x="11329" y="0"/>
                </a:lnTo>
                <a:lnTo>
                  <a:pt x="11329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任意多边形: 形状 685"/>
          <p:cNvSpPr/>
          <p:nvPr/>
        </p:nvSpPr>
        <p:spPr>
          <a:xfrm>
            <a:off x="5481720" y="4980240"/>
            <a:ext cx="4680360" cy="1136880"/>
          </a:xfrm>
          <a:custGeom>
            <a:avLst/>
            <a:gdLst/>
            <a:ahLst/>
            <a:cxnLst/>
            <a:rect l="0" t="0" r="r" b="b"/>
            <a:pathLst>
              <a:path w="13001" h="3158">
                <a:moveTo>
                  <a:pt x="0" y="2973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9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12815" y="0"/>
                </a:lnTo>
                <a:cubicBezTo>
                  <a:pt x="12827" y="0"/>
                  <a:pt x="12839" y="2"/>
                  <a:pt x="12851" y="4"/>
                </a:cubicBezTo>
                <a:cubicBezTo>
                  <a:pt x="12863" y="6"/>
                  <a:pt x="12875" y="10"/>
                  <a:pt x="12886" y="15"/>
                </a:cubicBezTo>
                <a:cubicBezTo>
                  <a:pt x="12897" y="19"/>
                  <a:pt x="12908" y="25"/>
                  <a:pt x="12918" y="32"/>
                </a:cubicBezTo>
                <a:cubicBezTo>
                  <a:pt x="12928" y="39"/>
                  <a:pt x="12938" y="46"/>
                  <a:pt x="12946" y="55"/>
                </a:cubicBezTo>
                <a:cubicBezTo>
                  <a:pt x="12955" y="63"/>
                  <a:pt x="12962" y="73"/>
                  <a:pt x="12969" y="83"/>
                </a:cubicBezTo>
                <a:cubicBezTo>
                  <a:pt x="12976" y="93"/>
                  <a:pt x="12982" y="104"/>
                  <a:pt x="12986" y="115"/>
                </a:cubicBezTo>
                <a:cubicBezTo>
                  <a:pt x="12991" y="126"/>
                  <a:pt x="12995" y="138"/>
                  <a:pt x="12997" y="150"/>
                </a:cubicBezTo>
                <a:cubicBezTo>
                  <a:pt x="12999" y="162"/>
                  <a:pt x="13001" y="174"/>
                  <a:pt x="13001" y="186"/>
                </a:cubicBezTo>
                <a:lnTo>
                  <a:pt x="13001" y="2973"/>
                </a:lnTo>
                <a:cubicBezTo>
                  <a:pt x="13001" y="2985"/>
                  <a:pt x="12999" y="2997"/>
                  <a:pt x="12997" y="3009"/>
                </a:cubicBezTo>
                <a:cubicBezTo>
                  <a:pt x="12995" y="3021"/>
                  <a:pt x="12991" y="3033"/>
                  <a:pt x="12986" y="3044"/>
                </a:cubicBezTo>
                <a:cubicBezTo>
                  <a:pt x="12982" y="3055"/>
                  <a:pt x="12976" y="3066"/>
                  <a:pt x="12969" y="3076"/>
                </a:cubicBezTo>
                <a:cubicBezTo>
                  <a:pt x="12962" y="3086"/>
                  <a:pt x="12955" y="3095"/>
                  <a:pt x="12946" y="3104"/>
                </a:cubicBezTo>
                <a:cubicBezTo>
                  <a:pt x="12938" y="3113"/>
                  <a:pt x="12928" y="3120"/>
                  <a:pt x="12918" y="3127"/>
                </a:cubicBezTo>
                <a:cubicBezTo>
                  <a:pt x="12908" y="3134"/>
                  <a:pt x="12897" y="3140"/>
                  <a:pt x="12886" y="3144"/>
                </a:cubicBezTo>
                <a:cubicBezTo>
                  <a:pt x="12875" y="3149"/>
                  <a:pt x="12863" y="3153"/>
                  <a:pt x="12851" y="3155"/>
                </a:cubicBezTo>
                <a:cubicBezTo>
                  <a:pt x="12839" y="3157"/>
                  <a:pt x="12827" y="3158"/>
                  <a:pt x="12815" y="3158"/>
                </a:cubicBezTo>
                <a:lnTo>
                  <a:pt x="186" y="3158"/>
                </a:lnTo>
                <a:cubicBezTo>
                  <a:pt x="174" y="3158"/>
                  <a:pt x="162" y="3157"/>
                  <a:pt x="150" y="3155"/>
                </a:cubicBezTo>
                <a:cubicBezTo>
                  <a:pt x="138" y="3153"/>
                  <a:pt x="126" y="3149"/>
                  <a:pt x="115" y="3144"/>
                </a:cubicBezTo>
                <a:cubicBezTo>
                  <a:pt x="104" y="3140"/>
                  <a:pt x="93" y="3134"/>
                  <a:pt x="83" y="3127"/>
                </a:cubicBezTo>
                <a:cubicBezTo>
                  <a:pt x="73" y="3120"/>
                  <a:pt x="63" y="3113"/>
                  <a:pt x="55" y="3104"/>
                </a:cubicBezTo>
                <a:cubicBezTo>
                  <a:pt x="46" y="3095"/>
                  <a:pt x="38" y="3086"/>
                  <a:pt x="32" y="3076"/>
                </a:cubicBezTo>
                <a:cubicBezTo>
                  <a:pt x="25" y="3066"/>
                  <a:pt x="19" y="3055"/>
                  <a:pt x="14" y="3044"/>
                </a:cubicBezTo>
                <a:cubicBezTo>
                  <a:pt x="10" y="3033"/>
                  <a:pt x="6" y="3021"/>
                  <a:pt x="4" y="3009"/>
                </a:cubicBezTo>
                <a:cubicBezTo>
                  <a:pt x="1" y="2997"/>
                  <a:pt x="0" y="2985"/>
                  <a:pt x="0" y="2973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7" name="文本框 686"/>
          <p:cNvSpPr txBox="1"/>
          <p:nvPr/>
        </p:nvSpPr>
        <p:spPr>
          <a:xfrm>
            <a:off x="961200" y="541188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综合分析多轮面试结果，生成最终评价报告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8" name="文本框 687"/>
          <p:cNvSpPr txBox="1"/>
          <p:nvPr/>
        </p:nvSpPr>
        <p:spPr>
          <a:xfrm>
            <a:off x="5482080" y="146160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报告结构与应用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文本框 688"/>
          <p:cNvSpPr txBox="1"/>
          <p:nvPr/>
        </p:nvSpPr>
        <p:spPr>
          <a:xfrm>
            <a:off x="5649120" y="204444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评价报告结构示例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0" name="文本框 689"/>
          <p:cNvSpPr txBox="1"/>
          <p:nvPr/>
        </p:nvSpPr>
        <p:spPr>
          <a:xfrm>
            <a:off x="5782680" y="25034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候选人：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1" name="文本框 690"/>
          <p:cNvSpPr txBox="1"/>
          <p:nvPr/>
        </p:nvSpPr>
        <p:spPr>
          <a:xfrm>
            <a:off x="9260640" y="2508120"/>
            <a:ext cx="602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John Doe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2" name="任意多边形: 形状 691"/>
          <p:cNvSpPr/>
          <p:nvPr/>
        </p:nvSpPr>
        <p:spPr>
          <a:xfrm>
            <a:off x="7470720" y="2899440"/>
            <a:ext cx="1069920" cy="67320"/>
          </a:xfrm>
          <a:custGeom>
            <a:avLst/>
            <a:gdLst/>
            <a:ahLst/>
            <a:cxnLst/>
            <a:rect l="0" t="0" r="r" b="b"/>
            <a:pathLst>
              <a:path w="2972" h="187">
                <a:moveTo>
                  <a:pt x="0" y="93"/>
                </a:move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lnTo>
                  <a:pt x="2879" y="0"/>
                </a:lnTo>
                <a:cubicBezTo>
                  <a:pt x="2892" y="0"/>
                  <a:pt x="2904" y="3"/>
                  <a:pt x="2915" y="7"/>
                </a:cubicBezTo>
                <a:cubicBezTo>
                  <a:pt x="2926" y="12"/>
                  <a:pt x="2936" y="19"/>
                  <a:pt x="2945" y="28"/>
                </a:cubicBezTo>
                <a:cubicBezTo>
                  <a:pt x="2954" y="36"/>
                  <a:pt x="2960" y="46"/>
                  <a:pt x="2965" y="58"/>
                </a:cubicBezTo>
                <a:cubicBezTo>
                  <a:pt x="2970" y="69"/>
                  <a:pt x="2972" y="81"/>
                  <a:pt x="2972" y="93"/>
                </a:cubicBezTo>
                <a:cubicBezTo>
                  <a:pt x="2972" y="106"/>
                  <a:pt x="2970" y="117"/>
                  <a:pt x="2965" y="129"/>
                </a:cubicBezTo>
                <a:cubicBezTo>
                  <a:pt x="2960" y="140"/>
                  <a:pt x="2954" y="150"/>
                  <a:pt x="2945" y="159"/>
                </a:cubicBezTo>
                <a:cubicBezTo>
                  <a:pt x="2936" y="168"/>
                  <a:pt x="2926" y="174"/>
                  <a:pt x="2915" y="180"/>
                </a:cubicBezTo>
                <a:cubicBezTo>
                  <a:pt x="2904" y="185"/>
                  <a:pt x="2892" y="187"/>
                  <a:pt x="2879" y="187"/>
                </a:cubicBezTo>
                <a:lnTo>
                  <a:pt x="93" y="187"/>
                </a:lnTo>
                <a:cubicBezTo>
                  <a:pt x="81" y="187"/>
                  <a:pt x="69" y="185"/>
                  <a:pt x="57" y="180"/>
                </a:cubicBezTo>
                <a:cubicBezTo>
                  <a:pt x="46" y="174"/>
                  <a:pt x="36" y="168"/>
                  <a:pt x="27" y="159"/>
                </a:cubicBezTo>
                <a:cubicBezTo>
                  <a:pt x="18" y="150"/>
                  <a:pt x="12" y="140"/>
                  <a:pt x="7" y="129"/>
                </a:cubicBezTo>
                <a:cubicBezTo>
                  <a:pt x="2" y="117"/>
                  <a:pt x="0" y="106"/>
                  <a:pt x="0" y="93"/>
                </a:cubicBez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任意多边形: 形状 692"/>
          <p:cNvSpPr/>
          <p:nvPr/>
        </p:nvSpPr>
        <p:spPr>
          <a:xfrm>
            <a:off x="7470720" y="2899440"/>
            <a:ext cx="911160" cy="67320"/>
          </a:xfrm>
          <a:custGeom>
            <a:avLst/>
            <a:gdLst/>
            <a:ahLst/>
            <a:cxnLst/>
            <a:rect l="0" t="0" r="r" b="b"/>
            <a:pathLst>
              <a:path w="2531" h="187">
                <a:moveTo>
                  <a:pt x="0" y="93"/>
                </a:move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lnTo>
                  <a:pt x="2438" y="0"/>
                </a:lnTo>
                <a:cubicBezTo>
                  <a:pt x="2451" y="0"/>
                  <a:pt x="2462" y="3"/>
                  <a:pt x="2474" y="7"/>
                </a:cubicBezTo>
                <a:cubicBezTo>
                  <a:pt x="2485" y="12"/>
                  <a:pt x="2495" y="19"/>
                  <a:pt x="2504" y="28"/>
                </a:cubicBezTo>
                <a:cubicBezTo>
                  <a:pt x="2513" y="36"/>
                  <a:pt x="2519" y="46"/>
                  <a:pt x="2524" y="58"/>
                </a:cubicBezTo>
                <a:cubicBezTo>
                  <a:pt x="2529" y="69"/>
                  <a:pt x="2531" y="81"/>
                  <a:pt x="2531" y="93"/>
                </a:cubicBezTo>
                <a:cubicBezTo>
                  <a:pt x="2531" y="106"/>
                  <a:pt x="2529" y="117"/>
                  <a:pt x="2524" y="129"/>
                </a:cubicBezTo>
                <a:cubicBezTo>
                  <a:pt x="2519" y="140"/>
                  <a:pt x="2513" y="150"/>
                  <a:pt x="2504" y="159"/>
                </a:cubicBezTo>
                <a:cubicBezTo>
                  <a:pt x="2495" y="168"/>
                  <a:pt x="2485" y="174"/>
                  <a:pt x="2474" y="180"/>
                </a:cubicBezTo>
                <a:cubicBezTo>
                  <a:pt x="2462" y="185"/>
                  <a:pt x="2451" y="187"/>
                  <a:pt x="2438" y="187"/>
                </a:cubicBezTo>
                <a:lnTo>
                  <a:pt x="93" y="187"/>
                </a:lnTo>
                <a:cubicBezTo>
                  <a:pt x="81" y="187"/>
                  <a:pt x="69" y="185"/>
                  <a:pt x="57" y="180"/>
                </a:cubicBezTo>
                <a:cubicBezTo>
                  <a:pt x="46" y="174"/>
                  <a:pt x="36" y="168"/>
                  <a:pt x="27" y="159"/>
                </a:cubicBezTo>
                <a:cubicBezTo>
                  <a:pt x="18" y="150"/>
                  <a:pt x="12" y="140"/>
                  <a:pt x="7" y="129"/>
                </a:cubicBezTo>
                <a:cubicBezTo>
                  <a:pt x="2" y="117"/>
                  <a:pt x="0" y="106"/>
                  <a:pt x="0" y="9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5782680" y="28461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语言表达：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9556920" y="2850840"/>
            <a:ext cx="171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85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文本框 695"/>
          <p:cNvSpPr txBox="1"/>
          <p:nvPr/>
        </p:nvSpPr>
        <p:spPr>
          <a:xfrm>
            <a:off x="9727200" y="28461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7" name="任意多边形: 形状 696"/>
          <p:cNvSpPr/>
          <p:nvPr/>
        </p:nvSpPr>
        <p:spPr>
          <a:xfrm>
            <a:off x="7470720" y="3166920"/>
            <a:ext cx="1069920" cy="67320"/>
          </a:xfrm>
          <a:custGeom>
            <a:avLst/>
            <a:gdLst/>
            <a:ahLst/>
            <a:cxnLst/>
            <a:rect l="0" t="0" r="r" b="b"/>
            <a:pathLst>
              <a:path w="2972" h="187">
                <a:moveTo>
                  <a:pt x="0" y="93"/>
                </a:move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lnTo>
                  <a:pt x="2879" y="0"/>
                </a:lnTo>
                <a:cubicBezTo>
                  <a:pt x="2892" y="0"/>
                  <a:pt x="2904" y="3"/>
                  <a:pt x="2915" y="7"/>
                </a:cubicBezTo>
                <a:cubicBezTo>
                  <a:pt x="2926" y="12"/>
                  <a:pt x="2936" y="19"/>
                  <a:pt x="2945" y="27"/>
                </a:cubicBezTo>
                <a:cubicBezTo>
                  <a:pt x="2954" y="36"/>
                  <a:pt x="2960" y="46"/>
                  <a:pt x="2965" y="58"/>
                </a:cubicBezTo>
                <a:cubicBezTo>
                  <a:pt x="2970" y="69"/>
                  <a:pt x="2972" y="81"/>
                  <a:pt x="2972" y="93"/>
                </a:cubicBezTo>
                <a:cubicBezTo>
                  <a:pt x="2972" y="105"/>
                  <a:pt x="2970" y="117"/>
                  <a:pt x="2965" y="129"/>
                </a:cubicBezTo>
                <a:cubicBezTo>
                  <a:pt x="2960" y="140"/>
                  <a:pt x="2954" y="150"/>
                  <a:pt x="2945" y="159"/>
                </a:cubicBezTo>
                <a:cubicBezTo>
                  <a:pt x="2936" y="167"/>
                  <a:pt x="2926" y="174"/>
                  <a:pt x="2915" y="180"/>
                </a:cubicBezTo>
                <a:cubicBezTo>
                  <a:pt x="2904" y="185"/>
                  <a:pt x="2892" y="187"/>
                  <a:pt x="2879" y="187"/>
                </a:cubicBezTo>
                <a:lnTo>
                  <a:pt x="93" y="187"/>
                </a:lnTo>
                <a:cubicBezTo>
                  <a:pt x="81" y="187"/>
                  <a:pt x="69" y="185"/>
                  <a:pt x="57" y="180"/>
                </a:cubicBezTo>
                <a:cubicBezTo>
                  <a:pt x="46" y="174"/>
                  <a:pt x="36" y="167"/>
                  <a:pt x="27" y="159"/>
                </a:cubicBezTo>
                <a:cubicBezTo>
                  <a:pt x="18" y="150"/>
                  <a:pt x="12" y="140"/>
                  <a:pt x="7" y="129"/>
                </a:cubicBezTo>
                <a:cubicBezTo>
                  <a:pt x="2" y="117"/>
                  <a:pt x="0" y="105"/>
                  <a:pt x="0" y="93"/>
                </a:cubicBez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98" name="任意多边形: 形状 697"/>
          <p:cNvSpPr/>
          <p:nvPr/>
        </p:nvSpPr>
        <p:spPr>
          <a:xfrm>
            <a:off x="7470720" y="3166920"/>
            <a:ext cx="802440" cy="67320"/>
          </a:xfrm>
          <a:custGeom>
            <a:avLst/>
            <a:gdLst/>
            <a:ahLst/>
            <a:cxnLst/>
            <a:rect l="0" t="0" r="r" b="b"/>
            <a:pathLst>
              <a:path w="2229" h="187">
                <a:moveTo>
                  <a:pt x="0" y="93"/>
                </a:move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lnTo>
                  <a:pt x="2137" y="0"/>
                </a:lnTo>
                <a:cubicBezTo>
                  <a:pt x="2149" y="0"/>
                  <a:pt x="2161" y="3"/>
                  <a:pt x="2172" y="7"/>
                </a:cubicBezTo>
                <a:cubicBezTo>
                  <a:pt x="2183" y="12"/>
                  <a:pt x="2194" y="19"/>
                  <a:pt x="2202" y="27"/>
                </a:cubicBezTo>
                <a:cubicBezTo>
                  <a:pt x="2211" y="36"/>
                  <a:pt x="2218" y="46"/>
                  <a:pt x="2222" y="58"/>
                </a:cubicBezTo>
                <a:cubicBezTo>
                  <a:pt x="2227" y="69"/>
                  <a:pt x="2229" y="81"/>
                  <a:pt x="2229" y="93"/>
                </a:cubicBezTo>
                <a:cubicBezTo>
                  <a:pt x="2229" y="105"/>
                  <a:pt x="2227" y="117"/>
                  <a:pt x="2222" y="129"/>
                </a:cubicBezTo>
                <a:cubicBezTo>
                  <a:pt x="2218" y="140"/>
                  <a:pt x="2211" y="150"/>
                  <a:pt x="2202" y="159"/>
                </a:cubicBezTo>
                <a:cubicBezTo>
                  <a:pt x="2194" y="167"/>
                  <a:pt x="2183" y="174"/>
                  <a:pt x="2172" y="180"/>
                </a:cubicBezTo>
                <a:cubicBezTo>
                  <a:pt x="2161" y="185"/>
                  <a:pt x="2149" y="187"/>
                  <a:pt x="2137" y="187"/>
                </a:cubicBezTo>
                <a:lnTo>
                  <a:pt x="93" y="187"/>
                </a:lnTo>
                <a:cubicBezTo>
                  <a:pt x="81" y="187"/>
                  <a:pt x="69" y="185"/>
                  <a:pt x="57" y="180"/>
                </a:cubicBezTo>
                <a:cubicBezTo>
                  <a:pt x="46" y="174"/>
                  <a:pt x="36" y="167"/>
                  <a:pt x="27" y="159"/>
                </a:cubicBezTo>
                <a:cubicBezTo>
                  <a:pt x="18" y="150"/>
                  <a:pt x="12" y="140"/>
                  <a:pt x="7" y="129"/>
                </a:cubicBezTo>
                <a:cubicBezTo>
                  <a:pt x="2" y="117"/>
                  <a:pt x="0" y="105"/>
                  <a:pt x="0" y="9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9" name="文本框 698"/>
          <p:cNvSpPr txBox="1"/>
          <p:nvPr/>
        </p:nvSpPr>
        <p:spPr>
          <a:xfrm>
            <a:off x="5782680" y="3113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情感稳定：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0" name="文本框 699"/>
          <p:cNvSpPr txBox="1"/>
          <p:nvPr/>
        </p:nvSpPr>
        <p:spPr>
          <a:xfrm>
            <a:off x="9556920" y="3118320"/>
            <a:ext cx="171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75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1" name="文本框 700"/>
          <p:cNvSpPr txBox="1"/>
          <p:nvPr/>
        </p:nvSpPr>
        <p:spPr>
          <a:xfrm>
            <a:off x="9727200" y="31136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2" name="任意多边形: 形状 701"/>
          <p:cNvSpPr/>
          <p:nvPr/>
        </p:nvSpPr>
        <p:spPr>
          <a:xfrm>
            <a:off x="7470720" y="3434400"/>
            <a:ext cx="1069920" cy="67320"/>
          </a:xfrm>
          <a:custGeom>
            <a:avLst/>
            <a:gdLst/>
            <a:ahLst/>
            <a:cxnLst/>
            <a:rect l="0" t="0" r="r" b="b"/>
            <a:pathLst>
              <a:path w="2972" h="187">
                <a:moveTo>
                  <a:pt x="0" y="93"/>
                </a:move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879" y="0"/>
                </a:lnTo>
                <a:cubicBezTo>
                  <a:pt x="2892" y="0"/>
                  <a:pt x="2904" y="2"/>
                  <a:pt x="2915" y="7"/>
                </a:cubicBezTo>
                <a:cubicBezTo>
                  <a:pt x="2926" y="12"/>
                  <a:pt x="2936" y="19"/>
                  <a:pt x="2945" y="27"/>
                </a:cubicBezTo>
                <a:cubicBezTo>
                  <a:pt x="2954" y="36"/>
                  <a:pt x="2960" y="46"/>
                  <a:pt x="2965" y="57"/>
                </a:cubicBezTo>
                <a:cubicBezTo>
                  <a:pt x="2970" y="69"/>
                  <a:pt x="2972" y="81"/>
                  <a:pt x="2972" y="93"/>
                </a:cubicBezTo>
                <a:cubicBezTo>
                  <a:pt x="2972" y="105"/>
                  <a:pt x="2970" y="117"/>
                  <a:pt x="2965" y="128"/>
                </a:cubicBezTo>
                <a:cubicBezTo>
                  <a:pt x="2960" y="140"/>
                  <a:pt x="2954" y="150"/>
                  <a:pt x="2945" y="159"/>
                </a:cubicBezTo>
                <a:cubicBezTo>
                  <a:pt x="2936" y="167"/>
                  <a:pt x="2926" y="175"/>
                  <a:pt x="2915" y="180"/>
                </a:cubicBezTo>
                <a:cubicBezTo>
                  <a:pt x="2904" y="184"/>
                  <a:pt x="2892" y="187"/>
                  <a:pt x="2879" y="187"/>
                </a:cubicBezTo>
                <a:lnTo>
                  <a:pt x="93" y="187"/>
                </a:lnTo>
                <a:cubicBezTo>
                  <a:pt x="81" y="187"/>
                  <a:pt x="69" y="184"/>
                  <a:pt x="57" y="180"/>
                </a:cubicBezTo>
                <a:cubicBezTo>
                  <a:pt x="46" y="175"/>
                  <a:pt x="36" y="167"/>
                  <a:pt x="27" y="159"/>
                </a:cubicBezTo>
                <a:cubicBezTo>
                  <a:pt x="18" y="150"/>
                  <a:pt x="12" y="140"/>
                  <a:pt x="7" y="128"/>
                </a:cubicBezTo>
                <a:cubicBezTo>
                  <a:pt x="2" y="117"/>
                  <a:pt x="0" y="105"/>
                  <a:pt x="0" y="93"/>
                </a:cubicBez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03" name="任意多边形: 形状 702"/>
          <p:cNvSpPr/>
          <p:nvPr/>
        </p:nvSpPr>
        <p:spPr>
          <a:xfrm>
            <a:off x="7470720" y="3434400"/>
            <a:ext cx="852840" cy="67320"/>
          </a:xfrm>
          <a:custGeom>
            <a:avLst/>
            <a:gdLst/>
            <a:ahLst/>
            <a:cxnLst/>
            <a:rect l="0" t="0" r="r" b="b"/>
            <a:pathLst>
              <a:path w="2369" h="187">
                <a:moveTo>
                  <a:pt x="0" y="93"/>
                </a:move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276" y="0"/>
                </a:lnTo>
                <a:cubicBezTo>
                  <a:pt x="2288" y="0"/>
                  <a:pt x="2300" y="2"/>
                  <a:pt x="2311" y="7"/>
                </a:cubicBezTo>
                <a:cubicBezTo>
                  <a:pt x="2323" y="12"/>
                  <a:pt x="2333" y="19"/>
                  <a:pt x="2342" y="27"/>
                </a:cubicBezTo>
                <a:cubicBezTo>
                  <a:pt x="2350" y="36"/>
                  <a:pt x="2357" y="46"/>
                  <a:pt x="2362" y="57"/>
                </a:cubicBezTo>
                <a:cubicBezTo>
                  <a:pt x="2366" y="69"/>
                  <a:pt x="2369" y="81"/>
                  <a:pt x="2369" y="93"/>
                </a:cubicBezTo>
                <a:cubicBezTo>
                  <a:pt x="2369" y="105"/>
                  <a:pt x="2366" y="117"/>
                  <a:pt x="2362" y="128"/>
                </a:cubicBezTo>
                <a:cubicBezTo>
                  <a:pt x="2357" y="140"/>
                  <a:pt x="2350" y="150"/>
                  <a:pt x="2342" y="159"/>
                </a:cubicBezTo>
                <a:cubicBezTo>
                  <a:pt x="2333" y="167"/>
                  <a:pt x="2323" y="175"/>
                  <a:pt x="2311" y="180"/>
                </a:cubicBezTo>
                <a:cubicBezTo>
                  <a:pt x="2300" y="184"/>
                  <a:pt x="2288" y="187"/>
                  <a:pt x="2276" y="187"/>
                </a:cubicBezTo>
                <a:lnTo>
                  <a:pt x="93" y="187"/>
                </a:lnTo>
                <a:cubicBezTo>
                  <a:pt x="81" y="187"/>
                  <a:pt x="69" y="184"/>
                  <a:pt x="57" y="180"/>
                </a:cubicBezTo>
                <a:cubicBezTo>
                  <a:pt x="46" y="175"/>
                  <a:pt x="36" y="167"/>
                  <a:pt x="27" y="159"/>
                </a:cubicBezTo>
                <a:cubicBezTo>
                  <a:pt x="18" y="150"/>
                  <a:pt x="12" y="140"/>
                  <a:pt x="7" y="128"/>
                </a:cubicBezTo>
                <a:cubicBezTo>
                  <a:pt x="2" y="117"/>
                  <a:pt x="0" y="105"/>
                  <a:pt x="0" y="9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文本框 703"/>
          <p:cNvSpPr txBox="1"/>
          <p:nvPr/>
        </p:nvSpPr>
        <p:spPr>
          <a:xfrm>
            <a:off x="5782680" y="33811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表情肢体：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5" name="文本框 704"/>
          <p:cNvSpPr txBox="1"/>
          <p:nvPr/>
        </p:nvSpPr>
        <p:spPr>
          <a:xfrm>
            <a:off x="9556920" y="3385800"/>
            <a:ext cx="171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80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6" name="文本框 705"/>
          <p:cNvSpPr txBox="1"/>
          <p:nvPr/>
        </p:nvSpPr>
        <p:spPr>
          <a:xfrm>
            <a:off x="9727200" y="33811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7" name="任意多边形: 形状 706"/>
          <p:cNvSpPr/>
          <p:nvPr/>
        </p:nvSpPr>
        <p:spPr>
          <a:xfrm>
            <a:off x="7470720" y="3701880"/>
            <a:ext cx="1069920" cy="67320"/>
          </a:xfrm>
          <a:custGeom>
            <a:avLst/>
            <a:gdLst/>
            <a:ahLst/>
            <a:cxnLst/>
            <a:rect l="0" t="0" r="r" b="b"/>
            <a:pathLst>
              <a:path w="2972" h="187">
                <a:moveTo>
                  <a:pt x="0" y="93"/>
                </a:move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879" y="0"/>
                </a:lnTo>
                <a:cubicBezTo>
                  <a:pt x="2892" y="0"/>
                  <a:pt x="2904" y="2"/>
                  <a:pt x="2915" y="7"/>
                </a:cubicBezTo>
                <a:cubicBezTo>
                  <a:pt x="2926" y="12"/>
                  <a:pt x="2936" y="18"/>
                  <a:pt x="2945" y="27"/>
                </a:cubicBezTo>
                <a:cubicBezTo>
                  <a:pt x="2954" y="36"/>
                  <a:pt x="2960" y="46"/>
                  <a:pt x="2965" y="57"/>
                </a:cubicBezTo>
                <a:cubicBezTo>
                  <a:pt x="2970" y="69"/>
                  <a:pt x="2972" y="80"/>
                  <a:pt x="2972" y="93"/>
                </a:cubicBezTo>
                <a:cubicBezTo>
                  <a:pt x="2972" y="105"/>
                  <a:pt x="2970" y="117"/>
                  <a:pt x="2965" y="128"/>
                </a:cubicBezTo>
                <a:cubicBezTo>
                  <a:pt x="2960" y="140"/>
                  <a:pt x="2954" y="150"/>
                  <a:pt x="2945" y="158"/>
                </a:cubicBezTo>
                <a:cubicBezTo>
                  <a:pt x="2936" y="167"/>
                  <a:pt x="2926" y="175"/>
                  <a:pt x="2915" y="180"/>
                </a:cubicBezTo>
                <a:cubicBezTo>
                  <a:pt x="2904" y="184"/>
                  <a:pt x="2892" y="187"/>
                  <a:pt x="2879" y="187"/>
                </a:cubicBezTo>
                <a:lnTo>
                  <a:pt x="93" y="187"/>
                </a:lnTo>
                <a:cubicBezTo>
                  <a:pt x="81" y="187"/>
                  <a:pt x="69" y="184"/>
                  <a:pt x="57" y="180"/>
                </a:cubicBezTo>
                <a:cubicBezTo>
                  <a:pt x="46" y="175"/>
                  <a:pt x="36" y="167"/>
                  <a:pt x="27" y="158"/>
                </a:cubicBezTo>
                <a:cubicBezTo>
                  <a:pt x="18" y="150"/>
                  <a:pt x="12" y="140"/>
                  <a:pt x="7" y="128"/>
                </a:cubicBezTo>
                <a:cubicBezTo>
                  <a:pt x="2" y="117"/>
                  <a:pt x="0" y="105"/>
                  <a:pt x="0" y="93"/>
                </a:cubicBez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任意多边形: 形状 707"/>
          <p:cNvSpPr/>
          <p:nvPr/>
        </p:nvSpPr>
        <p:spPr>
          <a:xfrm>
            <a:off x="7470720" y="3701880"/>
            <a:ext cx="961200" cy="67320"/>
          </a:xfrm>
          <a:custGeom>
            <a:avLst/>
            <a:gdLst/>
            <a:ahLst/>
            <a:cxnLst/>
            <a:rect l="0" t="0" r="r" b="b"/>
            <a:pathLst>
              <a:path w="2670" h="187">
                <a:moveTo>
                  <a:pt x="0" y="93"/>
                </a:move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578" y="0"/>
                </a:lnTo>
                <a:cubicBezTo>
                  <a:pt x="2590" y="0"/>
                  <a:pt x="2602" y="2"/>
                  <a:pt x="2613" y="7"/>
                </a:cubicBezTo>
                <a:cubicBezTo>
                  <a:pt x="2625" y="12"/>
                  <a:pt x="2635" y="18"/>
                  <a:pt x="2643" y="27"/>
                </a:cubicBezTo>
                <a:cubicBezTo>
                  <a:pt x="2652" y="36"/>
                  <a:pt x="2659" y="46"/>
                  <a:pt x="2663" y="57"/>
                </a:cubicBezTo>
                <a:cubicBezTo>
                  <a:pt x="2668" y="69"/>
                  <a:pt x="2670" y="80"/>
                  <a:pt x="2670" y="93"/>
                </a:cubicBezTo>
                <a:cubicBezTo>
                  <a:pt x="2670" y="105"/>
                  <a:pt x="2668" y="117"/>
                  <a:pt x="2663" y="128"/>
                </a:cubicBezTo>
                <a:cubicBezTo>
                  <a:pt x="2659" y="140"/>
                  <a:pt x="2652" y="150"/>
                  <a:pt x="2643" y="158"/>
                </a:cubicBezTo>
                <a:cubicBezTo>
                  <a:pt x="2635" y="167"/>
                  <a:pt x="2625" y="175"/>
                  <a:pt x="2613" y="180"/>
                </a:cubicBezTo>
                <a:cubicBezTo>
                  <a:pt x="2602" y="184"/>
                  <a:pt x="2590" y="187"/>
                  <a:pt x="2578" y="187"/>
                </a:cubicBezTo>
                <a:lnTo>
                  <a:pt x="93" y="187"/>
                </a:lnTo>
                <a:cubicBezTo>
                  <a:pt x="81" y="187"/>
                  <a:pt x="69" y="184"/>
                  <a:pt x="57" y="180"/>
                </a:cubicBezTo>
                <a:cubicBezTo>
                  <a:pt x="46" y="175"/>
                  <a:pt x="36" y="167"/>
                  <a:pt x="27" y="158"/>
                </a:cubicBezTo>
                <a:cubicBezTo>
                  <a:pt x="18" y="150"/>
                  <a:pt x="12" y="140"/>
                  <a:pt x="7" y="128"/>
                </a:cubicBezTo>
                <a:cubicBezTo>
                  <a:pt x="2" y="117"/>
                  <a:pt x="0" y="105"/>
                  <a:pt x="0" y="9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9" name="文本框 708"/>
          <p:cNvSpPr txBox="1"/>
          <p:nvPr/>
        </p:nvSpPr>
        <p:spPr>
          <a:xfrm>
            <a:off x="5782680" y="36486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岗位匹配：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0" name="文本框 709"/>
          <p:cNvSpPr txBox="1"/>
          <p:nvPr/>
        </p:nvSpPr>
        <p:spPr>
          <a:xfrm>
            <a:off x="9556920" y="3653280"/>
            <a:ext cx="171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90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1" name="文本框 710"/>
          <p:cNvSpPr txBox="1"/>
          <p:nvPr/>
        </p:nvSpPr>
        <p:spPr>
          <a:xfrm>
            <a:off x="9727200" y="36486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5782680" y="40244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总评分：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9397080" y="4029120"/>
            <a:ext cx="3315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B86A"/>
                </a:solidFill>
                <a:effectLst/>
                <a:uFillTx/>
                <a:latin typeface="DejaVuSans"/>
                <a:ea typeface="DejaVuSans"/>
              </a:rPr>
              <a:t>83.5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9727200" y="4024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5782680" y="42919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招聘建议：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6" name="文本框 715"/>
          <p:cNvSpPr txBox="1"/>
          <p:nvPr/>
        </p:nvSpPr>
        <p:spPr>
          <a:xfrm>
            <a:off x="9593640" y="42919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推荐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7" name="图片 716"/>
          <p:cNvPicPr/>
          <p:nvPr/>
        </p:nvPicPr>
        <p:blipFill>
          <a:blip r:embed="rId7"/>
          <a:stretch/>
        </p:blipFill>
        <p:spPr>
          <a:xfrm>
            <a:off x="5649120" y="55155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8" name="文本框 717"/>
          <p:cNvSpPr txBox="1"/>
          <p:nvPr/>
        </p:nvSpPr>
        <p:spPr>
          <a:xfrm>
            <a:off x="5649120" y="516996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报告应用场景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9" name="图片 718"/>
          <p:cNvPicPr/>
          <p:nvPr/>
        </p:nvPicPr>
        <p:blipFill>
          <a:blip r:embed="rId8"/>
          <a:stretch/>
        </p:blipFill>
        <p:spPr>
          <a:xfrm>
            <a:off x="7888680" y="55155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0" name="文本框 719"/>
          <p:cNvSpPr txBox="1"/>
          <p:nvPr/>
        </p:nvSpPr>
        <p:spPr>
          <a:xfrm>
            <a:off x="5916600" y="549468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支持招聘团队进行数据驱动决策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1" name="图片 720"/>
          <p:cNvPicPr/>
          <p:nvPr/>
        </p:nvPicPr>
        <p:blipFill>
          <a:blip r:embed="rId9"/>
          <a:stretch/>
        </p:blipFill>
        <p:spPr>
          <a:xfrm>
            <a:off x="5649120" y="58161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2" name="文本框 721"/>
          <p:cNvSpPr txBox="1"/>
          <p:nvPr/>
        </p:nvSpPr>
        <p:spPr>
          <a:xfrm>
            <a:off x="8139600" y="54946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优化候选人筛选与排序过程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3" name="图片 722"/>
          <p:cNvPicPr/>
          <p:nvPr/>
        </p:nvPicPr>
        <p:blipFill>
          <a:blip r:embed="rId10"/>
          <a:stretch/>
        </p:blipFill>
        <p:spPr>
          <a:xfrm>
            <a:off x="7888680" y="58161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4" name="文本框 723"/>
          <p:cNvSpPr txBox="1"/>
          <p:nvPr/>
        </p:nvSpPr>
        <p:spPr>
          <a:xfrm>
            <a:off x="5849640" y="579564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提供客观量化的评价标准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5" name="图片 724"/>
          <p:cNvPicPr/>
          <p:nvPr/>
        </p:nvPicPr>
        <p:blipFill>
          <a:blip r:embed="rId11"/>
          <a:stretch/>
        </p:blipFill>
        <p:spPr>
          <a:xfrm>
            <a:off x="0" y="0"/>
            <a:ext cx="10696320" cy="645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6" name="图片 725"/>
          <p:cNvPicPr/>
          <p:nvPr/>
        </p:nvPicPr>
        <p:blipFill>
          <a:blip r:embed="rId12"/>
          <a:stretch/>
        </p:blipFill>
        <p:spPr>
          <a:xfrm>
            <a:off x="0" y="0"/>
            <a:ext cx="10696320" cy="645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7" name="任意多边形: 形状 726"/>
          <p:cNvSpPr/>
          <p:nvPr/>
        </p:nvSpPr>
        <p:spPr>
          <a:xfrm>
            <a:off x="8615520" y="676800"/>
            <a:ext cx="1237320" cy="1236960"/>
          </a:xfrm>
          <a:custGeom>
            <a:avLst/>
            <a:gdLst/>
            <a:ahLst/>
            <a:cxnLst/>
            <a:rect l="0" t="0" r="r" b="b"/>
            <a:pathLst>
              <a:path w="3437" h="3436" fill="none">
                <a:moveTo>
                  <a:pt x="3437" y="1718"/>
                </a:moveTo>
                <a:cubicBezTo>
                  <a:pt x="3437" y="1774"/>
                  <a:pt x="3434" y="1830"/>
                  <a:pt x="3428" y="1886"/>
                </a:cubicBezTo>
                <a:cubicBezTo>
                  <a:pt x="3423" y="1942"/>
                  <a:pt x="3415" y="1997"/>
                  <a:pt x="3404" y="2053"/>
                </a:cubicBezTo>
                <a:cubicBezTo>
                  <a:pt x="3393" y="2108"/>
                  <a:pt x="3379" y="2162"/>
                  <a:pt x="3363" y="2216"/>
                </a:cubicBezTo>
                <a:cubicBezTo>
                  <a:pt x="3346" y="2270"/>
                  <a:pt x="3327" y="2323"/>
                  <a:pt x="3306" y="2375"/>
                </a:cubicBezTo>
                <a:cubicBezTo>
                  <a:pt x="3284" y="2427"/>
                  <a:pt x="3260" y="2478"/>
                  <a:pt x="3234" y="2527"/>
                </a:cubicBezTo>
                <a:cubicBezTo>
                  <a:pt x="3207" y="2577"/>
                  <a:pt x="3178" y="2625"/>
                  <a:pt x="3147" y="2672"/>
                </a:cubicBezTo>
                <a:cubicBezTo>
                  <a:pt x="3116" y="2719"/>
                  <a:pt x="3082" y="2764"/>
                  <a:pt x="3047" y="2807"/>
                </a:cubicBezTo>
                <a:cubicBezTo>
                  <a:pt x="3011" y="2851"/>
                  <a:pt x="2973" y="2892"/>
                  <a:pt x="2934" y="2932"/>
                </a:cubicBezTo>
                <a:cubicBezTo>
                  <a:pt x="2894" y="2972"/>
                  <a:pt x="2852" y="3010"/>
                  <a:pt x="2809" y="3045"/>
                </a:cubicBezTo>
                <a:cubicBezTo>
                  <a:pt x="2765" y="3081"/>
                  <a:pt x="2720" y="3115"/>
                  <a:pt x="2673" y="3146"/>
                </a:cubicBezTo>
                <a:cubicBezTo>
                  <a:pt x="2626" y="3177"/>
                  <a:pt x="2578" y="3206"/>
                  <a:pt x="2529" y="3232"/>
                </a:cubicBezTo>
                <a:cubicBezTo>
                  <a:pt x="2479" y="3259"/>
                  <a:pt x="2428" y="3284"/>
                  <a:pt x="2376" y="3306"/>
                </a:cubicBezTo>
                <a:cubicBezTo>
                  <a:pt x="2324" y="3327"/>
                  <a:pt x="2271" y="3346"/>
                  <a:pt x="2218" y="3362"/>
                </a:cubicBezTo>
                <a:cubicBezTo>
                  <a:pt x="2164" y="3379"/>
                  <a:pt x="2109" y="3392"/>
                  <a:pt x="2054" y="3403"/>
                </a:cubicBezTo>
                <a:cubicBezTo>
                  <a:pt x="1999" y="3414"/>
                  <a:pt x="1943" y="3423"/>
                  <a:pt x="1887" y="3428"/>
                </a:cubicBezTo>
                <a:cubicBezTo>
                  <a:pt x="1830" y="3434"/>
                  <a:pt x="1774" y="3436"/>
                  <a:pt x="1718" y="3436"/>
                </a:cubicBezTo>
                <a:cubicBezTo>
                  <a:pt x="1662" y="3436"/>
                  <a:pt x="1606" y="3434"/>
                  <a:pt x="1550" y="3428"/>
                </a:cubicBezTo>
                <a:cubicBezTo>
                  <a:pt x="1494" y="3423"/>
                  <a:pt x="1438" y="3414"/>
                  <a:pt x="1383" y="3403"/>
                </a:cubicBezTo>
                <a:cubicBezTo>
                  <a:pt x="1328" y="3392"/>
                  <a:pt x="1273" y="3379"/>
                  <a:pt x="1219" y="3362"/>
                </a:cubicBezTo>
                <a:cubicBezTo>
                  <a:pt x="1165" y="3346"/>
                  <a:pt x="1113" y="3327"/>
                  <a:pt x="1061" y="3306"/>
                </a:cubicBezTo>
                <a:cubicBezTo>
                  <a:pt x="1009" y="3284"/>
                  <a:pt x="958" y="3259"/>
                  <a:pt x="908" y="3232"/>
                </a:cubicBezTo>
                <a:cubicBezTo>
                  <a:pt x="859" y="3206"/>
                  <a:pt x="810" y="3177"/>
                  <a:pt x="764" y="3146"/>
                </a:cubicBezTo>
                <a:cubicBezTo>
                  <a:pt x="717" y="3115"/>
                  <a:pt x="672" y="3081"/>
                  <a:pt x="628" y="3045"/>
                </a:cubicBezTo>
                <a:cubicBezTo>
                  <a:pt x="585" y="3010"/>
                  <a:pt x="543" y="2972"/>
                  <a:pt x="503" y="2932"/>
                </a:cubicBezTo>
                <a:cubicBezTo>
                  <a:pt x="463" y="2892"/>
                  <a:pt x="426" y="2851"/>
                  <a:pt x="390" y="2807"/>
                </a:cubicBezTo>
                <a:cubicBezTo>
                  <a:pt x="354" y="2764"/>
                  <a:pt x="321" y="2719"/>
                  <a:pt x="290" y="2672"/>
                </a:cubicBezTo>
                <a:cubicBezTo>
                  <a:pt x="258" y="2625"/>
                  <a:pt x="230" y="2577"/>
                  <a:pt x="203" y="2527"/>
                </a:cubicBezTo>
                <a:cubicBezTo>
                  <a:pt x="176" y="2478"/>
                  <a:pt x="152" y="2427"/>
                  <a:pt x="131" y="2375"/>
                </a:cubicBezTo>
                <a:cubicBezTo>
                  <a:pt x="109" y="2323"/>
                  <a:pt x="90" y="2270"/>
                  <a:pt x="74" y="2216"/>
                </a:cubicBezTo>
                <a:cubicBezTo>
                  <a:pt x="58" y="2162"/>
                  <a:pt x="44" y="2108"/>
                  <a:pt x="33" y="2053"/>
                </a:cubicBezTo>
                <a:cubicBezTo>
                  <a:pt x="22" y="1997"/>
                  <a:pt x="14" y="1942"/>
                  <a:pt x="8" y="1886"/>
                </a:cubicBezTo>
                <a:cubicBezTo>
                  <a:pt x="3" y="1830"/>
                  <a:pt x="0" y="1774"/>
                  <a:pt x="0" y="1718"/>
                </a:cubicBezTo>
                <a:cubicBezTo>
                  <a:pt x="0" y="1661"/>
                  <a:pt x="3" y="1605"/>
                  <a:pt x="8" y="1549"/>
                </a:cubicBezTo>
                <a:cubicBezTo>
                  <a:pt x="14" y="1493"/>
                  <a:pt x="22" y="1438"/>
                  <a:pt x="33" y="1382"/>
                </a:cubicBezTo>
                <a:cubicBezTo>
                  <a:pt x="44" y="1327"/>
                  <a:pt x="58" y="1273"/>
                  <a:pt x="74" y="1219"/>
                </a:cubicBezTo>
                <a:cubicBezTo>
                  <a:pt x="90" y="1165"/>
                  <a:pt x="109" y="1112"/>
                  <a:pt x="131" y="1060"/>
                </a:cubicBezTo>
                <a:cubicBezTo>
                  <a:pt x="152" y="1008"/>
                  <a:pt x="176" y="957"/>
                  <a:pt x="203" y="908"/>
                </a:cubicBezTo>
                <a:cubicBezTo>
                  <a:pt x="230" y="858"/>
                  <a:pt x="258" y="810"/>
                  <a:pt x="290" y="763"/>
                </a:cubicBezTo>
                <a:cubicBezTo>
                  <a:pt x="321" y="716"/>
                  <a:pt x="354" y="671"/>
                  <a:pt x="390" y="628"/>
                </a:cubicBezTo>
                <a:cubicBezTo>
                  <a:pt x="426" y="584"/>
                  <a:pt x="463" y="543"/>
                  <a:pt x="503" y="503"/>
                </a:cubicBezTo>
                <a:cubicBezTo>
                  <a:pt x="543" y="463"/>
                  <a:pt x="585" y="425"/>
                  <a:pt x="628" y="390"/>
                </a:cubicBezTo>
                <a:cubicBezTo>
                  <a:pt x="672" y="354"/>
                  <a:pt x="717" y="321"/>
                  <a:pt x="764" y="289"/>
                </a:cubicBezTo>
                <a:cubicBezTo>
                  <a:pt x="810" y="258"/>
                  <a:pt x="859" y="229"/>
                  <a:pt x="908" y="203"/>
                </a:cubicBezTo>
                <a:cubicBezTo>
                  <a:pt x="958" y="176"/>
                  <a:pt x="1009" y="152"/>
                  <a:pt x="1061" y="131"/>
                </a:cubicBezTo>
                <a:cubicBezTo>
                  <a:pt x="1113" y="109"/>
                  <a:pt x="1165" y="90"/>
                  <a:pt x="1219" y="74"/>
                </a:cubicBezTo>
                <a:cubicBezTo>
                  <a:pt x="1273" y="57"/>
                  <a:pt x="1328" y="44"/>
                  <a:pt x="1383" y="33"/>
                </a:cubicBezTo>
                <a:cubicBezTo>
                  <a:pt x="1438" y="22"/>
                  <a:pt x="1494" y="14"/>
                  <a:pt x="1550" y="8"/>
                </a:cubicBezTo>
                <a:cubicBezTo>
                  <a:pt x="1606" y="3"/>
                  <a:pt x="1662" y="0"/>
                  <a:pt x="1718" y="0"/>
                </a:cubicBezTo>
                <a:cubicBezTo>
                  <a:pt x="1774" y="0"/>
                  <a:pt x="1830" y="3"/>
                  <a:pt x="1887" y="8"/>
                </a:cubicBezTo>
                <a:cubicBezTo>
                  <a:pt x="1943" y="14"/>
                  <a:pt x="1999" y="22"/>
                  <a:pt x="2054" y="33"/>
                </a:cubicBezTo>
                <a:cubicBezTo>
                  <a:pt x="2109" y="44"/>
                  <a:pt x="2164" y="57"/>
                  <a:pt x="2218" y="74"/>
                </a:cubicBezTo>
                <a:cubicBezTo>
                  <a:pt x="2271" y="90"/>
                  <a:pt x="2324" y="109"/>
                  <a:pt x="2376" y="131"/>
                </a:cubicBezTo>
                <a:cubicBezTo>
                  <a:pt x="2428" y="152"/>
                  <a:pt x="2479" y="176"/>
                  <a:pt x="2529" y="203"/>
                </a:cubicBezTo>
                <a:cubicBezTo>
                  <a:pt x="2578" y="229"/>
                  <a:pt x="2626" y="258"/>
                  <a:pt x="2673" y="289"/>
                </a:cubicBezTo>
                <a:cubicBezTo>
                  <a:pt x="2720" y="321"/>
                  <a:pt x="2765" y="354"/>
                  <a:pt x="2809" y="390"/>
                </a:cubicBezTo>
                <a:cubicBezTo>
                  <a:pt x="2852" y="425"/>
                  <a:pt x="2894" y="463"/>
                  <a:pt x="2934" y="503"/>
                </a:cubicBezTo>
                <a:cubicBezTo>
                  <a:pt x="2973" y="543"/>
                  <a:pt x="3011" y="584"/>
                  <a:pt x="3047" y="628"/>
                </a:cubicBezTo>
                <a:cubicBezTo>
                  <a:pt x="3082" y="671"/>
                  <a:pt x="3116" y="716"/>
                  <a:pt x="3147" y="763"/>
                </a:cubicBezTo>
                <a:cubicBezTo>
                  <a:pt x="3178" y="810"/>
                  <a:pt x="3207" y="858"/>
                  <a:pt x="3234" y="908"/>
                </a:cubicBezTo>
                <a:cubicBezTo>
                  <a:pt x="3260" y="957"/>
                  <a:pt x="3284" y="1008"/>
                  <a:pt x="3306" y="1060"/>
                </a:cubicBezTo>
                <a:cubicBezTo>
                  <a:pt x="3327" y="1112"/>
                  <a:pt x="3346" y="1165"/>
                  <a:pt x="3363" y="1219"/>
                </a:cubicBezTo>
                <a:cubicBezTo>
                  <a:pt x="3379" y="1273"/>
                  <a:pt x="3393" y="1327"/>
                  <a:pt x="3404" y="1382"/>
                </a:cubicBezTo>
                <a:cubicBezTo>
                  <a:pt x="3415" y="1438"/>
                  <a:pt x="3423" y="1493"/>
                  <a:pt x="3428" y="1549"/>
                </a:cubicBezTo>
                <a:cubicBezTo>
                  <a:pt x="3434" y="1605"/>
                  <a:pt x="3437" y="1661"/>
                  <a:pt x="3437" y="171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8" name="任意多边形: 形状 727"/>
          <p:cNvSpPr/>
          <p:nvPr/>
        </p:nvSpPr>
        <p:spPr>
          <a:xfrm>
            <a:off x="676800" y="4620960"/>
            <a:ext cx="819360" cy="819360"/>
          </a:xfrm>
          <a:custGeom>
            <a:avLst/>
            <a:gdLst/>
            <a:ahLst/>
            <a:cxnLst/>
            <a:rect l="0" t="0" r="r" b="b"/>
            <a:pathLst>
              <a:path w="2276" h="2276" fill="none">
                <a:moveTo>
                  <a:pt x="2276" y="1138"/>
                </a:moveTo>
                <a:cubicBezTo>
                  <a:pt x="2276" y="1175"/>
                  <a:pt x="2274" y="1212"/>
                  <a:pt x="2270" y="1249"/>
                </a:cubicBezTo>
                <a:cubicBezTo>
                  <a:pt x="2267" y="1286"/>
                  <a:pt x="2261" y="1323"/>
                  <a:pt x="2254" y="1360"/>
                </a:cubicBezTo>
                <a:cubicBezTo>
                  <a:pt x="2247" y="1396"/>
                  <a:pt x="2237" y="1432"/>
                  <a:pt x="2227" y="1468"/>
                </a:cubicBezTo>
                <a:cubicBezTo>
                  <a:pt x="2216" y="1504"/>
                  <a:pt x="2203" y="1539"/>
                  <a:pt x="2189" y="1573"/>
                </a:cubicBezTo>
                <a:cubicBezTo>
                  <a:pt x="2175" y="1607"/>
                  <a:pt x="2159" y="1641"/>
                  <a:pt x="2141" y="1674"/>
                </a:cubicBezTo>
                <a:cubicBezTo>
                  <a:pt x="2124" y="1707"/>
                  <a:pt x="2105" y="1739"/>
                  <a:pt x="2084" y="1770"/>
                </a:cubicBezTo>
                <a:cubicBezTo>
                  <a:pt x="2063" y="1801"/>
                  <a:pt x="2041" y="1831"/>
                  <a:pt x="2017" y="1859"/>
                </a:cubicBezTo>
                <a:cubicBezTo>
                  <a:pt x="1994" y="1888"/>
                  <a:pt x="1969" y="1916"/>
                  <a:pt x="1942" y="1942"/>
                </a:cubicBezTo>
                <a:cubicBezTo>
                  <a:pt x="1916" y="1969"/>
                  <a:pt x="1889" y="1994"/>
                  <a:pt x="1860" y="2018"/>
                </a:cubicBezTo>
                <a:cubicBezTo>
                  <a:pt x="1831" y="2042"/>
                  <a:pt x="1801" y="2064"/>
                  <a:pt x="1770" y="2085"/>
                </a:cubicBezTo>
                <a:cubicBezTo>
                  <a:pt x="1739" y="2105"/>
                  <a:pt x="1707" y="2124"/>
                  <a:pt x="1674" y="2142"/>
                </a:cubicBezTo>
                <a:cubicBezTo>
                  <a:pt x="1642" y="2159"/>
                  <a:pt x="1608" y="2175"/>
                  <a:pt x="1573" y="2190"/>
                </a:cubicBezTo>
                <a:cubicBezTo>
                  <a:pt x="1539" y="2204"/>
                  <a:pt x="1503" y="2216"/>
                  <a:pt x="1467" y="2227"/>
                </a:cubicBezTo>
                <a:cubicBezTo>
                  <a:pt x="1432" y="2238"/>
                  <a:pt x="1396" y="2247"/>
                  <a:pt x="1359" y="2254"/>
                </a:cubicBezTo>
                <a:cubicBezTo>
                  <a:pt x="1323" y="2262"/>
                  <a:pt x="1286" y="2267"/>
                  <a:pt x="1249" y="2271"/>
                </a:cubicBezTo>
                <a:cubicBezTo>
                  <a:pt x="1212" y="2274"/>
                  <a:pt x="1174" y="2276"/>
                  <a:pt x="1137" y="2276"/>
                </a:cubicBezTo>
                <a:cubicBezTo>
                  <a:pt x="1100" y="2276"/>
                  <a:pt x="1063" y="2274"/>
                  <a:pt x="1026" y="2271"/>
                </a:cubicBezTo>
                <a:cubicBezTo>
                  <a:pt x="989" y="2267"/>
                  <a:pt x="952" y="2262"/>
                  <a:pt x="915" y="2254"/>
                </a:cubicBezTo>
                <a:cubicBezTo>
                  <a:pt x="879" y="2247"/>
                  <a:pt x="843" y="2238"/>
                  <a:pt x="807" y="2227"/>
                </a:cubicBezTo>
                <a:cubicBezTo>
                  <a:pt x="771" y="2216"/>
                  <a:pt x="736" y="2204"/>
                  <a:pt x="702" y="2190"/>
                </a:cubicBezTo>
                <a:cubicBezTo>
                  <a:pt x="668" y="2175"/>
                  <a:pt x="634" y="2159"/>
                  <a:pt x="601" y="2142"/>
                </a:cubicBezTo>
                <a:cubicBezTo>
                  <a:pt x="568" y="2124"/>
                  <a:pt x="536" y="2105"/>
                  <a:pt x="505" y="2085"/>
                </a:cubicBezTo>
                <a:cubicBezTo>
                  <a:pt x="474" y="2064"/>
                  <a:pt x="444" y="2042"/>
                  <a:pt x="416" y="2018"/>
                </a:cubicBezTo>
                <a:cubicBezTo>
                  <a:pt x="387" y="1994"/>
                  <a:pt x="359" y="1969"/>
                  <a:pt x="333" y="1942"/>
                </a:cubicBezTo>
                <a:cubicBezTo>
                  <a:pt x="307" y="1916"/>
                  <a:pt x="282" y="1888"/>
                  <a:pt x="258" y="1859"/>
                </a:cubicBezTo>
                <a:cubicBezTo>
                  <a:pt x="234" y="1831"/>
                  <a:pt x="212" y="1801"/>
                  <a:pt x="191" y="1770"/>
                </a:cubicBezTo>
                <a:cubicBezTo>
                  <a:pt x="171" y="1739"/>
                  <a:pt x="152" y="1707"/>
                  <a:pt x="134" y="1674"/>
                </a:cubicBezTo>
                <a:cubicBezTo>
                  <a:pt x="117" y="1641"/>
                  <a:pt x="101" y="1607"/>
                  <a:pt x="86" y="1573"/>
                </a:cubicBezTo>
                <a:cubicBezTo>
                  <a:pt x="72" y="1539"/>
                  <a:pt x="60" y="1504"/>
                  <a:pt x="49" y="1468"/>
                </a:cubicBezTo>
                <a:cubicBezTo>
                  <a:pt x="38" y="1432"/>
                  <a:pt x="29" y="1396"/>
                  <a:pt x="22" y="1360"/>
                </a:cubicBezTo>
                <a:cubicBezTo>
                  <a:pt x="14" y="1323"/>
                  <a:pt x="9" y="1286"/>
                  <a:pt x="5" y="1249"/>
                </a:cubicBezTo>
                <a:cubicBezTo>
                  <a:pt x="2" y="1212"/>
                  <a:pt x="0" y="1175"/>
                  <a:pt x="0" y="1138"/>
                </a:cubicBezTo>
                <a:cubicBezTo>
                  <a:pt x="0" y="1101"/>
                  <a:pt x="2" y="1063"/>
                  <a:pt x="5" y="1026"/>
                </a:cubicBezTo>
                <a:cubicBezTo>
                  <a:pt x="9" y="989"/>
                  <a:pt x="14" y="952"/>
                  <a:pt x="22" y="916"/>
                </a:cubicBezTo>
                <a:cubicBezTo>
                  <a:pt x="29" y="879"/>
                  <a:pt x="38" y="843"/>
                  <a:pt x="49" y="808"/>
                </a:cubicBezTo>
                <a:cubicBezTo>
                  <a:pt x="60" y="772"/>
                  <a:pt x="72" y="737"/>
                  <a:pt x="86" y="702"/>
                </a:cubicBezTo>
                <a:cubicBezTo>
                  <a:pt x="101" y="668"/>
                  <a:pt x="117" y="634"/>
                  <a:pt x="134" y="602"/>
                </a:cubicBezTo>
                <a:cubicBezTo>
                  <a:pt x="152" y="569"/>
                  <a:pt x="171" y="537"/>
                  <a:pt x="191" y="506"/>
                </a:cubicBezTo>
                <a:cubicBezTo>
                  <a:pt x="212" y="475"/>
                  <a:pt x="234" y="445"/>
                  <a:pt x="258" y="416"/>
                </a:cubicBezTo>
                <a:cubicBezTo>
                  <a:pt x="282" y="387"/>
                  <a:pt x="307" y="360"/>
                  <a:pt x="333" y="333"/>
                </a:cubicBezTo>
                <a:cubicBezTo>
                  <a:pt x="359" y="307"/>
                  <a:pt x="387" y="282"/>
                  <a:pt x="416" y="259"/>
                </a:cubicBezTo>
                <a:cubicBezTo>
                  <a:pt x="444" y="235"/>
                  <a:pt x="474" y="213"/>
                  <a:pt x="505" y="192"/>
                </a:cubicBezTo>
                <a:cubicBezTo>
                  <a:pt x="536" y="171"/>
                  <a:pt x="568" y="152"/>
                  <a:pt x="601" y="135"/>
                </a:cubicBezTo>
                <a:cubicBezTo>
                  <a:pt x="634" y="117"/>
                  <a:pt x="668" y="101"/>
                  <a:pt x="702" y="87"/>
                </a:cubicBezTo>
                <a:cubicBezTo>
                  <a:pt x="736" y="73"/>
                  <a:pt x="771" y="60"/>
                  <a:pt x="807" y="49"/>
                </a:cubicBezTo>
                <a:cubicBezTo>
                  <a:pt x="843" y="38"/>
                  <a:pt x="879" y="29"/>
                  <a:pt x="915" y="22"/>
                </a:cubicBezTo>
                <a:cubicBezTo>
                  <a:pt x="952" y="15"/>
                  <a:pt x="989" y="9"/>
                  <a:pt x="1026" y="6"/>
                </a:cubicBezTo>
                <a:cubicBezTo>
                  <a:pt x="1063" y="2"/>
                  <a:pt x="1100" y="0"/>
                  <a:pt x="1137" y="0"/>
                </a:cubicBezTo>
                <a:cubicBezTo>
                  <a:pt x="1174" y="0"/>
                  <a:pt x="1212" y="2"/>
                  <a:pt x="1249" y="6"/>
                </a:cubicBezTo>
                <a:cubicBezTo>
                  <a:pt x="1286" y="9"/>
                  <a:pt x="1323" y="15"/>
                  <a:pt x="1359" y="22"/>
                </a:cubicBezTo>
                <a:cubicBezTo>
                  <a:pt x="1396" y="29"/>
                  <a:pt x="1432" y="38"/>
                  <a:pt x="1467" y="49"/>
                </a:cubicBezTo>
                <a:cubicBezTo>
                  <a:pt x="1503" y="60"/>
                  <a:pt x="1539" y="73"/>
                  <a:pt x="1573" y="87"/>
                </a:cubicBezTo>
                <a:cubicBezTo>
                  <a:pt x="1608" y="101"/>
                  <a:pt x="1642" y="117"/>
                  <a:pt x="1674" y="135"/>
                </a:cubicBezTo>
                <a:cubicBezTo>
                  <a:pt x="1707" y="152"/>
                  <a:pt x="1739" y="171"/>
                  <a:pt x="1770" y="192"/>
                </a:cubicBezTo>
                <a:cubicBezTo>
                  <a:pt x="1801" y="213"/>
                  <a:pt x="1831" y="235"/>
                  <a:pt x="1860" y="259"/>
                </a:cubicBezTo>
                <a:cubicBezTo>
                  <a:pt x="1889" y="282"/>
                  <a:pt x="1916" y="307"/>
                  <a:pt x="1942" y="333"/>
                </a:cubicBezTo>
                <a:cubicBezTo>
                  <a:pt x="1969" y="360"/>
                  <a:pt x="1994" y="387"/>
                  <a:pt x="2017" y="416"/>
                </a:cubicBezTo>
                <a:cubicBezTo>
                  <a:pt x="2041" y="445"/>
                  <a:pt x="2063" y="475"/>
                  <a:pt x="2084" y="506"/>
                </a:cubicBezTo>
                <a:cubicBezTo>
                  <a:pt x="2105" y="537"/>
                  <a:pt x="2124" y="569"/>
                  <a:pt x="2141" y="602"/>
                </a:cubicBezTo>
                <a:cubicBezTo>
                  <a:pt x="2159" y="634"/>
                  <a:pt x="2175" y="668"/>
                  <a:pt x="2189" y="702"/>
                </a:cubicBezTo>
                <a:cubicBezTo>
                  <a:pt x="2203" y="737"/>
                  <a:pt x="2216" y="772"/>
                  <a:pt x="2227" y="808"/>
                </a:cubicBezTo>
                <a:cubicBezTo>
                  <a:pt x="2237" y="843"/>
                  <a:pt x="2247" y="879"/>
                  <a:pt x="2254" y="916"/>
                </a:cubicBezTo>
                <a:cubicBezTo>
                  <a:pt x="2261" y="952"/>
                  <a:pt x="2267" y="989"/>
                  <a:pt x="2270" y="1026"/>
                </a:cubicBezTo>
                <a:cubicBezTo>
                  <a:pt x="2274" y="1063"/>
                  <a:pt x="2276" y="1101"/>
                  <a:pt x="2276" y="113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9" name="图片 728"/>
          <p:cNvPicPr/>
          <p:nvPr/>
        </p:nvPicPr>
        <p:blipFill>
          <a:blip r:embed="rId13"/>
          <a:stretch/>
        </p:blipFill>
        <p:spPr>
          <a:xfrm>
            <a:off x="10086480" y="6150600"/>
            <a:ext cx="408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0" name="文本框 729"/>
          <p:cNvSpPr txBox="1"/>
          <p:nvPr/>
        </p:nvSpPr>
        <p:spPr>
          <a:xfrm>
            <a:off x="8156160" y="579564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减少人为偏见，提高评估公平性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任意多边形: 形状 730"/>
          <p:cNvSpPr/>
          <p:nvPr/>
        </p:nvSpPr>
        <p:spPr>
          <a:xfrm>
            <a:off x="4094640" y="1671120"/>
            <a:ext cx="2507400" cy="2507400"/>
          </a:xfrm>
          <a:custGeom>
            <a:avLst/>
            <a:gdLst/>
            <a:ahLst/>
            <a:cxnLst/>
            <a:rect l="0" t="0" r="r" b="b"/>
            <a:pathLst>
              <a:path w="6965" h="6965">
                <a:moveTo>
                  <a:pt x="0" y="0"/>
                </a:moveTo>
                <a:lnTo>
                  <a:pt x="6965" y="0"/>
                </a:lnTo>
                <a:lnTo>
                  <a:pt x="6965" y="6965"/>
                </a:lnTo>
                <a:lnTo>
                  <a:pt x="0" y="696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2" name="任意多边形: 形状 731"/>
          <p:cNvSpPr/>
          <p:nvPr/>
        </p:nvSpPr>
        <p:spPr>
          <a:xfrm>
            <a:off x="6216480" y="2037960"/>
            <a:ext cx="385560" cy="2140560"/>
          </a:xfrm>
          <a:custGeom>
            <a:avLst/>
            <a:gdLst/>
            <a:ahLst/>
            <a:cxnLst/>
            <a:rect l="0" t="0" r="r" b="b"/>
            <a:pathLst>
              <a:path w="1071" h="5946">
                <a:moveTo>
                  <a:pt x="49" y="0"/>
                </a:moveTo>
                <a:lnTo>
                  <a:pt x="50" y="1"/>
                </a:lnTo>
                <a:cubicBezTo>
                  <a:pt x="131" y="82"/>
                  <a:pt x="207" y="166"/>
                  <a:pt x="279" y="254"/>
                </a:cubicBezTo>
                <a:cubicBezTo>
                  <a:pt x="352" y="342"/>
                  <a:pt x="421" y="434"/>
                  <a:pt x="484" y="529"/>
                </a:cubicBezTo>
                <a:cubicBezTo>
                  <a:pt x="547" y="623"/>
                  <a:pt x="606" y="721"/>
                  <a:pt x="660" y="822"/>
                </a:cubicBezTo>
                <a:cubicBezTo>
                  <a:pt x="713" y="922"/>
                  <a:pt x="762" y="1025"/>
                  <a:pt x="806" y="1131"/>
                </a:cubicBezTo>
                <a:cubicBezTo>
                  <a:pt x="849" y="1236"/>
                  <a:pt x="888" y="1343"/>
                  <a:pt x="921" y="1452"/>
                </a:cubicBezTo>
                <a:cubicBezTo>
                  <a:pt x="954" y="1561"/>
                  <a:pt x="982" y="1672"/>
                  <a:pt x="1004" y="1784"/>
                </a:cubicBezTo>
                <a:cubicBezTo>
                  <a:pt x="1026" y="1896"/>
                  <a:pt x="1043" y="2008"/>
                  <a:pt x="1054" y="2122"/>
                </a:cubicBezTo>
                <a:cubicBezTo>
                  <a:pt x="1065" y="2235"/>
                  <a:pt x="1071" y="2349"/>
                  <a:pt x="1071" y="2463"/>
                </a:cubicBezTo>
                <a:lnTo>
                  <a:pt x="1071" y="5946"/>
                </a:lnTo>
                <a:lnTo>
                  <a:pt x="1001" y="5946"/>
                </a:lnTo>
                <a:lnTo>
                  <a:pt x="1001" y="2463"/>
                </a:lnTo>
                <a:cubicBezTo>
                  <a:pt x="1001" y="2351"/>
                  <a:pt x="996" y="2240"/>
                  <a:pt x="985" y="2129"/>
                </a:cubicBezTo>
                <a:cubicBezTo>
                  <a:pt x="974" y="2017"/>
                  <a:pt x="957" y="1907"/>
                  <a:pt x="936" y="1797"/>
                </a:cubicBezTo>
                <a:cubicBezTo>
                  <a:pt x="914" y="1688"/>
                  <a:pt x="887" y="1579"/>
                  <a:pt x="854" y="1473"/>
                </a:cubicBezTo>
                <a:cubicBezTo>
                  <a:pt x="822" y="1366"/>
                  <a:pt x="784" y="1260"/>
                  <a:pt x="741" y="1157"/>
                </a:cubicBezTo>
                <a:cubicBezTo>
                  <a:pt x="699" y="1054"/>
                  <a:pt x="651" y="953"/>
                  <a:pt x="598" y="855"/>
                </a:cubicBezTo>
                <a:cubicBezTo>
                  <a:pt x="546" y="756"/>
                  <a:pt x="488" y="660"/>
                  <a:pt x="426" y="567"/>
                </a:cubicBezTo>
                <a:cubicBezTo>
                  <a:pt x="363" y="474"/>
                  <a:pt x="297" y="385"/>
                  <a:pt x="226" y="298"/>
                </a:cubicBezTo>
                <a:cubicBezTo>
                  <a:pt x="155" y="212"/>
                  <a:pt x="80" y="129"/>
                  <a:pt x="1" y="50"/>
                </a:cubicBezTo>
                <a:cubicBezTo>
                  <a:pt x="0" y="50"/>
                  <a:pt x="0" y="49"/>
                  <a:pt x="0" y="49"/>
                </a:cubicBezTo>
                <a:lnTo>
                  <a:pt x="49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3" name="任意多边形: 形状 732"/>
          <p:cNvSpPr/>
          <p:nvPr/>
        </p:nvSpPr>
        <p:spPr>
          <a:xfrm>
            <a:off x="4094640" y="2037960"/>
            <a:ext cx="385560" cy="2140560"/>
          </a:xfrm>
          <a:custGeom>
            <a:avLst/>
            <a:gdLst/>
            <a:ahLst/>
            <a:cxnLst/>
            <a:rect l="0" t="0" r="r" b="b"/>
            <a:pathLst>
              <a:path w="1071" h="5946">
                <a:moveTo>
                  <a:pt x="1071" y="49"/>
                </a:moveTo>
                <a:lnTo>
                  <a:pt x="1070" y="50"/>
                </a:lnTo>
                <a:cubicBezTo>
                  <a:pt x="991" y="129"/>
                  <a:pt x="915" y="212"/>
                  <a:pt x="844" y="298"/>
                </a:cubicBezTo>
                <a:cubicBezTo>
                  <a:pt x="773" y="385"/>
                  <a:pt x="707" y="474"/>
                  <a:pt x="645" y="567"/>
                </a:cubicBezTo>
                <a:cubicBezTo>
                  <a:pt x="583" y="660"/>
                  <a:pt x="525" y="756"/>
                  <a:pt x="472" y="855"/>
                </a:cubicBezTo>
                <a:cubicBezTo>
                  <a:pt x="420" y="953"/>
                  <a:pt x="372" y="1054"/>
                  <a:pt x="329" y="1157"/>
                </a:cubicBezTo>
                <a:cubicBezTo>
                  <a:pt x="287" y="1260"/>
                  <a:pt x="249" y="1366"/>
                  <a:pt x="216" y="1473"/>
                </a:cubicBezTo>
                <a:cubicBezTo>
                  <a:pt x="184" y="1579"/>
                  <a:pt x="157" y="1688"/>
                  <a:pt x="135" y="1797"/>
                </a:cubicBezTo>
                <a:cubicBezTo>
                  <a:pt x="113" y="1907"/>
                  <a:pt x="97" y="2017"/>
                  <a:pt x="86" y="2129"/>
                </a:cubicBezTo>
                <a:cubicBezTo>
                  <a:pt x="75" y="2240"/>
                  <a:pt x="70" y="2351"/>
                  <a:pt x="70" y="2463"/>
                </a:cubicBezTo>
                <a:lnTo>
                  <a:pt x="70" y="5946"/>
                </a:lnTo>
                <a:lnTo>
                  <a:pt x="0" y="5946"/>
                </a:lnTo>
                <a:lnTo>
                  <a:pt x="0" y="2463"/>
                </a:lnTo>
                <a:cubicBezTo>
                  <a:pt x="0" y="2349"/>
                  <a:pt x="5" y="2235"/>
                  <a:pt x="17" y="2122"/>
                </a:cubicBezTo>
                <a:cubicBezTo>
                  <a:pt x="28" y="2008"/>
                  <a:pt x="45" y="1896"/>
                  <a:pt x="67" y="1784"/>
                </a:cubicBezTo>
                <a:cubicBezTo>
                  <a:pt x="89" y="1672"/>
                  <a:pt x="117" y="1561"/>
                  <a:pt x="150" y="1452"/>
                </a:cubicBezTo>
                <a:cubicBezTo>
                  <a:pt x="183" y="1343"/>
                  <a:pt x="221" y="1236"/>
                  <a:pt x="265" y="1131"/>
                </a:cubicBezTo>
                <a:cubicBezTo>
                  <a:pt x="309" y="1025"/>
                  <a:pt x="357" y="922"/>
                  <a:pt x="411" y="822"/>
                </a:cubicBezTo>
                <a:cubicBezTo>
                  <a:pt x="465" y="721"/>
                  <a:pt x="523" y="623"/>
                  <a:pt x="587" y="529"/>
                </a:cubicBezTo>
                <a:cubicBezTo>
                  <a:pt x="650" y="434"/>
                  <a:pt x="718" y="342"/>
                  <a:pt x="790" y="254"/>
                </a:cubicBezTo>
                <a:cubicBezTo>
                  <a:pt x="863" y="166"/>
                  <a:pt x="940" y="82"/>
                  <a:pt x="1021" y="1"/>
                </a:cubicBezTo>
                <a:lnTo>
                  <a:pt x="1022" y="0"/>
                </a:lnTo>
                <a:lnTo>
                  <a:pt x="1071" y="49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34" name="图片 733"/>
          <p:cNvPicPr/>
          <p:nvPr/>
        </p:nvPicPr>
        <p:blipFill>
          <a:blip r:embed="rId2"/>
          <a:stretch/>
        </p:blipFill>
        <p:spPr>
          <a:xfrm>
            <a:off x="0" y="0"/>
            <a:ext cx="10696320" cy="6501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5" name="任意多边形: 形状 734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6" name="任意多边形: 形状 735"/>
          <p:cNvSpPr/>
          <p:nvPr/>
        </p:nvSpPr>
        <p:spPr>
          <a:xfrm>
            <a:off x="534600" y="5331240"/>
            <a:ext cx="9627480" cy="836280"/>
          </a:xfrm>
          <a:custGeom>
            <a:avLst/>
            <a:gdLst/>
            <a:ahLst/>
            <a:cxnLst/>
            <a:rect l="0" t="0" r="r" b="b"/>
            <a:pathLst>
              <a:path w="26743" h="2323">
                <a:moveTo>
                  <a:pt x="0" y="2137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9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2"/>
                  <a:pt x="26593" y="4"/>
                </a:cubicBezTo>
                <a:cubicBezTo>
                  <a:pt x="26605" y="6"/>
                  <a:pt x="26617" y="10"/>
                  <a:pt x="26628" y="15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9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2137"/>
                </a:lnTo>
                <a:cubicBezTo>
                  <a:pt x="26743" y="2149"/>
                  <a:pt x="26741" y="2161"/>
                  <a:pt x="26739" y="2173"/>
                </a:cubicBezTo>
                <a:cubicBezTo>
                  <a:pt x="26737" y="2185"/>
                  <a:pt x="26733" y="2197"/>
                  <a:pt x="26728" y="2208"/>
                </a:cubicBezTo>
                <a:cubicBezTo>
                  <a:pt x="26724" y="2219"/>
                  <a:pt x="26718" y="2230"/>
                  <a:pt x="26711" y="2240"/>
                </a:cubicBezTo>
                <a:cubicBezTo>
                  <a:pt x="26704" y="2250"/>
                  <a:pt x="26697" y="2260"/>
                  <a:pt x="26688" y="2268"/>
                </a:cubicBezTo>
                <a:cubicBezTo>
                  <a:pt x="26680" y="2277"/>
                  <a:pt x="26670" y="2285"/>
                  <a:pt x="26660" y="2291"/>
                </a:cubicBezTo>
                <a:cubicBezTo>
                  <a:pt x="26650" y="2298"/>
                  <a:pt x="26639" y="2304"/>
                  <a:pt x="26628" y="2309"/>
                </a:cubicBezTo>
                <a:cubicBezTo>
                  <a:pt x="26617" y="2313"/>
                  <a:pt x="26605" y="2317"/>
                  <a:pt x="26593" y="2319"/>
                </a:cubicBezTo>
                <a:cubicBezTo>
                  <a:pt x="26581" y="2322"/>
                  <a:pt x="26569" y="2323"/>
                  <a:pt x="26557" y="2323"/>
                </a:cubicBezTo>
                <a:lnTo>
                  <a:pt x="186" y="2323"/>
                </a:lnTo>
                <a:cubicBezTo>
                  <a:pt x="174" y="2323"/>
                  <a:pt x="162" y="2322"/>
                  <a:pt x="150" y="2319"/>
                </a:cubicBezTo>
                <a:cubicBezTo>
                  <a:pt x="138" y="2317"/>
                  <a:pt x="126" y="2313"/>
                  <a:pt x="115" y="2309"/>
                </a:cubicBezTo>
                <a:cubicBezTo>
                  <a:pt x="104" y="2304"/>
                  <a:pt x="93" y="2298"/>
                  <a:pt x="83" y="2291"/>
                </a:cubicBezTo>
                <a:cubicBezTo>
                  <a:pt x="73" y="2285"/>
                  <a:pt x="63" y="2277"/>
                  <a:pt x="55" y="2268"/>
                </a:cubicBezTo>
                <a:cubicBezTo>
                  <a:pt x="46" y="2260"/>
                  <a:pt x="38" y="2250"/>
                  <a:pt x="31" y="2240"/>
                </a:cubicBezTo>
                <a:cubicBezTo>
                  <a:pt x="25" y="2230"/>
                  <a:pt x="19" y="2219"/>
                  <a:pt x="14" y="2208"/>
                </a:cubicBezTo>
                <a:cubicBezTo>
                  <a:pt x="10" y="2197"/>
                  <a:pt x="6" y="2185"/>
                  <a:pt x="4" y="2173"/>
                </a:cubicBezTo>
                <a:cubicBezTo>
                  <a:pt x="1" y="2161"/>
                  <a:pt x="0" y="2149"/>
                  <a:pt x="0" y="2137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7" name="文本框 736"/>
          <p:cNvSpPr txBox="1"/>
          <p:nvPr/>
        </p:nvSpPr>
        <p:spPr>
          <a:xfrm>
            <a:off x="53496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系统安全与数据保护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8" name="任意多边形: 形状 737"/>
          <p:cNvSpPr/>
          <p:nvPr/>
        </p:nvSpPr>
        <p:spPr>
          <a:xfrm>
            <a:off x="547200" y="1454040"/>
            <a:ext cx="4667400" cy="1671480"/>
          </a:xfrm>
          <a:custGeom>
            <a:avLst/>
            <a:gdLst/>
            <a:ahLst/>
            <a:cxnLst/>
            <a:rect l="0" t="0" r="r" b="b"/>
            <a:pathLst>
              <a:path w="12965" h="4643">
                <a:moveTo>
                  <a:pt x="0" y="4457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5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2780" y="0"/>
                </a:lnTo>
                <a:cubicBezTo>
                  <a:pt x="12792" y="0"/>
                  <a:pt x="12804" y="1"/>
                  <a:pt x="12816" y="3"/>
                </a:cubicBezTo>
                <a:cubicBezTo>
                  <a:pt x="12828" y="6"/>
                  <a:pt x="12840" y="9"/>
                  <a:pt x="12851" y="14"/>
                </a:cubicBezTo>
                <a:cubicBezTo>
                  <a:pt x="12862" y="18"/>
                  <a:pt x="12873" y="24"/>
                  <a:pt x="12883" y="31"/>
                </a:cubicBezTo>
                <a:cubicBezTo>
                  <a:pt x="12893" y="38"/>
                  <a:pt x="12902" y="45"/>
                  <a:pt x="12911" y="54"/>
                </a:cubicBezTo>
                <a:cubicBezTo>
                  <a:pt x="12920" y="63"/>
                  <a:pt x="12927" y="72"/>
                  <a:pt x="12934" y="82"/>
                </a:cubicBezTo>
                <a:cubicBezTo>
                  <a:pt x="12941" y="92"/>
                  <a:pt x="12947" y="103"/>
                  <a:pt x="12951" y="114"/>
                </a:cubicBezTo>
                <a:cubicBezTo>
                  <a:pt x="12956" y="125"/>
                  <a:pt x="12959" y="137"/>
                  <a:pt x="12962" y="149"/>
                </a:cubicBezTo>
                <a:cubicBezTo>
                  <a:pt x="12964" y="161"/>
                  <a:pt x="12965" y="173"/>
                  <a:pt x="12965" y="185"/>
                </a:cubicBezTo>
                <a:lnTo>
                  <a:pt x="12965" y="4457"/>
                </a:lnTo>
                <a:cubicBezTo>
                  <a:pt x="12965" y="4470"/>
                  <a:pt x="12964" y="4482"/>
                  <a:pt x="12962" y="4494"/>
                </a:cubicBezTo>
                <a:cubicBezTo>
                  <a:pt x="12959" y="4506"/>
                  <a:pt x="12956" y="4517"/>
                  <a:pt x="12951" y="4529"/>
                </a:cubicBezTo>
                <a:cubicBezTo>
                  <a:pt x="12947" y="4540"/>
                  <a:pt x="12941" y="4551"/>
                  <a:pt x="12934" y="4561"/>
                </a:cubicBezTo>
                <a:cubicBezTo>
                  <a:pt x="12927" y="4571"/>
                  <a:pt x="12920" y="4580"/>
                  <a:pt x="12911" y="4589"/>
                </a:cubicBezTo>
                <a:cubicBezTo>
                  <a:pt x="12902" y="4597"/>
                  <a:pt x="12893" y="4605"/>
                  <a:pt x="12883" y="4612"/>
                </a:cubicBezTo>
                <a:cubicBezTo>
                  <a:pt x="12873" y="4619"/>
                  <a:pt x="12862" y="4624"/>
                  <a:pt x="12851" y="4629"/>
                </a:cubicBezTo>
                <a:cubicBezTo>
                  <a:pt x="12840" y="4634"/>
                  <a:pt x="12828" y="4637"/>
                  <a:pt x="12816" y="4640"/>
                </a:cubicBezTo>
                <a:cubicBezTo>
                  <a:pt x="12804" y="4642"/>
                  <a:pt x="12792" y="4643"/>
                  <a:pt x="12780" y="4643"/>
                </a:cubicBezTo>
                <a:lnTo>
                  <a:pt x="151" y="4643"/>
                </a:lnTo>
                <a:cubicBezTo>
                  <a:pt x="141" y="4643"/>
                  <a:pt x="131" y="4642"/>
                  <a:pt x="121" y="4640"/>
                </a:cubicBezTo>
                <a:cubicBezTo>
                  <a:pt x="112" y="4637"/>
                  <a:pt x="102" y="4634"/>
                  <a:pt x="93" y="4629"/>
                </a:cubicBezTo>
                <a:cubicBezTo>
                  <a:pt x="84" y="4624"/>
                  <a:pt x="75" y="4619"/>
                  <a:pt x="67" y="4612"/>
                </a:cubicBezTo>
                <a:cubicBezTo>
                  <a:pt x="59" y="4605"/>
                  <a:pt x="51" y="4597"/>
                  <a:pt x="44" y="4589"/>
                </a:cubicBezTo>
                <a:cubicBezTo>
                  <a:pt x="37" y="4580"/>
                  <a:pt x="31" y="4571"/>
                  <a:pt x="25" y="4561"/>
                </a:cubicBezTo>
                <a:cubicBezTo>
                  <a:pt x="20" y="4551"/>
                  <a:pt x="15" y="4540"/>
                  <a:pt x="11" y="4529"/>
                </a:cubicBezTo>
                <a:cubicBezTo>
                  <a:pt x="8" y="4517"/>
                  <a:pt x="5" y="4506"/>
                  <a:pt x="3" y="4494"/>
                </a:cubicBezTo>
                <a:cubicBezTo>
                  <a:pt x="1" y="4482"/>
                  <a:pt x="0" y="4470"/>
                  <a:pt x="0" y="4457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9" name="任意多边形: 形状 738"/>
          <p:cNvSpPr/>
          <p:nvPr/>
        </p:nvSpPr>
        <p:spPr>
          <a:xfrm>
            <a:off x="534600" y="1454040"/>
            <a:ext cx="67320" cy="1671480"/>
          </a:xfrm>
          <a:custGeom>
            <a:avLst/>
            <a:gdLst/>
            <a:ahLst/>
            <a:cxnLst/>
            <a:rect l="0" t="0" r="r" b="b"/>
            <a:pathLst>
              <a:path w="187" h="4643">
                <a:moveTo>
                  <a:pt x="0" y="0"/>
                </a:moveTo>
                <a:lnTo>
                  <a:pt x="187" y="0"/>
                </a:lnTo>
                <a:lnTo>
                  <a:pt x="187" y="4643"/>
                </a:lnTo>
                <a:lnTo>
                  <a:pt x="0" y="4643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40" name="任意多边形: 形状 739"/>
          <p:cNvSpPr/>
          <p:nvPr/>
        </p:nvSpPr>
        <p:spPr>
          <a:xfrm>
            <a:off x="726840" y="162108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2" y="631"/>
                  <a:pt x="1105" y="667"/>
                </a:cubicBezTo>
                <a:cubicBezTo>
                  <a:pt x="1097" y="703"/>
                  <a:pt x="1087" y="737"/>
                  <a:pt x="1073" y="771"/>
                </a:cubicBezTo>
                <a:cubicBezTo>
                  <a:pt x="1059" y="805"/>
                  <a:pt x="1042" y="837"/>
                  <a:pt x="1021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1"/>
                  <a:pt x="805" y="1059"/>
                  <a:pt x="771" y="1073"/>
                </a:cubicBezTo>
                <a:cubicBezTo>
                  <a:pt x="737" y="1087"/>
                  <a:pt x="702" y="1097"/>
                  <a:pt x="666" y="1104"/>
                </a:cubicBezTo>
                <a:cubicBezTo>
                  <a:pt x="630" y="1111"/>
                  <a:pt x="594" y="1115"/>
                  <a:pt x="557" y="1115"/>
                </a:cubicBezTo>
                <a:cubicBezTo>
                  <a:pt x="521" y="1115"/>
                  <a:pt x="484" y="1111"/>
                  <a:pt x="448" y="1104"/>
                </a:cubicBezTo>
                <a:cubicBezTo>
                  <a:pt x="413" y="1097"/>
                  <a:pt x="378" y="1087"/>
                  <a:pt x="344" y="1073"/>
                </a:cubicBezTo>
                <a:cubicBezTo>
                  <a:pt x="310" y="1059"/>
                  <a:pt x="278" y="1041"/>
                  <a:pt x="248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7"/>
                </a:cubicBezTo>
                <a:cubicBezTo>
                  <a:pt x="74" y="837"/>
                  <a:pt x="56" y="805"/>
                  <a:pt x="42" y="771"/>
                </a:cubicBezTo>
                <a:cubicBezTo>
                  <a:pt x="28" y="737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1"/>
                  <a:pt x="4" y="484"/>
                  <a:pt x="11" y="448"/>
                </a:cubicBezTo>
                <a:cubicBezTo>
                  <a:pt x="18" y="412"/>
                  <a:pt x="28" y="378"/>
                  <a:pt x="42" y="344"/>
                </a:cubicBezTo>
                <a:cubicBezTo>
                  <a:pt x="56" y="310"/>
                  <a:pt x="74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8"/>
                  <a:pt x="448" y="11"/>
                </a:cubicBezTo>
                <a:cubicBezTo>
                  <a:pt x="484" y="3"/>
                  <a:pt x="521" y="0"/>
                  <a:pt x="557" y="0"/>
                </a:cubicBezTo>
                <a:cubicBezTo>
                  <a:pt x="594" y="0"/>
                  <a:pt x="630" y="3"/>
                  <a:pt x="666" y="11"/>
                </a:cubicBezTo>
                <a:cubicBezTo>
                  <a:pt x="702" y="18"/>
                  <a:pt x="737" y="28"/>
                  <a:pt x="771" y="42"/>
                </a:cubicBezTo>
                <a:cubicBezTo>
                  <a:pt x="805" y="56"/>
                  <a:pt x="837" y="73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7" y="412"/>
                  <a:pt x="1105" y="448"/>
                </a:cubicBezTo>
                <a:cubicBezTo>
                  <a:pt x="1112" y="484"/>
                  <a:pt x="1115" y="521"/>
                  <a:pt x="1115" y="558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41" name="图片 740"/>
          <p:cNvPicPr/>
          <p:nvPr/>
        </p:nvPicPr>
        <p:blipFill>
          <a:blip r:embed="rId3"/>
          <a:stretch/>
        </p:blipFill>
        <p:spPr>
          <a:xfrm>
            <a:off x="802080" y="17215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2" name="文本框 741"/>
          <p:cNvSpPr txBox="1"/>
          <p:nvPr/>
        </p:nvSpPr>
        <p:spPr>
          <a:xfrm>
            <a:off x="534960" y="1033920"/>
            <a:ext cx="65386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智能面试助手系统采用多层次安全架构，确保用户数据在处理过程中的安全性和隐私保护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3" name="图片 742"/>
          <p:cNvPicPr/>
          <p:nvPr/>
        </p:nvPicPr>
        <p:blipFill>
          <a:blip r:embed="rId4"/>
          <a:stretch/>
        </p:blipFill>
        <p:spPr>
          <a:xfrm>
            <a:off x="727200" y="2189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4" name="文本框 743"/>
          <p:cNvSpPr txBox="1"/>
          <p:nvPr/>
        </p:nvSpPr>
        <p:spPr>
          <a:xfrm>
            <a:off x="1261800" y="171936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用户管理与权限控制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5" name="文本框 744"/>
          <p:cNvSpPr txBox="1"/>
          <p:nvPr/>
        </p:nvSpPr>
        <p:spPr>
          <a:xfrm>
            <a:off x="927720" y="21693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严格的角色划分（招聘官、面试官、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6" name="文本框 745"/>
          <p:cNvSpPr txBox="1"/>
          <p:nvPr/>
        </p:nvSpPr>
        <p:spPr>
          <a:xfrm>
            <a:off x="3066840" y="2174040"/>
            <a:ext cx="194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HR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7" name="图片 746"/>
          <p:cNvPicPr/>
          <p:nvPr/>
        </p:nvPicPr>
        <p:blipFill>
          <a:blip r:embed="rId4"/>
          <a:stretch/>
        </p:blipFill>
        <p:spPr>
          <a:xfrm>
            <a:off x="727200" y="2490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8" name="文本框 747"/>
          <p:cNvSpPr txBox="1"/>
          <p:nvPr/>
        </p:nvSpPr>
        <p:spPr>
          <a:xfrm>
            <a:off x="3260520" y="216936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管理员、候选人）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9" name="文本框 748"/>
          <p:cNvSpPr txBox="1"/>
          <p:nvPr/>
        </p:nvSpPr>
        <p:spPr>
          <a:xfrm>
            <a:off x="927720" y="24703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基于角色的访问控制（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0" name="文本框 749"/>
          <p:cNvSpPr txBox="1"/>
          <p:nvPr/>
        </p:nvSpPr>
        <p:spPr>
          <a:xfrm>
            <a:off x="2264760" y="2475000"/>
            <a:ext cx="3711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RBAC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1" name="图片 750"/>
          <p:cNvPicPr/>
          <p:nvPr/>
        </p:nvPicPr>
        <p:blipFill>
          <a:blip r:embed="rId4"/>
          <a:stretch/>
        </p:blipFill>
        <p:spPr>
          <a:xfrm>
            <a:off x="727200" y="2791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2" name="文本框 751"/>
          <p:cNvSpPr txBox="1"/>
          <p:nvPr/>
        </p:nvSpPr>
        <p:spPr>
          <a:xfrm>
            <a:off x="2631600" y="247032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），确保用户只能访问与工作相关的数据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3" name="文本框 752"/>
          <p:cNvSpPr txBox="1"/>
          <p:nvPr/>
        </p:nvSpPr>
        <p:spPr>
          <a:xfrm>
            <a:off x="927720" y="27709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4" name="文本框 753"/>
          <p:cNvSpPr txBox="1"/>
          <p:nvPr/>
        </p:nvSpPr>
        <p:spPr>
          <a:xfrm>
            <a:off x="1194840" y="2775600"/>
            <a:ext cx="254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JWT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5" name="文本框 754"/>
          <p:cNvSpPr txBox="1"/>
          <p:nvPr/>
        </p:nvSpPr>
        <p:spPr>
          <a:xfrm>
            <a:off x="1448280" y="2770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6" name="文本框 755"/>
          <p:cNvSpPr txBox="1"/>
          <p:nvPr/>
        </p:nvSpPr>
        <p:spPr>
          <a:xfrm>
            <a:off x="1582200" y="2775600"/>
            <a:ext cx="1126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JSON Web Token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7" name="任意多边形: 形状 756"/>
          <p:cNvSpPr/>
          <p:nvPr/>
        </p:nvSpPr>
        <p:spPr>
          <a:xfrm>
            <a:off x="5494320" y="1454040"/>
            <a:ext cx="4667760" cy="1671480"/>
          </a:xfrm>
          <a:custGeom>
            <a:avLst/>
            <a:gdLst/>
            <a:ahLst/>
            <a:cxnLst/>
            <a:rect l="0" t="0" r="r" b="b"/>
            <a:pathLst>
              <a:path w="12966" h="4643">
                <a:moveTo>
                  <a:pt x="0" y="4457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5"/>
                  <a:pt x="12" y="114"/>
                </a:cubicBezTo>
                <a:cubicBezTo>
                  <a:pt x="15" y="103"/>
                  <a:pt x="20" y="92"/>
                  <a:pt x="26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2" y="3"/>
                </a:cubicBezTo>
                <a:cubicBezTo>
                  <a:pt x="131" y="1"/>
                  <a:pt x="141" y="0"/>
                  <a:pt x="151" y="0"/>
                </a:cubicBezTo>
                <a:lnTo>
                  <a:pt x="12780" y="0"/>
                </a:lnTo>
                <a:cubicBezTo>
                  <a:pt x="12792" y="0"/>
                  <a:pt x="12804" y="1"/>
                  <a:pt x="12816" y="3"/>
                </a:cubicBezTo>
                <a:cubicBezTo>
                  <a:pt x="12828" y="6"/>
                  <a:pt x="12840" y="9"/>
                  <a:pt x="12851" y="14"/>
                </a:cubicBezTo>
                <a:cubicBezTo>
                  <a:pt x="12862" y="18"/>
                  <a:pt x="12873" y="24"/>
                  <a:pt x="12883" y="31"/>
                </a:cubicBezTo>
                <a:cubicBezTo>
                  <a:pt x="12893" y="38"/>
                  <a:pt x="12903" y="45"/>
                  <a:pt x="12911" y="54"/>
                </a:cubicBezTo>
                <a:cubicBezTo>
                  <a:pt x="12920" y="63"/>
                  <a:pt x="12927" y="72"/>
                  <a:pt x="12934" y="82"/>
                </a:cubicBezTo>
                <a:cubicBezTo>
                  <a:pt x="12941" y="92"/>
                  <a:pt x="12947" y="103"/>
                  <a:pt x="12951" y="114"/>
                </a:cubicBezTo>
                <a:cubicBezTo>
                  <a:pt x="12956" y="125"/>
                  <a:pt x="12960" y="137"/>
                  <a:pt x="12962" y="149"/>
                </a:cubicBezTo>
                <a:cubicBezTo>
                  <a:pt x="12964" y="161"/>
                  <a:pt x="12966" y="173"/>
                  <a:pt x="12966" y="185"/>
                </a:cubicBezTo>
                <a:lnTo>
                  <a:pt x="12966" y="4457"/>
                </a:lnTo>
                <a:cubicBezTo>
                  <a:pt x="12966" y="4470"/>
                  <a:pt x="12964" y="4482"/>
                  <a:pt x="12962" y="4494"/>
                </a:cubicBezTo>
                <a:cubicBezTo>
                  <a:pt x="12960" y="4506"/>
                  <a:pt x="12956" y="4517"/>
                  <a:pt x="12951" y="4529"/>
                </a:cubicBezTo>
                <a:cubicBezTo>
                  <a:pt x="12947" y="4540"/>
                  <a:pt x="12941" y="4551"/>
                  <a:pt x="12934" y="4561"/>
                </a:cubicBezTo>
                <a:cubicBezTo>
                  <a:pt x="12927" y="4571"/>
                  <a:pt x="12920" y="4580"/>
                  <a:pt x="12911" y="4589"/>
                </a:cubicBezTo>
                <a:cubicBezTo>
                  <a:pt x="12903" y="4597"/>
                  <a:pt x="12893" y="4605"/>
                  <a:pt x="12883" y="4612"/>
                </a:cubicBezTo>
                <a:cubicBezTo>
                  <a:pt x="12873" y="4619"/>
                  <a:pt x="12862" y="4624"/>
                  <a:pt x="12851" y="4629"/>
                </a:cubicBezTo>
                <a:cubicBezTo>
                  <a:pt x="12840" y="4634"/>
                  <a:pt x="12828" y="4637"/>
                  <a:pt x="12816" y="4640"/>
                </a:cubicBezTo>
                <a:cubicBezTo>
                  <a:pt x="12804" y="4642"/>
                  <a:pt x="12792" y="4643"/>
                  <a:pt x="12780" y="4643"/>
                </a:cubicBezTo>
                <a:lnTo>
                  <a:pt x="151" y="4643"/>
                </a:lnTo>
                <a:cubicBezTo>
                  <a:pt x="141" y="4643"/>
                  <a:pt x="131" y="4642"/>
                  <a:pt x="122" y="4640"/>
                </a:cubicBezTo>
                <a:cubicBezTo>
                  <a:pt x="112" y="4637"/>
                  <a:pt x="102" y="4634"/>
                  <a:pt x="93" y="4629"/>
                </a:cubicBezTo>
                <a:cubicBezTo>
                  <a:pt x="84" y="4624"/>
                  <a:pt x="75" y="4619"/>
                  <a:pt x="67" y="4612"/>
                </a:cubicBezTo>
                <a:cubicBezTo>
                  <a:pt x="59" y="4605"/>
                  <a:pt x="51" y="4597"/>
                  <a:pt x="44" y="4589"/>
                </a:cubicBezTo>
                <a:cubicBezTo>
                  <a:pt x="37" y="4580"/>
                  <a:pt x="31" y="4571"/>
                  <a:pt x="26" y="4561"/>
                </a:cubicBezTo>
                <a:cubicBezTo>
                  <a:pt x="20" y="4551"/>
                  <a:pt x="15" y="4540"/>
                  <a:pt x="12" y="4529"/>
                </a:cubicBezTo>
                <a:cubicBezTo>
                  <a:pt x="8" y="4517"/>
                  <a:pt x="5" y="4506"/>
                  <a:pt x="3" y="4494"/>
                </a:cubicBezTo>
                <a:cubicBezTo>
                  <a:pt x="1" y="4482"/>
                  <a:pt x="0" y="4470"/>
                  <a:pt x="0" y="4457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8" name="任意多边形: 形状 757"/>
          <p:cNvSpPr/>
          <p:nvPr/>
        </p:nvSpPr>
        <p:spPr>
          <a:xfrm>
            <a:off x="5481720" y="1454040"/>
            <a:ext cx="67320" cy="1671480"/>
          </a:xfrm>
          <a:custGeom>
            <a:avLst/>
            <a:gdLst/>
            <a:ahLst/>
            <a:cxnLst/>
            <a:rect l="0" t="0" r="r" b="b"/>
            <a:pathLst>
              <a:path w="187" h="4643">
                <a:moveTo>
                  <a:pt x="0" y="0"/>
                </a:moveTo>
                <a:lnTo>
                  <a:pt x="187" y="0"/>
                </a:lnTo>
                <a:lnTo>
                  <a:pt x="187" y="4643"/>
                </a:lnTo>
                <a:lnTo>
                  <a:pt x="0" y="4643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9" name="任意多边形: 形状 758"/>
          <p:cNvSpPr/>
          <p:nvPr/>
        </p:nvSpPr>
        <p:spPr>
          <a:xfrm>
            <a:off x="5673960" y="162108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2" y="631"/>
                  <a:pt x="1105" y="667"/>
                </a:cubicBezTo>
                <a:cubicBezTo>
                  <a:pt x="1098" y="703"/>
                  <a:pt x="1087" y="737"/>
                  <a:pt x="1073" y="771"/>
                </a:cubicBezTo>
                <a:cubicBezTo>
                  <a:pt x="1059" y="805"/>
                  <a:pt x="1042" y="837"/>
                  <a:pt x="1021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1"/>
                  <a:pt x="805" y="1059"/>
                  <a:pt x="771" y="1073"/>
                </a:cubicBezTo>
                <a:cubicBezTo>
                  <a:pt x="738" y="1087"/>
                  <a:pt x="703" y="1097"/>
                  <a:pt x="667" y="1104"/>
                </a:cubicBezTo>
                <a:cubicBezTo>
                  <a:pt x="631" y="1111"/>
                  <a:pt x="595" y="1115"/>
                  <a:pt x="558" y="1115"/>
                </a:cubicBezTo>
                <a:cubicBezTo>
                  <a:pt x="522" y="1115"/>
                  <a:pt x="485" y="1111"/>
                  <a:pt x="450" y="1104"/>
                </a:cubicBezTo>
                <a:cubicBezTo>
                  <a:pt x="414" y="1097"/>
                  <a:pt x="378" y="1087"/>
                  <a:pt x="344" y="1073"/>
                </a:cubicBezTo>
                <a:cubicBezTo>
                  <a:pt x="310" y="1059"/>
                  <a:pt x="278" y="1041"/>
                  <a:pt x="248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7"/>
                </a:cubicBezTo>
                <a:cubicBezTo>
                  <a:pt x="74" y="837"/>
                  <a:pt x="57" y="805"/>
                  <a:pt x="43" y="771"/>
                </a:cubicBezTo>
                <a:cubicBezTo>
                  <a:pt x="29" y="737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1"/>
                  <a:pt x="4" y="484"/>
                  <a:pt x="11" y="448"/>
                </a:cubicBezTo>
                <a:cubicBezTo>
                  <a:pt x="18" y="412"/>
                  <a:pt x="29" y="378"/>
                  <a:pt x="43" y="344"/>
                </a:cubicBezTo>
                <a:cubicBezTo>
                  <a:pt x="57" y="310"/>
                  <a:pt x="74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4" y="18"/>
                  <a:pt x="450" y="11"/>
                </a:cubicBezTo>
                <a:cubicBezTo>
                  <a:pt x="485" y="3"/>
                  <a:pt x="522" y="0"/>
                  <a:pt x="558" y="0"/>
                </a:cubicBezTo>
                <a:cubicBezTo>
                  <a:pt x="595" y="0"/>
                  <a:pt x="631" y="3"/>
                  <a:pt x="667" y="11"/>
                </a:cubicBezTo>
                <a:cubicBezTo>
                  <a:pt x="703" y="18"/>
                  <a:pt x="738" y="28"/>
                  <a:pt x="771" y="42"/>
                </a:cubicBezTo>
                <a:cubicBezTo>
                  <a:pt x="805" y="56"/>
                  <a:pt x="837" y="73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8" y="412"/>
                  <a:pt x="1105" y="448"/>
                </a:cubicBezTo>
                <a:cubicBezTo>
                  <a:pt x="1112" y="484"/>
                  <a:pt x="1115" y="521"/>
                  <a:pt x="1115" y="558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60" name="图片 759"/>
          <p:cNvPicPr/>
          <p:nvPr/>
        </p:nvPicPr>
        <p:blipFill>
          <a:blip r:embed="rId5"/>
          <a:stretch/>
        </p:blipFill>
        <p:spPr>
          <a:xfrm>
            <a:off x="5774400" y="17215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1" name="文本框 760"/>
          <p:cNvSpPr txBox="1"/>
          <p:nvPr/>
        </p:nvSpPr>
        <p:spPr>
          <a:xfrm>
            <a:off x="2668680" y="27709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）进行身份验证和授权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2" name="图片 761"/>
          <p:cNvPicPr/>
          <p:nvPr/>
        </p:nvPicPr>
        <p:blipFill>
          <a:blip r:embed="rId4"/>
          <a:stretch/>
        </p:blipFill>
        <p:spPr>
          <a:xfrm>
            <a:off x="5674320" y="2189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3" name="文本框 762"/>
          <p:cNvSpPr txBox="1"/>
          <p:nvPr/>
        </p:nvSpPr>
        <p:spPr>
          <a:xfrm>
            <a:off x="6208920" y="171936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数据加密与安全存储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4" name="文本框 763"/>
          <p:cNvSpPr txBox="1"/>
          <p:nvPr/>
        </p:nvSpPr>
        <p:spPr>
          <a:xfrm>
            <a:off x="5874840" y="2169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用户密码使用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5" name="文本框 764"/>
          <p:cNvSpPr txBox="1"/>
          <p:nvPr/>
        </p:nvSpPr>
        <p:spPr>
          <a:xfrm>
            <a:off x="6676920" y="2174040"/>
            <a:ext cx="431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bcrypt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6" name="图片 765"/>
          <p:cNvPicPr/>
          <p:nvPr/>
        </p:nvPicPr>
        <p:blipFill>
          <a:blip r:embed="rId4"/>
          <a:stretch/>
        </p:blipFill>
        <p:spPr>
          <a:xfrm>
            <a:off x="5674320" y="2490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7" name="文本框 766"/>
          <p:cNvSpPr txBox="1"/>
          <p:nvPr/>
        </p:nvSpPr>
        <p:spPr>
          <a:xfrm>
            <a:off x="7106760" y="21693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加密存储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8" name="图片 767"/>
          <p:cNvPicPr/>
          <p:nvPr/>
        </p:nvPicPr>
        <p:blipFill>
          <a:blip r:embed="rId4"/>
          <a:stretch/>
        </p:blipFill>
        <p:spPr>
          <a:xfrm>
            <a:off x="5674320" y="2791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9" name="文本框 768"/>
          <p:cNvSpPr txBox="1"/>
          <p:nvPr/>
        </p:nvSpPr>
        <p:spPr>
          <a:xfrm>
            <a:off x="5874840" y="247032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敏感数据传输过程采用安全协议保护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0" name="任意多边形: 形状 769"/>
          <p:cNvSpPr/>
          <p:nvPr/>
        </p:nvSpPr>
        <p:spPr>
          <a:xfrm>
            <a:off x="547200" y="3392640"/>
            <a:ext cx="4667400" cy="1671840"/>
          </a:xfrm>
          <a:custGeom>
            <a:avLst/>
            <a:gdLst/>
            <a:ahLst/>
            <a:cxnLst/>
            <a:rect l="0" t="0" r="r" b="b"/>
            <a:pathLst>
              <a:path w="12965" h="4644">
                <a:moveTo>
                  <a:pt x="0" y="4458"/>
                </a:moveTo>
                <a:lnTo>
                  <a:pt x="0" y="186"/>
                </a:lnTo>
                <a:cubicBezTo>
                  <a:pt x="0" y="174"/>
                  <a:pt x="1" y="161"/>
                  <a:pt x="3" y="149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3"/>
                  <a:pt x="20" y="93"/>
                  <a:pt x="25" y="83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9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12780" y="0"/>
                </a:lnTo>
                <a:cubicBezTo>
                  <a:pt x="12792" y="0"/>
                  <a:pt x="12804" y="1"/>
                  <a:pt x="12816" y="4"/>
                </a:cubicBezTo>
                <a:cubicBezTo>
                  <a:pt x="12828" y="6"/>
                  <a:pt x="12840" y="9"/>
                  <a:pt x="12851" y="14"/>
                </a:cubicBezTo>
                <a:cubicBezTo>
                  <a:pt x="12862" y="19"/>
                  <a:pt x="12873" y="25"/>
                  <a:pt x="12883" y="31"/>
                </a:cubicBezTo>
                <a:cubicBezTo>
                  <a:pt x="12893" y="38"/>
                  <a:pt x="12902" y="46"/>
                  <a:pt x="12911" y="54"/>
                </a:cubicBezTo>
                <a:cubicBezTo>
                  <a:pt x="12920" y="63"/>
                  <a:pt x="12927" y="72"/>
                  <a:pt x="12934" y="83"/>
                </a:cubicBezTo>
                <a:cubicBezTo>
                  <a:pt x="12941" y="93"/>
                  <a:pt x="12947" y="103"/>
                  <a:pt x="12951" y="115"/>
                </a:cubicBezTo>
                <a:cubicBezTo>
                  <a:pt x="12956" y="126"/>
                  <a:pt x="12959" y="138"/>
                  <a:pt x="12962" y="149"/>
                </a:cubicBezTo>
                <a:cubicBezTo>
                  <a:pt x="12964" y="161"/>
                  <a:pt x="12965" y="174"/>
                  <a:pt x="12965" y="186"/>
                </a:cubicBezTo>
                <a:lnTo>
                  <a:pt x="12965" y="4458"/>
                </a:lnTo>
                <a:cubicBezTo>
                  <a:pt x="12965" y="4470"/>
                  <a:pt x="12964" y="4482"/>
                  <a:pt x="12962" y="4494"/>
                </a:cubicBezTo>
                <a:cubicBezTo>
                  <a:pt x="12959" y="4506"/>
                  <a:pt x="12956" y="4518"/>
                  <a:pt x="12951" y="4529"/>
                </a:cubicBezTo>
                <a:cubicBezTo>
                  <a:pt x="12947" y="4540"/>
                  <a:pt x="12941" y="4551"/>
                  <a:pt x="12934" y="4561"/>
                </a:cubicBezTo>
                <a:cubicBezTo>
                  <a:pt x="12927" y="4571"/>
                  <a:pt x="12920" y="4581"/>
                  <a:pt x="12911" y="4589"/>
                </a:cubicBezTo>
                <a:cubicBezTo>
                  <a:pt x="12902" y="4598"/>
                  <a:pt x="12893" y="4606"/>
                  <a:pt x="12883" y="4612"/>
                </a:cubicBezTo>
                <a:cubicBezTo>
                  <a:pt x="12873" y="4619"/>
                  <a:pt x="12862" y="4625"/>
                  <a:pt x="12851" y="4629"/>
                </a:cubicBezTo>
                <a:cubicBezTo>
                  <a:pt x="12840" y="4634"/>
                  <a:pt x="12828" y="4638"/>
                  <a:pt x="12816" y="4640"/>
                </a:cubicBezTo>
                <a:cubicBezTo>
                  <a:pt x="12804" y="4642"/>
                  <a:pt x="12792" y="4644"/>
                  <a:pt x="12780" y="4644"/>
                </a:cubicBezTo>
                <a:lnTo>
                  <a:pt x="151" y="4644"/>
                </a:lnTo>
                <a:cubicBezTo>
                  <a:pt x="141" y="4644"/>
                  <a:pt x="131" y="4642"/>
                  <a:pt x="121" y="4640"/>
                </a:cubicBezTo>
                <a:cubicBezTo>
                  <a:pt x="112" y="4638"/>
                  <a:pt x="102" y="4634"/>
                  <a:pt x="93" y="4629"/>
                </a:cubicBezTo>
                <a:cubicBezTo>
                  <a:pt x="84" y="4625"/>
                  <a:pt x="75" y="4619"/>
                  <a:pt x="67" y="4612"/>
                </a:cubicBezTo>
                <a:cubicBezTo>
                  <a:pt x="59" y="4606"/>
                  <a:pt x="51" y="4598"/>
                  <a:pt x="44" y="4589"/>
                </a:cubicBezTo>
                <a:cubicBezTo>
                  <a:pt x="37" y="4581"/>
                  <a:pt x="31" y="4571"/>
                  <a:pt x="25" y="4561"/>
                </a:cubicBezTo>
                <a:cubicBezTo>
                  <a:pt x="20" y="4551"/>
                  <a:pt x="15" y="4540"/>
                  <a:pt x="11" y="4529"/>
                </a:cubicBezTo>
                <a:cubicBezTo>
                  <a:pt x="8" y="4518"/>
                  <a:pt x="5" y="4506"/>
                  <a:pt x="3" y="4494"/>
                </a:cubicBezTo>
                <a:cubicBezTo>
                  <a:pt x="1" y="4482"/>
                  <a:pt x="0" y="4470"/>
                  <a:pt x="0" y="445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任意多边形: 形状 770"/>
          <p:cNvSpPr/>
          <p:nvPr/>
        </p:nvSpPr>
        <p:spPr>
          <a:xfrm>
            <a:off x="534600" y="3392640"/>
            <a:ext cx="67320" cy="1671840"/>
          </a:xfrm>
          <a:custGeom>
            <a:avLst/>
            <a:gdLst/>
            <a:ahLst/>
            <a:cxnLst/>
            <a:rect l="0" t="0" r="r" b="b"/>
            <a:pathLst>
              <a:path w="187" h="4644">
                <a:moveTo>
                  <a:pt x="0" y="0"/>
                </a:moveTo>
                <a:lnTo>
                  <a:pt x="187" y="0"/>
                </a:lnTo>
                <a:lnTo>
                  <a:pt x="187" y="4644"/>
                </a:lnTo>
                <a:lnTo>
                  <a:pt x="0" y="464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任意多边形: 形状 771"/>
          <p:cNvSpPr/>
          <p:nvPr/>
        </p:nvSpPr>
        <p:spPr>
          <a:xfrm>
            <a:off x="726840" y="355968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4"/>
                  <a:pt x="1112" y="630"/>
                  <a:pt x="1105" y="666"/>
                </a:cubicBezTo>
                <a:cubicBezTo>
                  <a:pt x="1097" y="703"/>
                  <a:pt x="1087" y="738"/>
                  <a:pt x="1073" y="772"/>
                </a:cubicBezTo>
                <a:cubicBezTo>
                  <a:pt x="1059" y="805"/>
                  <a:pt x="1042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2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2" y="1098"/>
                  <a:pt x="666" y="1105"/>
                </a:cubicBezTo>
                <a:cubicBezTo>
                  <a:pt x="630" y="1112"/>
                  <a:pt x="594" y="1115"/>
                  <a:pt x="557" y="1115"/>
                </a:cubicBezTo>
                <a:cubicBezTo>
                  <a:pt x="521" y="1115"/>
                  <a:pt x="484" y="1112"/>
                  <a:pt x="448" y="1105"/>
                </a:cubicBezTo>
                <a:cubicBezTo>
                  <a:pt x="413" y="1098"/>
                  <a:pt x="378" y="1087"/>
                  <a:pt x="344" y="1073"/>
                </a:cubicBezTo>
                <a:cubicBezTo>
                  <a:pt x="310" y="1059"/>
                  <a:pt x="278" y="1042"/>
                  <a:pt x="248" y="1022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4" y="837"/>
                  <a:pt x="56" y="805"/>
                  <a:pt x="42" y="772"/>
                </a:cubicBezTo>
                <a:cubicBezTo>
                  <a:pt x="28" y="738"/>
                  <a:pt x="18" y="703"/>
                  <a:pt x="11" y="666"/>
                </a:cubicBezTo>
                <a:cubicBezTo>
                  <a:pt x="4" y="630"/>
                  <a:pt x="0" y="594"/>
                  <a:pt x="0" y="557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4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8"/>
                  <a:pt x="217" y="114"/>
                  <a:pt x="248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8" y="29"/>
                  <a:pt x="413" y="18"/>
                  <a:pt x="448" y="11"/>
                </a:cubicBezTo>
                <a:cubicBezTo>
                  <a:pt x="484" y="4"/>
                  <a:pt x="521" y="0"/>
                  <a:pt x="557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7" y="29"/>
                  <a:pt x="771" y="43"/>
                </a:cubicBezTo>
                <a:cubicBezTo>
                  <a:pt x="805" y="57"/>
                  <a:pt x="837" y="74"/>
                  <a:pt x="868" y="94"/>
                </a:cubicBezTo>
                <a:cubicBezTo>
                  <a:pt x="898" y="114"/>
                  <a:pt x="926" y="138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7" y="413"/>
                  <a:pt x="1105" y="449"/>
                </a:cubicBezTo>
                <a:cubicBezTo>
                  <a:pt x="1112" y="485"/>
                  <a:pt x="1115" y="521"/>
                  <a:pt x="1115" y="557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73" name="图片 772"/>
          <p:cNvPicPr/>
          <p:nvPr/>
        </p:nvPicPr>
        <p:blipFill>
          <a:blip r:embed="rId6"/>
          <a:stretch/>
        </p:blipFill>
        <p:spPr>
          <a:xfrm>
            <a:off x="852480" y="366012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4" name="文本框 773"/>
          <p:cNvSpPr txBox="1"/>
          <p:nvPr/>
        </p:nvSpPr>
        <p:spPr>
          <a:xfrm>
            <a:off x="5874840" y="27709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数据库安全配置与定期备份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5" name="图片 774"/>
          <p:cNvPicPr/>
          <p:nvPr/>
        </p:nvPicPr>
        <p:blipFill>
          <a:blip r:embed="rId4"/>
          <a:stretch/>
        </p:blipFill>
        <p:spPr>
          <a:xfrm>
            <a:off x="727200" y="4128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6" name="文本框 775"/>
          <p:cNvSpPr txBox="1"/>
          <p:nvPr/>
        </p:nvSpPr>
        <p:spPr>
          <a:xfrm>
            <a:off x="1261800" y="365796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操作日志记录与审计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7" name="图片 776"/>
          <p:cNvPicPr/>
          <p:nvPr/>
        </p:nvPicPr>
        <p:blipFill>
          <a:blip r:embed="rId4"/>
          <a:stretch/>
        </p:blipFill>
        <p:spPr>
          <a:xfrm>
            <a:off x="727200" y="4429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8" name="文本框 777"/>
          <p:cNvSpPr txBox="1"/>
          <p:nvPr/>
        </p:nvSpPr>
        <p:spPr>
          <a:xfrm>
            <a:off x="927720" y="410796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记录用户的敏感操作，保存到专用日志文件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9" name="图片 778"/>
          <p:cNvPicPr/>
          <p:nvPr/>
        </p:nvPicPr>
        <p:blipFill>
          <a:blip r:embed="rId4"/>
          <a:stretch/>
        </p:blipFill>
        <p:spPr>
          <a:xfrm>
            <a:off x="727200" y="4730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0" name="文本框 779"/>
          <p:cNvSpPr txBox="1"/>
          <p:nvPr/>
        </p:nvSpPr>
        <p:spPr>
          <a:xfrm>
            <a:off x="927720" y="440892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定期进行安全审计，保障系统安全性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1" name="任意多边形: 形状 780"/>
          <p:cNvSpPr/>
          <p:nvPr/>
        </p:nvSpPr>
        <p:spPr>
          <a:xfrm>
            <a:off x="5494320" y="3392640"/>
            <a:ext cx="4667760" cy="1671840"/>
          </a:xfrm>
          <a:custGeom>
            <a:avLst/>
            <a:gdLst/>
            <a:ahLst/>
            <a:cxnLst/>
            <a:rect l="0" t="0" r="r" b="b"/>
            <a:pathLst>
              <a:path w="12966" h="4644">
                <a:moveTo>
                  <a:pt x="0" y="4458"/>
                </a:moveTo>
                <a:lnTo>
                  <a:pt x="0" y="186"/>
                </a:lnTo>
                <a:cubicBezTo>
                  <a:pt x="0" y="174"/>
                  <a:pt x="1" y="161"/>
                  <a:pt x="3" y="149"/>
                </a:cubicBezTo>
                <a:cubicBezTo>
                  <a:pt x="5" y="138"/>
                  <a:pt x="8" y="126"/>
                  <a:pt x="12" y="115"/>
                </a:cubicBezTo>
                <a:cubicBezTo>
                  <a:pt x="15" y="103"/>
                  <a:pt x="20" y="93"/>
                  <a:pt x="26" y="83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9"/>
                  <a:pt x="112" y="6"/>
                  <a:pt x="122" y="4"/>
                </a:cubicBezTo>
                <a:cubicBezTo>
                  <a:pt x="131" y="1"/>
                  <a:pt x="141" y="0"/>
                  <a:pt x="151" y="0"/>
                </a:cubicBezTo>
                <a:lnTo>
                  <a:pt x="12780" y="0"/>
                </a:lnTo>
                <a:cubicBezTo>
                  <a:pt x="12792" y="0"/>
                  <a:pt x="12804" y="1"/>
                  <a:pt x="12816" y="4"/>
                </a:cubicBezTo>
                <a:cubicBezTo>
                  <a:pt x="12828" y="6"/>
                  <a:pt x="12840" y="9"/>
                  <a:pt x="12851" y="14"/>
                </a:cubicBezTo>
                <a:cubicBezTo>
                  <a:pt x="12862" y="19"/>
                  <a:pt x="12873" y="25"/>
                  <a:pt x="12883" y="31"/>
                </a:cubicBezTo>
                <a:cubicBezTo>
                  <a:pt x="12893" y="38"/>
                  <a:pt x="12903" y="46"/>
                  <a:pt x="12911" y="54"/>
                </a:cubicBezTo>
                <a:cubicBezTo>
                  <a:pt x="12920" y="63"/>
                  <a:pt x="12927" y="72"/>
                  <a:pt x="12934" y="83"/>
                </a:cubicBezTo>
                <a:cubicBezTo>
                  <a:pt x="12941" y="93"/>
                  <a:pt x="12947" y="103"/>
                  <a:pt x="12951" y="115"/>
                </a:cubicBezTo>
                <a:cubicBezTo>
                  <a:pt x="12956" y="126"/>
                  <a:pt x="12960" y="138"/>
                  <a:pt x="12962" y="149"/>
                </a:cubicBezTo>
                <a:cubicBezTo>
                  <a:pt x="12964" y="161"/>
                  <a:pt x="12966" y="174"/>
                  <a:pt x="12966" y="186"/>
                </a:cubicBezTo>
                <a:lnTo>
                  <a:pt x="12966" y="4458"/>
                </a:lnTo>
                <a:cubicBezTo>
                  <a:pt x="12966" y="4470"/>
                  <a:pt x="12964" y="4482"/>
                  <a:pt x="12962" y="4494"/>
                </a:cubicBezTo>
                <a:cubicBezTo>
                  <a:pt x="12960" y="4506"/>
                  <a:pt x="12956" y="4518"/>
                  <a:pt x="12951" y="4529"/>
                </a:cubicBezTo>
                <a:cubicBezTo>
                  <a:pt x="12947" y="4540"/>
                  <a:pt x="12941" y="4551"/>
                  <a:pt x="12934" y="4561"/>
                </a:cubicBezTo>
                <a:cubicBezTo>
                  <a:pt x="12927" y="4571"/>
                  <a:pt x="12920" y="4581"/>
                  <a:pt x="12911" y="4589"/>
                </a:cubicBezTo>
                <a:cubicBezTo>
                  <a:pt x="12903" y="4598"/>
                  <a:pt x="12893" y="4606"/>
                  <a:pt x="12883" y="4612"/>
                </a:cubicBezTo>
                <a:cubicBezTo>
                  <a:pt x="12873" y="4619"/>
                  <a:pt x="12862" y="4625"/>
                  <a:pt x="12851" y="4629"/>
                </a:cubicBezTo>
                <a:cubicBezTo>
                  <a:pt x="12840" y="4634"/>
                  <a:pt x="12828" y="4638"/>
                  <a:pt x="12816" y="4640"/>
                </a:cubicBezTo>
                <a:cubicBezTo>
                  <a:pt x="12804" y="4642"/>
                  <a:pt x="12792" y="4644"/>
                  <a:pt x="12780" y="4644"/>
                </a:cubicBezTo>
                <a:lnTo>
                  <a:pt x="151" y="4644"/>
                </a:lnTo>
                <a:cubicBezTo>
                  <a:pt x="141" y="4644"/>
                  <a:pt x="131" y="4642"/>
                  <a:pt x="122" y="4640"/>
                </a:cubicBezTo>
                <a:cubicBezTo>
                  <a:pt x="112" y="4638"/>
                  <a:pt x="102" y="4634"/>
                  <a:pt x="93" y="4629"/>
                </a:cubicBezTo>
                <a:cubicBezTo>
                  <a:pt x="84" y="4625"/>
                  <a:pt x="75" y="4619"/>
                  <a:pt x="67" y="4612"/>
                </a:cubicBezTo>
                <a:cubicBezTo>
                  <a:pt x="59" y="4606"/>
                  <a:pt x="51" y="4598"/>
                  <a:pt x="44" y="4589"/>
                </a:cubicBezTo>
                <a:cubicBezTo>
                  <a:pt x="37" y="4581"/>
                  <a:pt x="31" y="4571"/>
                  <a:pt x="26" y="4561"/>
                </a:cubicBezTo>
                <a:cubicBezTo>
                  <a:pt x="20" y="4551"/>
                  <a:pt x="15" y="4540"/>
                  <a:pt x="12" y="4529"/>
                </a:cubicBezTo>
                <a:cubicBezTo>
                  <a:pt x="8" y="4518"/>
                  <a:pt x="5" y="4506"/>
                  <a:pt x="3" y="4494"/>
                </a:cubicBezTo>
                <a:cubicBezTo>
                  <a:pt x="1" y="4482"/>
                  <a:pt x="0" y="4470"/>
                  <a:pt x="0" y="445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2" name="任意多边形: 形状 781"/>
          <p:cNvSpPr/>
          <p:nvPr/>
        </p:nvSpPr>
        <p:spPr>
          <a:xfrm>
            <a:off x="5481720" y="3392640"/>
            <a:ext cx="67320" cy="1671840"/>
          </a:xfrm>
          <a:custGeom>
            <a:avLst/>
            <a:gdLst/>
            <a:ahLst/>
            <a:cxnLst/>
            <a:rect l="0" t="0" r="r" b="b"/>
            <a:pathLst>
              <a:path w="187" h="4644">
                <a:moveTo>
                  <a:pt x="0" y="0"/>
                </a:moveTo>
                <a:lnTo>
                  <a:pt x="187" y="0"/>
                </a:lnTo>
                <a:lnTo>
                  <a:pt x="187" y="4644"/>
                </a:lnTo>
                <a:lnTo>
                  <a:pt x="0" y="464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3" name="任意多边形: 形状 782"/>
          <p:cNvSpPr/>
          <p:nvPr/>
        </p:nvSpPr>
        <p:spPr>
          <a:xfrm>
            <a:off x="5673960" y="355968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4"/>
                  <a:pt x="1112" y="630"/>
                  <a:pt x="1105" y="666"/>
                </a:cubicBezTo>
                <a:cubicBezTo>
                  <a:pt x="1098" y="703"/>
                  <a:pt x="1087" y="738"/>
                  <a:pt x="1073" y="772"/>
                </a:cubicBezTo>
                <a:cubicBezTo>
                  <a:pt x="1059" y="805"/>
                  <a:pt x="1042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2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8" y="1087"/>
                  <a:pt x="703" y="1098"/>
                  <a:pt x="667" y="1105"/>
                </a:cubicBezTo>
                <a:cubicBezTo>
                  <a:pt x="631" y="1112"/>
                  <a:pt x="595" y="1115"/>
                  <a:pt x="558" y="1115"/>
                </a:cubicBezTo>
                <a:cubicBezTo>
                  <a:pt x="522" y="1115"/>
                  <a:pt x="485" y="1112"/>
                  <a:pt x="450" y="1105"/>
                </a:cubicBezTo>
                <a:cubicBezTo>
                  <a:pt x="414" y="1098"/>
                  <a:pt x="378" y="1087"/>
                  <a:pt x="344" y="1073"/>
                </a:cubicBezTo>
                <a:cubicBezTo>
                  <a:pt x="310" y="1059"/>
                  <a:pt x="278" y="1042"/>
                  <a:pt x="248" y="1022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4" y="837"/>
                  <a:pt x="57" y="805"/>
                  <a:pt x="43" y="772"/>
                </a:cubicBezTo>
                <a:cubicBezTo>
                  <a:pt x="29" y="738"/>
                  <a:pt x="18" y="703"/>
                  <a:pt x="11" y="666"/>
                </a:cubicBezTo>
                <a:cubicBezTo>
                  <a:pt x="4" y="630"/>
                  <a:pt x="0" y="594"/>
                  <a:pt x="0" y="557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0"/>
                  <a:pt x="74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8"/>
                  <a:pt x="217" y="114"/>
                  <a:pt x="248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8" y="29"/>
                  <a:pt x="414" y="18"/>
                  <a:pt x="450" y="11"/>
                </a:cubicBezTo>
                <a:cubicBezTo>
                  <a:pt x="485" y="4"/>
                  <a:pt x="522" y="0"/>
                  <a:pt x="558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8" y="29"/>
                  <a:pt x="771" y="43"/>
                </a:cubicBezTo>
                <a:cubicBezTo>
                  <a:pt x="805" y="57"/>
                  <a:pt x="837" y="74"/>
                  <a:pt x="868" y="94"/>
                </a:cubicBezTo>
                <a:cubicBezTo>
                  <a:pt x="898" y="114"/>
                  <a:pt x="926" y="138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8" y="413"/>
                  <a:pt x="1105" y="449"/>
                </a:cubicBezTo>
                <a:cubicBezTo>
                  <a:pt x="1112" y="485"/>
                  <a:pt x="1115" y="521"/>
                  <a:pt x="1115" y="557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84" name="图片 783"/>
          <p:cNvPicPr/>
          <p:nvPr/>
        </p:nvPicPr>
        <p:blipFill>
          <a:blip r:embed="rId7"/>
          <a:stretch/>
        </p:blipFill>
        <p:spPr>
          <a:xfrm>
            <a:off x="5774400" y="36601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5" name="文本框 784"/>
          <p:cNvSpPr txBox="1"/>
          <p:nvPr/>
        </p:nvSpPr>
        <p:spPr>
          <a:xfrm>
            <a:off x="927720" y="47098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异常操作自动报警机制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6" name="图片 785"/>
          <p:cNvPicPr/>
          <p:nvPr/>
        </p:nvPicPr>
        <p:blipFill>
          <a:blip r:embed="rId4"/>
          <a:stretch/>
        </p:blipFill>
        <p:spPr>
          <a:xfrm>
            <a:off x="5674320" y="4128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7" name="文本框 786"/>
          <p:cNvSpPr txBox="1"/>
          <p:nvPr/>
        </p:nvSpPr>
        <p:spPr>
          <a:xfrm>
            <a:off x="6208920" y="365796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异常处理与系统监控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8" name="图片 787"/>
          <p:cNvPicPr/>
          <p:nvPr/>
        </p:nvPicPr>
        <p:blipFill>
          <a:blip r:embed="rId4"/>
          <a:stretch/>
        </p:blipFill>
        <p:spPr>
          <a:xfrm>
            <a:off x="5674320" y="4429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9" name="文本框 788"/>
          <p:cNvSpPr txBox="1"/>
          <p:nvPr/>
        </p:nvSpPr>
        <p:spPr>
          <a:xfrm>
            <a:off x="5874840" y="41079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任务失败自动重试机制，确保系统稳定性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0" name="图片 789"/>
          <p:cNvPicPr/>
          <p:nvPr/>
        </p:nvPicPr>
        <p:blipFill>
          <a:blip r:embed="rId4"/>
          <a:stretch/>
        </p:blipFill>
        <p:spPr>
          <a:xfrm>
            <a:off x="5674320" y="4730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1" name="文本框 790"/>
          <p:cNvSpPr txBox="1"/>
          <p:nvPr/>
        </p:nvSpPr>
        <p:spPr>
          <a:xfrm>
            <a:off x="5874840" y="440892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系统异常自动报警通知管理员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2" name="图片 791"/>
          <p:cNvPicPr/>
          <p:nvPr/>
        </p:nvPicPr>
        <p:blipFill>
          <a:blip r:embed="rId8"/>
          <a:stretch/>
        </p:blipFill>
        <p:spPr>
          <a:xfrm>
            <a:off x="702000" y="55155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3" name="文本框 792"/>
          <p:cNvSpPr txBox="1"/>
          <p:nvPr/>
        </p:nvSpPr>
        <p:spPr>
          <a:xfrm>
            <a:off x="5874840" y="47098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实时监控系统性能与安全状态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4" name="文本框 793"/>
          <p:cNvSpPr txBox="1"/>
          <p:nvPr/>
        </p:nvSpPr>
        <p:spPr>
          <a:xfrm>
            <a:off x="977760" y="551340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合规性与隐私保护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5" name="图片 794"/>
          <p:cNvPicPr/>
          <p:nvPr/>
        </p:nvPicPr>
        <p:blipFill>
          <a:blip r:embed="rId9"/>
          <a:stretch/>
        </p:blipFill>
        <p:spPr>
          <a:xfrm>
            <a:off x="0" y="0"/>
            <a:ext cx="10696320" cy="6501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6" name="图片 795"/>
          <p:cNvPicPr/>
          <p:nvPr/>
        </p:nvPicPr>
        <p:blipFill>
          <a:blip r:embed="rId10"/>
          <a:stretch/>
        </p:blipFill>
        <p:spPr>
          <a:xfrm>
            <a:off x="0" y="0"/>
            <a:ext cx="10696320" cy="6501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7" name="任意多边形: 形状 796"/>
          <p:cNvSpPr/>
          <p:nvPr/>
        </p:nvSpPr>
        <p:spPr>
          <a:xfrm>
            <a:off x="8866440" y="676800"/>
            <a:ext cx="819000" cy="819360"/>
          </a:xfrm>
          <a:custGeom>
            <a:avLst/>
            <a:gdLst/>
            <a:ahLst/>
            <a:cxnLst/>
            <a:rect l="0" t="0" r="r" b="b"/>
            <a:pathLst>
              <a:path w="2275" h="2276" fill="none">
                <a:moveTo>
                  <a:pt x="2275" y="1137"/>
                </a:moveTo>
                <a:cubicBezTo>
                  <a:pt x="2275" y="1174"/>
                  <a:pt x="2274" y="1212"/>
                  <a:pt x="2270" y="1249"/>
                </a:cubicBezTo>
                <a:cubicBezTo>
                  <a:pt x="2266" y="1286"/>
                  <a:pt x="2261" y="1323"/>
                  <a:pt x="2254" y="1359"/>
                </a:cubicBezTo>
                <a:cubicBezTo>
                  <a:pt x="2246" y="1396"/>
                  <a:pt x="2237" y="1432"/>
                  <a:pt x="2226" y="1467"/>
                </a:cubicBezTo>
                <a:cubicBezTo>
                  <a:pt x="2216" y="1503"/>
                  <a:pt x="2203" y="1539"/>
                  <a:pt x="2189" y="1573"/>
                </a:cubicBezTo>
                <a:cubicBezTo>
                  <a:pt x="2175" y="1608"/>
                  <a:pt x="2159" y="1642"/>
                  <a:pt x="2141" y="1674"/>
                </a:cubicBezTo>
                <a:cubicBezTo>
                  <a:pt x="2124" y="1707"/>
                  <a:pt x="2104" y="1739"/>
                  <a:pt x="2084" y="1770"/>
                </a:cubicBezTo>
                <a:cubicBezTo>
                  <a:pt x="2063" y="1801"/>
                  <a:pt x="2041" y="1831"/>
                  <a:pt x="2017" y="1860"/>
                </a:cubicBezTo>
                <a:cubicBezTo>
                  <a:pt x="1994" y="1889"/>
                  <a:pt x="1969" y="1916"/>
                  <a:pt x="1942" y="1942"/>
                </a:cubicBezTo>
                <a:cubicBezTo>
                  <a:pt x="1916" y="1969"/>
                  <a:pt x="1888" y="1994"/>
                  <a:pt x="1860" y="2017"/>
                </a:cubicBezTo>
                <a:cubicBezTo>
                  <a:pt x="1831" y="2041"/>
                  <a:pt x="1801" y="2063"/>
                  <a:pt x="1770" y="2084"/>
                </a:cubicBezTo>
                <a:cubicBezTo>
                  <a:pt x="1739" y="2105"/>
                  <a:pt x="1707" y="2124"/>
                  <a:pt x="1674" y="2141"/>
                </a:cubicBezTo>
                <a:cubicBezTo>
                  <a:pt x="1641" y="2159"/>
                  <a:pt x="1608" y="2175"/>
                  <a:pt x="1573" y="2189"/>
                </a:cubicBezTo>
                <a:cubicBezTo>
                  <a:pt x="1539" y="2203"/>
                  <a:pt x="1503" y="2216"/>
                  <a:pt x="1467" y="2227"/>
                </a:cubicBezTo>
                <a:cubicBezTo>
                  <a:pt x="1432" y="2237"/>
                  <a:pt x="1395" y="2247"/>
                  <a:pt x="1359" y="2254"/>
                </a:cubicBezTo>
                <a:cubicBezTo>
                  <a:pt x="1322" y="2261"/>
                  <a:pt x="1286" y="2267"/>
                  <a:pt x="1248" y="2270"/>
                </a:cubicBezTo>
                <a:cubicBezTo>
                  <a:pt x="1211" y="2274"/>
                  <a:pt x="1174" y="2276"/>
                  <a:pt x="1137" y="2276"/>
                </a:cubicBezTo>
                <a:cubicBezTo>
                  <a:pt x="1100" y="2276"/>
                  <a:pt x="1063" y="2274"/>
                  <a:pt x="1026" y="2270"/>
                </a:cubicBezTo>
                <a:cubicBezTo>
                  <a:pt x="988" y="2267"/>
                  <a:pt x="952" y="2261"/>
                  <a:pt x="915" y="2254"/>
                </a:cubicBezTo>
                <a:cubicBezTo>
                  <a:pt x="879" y="2247"/>
                  <a:pt x="842" y="2237"/>
                  <a:pt x="807" y="2227"/>
                </a:cubicBezTo>
                <a:cubicBezTo>
                  <a:pt x="771" y="2216"/>
                  <a:pt x="736" y="2203"/>
                  <a:pt x="702" y="2189"/>
                </a:cubicBezTo>
                <a:cubicBezTo>
                  <a:pt x="667" y="2175"/>
                  <a:pt x="634" y="2159"/>
                  <a:pt x="601" y="2141"/>
                </a:cubicBezTo>
                <a:cubicBezTo>
                  <a:pt x="568" y="2124"/>
                  <a:pt x="536" y="2105"/>
                  <a:pt x="505" y="2084"/>
                </a:cubicBezTo>
                <a:cubicBezTo>
                  <a:pt x="474" y="2063"/>
                  <a:pt x="444" y="2041"/>
                  <a:pt x="415" y="2017"/>
                </a:cubicBezTo>
                <a:cubicBezTo>
                  <a:pt x="387" y="1994"/>
                  <a:pt x="359" y="1969"/>
                  <a:pt x="333" y="1942"/>
                </a:cubicBezTo>
                <a:cubicBezTo>
                  <a:pt x="306" y="1916"/>
                  <a:pt x="281" y="1889"/>
                  <a:pt x="258" y="1860"/>
                </a:cubicBezTo>
                <a:cubicBezTo>
                  <a:pt x="234" y="1831"/>
                  <a:pt x="212" y="1801"/>
                  <a:pt x="191" y="1770"/>
                </a:cubicBezTo>
                <a:cubicBezTo>
                  <a:pt x="171" y="1739"/>
                  <a:pt x="151" y="1707"/>
                  <a:pt x="134" y="1674"/>
                </a:cubicBezTo>
                <a:cubicBezTo>
                  <a:pt x="116" y="1642"/>
                  <a:pt x="100" y="1608"/>
                  <a:pt x="86" y="1573"/>
                </a:cubicBezTo>
                <a:cubicBezTo>
                  <a:pt x="72" y="1539"/>
                  <a:pt x="59" y="1503"/>
                  <a:pt x="49" y="1467"/>
                </a:cubicBezTo>
                <a:cubicBezTo>
                  <a:pt x="38" y="1432"/>
                  <a:pt x="29" y="1396"/>
                  <a:pt x="21" y="1359"/>
                </a:cubicBezTo>
                <a:cubicBezTo>
                  <a:pt x="14" y="1323"/>
                  <a:pt x="9" y="1286"/>
                  <a:pt x="5" y="1249"/>
                </a:cubicBezTo>
                <a:cubicBezTo>
                  <a:pt x="1" y="1212"/>
                  <a:pt x="0" y="1174"/>
                  <a:pt x="0" y="1137"/>
                </a:cubicBezTo>
                <a:cubicBezTo>
                  <a:pt x="0" y="1100"/>
                  <a:pt x="1" y="1063"/>
                  <a:pt x="5" y="1026"/>
                </a:cubicBezTo>
                <a:cubicBezTo>
                  <a:pt x="9" y="989"/>
                  <a:pt x="14" y="952"/>
                  <a:pt x="21" y="915"/>
                </a:cubicBezTo>
                <a:cubicBezTo>
                  <a:pt x="29" y="879"/>
                  <a:pt x="38" y="843"/>
                  <a:pt x="49" y="807"/>
                </a:cubicBezTo>
                <a:cubicBezTo>
                  <a:pt x="59" y="771"/>
                  <a:pt x="72" y="736"/>
                  <a:pt x="86" y="702"/>
                </a:cubicBezTo>
                <a:cubicBezTo>
                  <a:pt x="100" y="668"/>
                  <a:pt x="116" y="634"/>
                  <a:pt x="134" y="601"/>
                </a:cubicBezTo>
                <a:cubicBezTo>
                  <a:pt x="151" y="568"/>
                  <a:pt x="171" y="536"/>
                  <a:pt x="191" y="505"/>
                </a:cubicBezTo>
                <a:cubicBezTo>
                  <a:pt x="212" y="474"/>
                  <a:pt x="234" y="444"/>
                  <a:pt x="258" y="416"/>
                </a:cubicBezTo>
                <a:cubicBezTo>
                  <a:pt x="281" y="387"/>
                  <a:pt x="306" y="359"/>
                  <a:pt x="333" y="333"/>
                </a:cubicBezTo>
                <a:cubicBezTo>
                  <a:pt x="359" y="307"/>
                  <a:pt x="387" y="282"/>
                  <a:pt x="415" y="258"/>
                </a:cubicBezTo>
                <a:cubicBezTo>
                  <a:pt x="444" y="234"/>
                  <a:pt x="474" y="212"/>
                  <a:pt x="505" y="191"/>
                </a:cubicBezTo>
                <a:cubicBezTo>
                  <a:pt x="536" y="171"/>
                  <a:pt x="568" y="152"/>
                  <a:pt x="601" y="134"/>
                </a:cubicBezTo>
                <a:cubicBezTo>
                  <a:pt x="634" y="117"/>
                  <a:pt x="667" y="101"/>
                  <a:pt x="702" y="86"/>
                </a:cubicBezTo>
                <a:cubicBezTo>
                  <a:pt x="736" y="72"/>
                  <a:pt x="771" y="60"/>
                  <a:pt x="807" y="49"/>
                </a:cubicBezTo>
                <a:cubicBezTo>
                  <a:pt x="842" y="38"/>
                  <a:pt x="879" y="29"/>
                  <a:pt x="915" y="22"/>
                </a:cubicBezTo>
                <a:cubicBezTo>
                  <a:pt x="952" y="14"/>
                  <a:pt x="988" y="9"/>
                  <a:pt x="1026" y="5"/>
                </a:cubicBezTo>
                <a:cubicBezTo>
                  <a:pt x="1063" y="2"/>
                  <a:pt x="1100" y="0"/>
                  <a:pt x="1137" y="0"/>
                </a:cubicBezTo>
                <a:cubicBezTo>
                  <a:pt x="1174" y="0"/>
                  <a:pt x="1211" y="2"/>
                  <a:pt x="1248" y="5"/>
                </a:cubicBezTo>
                <a:cubicBezTo>
                  <a:pt x="1286" y="9"/>
                  <a:pt x="1322" y="14"/>
                  <a:pt x="1359" y="22"/>
                </a:cubicBezTo>
                <a:cubicBezTo>
                  <a:pt x="1395" y="29"/>
                  <a:pt x="1432" y="38"/>
                  <a:pt x="1467" y="49"/>
                </a:cubicBezTo>
                <a:cubicBezTo>
                  <a:pt x="1503" y="60"/>
                  <a:pt x="1539" y="72"/>
                  <a:pt x="1573" y="86"/>
                </a:cubicBezTo>
                <a:cubicBezTo>
                  <a:pt x="1608" y="101"/>
                  <a:pt x="1641" y="117"/>
                  <a:pt x="1674" y="134"/>
                </a:cubicBezTo>
                <a:cubicBezTo>
                  <a:pt x="1707" y="152"/>
                  <a:pt x="1739" y="171"/>
                  <a:pt x="1770" y="191"/>
                </a:cubicBezTo>
                <a:cubicBezTo>
                  <a:pt x="1801" y="212"/>
                  <a:pt x="1831" y="234"/>
                  <a:pt x="1860" y="258"/>
                </a:cubicBezTo>
                <a:cubicBezTo>
                  <a:pt x="1888" y="282"/>
                  <a:pt x="1916" y="307"/>
                  <a:pt x="1942" y="333"/>
                </a:cubicBezTo>
                <a:cubicBezTo>
                  <a:pt x="1969" y="359"/>
                  <a:pt x="1994" y="387"/>
                  <a:pt x="2017" y="416"/>
                </a:cubicBezTo>
                <a:cubicBezTo>
                  <a:pt x="2041" y="444"/>
                  <a:pt x="2063" y="474"/>
                  <a:pt x="2084" y="505"/>
                </a:cubicBezTo>
                <a:cubicBezTo>
                  <a:pt x="2104" y="536"/>
                  <a:pt x="2124" y="568"/>
                  <a:pt x="2141" y="601"/>
                </a:cubicBezTo>
                <a:cubicBezTo>
                  <a:pt x="2159" y="634"/>
                  <a:pt x="2175" y="668"/>
                  <a:pt x="2189" y="702"/>
                </a:cubicBezTo>
                <a:cubicBezTo>
                  <a:pt x="2203" y="736"/>
                  <a:pt x="2216" y="771"/>
                  <a:pt x="2226" y="807"/>
                </a:cubicBezTo>
                <a:cubicBezTo>
                  <a:pt x="2237" y="843"/>
                  <a:pt x="2246" y="879"/>
                  <a:pt x="2254" y="915"/>
                </a:cubicBezTo>
                <a:cubicBezTo>
                  <a:pt x="2261" y="952"/>
                  <a:pt x="2266" y="989"/>
                  <a:pt x="2270" y="1026"/>
                </a:cubicBezTo>
                <a:cubicBezTo>
                  <a:pt x="2274" y="1063"/>
                  <a:pt x="2275" y="1100"/>
                  <a:pt x="2275" y="1137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8" name="任意多边形: 形状 797"/>
          <p:cNvSpPr/>
          <p:nvPr/>
        </p:nvSpPr>
        <p:spPr>
          <a:xfrm>
            <a:off x="593280" y="4420440"/>
            <a:ext cx="1236960" cy="1237320"/>
          </a:xfrm>
          <a:custGeom>
            <a:avLst/>
            <a:gdLst/>
            <a:ahLst/>
            <a:cxnLst/>
            <a:rect l="0" t="0" r="r" b="b"/>
            <a:pathLst>
              <a:path w="3436" h="3437" fill="none">
                <a:moveTo>
                  <a:pt x="3436" y="1718"/>
                </a:moveTo>
                <a:cubicBezTo>
                  <a:pt x="3436" y="1774"/>
                  <a:pt x="3433" y="1830"/>
                  <a:pt x="3428" y="1886"/>
                </a:cubicBezTo>
                <a:cubicBezTo>
                  <a:pt x="3422" y="1942"/>
                  <a:pt x="3414" y="1998"/>
                  <a:pt x="3403" y="2053"/>
                </a:cubicBezTo>
                <a:cubicBezTo>
                  <a:pt x="3392" y="2108"/>
                  <a:pt x="3379" y="2163"/>
                  <a:pt x="3362" y="2217"/>
                </a:cubicBezTo>
                <a:cubicBezTo>
                  <a:pt x="3346" y="2270"/>
                  <a:pt x="3327" y="2323"/>
                  <a:pt x="3305" y="2375"/>
                </a:cubicBezTo>
                <a:cubicBezTo>
                  <a:pt x="3284" y="2427"/>
                  <a:pt x="3260" y="2478"/>
                  <a:pt x="3233" y="2528"/>
                </a:cubicBezTo>
                <a:cubicBezTo>
                  <a:pt x="3207" y="2577"/>
                  <a:pt x="3178" y="2626"/>
                  <a:pt x="3147" y="2672"/>
                </a:cubicBezTo>
                <a:cubicBezTo>
                  <a:pt x="3115" y="2719"/>
                  <a:pt x="3082" y="2764"/>
                  <a:pt x="3046" y="2808"/>
                </a:cubicBezTo>
                <a:cubicBezTo>
                  <a:pt x="3011" y="2851"/>
                  <a:pt x="2973" y="2893"/>
                  <a:pt x="2933" y="2933"/>
                </a:cubicBezTo>
                <a:cubicBezTo>
                  <a:pt x="2893" y="2972"/>
                  <a:pt x="2852" y="3010"/>
                  <a:pt x="2808" y="3046"/>
                </a:cubicBezTo>
                <a:cubicBezTo>
                  <a:pt x="2765" y="3082"/>
                  <a:pt x="2720" y="3115"/>
                  <a:pt x="2673" y="3146"/>
                </a:cubicBezTo>
                <a:cubicBezTo>
                  <a:pt x="2626" y="3177"/>
                  <a:pt x="2578" y="3207"/>
                  <a:pt x="2528" y="3234"/>
                </a:cubicBezTo>
                <a:cubicBezTo>
                  <a:pt x="2479" y="3260"/>
                  <a:pt x="2428" y="3284"/>
                  <a:pt x="2376" y="3306"/>
                </a:cubicBezTo>
                <a:cubicBezTo>
                  <a:pt x="2324" y="3328"/>
                  <a:pt x="2271" y="3346"/>
                  <a:pt x="2217" y="3363"/>
                </a:cubicBezTo>
                <a:cubicBezTo>
                  <a:pt x="2163" y="3379"/>
                  <a:pt x="2109" y="3393"/>
                  <a:pt x="2054" y="3404"/>
                </a:cubicBezTo>
                <a:cubicBezTo>
                  <a:pt x="1998" y="3415"/>
                  <a:pt x="1943" y="3423"/>
                  <a:pt x="1887" y="3428"/>
                </a:cubicBezTo>
                <a:cubicBezTo>
                  <a:pt x="1831" y="3434"/>
                  <a:pt x="1775" y="3437"/>
                  <a:pt x="1718" y="3437"/>
                </a:cubicBezTo>
                <a:cubicBezTo>
                  <a:pt x="1662" y="3437"/>
                  <a:pt x="1606" y="3434"/>
                  <a:pt x="1550" y="3428"/>
                </a:cubicBezTo>
                <a:cubicBezTo>
                  <a:pt x="1494" y="3423"/>
                  <a:pt x="1438" y="3415"/>
                  <a:pt x="1383" y="3404"/>
                </a:cubicBezTo>
                <a:cubicBezTo>
                  <a:pt x="1328" y="3393"/>
                  <a:pt x="1274" y="3379"/>
                  <a:pt x="1220" y="3363"/>
                </a:cubicBezTo>
                <a:cubicBezTo>
                  <a:pt x="1166" y="3346"/>
                  <a:pt x="1113" y="3328"/>
                  <a:pt x="1061" y="3306"/>
                </a:cubicBezTo>
                <a:cubicBezTo>
                  <a:pt x="1009" y="3284"/>
                  <a:pt x="958" y="3260"/>
                  <a:pt x="909" y="3234"/>
                </a:cubicBezTo>
                <a:cubicBezTo>
                  <a:pt x="859" y="3207"/>
                  <a:pt x="811" y="3177"/>
                  <a:pt x="764" y="3146"/>
                </a:cubicBezTo>
                <a:cubicBezTo>
                  <a:pt x="717" y="3115"/>
                  <a:pt x="672" y="3082"/>
                  <a:pt x="629" y="3046"/>
                </a:cubicBezTo>
                <a:cubicBezTo>
                  <a:pt x="585" y="3010"/>
                  <a:pt x="544" y="2972"/>
                  <a:pt x="504" y="2933"/>
                </a:cubicBezTo>
                <a:cubicBezTo>
                  <a:pt x="464" y="2893"/>
                  <a:pt x="426" y="2851"/>
                  <a:pt x="391" y="2808"/>
                </a:cubicBezTo>
                <a:cubicBezTo>
                  <a:pt x="355" y="2764"/>
                  <a:pt x="321" y="2719"/>
                  <a:pt x="290" y="2672"/>
                </a:cubicBezTo>
                <a:cubicBezTo>
                  <a:pt x="259" y="2626"/>
                  <a:pt x="230" y="2577"/>
                  <a:pt x="203" y="2528"/>
                </a:cubicBezTo>
                <a:cubicBezTo>
                  <a:pt x="177" y="2478"/>
                  <a:pt x="153" y="2427"/>
                  <a:pt x="131" y="2375"/>
                </a:cubicBezTo>
                <a:cubicBezTo>
                  <a:pt x="110" y="2323"/>
                  <a:pt x="91" y="2270"/>
                  <a:pt x="75" y="2217"/>
                </a:cubicBezTo>
                <a:cubicBezTo>
                  <a:pt x="57" y="2163"/>
                  <a:pt x="44" y="2108"/>
                  <a:pt x="33" y="2053"/>
                </a:cubicBezTo>
                <a:cubicBezTo>
                  <a:pt x="22" y="1998"/>
                  <a:pt x="13" y="1942"/>
                  <a:pt x="8" y="1886"/>
                </a:cubicBezTo>
                <a:cubicBezTo>
                  <a:pt x="2" y="1830"/>
                  <a:pt x="0" y="1774"/>
                  <a:pt x="0" y="1718"/>
                </a:cubicBezTo>
                <a:cubicBezTo>
                  <a:pt x="0" y="1662"/>
                  <a:pt x="2" y="1606"/>
                  <a:pt x="8" y="1550"/>
                </a:cubicBezTo>
                <a:cubicBezTo>
                  <a:pt x="13" y="1494"/>
                  <a:pt x="22" y="1438"/>
                  <a:pt x="33" y="1383"/>
                </a:cubicBezTo>
                <a:cubicBezTo>
                  <a:pt x="44" y="1328"/>
                  <a:pt x="57" y="1273"/>
                  <a:pt x="75" y="1219"/>
                </a:cubicBezTo>
                <a:cubicBezTo>
                  <a:pt x="91" y="1165"/>
                  <a:pt x="110" y="1113"/>
                  <a:pt x="131" y="1061"/>
                </a:cubicBezTo>
                <a:cubicBezTo>
                  <a:pt x="153" y="1009"/>
                  <a:pt x="177" y="958"/>
                  <a:pt x="203" y="908"/>
                </a:cubicBezTo>
                <a:cubicBezTo>
                  <a:pt x="230" y="859"/>
                  <a:pt x="259" y="810"/>
                  <a:pt x="290" y="764"/>
                </a:cubicBezTo>
                <a:cubicBezTo>
                  <a:pt x="321" y="717"/>
                  <a:pt x="355" y="672"/>
                  <a:pt x="391" y="628"/>
                </a:cubicBezTo>
                <a:cubicBezTo>
                  <a:pt x="426" y="585"/>
                  <a:pt x="464" y="543"/>
                  <a:pt x="504" y="503"/>
                </a:cubicBezTo>
                <a:cubicBezTo>
                  <a:pt x="544" y="464"/>
                  <a:pt x="585" y="426"/>
                  <a:pt x="629" y="390"/>
                </a:cubicBezTo>
                <a:cubicBezTo>
                  <a:pt x="672" y="354"/>
                  <a:pt x="717" y="321"/>
                  <a:pt x="764" y="290"/>
                </a:cubicBezTo>
                <a:cubicBezTo>
                  <a:pt x="811" y="258"/>
                  <a:pt x="859" y="230"/>
                  <a:pt x="909" y="203"/>
                </a:cubicBezTo>
                <a:cubicBezTo>
                  <a:pt x="958" y="177"/>
                  <a:pt x="1009" y="152"/>
                  <a:pt x="1061" y="131"/>
                </a:cubicBezTo>
                <a:cubicBezTo>
                  <a:pt x="1113" y="109"/>
                  <a:pt x="1166" y="91"/>
                  <a:pt x="1220" y="74"/>
                </a:cubicBezTo>
                <a:cubicBezTo>
                  <a:pt x="1274" y="58"/>
                  <a:pt x="1328" y="44"/>
                  <a:pt x="1383" y="33"/>
                </a:cubicBezTo>
                <a:cubicBezTo>
                  <a:pt x="1438" y="22"/>
                  <a:pt x="1494" y="14"/>
                  <a:pt x="1550" y="8"/>
                </a:cubicBezTo>
                <a:cubicBezTo>
                  <a:pt x="1606" y="3"/>
                  <a:pt x="1662" y="0"/>
                  <a:pt x="1718" y="0"/>
                </a:cubicBezTo>
                <a:cubicBezTo>
                  <a:pt x="1775" y="0"/>
                  <a:pt x="1831" y="3"/>
                  <a:pt x="1887" y="8"/>
                </a:cubicBezTo>
                <a:cubicBezTo>
                  <a:pt x="1943" y="14"/>
                  <a:pt x="1998" y="22"/>
                  <a:pt x="2054" y="33"/>
                </a:cubicBezTo>
                <a:cubicBezTo>
                  <a:pt x="2109" y="44"/>
                  <a:pt x="2163" y="58"/>
                  <a:pt x="2217" y="74"/>
                </a:cubicBezTo>
                <a:cubicBezTo>
                  <a:pt x="2271" y="91"/>
                  <a:pt x="2324" y="109"/>
                  <a:pt x="2376" y="131"/>
                </a:cubicBezTo>
                <a:cubicBezTo>
                  <a:pt x="2428" y="152"/>
                  <a:pt x="2479" y="177"/>
                  <a:pt x="2528" y="203"/>
                </a:cubicBezTo>
                <a:cubicBezTo>
                  <a:pt x="2578" y="230"/>
                  <a:pt x="2626" y="258"/>
                  <a:pt x="2673" y="290"/>
                </a:cubicBezTo>
                <a:cubicBezTo>
                  <a:pt x="2720" y="321"/>
                  <a:pt x="2765" y="354"/>
                  <a:pt x="2808" y="390"/>
                </a:cubicBezTo>
                <a:cubicBezTo>
                  <a:pt x="2852" y="426"/>
                  <a:pt x="2893" y="464"/>
                  <a:pt x="2933" y="503"/>
                </a:cubicBezTo>
                <a:cubicBezTo>
                  <a:pt x="2973" y="543"/>
                  <a:pt x="3011" y="585"/>
                  <a:pt x="3046" y="628"/>
                </a:cubicBezTo>
                <a:cubicBezTo>
                  <a:pt x="3082" y="672"/>
                  <a:pt x="3115" y="717"/>
                  <a:pt x="3147" y="764"/>
                </a:cubicBezTo>
                <a:cubicBezTo>
                  <a:pt x="3178" y="810"/>
                  <a:pt x="3207" y="859"/>
                  <a:pt x="3233" y="908"/>
                </a:cubicBezTo>
                <a:cubicBezTo>
                  <a:pt x="3260" y="958"/>
                  <a:pt x="3284" y="1009"/>
                  <a:pt x="3305" y="1061"/>
                </a:cubicBezTo>
                <a:cubicBezTo>
                  <a:pt x="3327" y="1113"/>
                  <a:pt x="3346" y="1165"/>
                  <a:pt x="3362" y="1219"/>
                </a:cubicBezTo>
                <a:cubicBezTo>
                  <a:pt x="3379" y="1273"/>
                  <a:pt x="3392" y="1328"/>
                  <a:pt x="3403" y="1383"/>
                </a:cubicBezTo>
                <a:cubicBezTo>
                  <a:pt x="3414" y="1438"/>
                  <a:pt x="3422" y="1494"/>
                  <a:pt x="3428" y="1550"/>
                </a:cubicBezTo>
                <a:cubicBezTo>
                  <a:pt x="3433" y="1606"/>
                  <a:pt x="3436" y="1662"/>
                  <a:pt x="3436" y="171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9" name="图片 798"/>
          <p:cNvPicPr/>
          <p:nvPr/>
        </p:nvPicPr>
        <p:blipFill>
          <a:blip r:embed="rId11"/>
          <a:stretch/>
        </p:blipFill>
        <p:spPr>
          <a:xfrm>
            <a:off x="10086480" y="6200640"/>
            <a:ext cx="408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0" name="文本框 799"/>
          <p:cNvSpPr txBox="1"/>
          <p:nvPr/>
        </p:nvSpPr>
        <p:spPr>
          <a:xfrm>
            <a:off x="702000" y="5812920"/>
            <a:ext cx="6438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系统设计符合相关数据保护法规，确保面试数据和候选人信息的隐私安全，保障招聘流程的公平性和透明度。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1" name="图片 800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2" name="任意多边形: 形状 801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3" name="文本框 802"/>
          <p:cNvSpPr txBox="1"/>
          <p:nvPr/>
        </p:nvSpPr>
        <p:spPr>
          <a:xfrm>
            <a:off x="534960" y="31212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智能面试助手的应用价值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4" name="文本框 803"/>
          <p:cNvSpPr txBox="1"/>
          <p:nvPr/>
        </p:nvSpPr>
        <p:spPr>
          <a:xfrm>
            <a:off x="534960" y="103392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智能面试助手通过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5" name="文本框 804"/>
          <p:cNvSpPr txBox="1"/>
          <p:nvPr/>
        </p:nvSpPr>
        <p:spPr>
          <a:xfrm>
            <a:off x="1872000" y="104004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AI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6" name="任意多边形: 形状 805"/>
          <p:cNvSpPr/>
          <p:nvPr/>
        </p:nvSpPr>
        <p:spPr>
          <a:xfrm>
            <a:off x="547200" y="1520640"/>
            <a:ext cx="3063240" cy="1671840"/>
          </a:xfrm>
          <a:custGeom>
            <a:avLst/>
            <a:gdLst/>
            <a:ahLst/>
            <a:cxnLst/>
            <a:rect l="0" t="0" r="r" b="b"/>
            <a:pathLst>
              <a:path w="8509" h="4644">
                <a:moveTo>
                  <a:pt x="0" y="4458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8323" y="0"/>
                </a:lnTo>
                <a:cubicBezTo>
                  <a:pt x="8335" y="0"/>
                  <a:pt x="8347" y="1"/>
                  <a:pt x="8359" y="4"/>
                </a:cubicBezTo>
                <a:cubicBezTo>
                  <a:pt x="8371" y="6"/>
                  <a:pt x="8383" y="10"/>
                  <a:pt x="8394" y="14"/>
                </a:cubicBezTo>
                <a:cubicBezTo>
                  <a:pt x="8405" y="19"/>
                  <a:pt x="8416" y="25"/>
                  <a:pt x="8426" y="32"/>
                </a:cubicBezTo>
                <a:cubicBezTo>
                  <a:pt x="8436" y="38"/>
                  <a:pt x="8446" y="46"/>
                  <a:pt x="8454" y="55"/>
                </a:cubicBezTo>
                <a:cubicBezTo>
                  <a:pt x="8463" y="63"/>
                  <a:pt x="8470" y="73"/>
                  <a:pt x="8477" y="83"/>
                </a:cubicBezTo>
                <a:cubicBezTo>
                  <a:pt x="8484" y="93"/>
                  <a:pt x="8490" y="104"/>
                  <a:pt x="8494" y="115"/>
                </a:cubicBezTo>
                <a:cubicBezTo>
                  <a:pt x="8499" y="126"/>
                  <a:pt x="8503" y="138"/>
                  <a:pt x="8505" y="150"/>
                </a:cubicBezTo>
                <a:cubicBezTo>
                  <a:pt x="8507" y="162"/>
                  <a:pt x="8509" y="174"/>
                  <a:pt x="8509" y="186"/>
                </a:cubicBezTo>
                <a:lnTo>
                  <a:pt x="8509" y="4458"/>
                </a:lnTo>
                <a:cubicBezTo>
                  <a:pt x="8509" y="4470"/>
                  <a:pt x="8507" y="4482"/>
                  <a:pt x="8505" y="4494"/>
                </a:cubicBezTo>
                <a:cubicBezTo>
                  <a:pt x="8503" y="4506"/>
                  <a:pt x="8499" y="4518"/>
                  <a:pt x="8494" y="4529"/>
                </a:cubicBezTo>
                <a:cubicBezTo>
                  <a:pt x="8490" y="4541"/>
                  <a:pt x="8484" y="4551"/>
                  <a:pt x="8477" y="4561"/>
                </a:cubicBezTo>
                <a:cubicBezTo>
                  <a:pt x="8470" y="4571"/>
                  <a:pt x="8463" y="4581"/>
                  <a:pt x="8454" y="4589"/>
                </a:cubicBezTo>
                <a:cubicBezTo>
                  <a:pt x="8446" y="4598"/>
                  <a:pt x="8436" y="4606"/>
                  <a:pt x="8426" y="4613"/>
                </a:cubicBezTo>
                <a:cubicBezTo>
                  <a:pt x="8416" y="4619"/>
                  <a:pt x="8405" y="4625"/>
                  <a:pt x="8394" y="4630"/>
                </a:cubicBezTo>
                <a:cubicBezTo>
                  <a:pt x="8383" y="4634"/>
                  <a:pt x="8371" y="4638"/>
                  <a:pt x="8359" y="4640"/>
                </a:cubicBezTo>
                <a:cubicBezTo>
                  <a:pt x="8347" y="4643"/>
                  <a:pt x="8335" y="4644"/>
                  <a:pt x="8323" y="4644"/>
                </a:cubicBezTo>
                <a:lnTo>
                  <a:pt x="151" y="4644"/>
                </a:lnTo>
                <a:cubicBezTo>
                  <a:pt x="141" y="4644"/>
                  <a:pt x="131" y="4643"/>
                  <a:pt x="121" y="4640"/>
                </a:cubicBezTo>
                <a:cubicBezTo>
                  <a:pt x="112" y="4638"/>
                  <a:pt x="102" y="4634"/>
                  <a:pt x="93" y="4630"/>
                </a:cubicBezTo>
                <a:cubicBezTo>
                  <a:pt x="84" y="4625"/>
                  <a:pt x="75" y="4619"/>
                  <a:pt x="67" y="4613"/>
                </a:cubicBezTo>
                <a:cubicBezTo>
                  <a:pt x="59" y="4606"/>
                  <a:pt x="51" y="4598"/>
                  <a:pt x="44" y="4589"/>
                </a:cubicBezTo>
                <a:cubicBezTo>
                  <a:pt x="37" y="4581"/>
                  <a:pt x="31" y="4571"/>
                  <a:pt x="25" y="4561"/>
                </a:cubicBezTo>
                <a:cubicBezTo>
                  <a:pt x="20" y="4551"/>
                  <a:pt x="15" y="4541"/>
                  <a:pt x="11" y="4529"/>
                </a:cubicBezTo>
                <a:cubicBezTo>
                  <a:pt x="8" y="4518"/>
                  <a:pt x="5" y="4506"/>
                  <a:pt x="3" y="4494"/>
                </a:cubicBezTo>
                <a:cubicBezTo>
                  <a:pt x="1" y="4482"/>
                  <a:pt x="0" y="4470"/>
                  <a:pt x="0" y="445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7" name="任意多边形: 形状 806"/>
          <p:cNvSpPr/>
          <p:nvPr/>
        </p:nvSpPr>
        <p:spPr>
          <a:xfrm>
            <a:off x="534600" y="1520640"/>
            <a:ext cx="67320" cy="1671840"/>
          </a:xfrm>
          <a:custGeom>
            <a:avLst/>
            <a:gdLst/>
            <a:ahLst/>
            <a:cxnLst/>
            <a:rect l="0" t="0" r="r" b="b"/>
            <a:pathLst>
              <a:path w="187" h="4644">
                <a:moveTo>
                  <a:pt x="0" y="0"/>
                </a:moveTo>
                <a:lnTo>
                  <a:pt x="187" y="0"/>
                </a:lnTo>
                <a:lnTo>
                  <a:pt x="187" y="4644"/>
                </a:lnTo>
                <a:lnTo>
                  <a:pt x="0" y="464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任意多边形: 形状 807"/>
          <p:cNvSpPr/>
          <p:nvPr/>
        </p:nvSpPr>
        <p:spPr>
          <a:xfrm>
            <a:off x="726840" y="168804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4"/>
                  <a:pt x="1112" y="630"/>
                  <a:pt x="1105" y="666"/>
                </a:cubicBezTo>
                <a:cubicBezTo>
                  <a:pt x="1097" y="702"/>
                  <a:pt x="1087" y="737"/>
                  <a:pt x="1073" y="771"/>
                </a:cubicBezTo>
                <a:cubicBezTo>
                  <a:pt x="1059" y="805"/>
                  <a:pt x="1042" y="837"/>
                  <a:pt x="1021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7"/>
                  <a:pt x="898" y="1001"/>
                  <a:pt x="868" y="1021"/>
                </a:cubicBezTo>
                <a:cubicBezTo>
                  <a:pt x="837" y="1041"/>
                  <a:pt x="805" y="1058"/>
                  <a:pt x="771" y="1072"/>
                </a:cubicBezTo>
                <a:cubicBezTo>
                  <a:pt x="737" y="1086"/>
                  <a:pt x="702" y="1097"/>
                  <a:pt x="666" y="1104"/>
                </a:cubicBezTo>
                <a:cubicBezTo>
                  <a:pt x="630" y="1111"/>
                  <a:pt x="594" y="1115"/>
                  <a:pt x="557" y="1115"/>
                </a:cubicBezTo>
                <a:cubicBezTo>
                  <a:pt x="521" y="1115"/>
                  <a:pt x="484" y="1111"/>
                  <a:pt x="448" y="1104"/>
                </a:cubicBezTo>
                <a:cubicBezTo>
                  <a:pt x="413" y="1097"/>
                  <a:pt x="378" y="1086"/>
                  <a:pt x="344" y="1072"/>
                </a:cubicBezTo>
                <a:cubicBezTo>
                  <a:pt x="310" y="1058"/>
                  <a:pt x="278" y="1041"/>
                  <a:pt x="248" y="1021"/>
                </a:cubicBezTo>
                <a:cubicBezTo>
                  <a:pt x="217" y="1001"/>
                  <a:pt x="189" y="977"/>
                  <a:pt x="163" y="952"/>
                </a:cubicBezTo>
                <a:cubicBezTo>
                  <a:pt x="137" y="926"/>
                  <a:pt x="114" y="898"/>
                  <a:pt x="94" y="867"/>
                </a:cubicBezTo>
                <a:cubicBezTo>
                  <a:pt x="74" y="837"/>
                  <a:pt x="56" y="805"/>
                  <a:pt x="42" y="771"/>
                </a:cubicBezTo>
                <a:cubicBezTo>
                  <a:pt x="28" y="737"/>
                  <a:pt x="18" y="702"/>
                  <a:pt x="11" y="666"/>
                </a:cubicBezTo>
                <a:cubicBezTo>
                  <a:pt x="4" y="630"/>
                  <a:pt x="0" y="594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4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3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7"/>
                  <a:pt x="448" y="10"/>
                </a:cubicBezTo>
                <a:cubicBezTo>
                  <a:pt x="484" y="3"/>
                  <a:pt x="521" y="0"/>
                  <a:pt x="557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7"/>
                  <a:pt x="737" y="28"/>
                  <a:pt x="771" y="42"/>
                </a:cubicBezTo>
                <a:cubicBezTo>
                  <a:pt x="805" y="56"/>
                  <a:pt x="837" y="73"/>
                  <a:pt x="868" y="93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7" y="413"/>
                  <a:pt x="1105" y="449"/>
                </a:cubicBezTo>
                <a:cubicBezTo>
                  <a:pt x="1112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9" name="图片 808"/>
          <p:cNvPicPr/>
          <p:nvPr/>
        </p:nvPicPr>
        <p:blipFill>
          <a:blip r:embed="rId3"/>
          <a:stretch/>
        </p:blipFill>
        <p:spPr>
          <a:xfrm>
            <a:off x="819000" y="17884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0" name="文本框 809"/>
          <p:cNvSpPr txBox="1"/>
          <p:nvPr/>
        </p:nvSpPr>
        <p:spPr>
          <a:xfrm>
            <a:off x="2035440" y="1033920"/>
            <a:ext cx="65386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技术与招聘流程的深度融合，为企业带来显著价值，实现招聘全流程的智能化与数据化。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1" name="图片 810"/>
          <p:cNvPicPr/>
          <p:nvPr/>
        </p:nvPicPr>
        <p:blipFill>
          <a:blip r:embed="rId4"/>
          <a:stretch/>
        </p:blipFill>
        <p:spPr>
          <a:xfrm>
            <a:off x="727200" y="22564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2" name="文本框 811"/>
          <p:cNvSpPr txBox="1"/>
          <p:nvPr/>
        </p:nvSpPr>
        <p:spPr>
          <a:xfrm>
            <a:off x="1228320" y="17622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提升招聘效率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3" name="图片 812"/>
          <p:cNvPicPr/>
          <p:nvPr/>
        </p:nvPicPr>
        <p:blipFill>
          <a:blip r:embed="rId4"/>
          <a:stretch/>
        </p:blipFill>
        <p:spPr>
          <a:xfrm>
            <a:off x="727200" y="2557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4" name="文本框 813"/>
          <p:cNvSpPr txBox="1"/>
          <p:nvPr/>
        </p:nvSpPr>
        <p:spPr>
          <a:xfrm>
            <a:off x="927720" y="22363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自动化简历解析与筛选，减少人工干预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5" name="图片 814"/>
          <p:cNvPicPr/>
          <p:nvPr/>
        </p:nvPicPr>
        <p:blipFill>
          <a:blip r:embed="rId4"/>
          <a:stretch/>
        </p:blipFill>
        <p:spPr>
          <a:xfrm>
            <a:off x="727200" y="2858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6" name="文本框 815"/>
          <p:cNvSpPr txBox="1"/>
          <p:nvPr/>
        </p:nvSpPr>
        <p:spPr>
          <a:xfrm>
            <a:off x="927720" y="253692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面试安排自动化，避免人工操作错误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7" name="任意多边形: 形状 816"/>
          <p:cNvSpPr/>
          <p:nvPr/>
        </p:nvSpPr>
        <p:spPr>
          <a:xfrm>
            <a:off x="3822840" y="1520640"/>
            <a:ext cx="3063240" cy="1671840"/>
          </a:xfrm>
          <a:custGeom>
            <a:avLst/>
            <a:gdLst/>
            <a:ahLst/>
            <a:cxnLst/>
            <a:rect l="0" t="0" r="r" b="b"/>
            <a:pathLst>
              <a:path w="8509" h="4644">
                <a:moveTo>
                  <a:pt x="0" y="4458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2" y="115"/>
                </a:cubicBezTo>
                <a:cubicBezTo>
                  <a:pt x="16" y="104"/>
                  <a:pt x="20" y="93"/>
                  <a:pt x="26" y="83"/>
                </a:cubicBezTo>
                <a:cubicBezTo>
                  <a:pt x="31" y="73"/>
                  <a:pt x="38" y="63"/>
                  <a:pt x="45" y="55"/>
                </a:cubicBezTo>
                <a:cubicBezTo>
                  <a:pt x="52" y="46"/>
                  <a:pt x="59" y="38"/>
                  <a:pt x="68" y="32"/>
                </a:cubicBezTo>
                <a:cubicBezTo>
                  <a:pt x="76" y="25"/>
                  <a:pt x="84" y="19"/>
                  <a:pt x="94" y="14"/>
                </a:cubicBezTo>
                <a:cubicBezTo>
                  <a:pt x="103" y="10"/>
                  <a:pt x="112" y="6"/>
                  <a:pt x="122" y="4"/>
                </a:cubicBezTo>
                <a:cubicBezTo>
                  <a:pt x="132" y="1"/>
                  <a:pt x="141" y="0"/>
                  <a:pt x="151" y="0"/>
                </a:cubicBezTo>
                <a:lnTo>
                  <a:pt x="8323" y="0"/>
                </a:lnTo>
                <a:cubicBezTo>
                  <a:pt x="8336" y="0"/>
                  <a:pt x="8348" y="1"/>
                  <a:pt x="8360" y="4"/>
                </a:cubicBezTo>
                <a:cubicBezTo>
                  <a:pt x="8372" y="6"/>
                  <a:pt x="8383" y="10"/>
                  <a:pt x="8394" y="14"/>
                </a:cubicBezTo>
                <a:cubicBezTo>
                  <a:pt x="8406" y="19"/>
                  <a:pt x="8416" y="25"/>
                  <a:pt x="8427" y="32"/>
                </a:cubicBezTo>
                <a:cubicBezTo>
                  <a:pt x="8437" y="38"/>
                  <a:pt x="8446" y="46"/>
                  <a:pt x="8455" y="55"/>
                </a:cubicBezTo>
                <a:cubicBezTo>
                  <a:pt x="8463" y="63"/>
                  <a:pt x="8471" y="73"/>
                  <a:pt x="8478" y="83"/>
                </a:cubicBezTo>
                <a:cubicBezTo>
                  <a:pt x="8485" y="93"/>
                  <a:pt x="8490" y="104"/>
                  <a:pt x="8495" y="115"/>
                </a:cubicBezTo>
                <a:cubicBezTo>
                  <a:pt x="8500" y="126"/>
                  <a:pt x="8503" y="138"/>
                  <a:pt x="8505" y="150"/>
                </a:cubicBezTo>
                <a:cubicBezTo>
                  <a:pt x="8508" y="162"/>
                  <a:pt x="8509" y="174"/>
                  <a:pt x="8509" y="186"/>
                </a:cubicBezTo>
                <a:lnTo>
                  <a:pt x="8509" y="4458"/>
                </a:lnTo>
                <a:cubicBezTo>
                  <a:pt x="8509" y="4470"/>
                  <a:pt x="8508" y="4482"/>
                  <a:pt x="8505" y="4494"/>
                </a:cubicBezTo>
                <a:cubicBezTo>
                  <a:pt x="8503" y="4506"/>
                  <a:pt x="8500" y="4518"/>
                  <a:pt x="8495" y="4529"/>
                </a:cubicBezTo>
                <a:cubicBezTo>
                  <a:pt x="8490" y="4541"/>
                  <a:pt x="8485" y="4551"/>
                  <a:pt x="8478" y="4561"/>
                </a:cubicBezTo>
                <a:cubicBezTo>
                  <a:pt x="8471" y="4571"/>
                  <a:pt x="8463" y="4581"/>
                  <a:pt x="8455" y="4589"/>
                </a:cubicBezTo>
                <a:cubicBezTo>
                  <a:pt x="8446" y="4598"/>
                  <a:pt x="8437" y="4606"/>
                  <a:pt x="8427" y="4613"/>
                </a:cubicBezTo>
                <a:cubicBezTo>
                  <a:pt x="8416" y="4619"/>
                  <a:pt x="8406" y="4625"/>
                  <a:pt x="8394" y="4630"/>
                </a:cubicBezTo>
                <a:cubicBezTo>
                  <a:pt x="8383" y="4634"/>
                  <a:pt x="8372" y="4638"/>
                  <a:pt x="8360" y="4640"/>
                </a:cubicBezTo>
                <a:cubicBezTo>
                  <a:pt x="8348" y="4643"/>
                  <a:pt x="8336" y="4644"/>
                  <a:pt x="8323" y="4644"/>
                </a:cubicBezTo>
                <a:lnTo>
                  <a:pt x="151" y="4644"/>
                </a:lnTo>
                <a:cubicBezTo>
                  <a:pt x="141" y="4644"/>
                  <a:pt x="132" y="4643"/>
                  <a:pt x="122" y="4640"/>
                </a:cubicBezTo>
                <a:cubicBezTo>
                  <a:pt x="112" y="4638"/>
                  <a:pt x="103" y="4634"/>
                  <a:pt x="94" y="4630"/>
                </a:cubicBezTo>
                <a:cubicBezTo>
                  <a:pt x="84" y="4625"/>
                  <a:pt x="76" y="4619"/>
                  <a:pt x="68" y="4613"/>
                </a:cubicBezTo>
                <a:cubicBezTo>
                  <a:pt x="59" y="4606"/>
                  <a:pt x="52" y="4598"/>
                  <a:pt x="45" y="4589"/>
                </a:cubicBezTo>
                <a:cubicBezTo>
                  <a:pt x="38" y="4581"/>
                  <a:pt x="31" y="4571"/>
                  <a:pt x="26" y="4561"/>
                </a:cubicBezTo>
                <a:cubicBezTo>
                  <a:pt x="20" y="4551"/>
                  <a:pt x="16" y="4541"/>
                  <a:pt x="12" y="4529"/>
                </a:cubicBezTo>
                <a:cubicBezTo>
                  <a:pt x="8" y="4518"/>
                  <a:pt x="5" y="4506"/>
                  <a:pt x="3" y="4494"/>
                </a:cubicBezTo>
                <a:cubicBezTo>
                  <a:pt x="1" y="4482"/>
                  <a:pt x="0" y="4470"/>
                  <a:pt x="0" y="445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任意多边形: 形状 817"/>
          <p:cNvSpPr/>
          <p:nvPr/>
        </p:nvSpPr>
        <p:spPr>
          <a:xfrm>
            <a:off x="3810600" y="1520640"/>
            <a:ext cx="66960" cy="1671840"/>
          </a:xfrm>
          <a:custGeom>
            <a:avLst/>
            <a:gdLst/>
            <a:ahLst/>
            <a:cxnLst/>
            <a:rect l="0" t="0" r="r" b="b"/>
            <a:pathLst>
              <a:path w="186" h="4644">
                <a:moveTo>
                  <a:pt x="142" y="14"/>
                </a:moveTo>
                <a:cubicBezTo>
                  <a:pt x="128" y="24"/>
                  <a:pt x="115" y="37"/>
                  <a:pt x="104" y="55"/>
                </a:cubicBezTo>
                <a:cubicBezTo>
                  <a:pt x="93" y="72"/>
                  <a:pt x="85" y="92"/>
                  <a:pt x="79" y="115"/>
                </a:cubicBezTo>
                <a:cubicBezTo>
                  <a:pt x="73" y="138"/>
                  <a:pt x="70" y="161"/>
                  <a:pt x="70" y="186"/>
                </a:cubicBezTo>
                <a:lnTo>
                  <a:pt x="70" y="4458"/>
                </a:lnTo>
                <a:cubicBezTo>
                  <a:pt x="70" y="4483"/>
                  <a:pt x="73" y="4506"/>
                  <a:pt x="79" y="4529"/>
                </a:cubicBezTo>
                <a:cubicBezTo>
                  <a:pt x="85" y="4552"/>
                  <a:pt x="93" y="4572"/>
                  <a:pt x="104" y="4589"/>
                </a:cubicBezTo>
                <a:cubicBezTo>
                  <a:pt x="115" y="4607"/>
                  <a:pt x="128" y="4620"/>
                  <a:pt x="142" y="4630"/>
                </a:cubicBezTo>
                <a:cubicBezTo>
                  <a:pt x="156" y="4639"/>
                  <a:pt x="171" y="4644"/>
                  <a:pt x="186" y="4644"/>
                </a:cubicBezTo>
                <a:cubicBezTo>
                  <a:pt x="162" y="4644"/>
                  <a:pt x="138" y="4639"/>
                  <a:pt x="115" y="4630"/>
                </a:cubicBezTo>
                <a:cubicBezTo>
                  <a:pt x="93" y="4620"/>
                  <a:pt x="72" y="4607"/>
                  <a:pt x="55" y="4589"/>
                </a:cubicBezTo>
                <a:cubicBezTo>
                  <a:pt x="37" y="4572"/>
                  <a:pt x="23" y="4552"/>
                  <a:pt x="14" y="4529"/>
                </a:cubicBezTo>
                <a:cubicBezTo>
                  <a:pt x="4" y="4506"/>
                  <a:pt x="0" y="4483"/>
                  <a:pt x="0" y="4458"/>
                </a:cubicBez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5" y="55"/>
                </a:cubicBezTo>
                <a:cubicBezTo>
                  <a:pt x="72" y="37"/>
                  <a:pt x="93" y="24"/>
                  <a:pt x="115" y="14"/>
                </a:cubicBezTo>
                <a:cubicBezTo>
                  <a:pt x="138" y="5"/>
                  <a:pt x="162" y="0"/>
                  <a:pt x="186" y="0"/>
                </a:cubicBezTo>
                <a:cubicBezTo>
                  <a:pt x="171" y="0"/>
                  <a:pt x="156" y="5"/>
                  <a:pt x="142" y="14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任意多边形: 形状 818"/>
          <p:cNvSpPr/>
          <p:nvPr/>
        </p:nvSpPr>
        <p:spPr>
          <a:xfrm>
            <a:off x="4002840" y="168804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4"/>
                  <a:pt x="1111" y="630"/>
                  <a:pt x="1104" y="666"/>
                </a:cubicBezTo>
                <a:cubicBezTo>
                  <a:pt x="1097" y="702"/>
                  <a:pt x="1086" y="737"/>
                  <a:pt x="1072" y="771"/>
                </a:cubicBezTo>
                <a:cubicBezTo>
                  <a:pt x="1058" y="805"/>
                  <a:pt x="1041" y="837"/>
                  <a:pt x="1021" y="867"/>
                </a:cubicBezTo>
                <a:cubicBezTo>
                  <a:pt x="1001" y="898"/>
                  <a:pt x="977" y="926"/>
                  <a:pt x="952" y="952"/>
                </a:cubicBezTo>
                <a:cubicBezTo>
                  <a:pt x="926" y="977"/>
                  <a:pt x="898" y="1001"/>
                  <a:pt x="867" y="1021"/>
                </a:cubicBezTo>
                <a:cubicBezTo>
                  <a:pt x="837" y="1041"/>
                  <a:pt x="805" y="1058"/>
                  <a:pt x="771" y="1072"/>
                </a:cubicBezTo>
                <a:cubicBezTo>
                  <a:pt x="737" y="1086"/>
                  <a:pt x="702" y="1097"/>
                  <a:pt x="666" y="1104"/>
                </a:cubicBezTo>
                <a:cubicBezTo>
                  <a:pt x="630" y="1111"/>
                  <a:pt x="594" y="1115"/>
                  <a:pt x="557" y="1115"/>
                </a:cubicBezTo>
                <a:cubicBezTo>
                  <a:pt x="520" y="1115"/>
                  <a:pt x="484" y="1111"/>
                  <a:pt x="448" y="1104"/>
                </a:cubicBezTo>
                <a:cubicBezTo>
                  <a:pt x="412" y="1097"/>
                  <a:pt x="377" y="1086"/>
                  <a:pt x="343" y="1072"/>
                </a:cubicBezTo>
                <a:cubicBezTo>
                  <a:pt x="310" y="1058"/>
                  <a:pt x="278" y="1041"/>
                  <a:pt x="247" y="1021"/>
                </a:cubicBezTo>
                <a:cubicBezTo>
                  <a:pt x="217" y="1001"/>
                  <a:pt x="189" y="977"/>
                  <a:pt x="163" y="952"/>
                </a:cubicBezTo>
                <a:cubicBezTo>
                  <a:pt x="137" y="926"/>
                  <a:pt x="114" y="898"/>
                  <a:pt x="93" y="867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7"/>
                  <a:pt x="17" y="702"/>
                  <a:pt x="10" y="666"/>
                </a:cubicBezTo>
                <a:cubicBezTo>
                  <a:pt x="3" y="630"/>
                  <a:pt x="0" y="594"/>
                  <a:pt x="0" y="558"/>
                </a:cubicBezTo>
                <a:cubicBezTo>
                  <a:pt x="0" y="521"/>
                  <a:pt x="3" y="485"/>
                  <a:pt x="10" y="449"/>
                </a:cubicBezTo>
                <a:cubicBezTo>
                  <a:pt x="17" y="413"/>
                  <a:pt x="28" y="378"/>
                  <a:pt x="42" y="344"/>
                </a:cubicBezTo>
                <a:cubicBezTo>
                  <a:pt x="56" y="310"/>
                  <a:pt x="73" y="278"/>
                  <a:pt x="93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3"/>
                </a:cubicBezTo>
                <a:cubicBezTo>
                  <a:pt x="278" y="73"/>
                  <a:pt x="310" y="56"/>
                  <a:pt x="343" y="42"/>
                </a:cubicBezTo>
                <a:cubicBezTo>
                  <a:pt x="377" y="28"/>
                  <a:pt x="412" y="17"/>
                  <a:pt x="448" y="10"/>
                </a:cubicBezTo>
                <a:cubicBezTo>
                  <a:pt x="484" y="3"/>
                  <a:pt x="520" y="0"/>
                  <a:pt x="557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7"/>
                  <a:pt x="737" y="28"/>
                  <a:pt x="771" y="42"/>
                </a:cubicBezTo>
                <a:cubicBezTo>
                  <a:pt x="805" y="56"/>
                  <a:pt x="837" y="73"/>
                  <a:pt x="867" y="93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7" y="189"/>
                  <a:pt x="1001" y="217"/>
                  <a:pt x="1021" y="247"/>
                </a:cubicBezTo>
                <a:cubicBezTo>
                  <a:pt x="1041" y="278"/>
                  <a:pt x="1058" y="310"/>
                  <a:pt x="1072" y="344"/>
                </a:cubicBezTo>
                <a:cubicBezTo>
                  <a:pt x="1086" y="378"/>
                  <a:pt x="1097" y="413"/>
                  <a:pt x="1104" y="449"/>
                </a:cubicBezTo>
                <a:cubicBezTo>
                  <a:pt x="1111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0" name="图片 819"/>
          <p:cNvPicPr/>
          <p:nvPr/>
        </p:nvPicPr>
        <p:blipFill>
          <a:blip r:embed="rId5"/>
          <a:stretch/>
        </p:blipFill>
        <p:spPr>
          <a:xfrm>
            <a:off x="4078080" y="17884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1" name="文本框 820"/>
          <p:cNvSpPr txBox="1"/>
          <p:nvPr/>
        </p:nvSpPr>
        <p:spPr>
          <a:xfrm>
            <a:off x="927720" y="28378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标准化面试流程，提高招聘一致性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2" name="图片 821"/>
          <p:cNvPicPr/>
          <p:nvPr/>
        </p:nvPicPr>
        <p:blipFill>
          <a:blip r:embed="rId4"/>
          <a:stretch/>
        </p:blipFill>
        <p:spPr>
          <a:xfrm>
            <a:off x="4002840" y="22564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3" name="文本框 822"/>
          <p:cNvSpPr txBox="1"/>
          <p:nvPr/>
        </p:nvSpPr>
        <p:spPr>
          <a:xfrm>
            <a:off x="4504320" y="17622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降低人为偏差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4" name="图片 823"/>
          <p:cNvPicPr/>
          <p:nvPr/>
        </p:nvPicPr>
        <p:blipFill>
          <a:blip r:embed="rId4"/>
          <a:stretch/>
        </p:blipFill>
        <p:spPr>
          <a:xfrm>
            <a:off x="4002840" y="2557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5" name="文本框 824"/>
          <p:cNvSpPr txBox="1"/>
          <p:nvPr/>
        </p:nvSpPr>
        <p:spPr>
          <a:xfrm>
            <a:off x="4203360" y="223632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通过情感与行为分析提供客观评价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6" name="图片 825"/>
          <p:cNvPicPr/>
          <p:nvPr/>
        </p:nvPicPr>
        <p:blipFill>
          <a:blip r:embed="rId4"/>
          <a:stretch/>
        </p:blipFill>
        <p:spPr>
          <a:xfrm>
            <a:off x="4002840" y="2858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7" name="文本框 826"/>
          <p:cNvSpPr txBox="1"/>
          <p:nvPr/>
        </p:nvSpPr>
        <p:spPr>
          <a:xfrm>
            <a:off x="4203360" y="25369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量化评估候选人语言表达与非语言信号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8" name="任意多边形: 形状 827"/>
          <p:cNvSpPr/>
          <p:nvPr/>
        </p:nvSpPr>
        <p:spPr>
          <a:xfrm>
            <a:off x="7098840" y="1520640"/>
            <a:ext cx="3063240" cy="1671840"/>
          </a:xfrm>
          <a:custGeom>
            <a:avLst/>
            <a:gdLst/>
            <a:ahLst/>
            <a:cxnLst/>
            <a:rect l="0" t="0" r="r" b="b"/>
            <a:pathLst>
              <a:path w="8509" h="4644">
                <a:moveTo>
                  <a:pt x="0" y="4458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8323" y="0"/>
                </a:lnTo>
                <a:cubicBezTo>
                  <a:pt x="8335" y="0"/>
                  <a:pt x="8347" y="1"/>
                  <a:pt x="8359" y="4"/>
                </a:cubicBezTo>
                <a:cubicBezTo>
                  <a:pt x="8371" y="6"/>
                  <a:pt x="8383" y="10"/>
                  <a:pt x="8394" y="14"/>
                </a:cubicBezTo>
                <a:cubicBezTo>
                  <a:pt x="8405" y="19"/>
                  <a:pt x="8416" y="25"/>
                  <a:pt x="8426" y="32"/>
                </a:cubicBezTo>
                <a:cubicBezTo>
                  <a:pt x="8436" y="38"/>
                  <a:pt x="8446" y="46"/>
                  <a:pt x="8454" y="55"/>
                </a:cubicBezTo>
                <a:cubicBezTo>
                  <a:pt x="8463" y="63"/>
                  <a:pt x="8470" y="73"/>
                  <a:pt x="8477" y="83"/>
                </a:cubicBezTo>
                <a:cubicBezTo>
                  <a:pt x="8484" y="93"/>
                  <a:pt x="8490" y="104"/>
                  <a:pt x="8494" y="115"/>
                </a:cubicBezTo>
                <a:cubicBezTo>
                  <a:pt x="8499" y="126"/>
                  <a:pt x="8503" y="138"/>
                  <a:pt x="8505" y="150"/>
                </a:cubicBezTo>
                <a:cubicBezTo>
                  <a:pt x="8507" y="162"/>
                  <a:pt x="8509" y="174"/>
                  <a:pt x="8509" y="186"/>
                </a:cubicBezTo>
                <a:lnTo>
                  <a:pt x="8509" y="4458"/>
                </a:lnTo>
                <a:cubicBezTo>
                  <a:pt x="8509" y="4470"/>
                  <a:pt x="8507" y="4482"/>
                  <a:pt x="8505" y="4494"/>
                </a:cubicBezTo>
                <a:cubicBezTo>
                  <a:pt x="8503" y="4506"/>
                  <a:pt x="8499" y="4518"/>
                  <a:pt x="8494" y="4529"/>
                </a:cubicBezTo>
                <a:cubicBezTo>
                  <a:pt x="8490" y="4541"/>
                  <a:pt x="8484" y="4551"/>
                  <a:pt x="8477" y="4561"/>
                </a:cubicBezTo>
                <a:cubicBezTo>
                  <a:pt x="8470" y="4571"/>
                  <a:pt x="8463" y="4581"/>
                  <a:pt x="8454" y="4589"/>
                </a:cubicBezTo>
                <a:cubicBezTo>
                  <a:pt x="8446" y="4598"/>
                  <a:pt x="8436" y="4606"/>
                  <a:pt x="8426" y="4613"/>
                </a:cubicBezTo>
                <a:cubicBezTo>
                  <a:pt x="8416" y="4619"/>
                  <a:pt x="8405" y="4625"/>
                  <a:pt x="8394" y="4630"/>
                </a:cubicBezTo>
                <a:cubicBezTo>
                  <a:pt x="8383" y="4634"/>
                  <a:pt x="8371" y="4638"/>
                  <a:pt x="8359" y="4640"/>
                </a:cubicBezTo>
                <a:cubicBezTo>
                  <a:pt x="8347" y="4643"/>
                  <a:pt x="8335" y="4644"/>
                  <a:pt x="8323" y="4644"/>
                </a:cubicBezTo>
                <a:lnTo>
                  <a:pt x="151" y="4644"/>
                </a:lnTo>
                <a:cubicBezTo>
                  <a:pt x="141" y="4644"/>
                  <a:pt x="131" y="4643"/>
                  <a:pt x="121" y="4640"/>
                </a:cubicBezTo>
                <a:cubicBezTo>
                  <a:pt x="112" y="4638"/>
                  <a:pt x="102" y="4634"/>
                  <a:pt x="93" y="4630"/>
                </a:cubicBezTo>
                <a:cubicBezTo>
                  <a:pt x="84" y="4625"/>
                  <a:pt x="75" y="4619"/>
                  <a:pt x="67" y="4613"/>
                </a:cubicBezTo>
                <a:cubicBezTo>
                  <a:pt x="59" y="4606"/>
                  <a:pt x="51" y="4598"/>
                  <a:pt x="44" y="4589"/>
                </a:cubicBezTo>
                <a:cubicBezTo>
                  <a:pt x="37" y="4581"/>
                  <a:pt x="31" y="4571"/>
                  <a:pt x="25" y="4561"/>
                </a:cubicBezTo>
                <a:cubicBezTo>
                  <a:pt x="20" y="4551"/>
                  <a:pt x="15" y="4541"/>
                  <a:pt x="11" y="4529"/>
                </a:cubicBezTo>
                <a:cubicBezTo>
                  <a:pt x="8" y="4518"/>
                  <a:pt x="5" y="4506"/>
                  <a:pt x="3" y="4494"/>
                </a:cubicBezTo>
                <a:cubicBezTo>
                  <a:pt x="1" y="4482"/>
                  <a:pt x="0" y="4470"/>
                  <a:pt x="0" y="445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9" name="任意多边形: 形状 828"/>
          <p:cNvSpPr/>
          <p:nvPr/>
        </p:nvSpPr>
        <p:spPr>
          <a:xfrm>
            <a:off x="7086240" y="1520640"/>
            <a:ext cx="67320" cy="1671840"/>
          </a:xfrm>
          <a:custGeom>
            <a:avLst/>
            <a:gdLst/>
            <a:ahLst/>
            <a:cxnLst/>
            <a:rect l="0" t="0" r="r" b="b"/>
            <a:pathLst>
              <a:path w="187" h="4644">
                <a:moveTo>
                  <a:pt x="0" y="0"/>
                </a:moveTo>
                <a:lnTo>
                  <a:pt x="187" y="0"/>
                </a:lnTo>
                <a:lnTo>
                  <a:pt x="187" y="4644"/>
                </a:lnTo>
                <a:lnTo>
                  <a:pt x="0" y="464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0" name="任意多边形: 形状 829"/>
          <p:cNvSpPr/>
          <p:nvPr/>
        </p:nvSpPr>
        <p:spPr>
          <a:xfrm>
            <a:off x="7278480" y="168804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4"/>
                  <a:pt x="1112" y="630"/>
                  <a:pt x="1105" y="666"/>
                </a:cubicBezTo>
                <a:cubicBezTo>
                  <a:pt x="1097" y="702"/>
                  <a:pt x="1087" y="737"/>
                  <a:pt x="1073" y="771"/>
                </a:cubicBezTo>
                <a:cubicBezTo>
                  <a:pt x="1059" y="805"/>
                  <a:pt x="1042" y="837"/>
                  <a:pt x="1021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7"/>
                  <a:pt x="898" y="1001"/>
                  <a:pt x="868" y="1021"/>
                </a:cubicBezTo>
                <a:cubicBezTo>
                  <a:pt x="837" y="1041"/>
                  <a:pt x="805" y="1058"/>
                  <a:pt x="771" y="1072"/>
                </a:cubicBezTo>
                <a:cubicBezTo>
                  <a:pt x="738" y="1086"/>
                  <a:pt x="703" y="1097"/>
                  <a:pt x="667" y="1104"/>
                </a:cubicBezTo>
                <a:cubicBezTo>
                  <a:pt x="631" y="1111"/>
                  <a:pt x="595" y="1115"/>
                  <a:pt x="558" y="1115"/>
                </a:cubicBezTo>
                <a:cubicBezTo>
                  <a:pt x="522" y="1115"/>
                  <a:pt x="485" y="1111"/>
                  <a:pt x="449" y="1104"/>
                </a:cubicBezTo>
                <a:cubicBezTo>
                  <a:pt x="414" y="1097"/>
                  <a:pt x="378" y="1086"/>
                  <a:pt x="344" y="1072"/>
                </a:cubicBezTo>
                <a:cubicBezTo>
                  <a:pt x="310" y="1058"/>
                  <a:pt x="278" y="1041"/>
                  <a:pt x="248" y="1021"/>
                </a:cubicBezTo>
                <a:cubicBezTo>
                  <a:pt x="217" y="1001"/>
                  <a:pt x="189" y="977"/>
                  <a:pt x="163" y="952"/>
                </a:cubicBezTo>
                <a:cubicBezTo>
                  <a:pt x="137" y="926"/>
                  <a:pt x="114" y="898"/>
                  <a:pt x="94" y="867"/>
                </a:cubicBezTo>
                <a:cubicBezTo>
                  <a:pt x="74" y="837"/>
                  <a:pt x="56" y="805"/>
                  <a:pt x="42" y="771"/>
                </a:cubicBezTo>
                <a:cubicBezTo>
                  <a:pt x="28" y="737"/>
                  <a:pt x="18" y="702"/>
                  <a:pt x="11" y="666"/>
                </a:cubicBezTo>
                <a:cubicBezTo>
                  <a:pt x="4" y="630"/>
                  <a:pt x="0" y="594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4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3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4" y="17"/>
                  <a:pt x="449" y="10"/>
                </a:cubicBezTo>
                <a:cubicBezTo>
                  <a:pt x="485" y="3"/>
                  <a:pt x="522" y="0"/>
                  <a:pt x="558" y="0"/>
                </a:cubicBezTo>
                <a:cubicBezTo>
                  <a:pt x="595" y="0"/>
                  <a:pt x="631" y="3"/>
                  <a:pt x="667" y="10"/>
                </a:cubicBezTo>
                <a:cubicBezTo>
                  <a:pt x="703" y="17"/>
                  <a:pt x="738" y="28"/>
                  <a:pt x="771" y="42"/>
                </a:cubicBezTo>
                <a:cubicBezTo>
                  <a:pt x="805" y="56"/>
                  <a:pt x="837" y="73"/>
                  <a:pt x="868" y="93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7" y="413"/>
                  <a:pt x="1105" y="449"/>
                </a:cubicBezTo>
                <a:cubicBezTo>
                  <a:pt x="1112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1" name="图片 830"/>
          <p:cNvPicPr/>
          <p:nvPr/>
        </p:nvPicPr>
        <p:blipFill>
          <a:blip r:embed="rId6"/>
          <a:stretch/>
        </p:blipFill>
        <p:spPr>
          <a:xfrm>
            <a:off x="7378920" y="17884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2" name="文本框 831"/>
          <p:cNvSpPr txBox="1"/>
          <p:nvPr/>
        </p:nvSpPr>
        <p:spPr>
          <a:xfrm>
            <a:off x="4203360" y="28378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标准化评价指标，消除主观判断偏见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3" name="图片 832"/>
          <p:cNvPicPr/>
          <p:nvPr/>
        </p:nvPicPr>
        <p:blipFill>
          <a:blip r:embed="rId4"/>
          <a:stretch/>
        </p:blipFill>
        <p:spPr>
          <a:xfrm>
            <a:off x="7278840" y="22564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4" name="文本框 833"/>
          <p:cNvSpPr txBox="1"/>
          <p:nvPr/>
        </p:nvSpPr>
        <p:spPr>
          <a:xfrm>
            <a:off x="7779960" y="17622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数据驱动决策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5" name="图片 834"/>
          <p:cNvPicPr/>
          <p:nvPr/>
        </p:nvPicPr>
        <p:blipFill>
          <a:blip r:embed="rId4"/>
          <a:stretch/>
        </p:blipFill>
        <p:spPr>
          <a:xfrm>
            <a:off x="7278840" y="2557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6" name="文本框 835"/>
          <p:cNvSpPr txBox="1"/>
          <p:nvPr/>
        </p:nvSpPr>
        <p:spPr>
          <a:xfrm>
            <a:off x="7479360" y="223632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提供结构化的多轮面试综合评价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7" name="图片 836"/>
          <p:cNvPicPr/>
          <p:nvPr/>
        </p:nvPicPr>
        <p:blipFill>
          <a:blip r:embed="rId4"/>
          <a:stretch/>
        </p:blipFill>
        <p:spPr>
          <a:xfrm>
            <a:off x="7278840" y="2858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8" name="文本框 837"/>
          <p:cNvSpPr txBox="1"/>
          <p:nvPr/>
        </p:nvSpPr>
        <p:spPr>
          <a:xfrm>
            <a:off x="7479360" y="253692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基于机器学习模型的科学推荐体系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9" name="图片 838"/>
          <p:cNvPicPr/>
          <p:nvPr/>
        </p:nvPicPr>
        <p:blipFill>
          <a:blip r:embed="rId7"/>
          <a:stretch/>
        </p:blipFill>
        <p:spPr>
          <a:xfrm>
            <a:off x="2423520" y="3459600"/>
            <a:ext cx="5849280" cy="1002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40" name="图片 839"/>
          <p:cNvPicPr/>
          <p:nvPr/>
        </p:nvPicPr>
        <p:blipFill>
          <a:blip r:embed="rId8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41" name="图片 840"/>
          <p:cNvPicPr/>
          <p:nvPr/>
        </p:nvPicPr>
        <p:blipFill>
          <a:blip r:embed="rId9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2" name="任意多边形: 形状 841"/>
          <p:cNvSpPr/>
          <p:nvPr/>
        </p:nvSpPr>
        <p:spPr>
          <a:xfrm>
            <a:off x="8448480" y="676800"/>
            <a:ext cx="1236960" cy="1236960"/>
          </a:xfrm>
          <a:custGeom>
            <a:avLst/>
            <a:gdLst/>
            <a:ahLst/>
            <a:cxnLst/>
            <a:rect l="0" t="0" r="r" b="b"/>
            <a:pathLst>
              <a:path w="3436" h="3436" fill="none">
                <a:moveTo>
                  <a:pt x="3436" y="1718"/>
                </a:moveTo>
                <a:cubicBezTo>
                  <a:pt x="3436" y="1774"/>
                  <a:pt x="3434" y="1830"/>
                  <a:pt x="3428" y="1886"/>
                </a:cubicBezTo>
                <a:cubicBezTo>
                  <a:pt x="3423" y="1942"/>
                  <a:pt x="3414" y="1997"/>
                  <a:pt x="3403" y="2053"/>
                </a:cubicBezTo>
                <a:cubicBezTo>
                  <a:pt x="3392" y="2108"/>
                  <a:pt x="3379" y="2162"/>
                  <a:pt x="3362" y="2216"/>
                </a:cubicBezTo>
                <a:cubicBezTo>
                  <a:pt x="3346" y="2270"/>
                  <a:pt x="3327" y="2323"/>
                  <a:pt x="3306" y="2375"/>
                </a:cubicBezTo>
                <a:cubicBezTo>
                  <a:pt x="3284" y="2427"/>
                  <a:pt x="3260" y="2478"/>
                  <a:pt x="3234" y="2527"/>
                </a:cubicBezTo>
                <a:cubicBezTo>
                  <a:pt x="3207" y="2577"/>
                  <a:pt x="3178" y="2625"/>
                  <a:pt x="3147" y="2672"/>
                </a:cubicBezTo>
                <a:cubicBezTo>
                  <a:pt x="3116" y="2719"/>
                  <a:pt x="3082" y="2764"/>
                  <a:pt x="3047" y="2807"/>
                </a:cubicBezTo>
                <a:cubicBezTo>
                  <a:pt x="3011" y="2851"/>
                  <a:pt x="2973" y="2892"/>
                  <a:pt x="2933" y="2932"/>
                </a:cubicBezTo>
                <a:cubicBezTo>
                  <a:pt x="2894" y="2972"/>
                  <a:pt x="2852" y="3010"/>
                  <a:pt x="2808" y="3045"/>
                </a:cubicBezTo>
                <a:cubicBezTo>
                  <a:pt x="2765" y="3081"/>
                  <a:pt x="2720" y="3115"/>
                  <a:pt x="2673" y="3146"/>
                </a:cubicBezTo>
                <a:cubicBezTo>
                  <a:pt x="2626" y="3177"/>
                  <a:pt x="2578" y="3206"/>
                  <a:pt x="2528" y="3232"/>
                </a:cubicBezTo>
                <a:cubicBezTo>
                  <a:pt x="2479" y="3259"/>
                  <a:pt x="2428" y="3284"/>
                  <a:pt x="2376" y="3306"/>
                </a:cubicBezTo>
                <a:cubicBezTo>
                  <a:pt x="2324" y="3327"/>
                  <a:pt x="2270" y="3346"/>
                  <a:pt x="2216" y="3362"/>
                </a:cubicBezTo>
                <a:cubicBezTo>
                  <a:pt x="2162" y="3379"/>
                  <a:pt x="2108" y="3392"/>
                  <a:pt x="2053" y="3403"/>
                </a:cubicBezTo>
                <a:cubicBezTo>
                  <a:pt x="1998" y="3414"/>
                  <a:pt x="1942" y="3423"/>
                  <a:pt x="1886" y="3428"/>
                </a:cubicBezTo>
                <a:cubicBezTo>
                  <a:pt x="1830" y="3434"/>
                  <a:pt x="1774" y="3436"/>
                  <a:pt x="1718" y="3436"/>
                </a:cubicBezTo>
                <a:cubicBezTo>
                  <a:pt x="1661" y="3436"/>
                  <a:pt x="1605" y="3434"/>
                  <a:pt x="1549" y="3428"/>
                </a:cubicBezTo>
                <a:cubicBezTo>
                  <a:pt x="1493" y="3423"/>
                  <a:pt x="1438" y="3414"/>
                  <a:pt x="1383" y="3403"/>
                </a:cubicBezTo>
                <a:cubicBezTo>
                  <a:pt x="1327" y="3392"/>
                  <a:pt x="1273" y="3379"/>
                  <a:pt x="1219" y="3362"/>
                </a:cubicBezTo>
                <a:cubicBezTo>
                  <a:pt x="1165" y="3346"/>
                  <a:pt x="1112" y="3327"/>
                  <a:pt x="1060" y="3306"/>
                </a:cubicBezTo>
                <a:cubicBezTo>
                  <a:pt x="1008" y="3284"/>
                  <a:pt x="958" y="3259"/>
                  <a:pt x="908" y="3232"/>
                </a:cubicBezTo>
                <a:cubicBezTo>
                  <a:pt x="858" y="3206"/>
                  <a:pt x="810" y="3177"/>
                  <a:pt x="763" y="3146"/>
                </a:cubicBezTo>
                <a:cubicBezTo>
                  <a:pt x="717" y="3115"/>
                  <a:pt x="671" y="3081"/>
                  <a:pt x="628" y="3045"/>
                </a:cubicBezTo>
                <a:cubicBezTo>
                  <a:pt x="584" y="3010"/>
                  <a:pt x="543" y="2972"/>
                  <a:pt x="503" y="2932"/>
                </a:cubicBezTo>
                <a:cubicBezTo>
                  <a:pt x="463" y="2892"/>
                  <a:pt x="426" y="2851"/>
                  <a:pt x="390" y="2807"/>
                </a:cubicBezTo>
                <a:cubicBezTo>
                  <a:pt x="354" y="2764"/>
                  <a:pt x="321" y="2719"/>
                  <a:pt x="289" y="2672"/>
                </a:cubicBezTo>
                <a:cubicBezTo>
                  <a:pt x="258" y="2625"/>
                  <a:pt x="229" y="2577"/>
                  <a:pt x="203" y="2527"/>
                </a:cubicBezTo>
                <a:cubicBezTo>
                  <a:pt x="176" y="2478"/>
                  <a:pt x="152" y="2427"/>
                  <a:pt x="131" y="2375"/>
                </a:cubicBezTo>
                <a:cubicBezTo>
                  <a:pt x="109" y="2323"/>
                  <a:pt x="90" y="2270"/>
                  <a:pt x="74" y="2216"/>
                </a:cubicBezTo>
                <a:cubicBezTo>
                  <a:pt x="58" y="2162"/>
                  <a:pt x="44" y="2108"/>
                  <a:pt x="33" y="2053"/>
                </a:cubicBezTo>
                <a:cubicBezTo>
                  <a:pt x="22" y="1997"/>
                  <a:pt x="14" y="1942"/>
                  <a:pt x="8" y="1886"/>
                </a:cubicBezTo>
                <a:cubicBezTo>
                  <a:pt x="3" y="1830"/>
                  <a:pt x="0" y="1774"/>
                  <a:pt x="0" y="1718"/>
                </a:cubicBezTo>
                <a:cubicBezTo>
                  <a:pt x="0" y="1661"/>
                  <a:pt x="3" y="1605"/>
                  <a:pt x="8" y="1549"/>
                </a:cubicBezTo>
                <a:cubicBezTo>
                  <a:pt x="14" y="1493"/>
                  <a:pt x="22" y="1438"/>
                  <a:pt x="33" y="1382"/>
                </a:cubicBezTo>
                <a:cubicBezTo>
                  <a:pt x="44" y="1327"/>
                  <a:pt x="58" y="1273"/>
                  <a:pt x="74" y="1219"/>
                </a:cubicBezTo>
                <a:cubicBezTo>
                  <a:pt x="90" y="1165"/>
                  <a:pt x="109" y="1112"/>
                  <a:pt x="131" y="1060"/>
                </a:cubicBezTo>
                <a:cubicBezTo>
                  <a:pt x="152" y="1008"/>
                  <a:pt x="176" y="957"/>
                  <a:pt x="203" y="908"/>
                </a:cubicBezTo>
                <a:cubicBezTo>
                  <a:pt x="229" y="858"/>
                  <a:pt x="258" y="810"/>
                  <a:pt x="289" y="763"/>
                </a:cubicBezTo>
                <a:cubicBezTo>
                  <a:pt x="321" y="716"/>
                  <a:pt x="354" y="671"/>
                  <a:pt x="390" y="628"/>
                </a:cubicBezTo>
                <a:cubicBezTo>
                  <a:pt x="426" y="584"/>
                  <a:pt x="463" y="543"/>
                  <a:pt x="503" y="503"/>
                </a:cubicBezTo>
                <a:cubicBezTo>
                  <a:pt x="543" y="463"/>
                  <a:pt x="584" y="425"/>
                  <a:pt x="628" y="390"/>
                </a:cubicBezTo>
                <a:cubicBezTo>
                  <a:pt x="671" y="354"/>
                  <a:pt x="717" y="321"/>
                  <a:pt x="763" y="289"/>
                </a:cubicBezTo>
                <a:cubicBezTo>
                  <a:pt x="810" y="258"/>
                  <a:pt x="858" y="229"/>
                  <a:pt x="908" y="203"/>
                </a:cubicBezTo>
                <a:cubicBezTo>
                  <a:pt x="958" y="176"/>
                  <a:pt x="1008" y="152"/>
                  <a:pt x="1060" y="131"/>
                </a:cubicBezTo>
                <a:cubicBezTo>
                  <a:pt x="1112" y="109"/>
                  <a:pt x="1165" y="90"/>
                  <a:pt x="1219" y="74"/>
                </a:cubicBezTo>
                <a:cubicBezTo>
                  <a:pt x="1273" y="57"/>
                  <a:pt x="1327" y="44"/>
                  <a:pt x="1383" y="33"/>
                </a:cubicBezTo>
                <a:cubicBezTo>
                  <a:pt x="1438" y="22"/>
                  <a:pt x="1493" y="14"/>
                  <a:pt x="1549" y="8"/>
                </a:cubicBezTo>
                <a:cubicBezTo>
                  <a:pt x="1605" y="3"/>
                  <a:pt x="1661" y="0"/>
                  <a:pt x="1718" y="0"/>
                </a:cubicBezTo>
                <a:cubicBezTo>
                  <a:pt x="1774" y="0"/>
                  <a:pt x="1830" y="3"/>
                  <a:pt x="1886" y="8"/>
                </a:cubicBezTo>
                <a:cubicBezTo>
                  <a:pt x="1942" y="14"/>
                  <a:pt x="1998" y="22"/>
                  <a:pt x="2053" y="33"/>
                </a:cubicBezTo>
                <a:cubicBezTo>
                  <a:pt x="2108" y="44"/>
                  <a:pt x="2162" y="57"/>
                  <a:pt x="2216" y="74"/>
                </a:cubicBezTo>
                <a:cubicBezTo>
                  <a:pt x="2270" y="90"/>
                  <a:pt x="2324" y="109"/>
                  <a:pt x="2376" y="131"/>
                </a:cubicBezTo>
                <a:cubicBezTo>
                  <a:pt x="2428" y="152"/>
                  <a:pt x="2479" y="176"/>
                  <a:pt x="2528" y="203"/>
                </a:cubicBezTo>
                <a:cubicBezTo>
                  <a:pt x="2578" y="229"/>
                  <a:pt x="2626" y="258"/>
                  <a:pt x="2673" y="289"/>
                </a:cubicBezTo>
                <a:cubicBezTo>
                  <a:pt x="2720" y="321"/>
                  <a:pt x="2765" y="354"/>
                  <a:pt x="2808" y="390"/>
                </a:cubicBezTo>
                <a:cubicBezTo>
                  <a:pt x="2852" y="425"/>
                  <a:pt x="2894" y="463"/>
                  <a:pt x="2933" y="503"/>
                </a:cubicBezTo>
                <a:cubicBezTo>
                  <a:pt x="2973" y="543"/>
                  <a:pt x="3011" y="584"/>
                  <a:pt x="3047" y="628"/>
                </a:cubicBezTo>
                <a:cubicBezTo>
                  <a:pt x="3082" y="671"/>
                  <a:pt x="3116" y="716"/>
                  <a:pt x="3147" y="763"/>
                </a:cubicBezTo>
                <a:cubicBezTo>
                  <a:pt x="3178" y="810"/>
                  <a:pt x="3207" y="858"/>
                  <a:pt x="3234" y="908"/>
                </a:cubicBezTo>
                <a:cubicBezTo>
                  <a:pt x="3260" y="957"/>
                  <a:pt x="3284" y="1008"/>
                  <a:pt x="3306" y="1060"/>
                </a:cubicBezTo>
                <a:cubicBezTo>
                  <a:pt x="3327" y="1112"/>
                  <a:pt x="3346" y="1165"/>
                  <a:pt x="3362" y="1219"/>
                </a:cubicBezTo>
                <a:cubicBezTo>
                  <a:pt x="3379" y="1273"/>
                  <a:pt x="3392" y="1327"/>
                  <a:pt x="3403" y="1382"/>
                </a:cubicBezTo>
                <a:cubicBezTo>
                  <a:pt x="3414" y="1438"/>
                  <a:pt x="3423" y="1493"/>
                  <a:pt x="3428" y="1549"/>
                </a:cubicBezTo>
                <a:cubicBezTo>
                  <a:pt x="3434" y="1605"/>
                  <a:pt x="3436" y="1661"/>
                  <a:pt x="3436" y="171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任意多边形: 形状 842"/>
          <p:cNvSpPr/>
          <p:nvPr/>
        </p:nvSpPr>
        <p:spPr>
          <a:xfrm>
            <a:off x="676800" y="4353840"/>
            <a:ext cx="819360" cy="819000"/>
          </a:xfrm>
          <a:custGeom>
            <a:avLst/>
            <a:gdLst/>
            <a:ahLst/>
            <a:cxnLst/>
            <a:rect l="0" t="0" r="r" b="b"/>
            <a:pathLst>
              <a:path w="2276" h="2275" fill="none">
                <a:moveTo>
                  <a:pt x="2276" y="1138"/>
                </a:moveTo>
                <a:cubicBezTo>
                  <a:pt x="2276" y="1175"/>
                  <a:pt x="2274" y="1212"/>
                  <a:pt x="2270" y="1249"/>
                </a:cubicBezTo>
                <a:cubicBezTo>
                  <a:pt x="2267" y="1287"/>
                  <a:pt x="2261" y="1323"/>
                  <a:pt x="2254" y="1360"/>
                </a:cubicBezTo>
                <a:cubicBezTo>
                  <a:pt x="2247" y="1396"/>
                  <a:pt x="2237" y="1432"/>
                  <a:pt x="2227" y="1468"/>
                </a:cubicBezTo>
                <a:cubicBezTo>
                  <a:pt x="2216" y="1504"/>
                  <a:pt x="2203" y="1539"/>
                  <a:pt x="2189" y="1573"/>
                </a:cubicBezTo>
                <a:cubicBezTo>
                  <a:pt x="2175" y="1608"/>
                  <a:pt x="2159" y="1641"/>
                  <a:pt x="2141" y="1674"/>
                </a:cubicBezTo>
                <a:cubicBezTo>
                  <a:pt x="2124" y="1707"/>
                  <a:pt x="2105" y="1739"/>
                  <a:pt x="2084" y="1770"/>
                </a:cubicBezTo>
                <a:cubicBezTo>
                  <a:pt x="2063" y="1801"/>
                  <a:pt x="2041" y="1831"/>
                  <a:pt x="2017" y="1860"/>
                </a:cubicBezTo>
                <a:cubicBezTo>
                  <a:pt x="1994" y="1888"/>
                  <a:pt x="1969" y="1916"/>
                  <a:pt x="1942" y="1942"/>
                </a:cubicBezTo>
                <a:cubicBezTo>
                  <a:pt x="1916" y="1969"/>
                  <a:pt x="1889" y="1994"/>
                  <a:pt x="1860" y="2017"/>
                </a:cubicBezTo>
                <a:cubicBezTo>
                  <a:pt x="1831" y="2041"/>
                  <a:pt x="1801" y="2063"/>
                  <a:pt x="1770" y="2084"/>
                </a:cubicBezTo>
                <a:cubicBezTo>
                  <a:pt x="1739" y="2104"/>
                  <a:pt x="1707" y="2124"/>
                  <a:pt x="1674" y="2141"/>
                </a:cubicBezTo>
                <a:cubicBezTo>
                  <a:pt x="1642" y="2159"/>
                  <a:pt x="1608" y="2175"/>
                  <a:pt x="1573" y="2189"/>
                </a:cubicBezTo>
                <a:cubicBezTo>
                  <a:pt x="1539" y="2203"/>
                  <a:pt x="1503" y="2216"/>
                  <a:pt x="1467" y="2226"/>
                </a:cubicBezTo>
                <a:cubicBezTo>
                  <a:pt x="1432" y="2237"/>
                  <a:pt x="1396" y="2246"/>
                  <a:pt x="1359" y="2254"/>
                </a:cubicBezTo>
                <a:cubicBezTo>
                  <a:pt x="1323" y="2261"/>
                  <a:pt x="1286" y="2266"/>
                  <a:pt x="1249" y="2270"/>
                </a:cubicBezTo>
                <a:cubicBezTo>
                  <a:pt x="1212" y="2274"/>
                  <a:pt x="1174" y="2275"/>
                  <a:pt x="1137" y="2275"/>
                </a:cubicBezTo>
                <a:cubicBezTo>
                  <a:pt x="1100" y="2275"/>
                  <a:pt x="1063" y="2274"/>
                  <a:pt x="1026" y="2270"/>
                </a:cubicBezTo>
                <a:cubicBezTo>
                  <a:pt x="989" y="2266"/>
                  <a:pt x="952" y="2261"/>
                  <a:pt x="915" y="2254"/>
                </a:cubicBezTo>
                <a:cubicBezTo>
                  <a:pt x="879" y="2246"/>
                  <a:pt x="843" y="2237"/>
                  <a:pt x="807" y="2226"/>
                </a:cubicBezTo>
                <a:cubicBezTo>
                  <a:pt x="771" y="2216"/>
                  <a:pt x="736" y="2203"/>
                  <a:pt x="702" y="2189"/>
                </a:cubicBezTo>
                <a:cubicBezTo>
                  <a:pt x="668" y="2175"/>
                  <a:pt x="634" y="2159"/>
                  <a:pt x="601" y="2141"/>
                </a:cubicBezTo>
                <a:cubicBezTo>
                  <a:pt x="568" y="2124"/>
                  <a:pt x="536" y="2104"/>
                  <a:pt x="505" y="2084"/>
                </a:cubicBezTo>
                <a:cubicBezTo>
                  <a:pt x="474" y="2063"/>
                  <a:pt x="444" y="2041"/>
                  <a:pt x="416" y="2017"/>
                </a:cubicBezTo>
                <a:cubicBezTo>
                  <a:pt x="387" y="1994"/>
                  <a:pt x="359" y="1969"/>
                  <a:pt x="333" y="1942"/>
                </a:cubicBezTo>
                <a:cubicBezTo>
                  <a:pt x="307" y="1916"/>
                  <a:pt x="282" y="1888"/>
                  <a:pt x="258" y="1860"/>
                </a:cubicBezTo>
                <a:cubicBezTo>
                  <a:pt x="234" y="1831"/>
                  <a:pt x="212" y="1801"/>
                  <a:pt x="191" y="1770"/>
                </a:cubicBezTo>
                <a:cubicBezTo>
                  <a:pt x="171" y="1739"/>
                  <a:pt x="152" y="1707"/>
                  <a:pt x="134" y="1674"/>
                </a:cubicBezTo>
                <a:cubicBezTo>
                  <a:pt x="117" y="1641"/>
                  <a:pt x="101" y="1608"/>
                  <a:pt x="86" y="1573"/>
                </a:cubicBezTo>
                <a:cubicBezTo>
                  <a:pt x="72" y="1539"/>
                  <a:pt x="60" y="1504"/>
                  <a:pt x="49" y="1468"/>
                </a:cubicBezTo>
                <a:cubicBezTo>
                  <a:pt x="38" y="1432"/>
                  <a:pt x="29" y="1396"/>
                  <a:pt x="22" y="1360"/>
                </a:cubicBezTo>
                <a:cubicBezTo>
                  <a:pt x="14" y="1323"/>
                  <a:pt x="9" y="1287"/>
                  <a:pt x="5" y="1249"/>
                </a:cubicBezTo>
                <a:cubicBezTo>
                  <a:pt x="2" y="1212"/>
                  <a:pt x="0" y="1175"/>
                  <a:pt x="0" y="1138"/>
                </a:cubicBezTo>
                <a:cubicBezTo>
                  <a:pt x="0" y="1101"/>
                  <a:pt x="2" y="1064"/>
                  <a:pt x="5" y="1026"/>
                </a:cubicBezTo>
                <a:cubicBezTo>
                  <a:pt x="9" y="989"/>
                  <a:pt x="14" y="953"/>
                  <a:pt x="22" y="916"/>
                </a:cubicBezTo>
                <a:cubicBezTo>
                  <a:pt x="29" y="879"/>
                  <a:pt x="38" y="843"/>
                  <a:pt x="49" y="808"/>
                </a:cubicBezTo>
                <a:cubicBezTo>
                  <a:pt x="60" y="772"/>
                  <a:pt x="72" y="737"/>
                  <a:pt x="86" y="703"/>
                </a:cubicBezTo>
                <a:cubicBezTo>
                  <a:pt x="101" y="668"/>
                  <a:pt x="117" y="635"/>
                  <a:pt x="134" y="602"/>
                </a:cubicBezTo>
                <a:cubicBezTo>
                  <a:pt x="152" y="569"/>
                  <a:pt x="171" y="537"/>
                  <a:pt x="191" y="506"/>
                </a:cubicBezTo>
                <a:cubicBezTo>
                  <a:pt x="212" y="475"/>
                  <a:pt x="234" y="445"/>
                  <a:pt x="258" y="416"/>
                </a:cubicBezTo>
                <a:cubicBezTo>
                  <a:pt x="282" y="387"/>
                  <a:pt x="307" y="359"/>
                  <a:pt x="333" y="333"/>
                </a:cubicBezTo>
                <a:cubicBezTo>
                  <a:pt x="359" y="306"/>
                  <a:pt x="387" y="281"/>
                  <a:pt x="416" y="258"/>
                </a:cubicBezTo>
                <a:cubicBezTo>
                  <a:pt x="444" y="234"/>
                  <a:pt x="474" y="212"/>
                  <a:pt x="505" y="191"/>
                </a:cubicBezTo>
                <a:cubicBezTo>
                  <a:pt x="536" y="170"/>
                  <a:pt x="568" y="151"/>
                  <a:pt x="601" y="134"/>
                </a:cubicBezTo>
                <a:cubicBezTo>
                  <a:pt x="634" y="116"/>
                  <a:pt x="668" y="100"/>
                  <a:pt x="702" y="86"/>
                </a:cubicBezTo>
                <a:cubicBezTo>
                  <a:pt x="736" y="72"/>
                  <a:pt x="771" y="59"/>
                  <a:pt x="807" y="48"/>
                </a:cubicBezTo>
                <a:cubicBezTo>
                  <a:pt x="843" y="38"/>
                  <a:pt x="879" y="29"/>
                  <a:pt x="915" y="21"/>
                </a:cubicBezTo>
                <a:cubicBezTo>
                  <a:pt x="952" y="14"/>
                  <a:pt x="989" y="9"/>
                  <a:pt x="1026" y="5"/>
                </a:cubicBezTo>
                <a:cubicBezTo>
                  <a:pt x="1063" y="1"/>
                  <a:pt x="1100" y="0"/>
                  <a:pt x="1137" y="0"/>
                </a:cubicBezTo>
                <a:cubicBezTo>
                  <a:pt x="1174" y="0"/>
                  <a:pt x="1212" y="1"/>
                  <a:pt x="1249" y="5"/>
                </a:cubicBezTo>
                <a:cubicBezTo>
                  <a:pt x="1286" y="9"/>
                  <a:pt x="1323" y="14"/>
                  <a:pt x="1359" y="21"/>
                </a:cubicBezTo>
                <a:cubicBezTo>
                  <a:pt x="1396" y="29"/>
                  <a:pt x="1432" y="38"/>
                  <a:pt x="1467" y="48"/>
                </a:cubicBezTo>
                <a:cubicBezTo>
                  <a:pt x="1503" y="59"/>
                  <a:pt x="1539" y="72"/>
                  <a:pt x="1573" y="86"/>
                </a:cubicBezTo>
                <a:cubicBezTo>
                  <a:pt x="1608" y="100"/>
                  <a:pt x="1642" y="116"/>
                  <a:pt x="1674" y="134"/>
                </a:cubicBezTo>
                <a:cubicBezTo>
                  <a:pt x="1707" y="151"/>
                  <a:pt x="1739" y="170"/>
                  <a:pt x="1770" y="191"/>
                </a:cubicBezTo>
                <a:cubicBezTo>
                  <a:pt x="1801" y="212"/>
                  <a:pt x="1831" y="234"/>
                  <a:pt x="1860" y="258"/>
                </a:cubicBezTo>
                <a:cubicBezTo>
                  <a:pt x="1889" y="281"/>
                  <a:pt x="1916" y="306"/>
                  <a:pt x="1942" y="333"/>
                </a:cubicBezTo>
                <a:cubicBezTo>
                  <a:pt x="1969" y="359"/>
                  <a:pt x="1994" y="387"/>
                  <a:pt x="2017" y="416"/>
                </a:cubicBezTo>
                <a:cubicBezTo>
                  <a:pt x="2041" y="445"/>
                  <a:pt x="2063" y="475"/>
                  <a:pt x="2084" y="506"/>
                </a:cubicBezTo>
                <a:cubicBezTo>
                  <a:pt x="2105" y="537"/>
                  <a:pt x="2124" y="569"/>
                  <a:pt x="2141" y="602"/>
                </a:cubicBezTo>
                <a:cubicBezTo>
                  <a:pt x="2159" y="635"/>
                  <a:pt x="2175" y="668"/>
                  <a:pt x="2189" y="703"/>
                </a:cubicBezTo>
                <a:cubicBezTo>
                  <a:pt x="2203" y="737"/>
                  <a:pt x="2216" y="772"/>
                  <a:pt x="2227" y="808"/>
                </a:cubicBezTo>
                <a:cubicBezTo>
                  <a:pt x="2237" y="843"/>
                  <a:pt x="2247" y="879"/>
                  <a:pt x="2254" y="916"/>
                </a:cubicBezTo>
                <a:cubicBezTo>
                  <a:pt x="2261" y="953"/>
                  <a:pt x="2267" y="989"/>
                  <a:pt x="2270" y="1026"/>
                </a:cubicBezTo>
                <a:cubicBezTo>
                  <a:pt x="2274" y="1064"/>
                  <a:pt x="2276" y="1101"/>
                  <a:pt x="2276" y="113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4" name="图片 843"/>
          <p:cNvPicPr/>
          <p:nvPr/>
        </p:nvPicPr>
        <p:blipFill>
          <a:blip r:embed="rId10"/>
          <a:stretch/>
        </p:blipFill>
        <p:spPr>
          <a:xfrm>
            <a:off x="10086480" y="5716080"/>
            <a:ext cx="408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5" name="文本框 844"/>
          <p:cNvSpPr txBox="1"/>
          <p:nvPr/>
        </p:nvSpPr>
        <p:spPr>
          <a:xfrm>
            <a:off x="7479360" y="28378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为用人决策提供数据支持与分析洞见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6" name="图片 845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7" name="任意多边形: 形状 846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8" name="任意多边形: 形状 847"/>
          <p:cNvSpPr/>
          <p:nvPr/>
        </p:nvSpPr>
        <p:spPr>
          <a:xfrm>
            <a:off x="534600" y="4412160"/>
            <a:ext cx="9627480" cy="869400"/>
          </a:xfrm>
          <a:custGeom>
            <a:avLst/>
            <a:gdLst/>
            <a:ahLst/>
            <a:cxnLst/>
            <a:rect l="0" t="0" r="r" b="b"/>
            <a:pathLst>
              <a:path w="26743" h="2415">
                <a:moveTo>
                  <a:pt x="0" y="2229"/>
                </a:moveTo>
                <a:lnTo>
                  <a:pt x="0" y="186"/>
                </a:lnTo>
                <a:cubicBezTo>
                  <a:pt x="0" y="174"/>
                  <a:pt x="1" y="161"/>
                  <a:pt x="4" y="149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4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9"/>
                  <a:pt x="26650" y="25"/>
                  <a:pt x="26660" y="31"/>
                </a:cubicBezTo>
                <a:cubicBezTo>
                  <a:pt x="26670" y="38"/>
                  <a:pt x="26680" y="46"/>
                  <a:pt x="26688" y="54"/>
                </a:cubicBezTo>
                <a:cubicBezTo>
                  <a:pt x="26697" y="63"/>
                  <a:pt x="26704" y="72"/>
                  <a:pt x="26711" y="83"/>
                </a:cubicBezTo>
                <a:cubicBezTo>
                  <a:pt x="26718" y="93"/>
                  <a:pt x="26724" y="103"/>
                  <a:pt x="26728" y="115"/>
                </a:cubicBezTo>
                <a:cubicBezTo>
                  <a:pt x="26733" y="126"/>
                  <a:pt x="26737" y="138"/>
                  <a:pt x="26739" y="149"/>
                </a:cubicBezTo>
                <a:cubicBezTo>
                  <a:pt x="26741" y="161"/>
                  <a:pt x="26743" y="174"/>
                  <a:pt x="26743" y="186"/>
                </a:cubicBezTo>
                <a:lnTo>
                  <a:pt x="26743" y="2229"/>
                </a:lnTo>
                <a:cubicBezTo>
                  <a:pt x="26743" y="2242"/>
                  <a:pt x="26741" y="2254"/>
                  <a:pt x="26739" y="2266"/>
                </a:cubicBezTo>
                <a:cubicBezTo>
                  <a:pt x="26737" y="2278"/>
                  <a:pt x="26733" y="2289"/>
                  <a:pt x="26728" y="2301"/>
                </a:cubicBezTo>
                <a:cubicBezTo>
                  <a:pt x="26724" y="2312"/>
                  <a:pt x="26718" y="2322"/>
                  <a:pt x="26711" y="2333"/>
                </a:cubicBezTo>
                <a:cubicBezTo>
                  <a:pt x="26704" y="2343"/>
                  <a:pt x="26697" y="2352"/>
                  <a:pt x="26688" y="2361"/>
                </a:cubicBezTo>
                <a:cubicBezTo>
                  <a:pt x="26680" y="2369"/>
                  <a:pt x="26670" y="2377"/>
                  <a:pt x="26660" y="2384"/>
                </a:cubicBezTo>
                <a:cubicBezTo>
                  <a:pt x="26650" y="2391"/>
                  <a:pt x="26639" y="2396"/>
                  <a:pt x="26628" y="2401"/>
                </a:cubicBezTo>
                <a:cubicBezTo>
                  <a:pt x="26617" y="2406"/>
                  <a:pt x="26605" y="2409"/>
                  <a:pt x="26593" y="2412"/>
                </a:cubicBezTo>
                <a:cubicBezTo>
                  <a:pt x="26581" y="2414"/>
                  <a:pt x="26569" y="2415"/>
                  <a:pt x="26557" y="2415"/>
                </a:cubicBezTo>
                <a:lnTo>
                  <a:pt x="186" y="2415"/>
                </a:lnTo>
                <a:cubicBezTo>
                  <a:pt x="174" y="2415"/>
                  <a:pt x="162" y="2414"/>
                  <a:pt x="150" y="2412"/>
                </a:cubicBezTo>
                <a:cubicBezTo>
                  <a:pt x="138" y="2409"/>
                  <a:pt x="126" y="2406"/>
                  <a:pt x="115" y="2401"/>
                </a:cubicBezTo>
                <a:cubicBezTo>
                  <a:pt x="104" y="2396"/>
                  <a:pt x="93" y="2391"/>
                  <a:pt x="83" y="2384"/>
                </a:cubicBezTo>
                <a:cubicBezTo>
                  <a:pt x="73" y="2377"/>
                  <a:pt x="63" y="2369"/>
                  <a:pt x="55" y="2361"/>
                </a:cubicBezTo>
                <a:cubicBezTo>
                  <a:pt x="46" y="2352"/>
                  <a:pt x="38" y="2343"/>
                  <a:pt x="31" y="2333"/>
                </a:cubicBezTo>
                <a:cubicBezTo>
                  <a:pt x="25" y="2322"/>
                  <a:pt x="19" y="2312"/>
                  <a:pt x="14" y="2301"/>
                </a:cubicBezTo>
                <a:cubicBezTo>
                  <a:pt x="10" y="2289"/>
                  <a:pt x="6" y="2278"/>
                  <a:pt x="4" y="2266"/>
                </a:cubicBezTo>
                <a:cubicBezTo>
                  <a:pt x="1" y="2254"/>
                  <a:pt x="0" y="2242"/>
                  <a:pt x="0" y="2229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9" name="文本框 848"/>
          <p:cNvSpPr txBox="1"/>
          <p:nvPr/>
        </p:nvSpPr>
        <p:spPr>
          <a:xfrm>
            <a:off x="53496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未来发展与技术展望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任意多边形: 形状 849"/>
          <p:cNvSpPr/>
          <p:nvPr/>
        </p:nvSpPr>
        <p:spPr>
          <a:xfrm>
            <a:off x="534600" y="1871640"/>
            <a:ext cx="3033720" cy="2273400"/>
          </a:xfrm>
          <a:custGeom>
            <a:avLst/>
            <a:gdLst/>
            <a:ahLst/>
            <a:cxnLst/>
            <a:rect l="0" t="0" r="r" b="b"/>
            <a:pathLst>
              <a:path w="8427" h="6315">
                <a:moveTo>
                  <a:pt x="0" y="6129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8242" y="0"/>
                </a:lnTo>
                <a:cubicBezTo>
                  <a:pt x="8254" y="0"/>
                  <a:pt x="8266" y="1"/>
                  <a:pt x="8278" y="4"/>
                </a:cubicBezTo>
                <a:cubicBezTo>
                  <a:pt x="8290" y="6"/>
                  <a:pt x="8302" y="10"/>
                  <a:pt x="8313" y="14"/>
                </a:cubicBezTo>
                <a:cubicBezTo>
                  <a:pt x="8324" y="19"/>
                  <a:pt x="8335" y="25"/>
                  <a:pt x="8345" y="32"/>
                </a:cubicBezTo>
                <a:cubicBezTo>
                  <a:pt x="8355" y="38"/>
                  <a:pt x="8364" y="46"/>
                  <a:pt x="8373" y="55"/>
                </a:cubicBezTo>
                <a:cubicBezTo>
                  <a:pt x="8382" y="63"/>
                  <a:pt x="8389" y="73"/>
                  <a:pt x="8396" y="83"/>
                </a:cubicBezTo>
                <a:cubicBezTo>
                  <a:pt x="8403" y="93"/>
                  <a:pt x="8409" y="104"/>
                  <a:pt x="8413" y="115"/>
                </a:cubicBezTo>
                <a:cubicBezTo>
                  <a:pt x="8418" y="126"/>
                  <a:pt x="8422" y="138"/>
                  <a:pt x="8424" y="150"/>
                </a:cubicBezTo>
                <a:cubicBezTo>
                  <a:pt x="8426" y="162"/>
                  <a:pt x="8427" y="174"/>
                  <a:pt x="8427" y="186"/>
                </a:cubicBezTo>
                <a:lnTo>
                  <a:pt x="8427" y="6129"/>
                </a:lnTo>
                <a:cubicBezTo>
                  <a:pt x="8427" y="6142"/>
                  <a:pt x="8426" y="6154"/>
                  <a:pt x="8424" y="6166"/>
                </a:cubicBezTo>
                <a:cubicBezTo>
                  <a:pt x="8422" y="6178"/>
                  <a:pt x="8418" y="6189"/>
                  <a:pt x="8413" y="6201"/>
                </a:cubicBezTo>
                <a:cubicBezTo>
                  <a:pt x="8409" y="6212"/>
                  <a:pt x="8403" y="6223"/>
                  <a:pt x="8396" y="6233"/>
                </a:cubicBezTo>
                <a:cubicBezTo>
                  <a:pt x="8389" y="6243"/>
                  <a:pt x="8382" y="6252"/>
                  <a:pt x="8373" y="6261"/>
                </a:cubicBezTo>
                <a:cubicBezTo>
                  <a:pt x="8364" y="6269"/>
                  <a:pt x="8355" y="6277"/>
                  <a:pt x="8345" y="6284"/>
                </a:cubicBezTo>
                <a:cubicBezTo>
                  <a:pt x="8335" y="6291"/>
                  <a:pt x="8324" y="6296"/>
                  <a:pt x="8313" y="6301"/>
                </a:cubicBezTo>
                <a:cubicBezTo>
                  <a:pt x="8302" y="6306"/>
                  <a:pt x="8290" y="6309"/>
                  <a:pt x="8278" y="6312"/>
                </a:cubicBezTo>
                <a:cubicBezTo>
                  <a:pt x="8266" y="6314"/>
                  <a:pt x="8254" y="6315"/>
                  <a:pt x="8242" y="6315"/>
                </a:cubicBezTo>
                <a:lnTo>
                  <a:pt x="186" y="6315"/>
                </a:lnTo>
                <a:cubicBezTo>
                  <a:pt x="174" y="6315"/>
                  <a:pt x="162" y="6314"/>
                  <a:pt x="150" y="6312"/>
                </a:cubicBezTo>
                <a:cubicBezTo>
                  <a:pt x="138" y="6309"/>
                  <a:pt x="126" y="6306"/>
                  <a:pt x="115" y="6301"/>
                </a:cubicBezTo>
                <a:cubicBezTo>
                  <a:pt x="104" y="6296"/>
                  <a:pt x="93" y="6291"/>
                  <a:pt x="83" y="6284"/>
                </a:cubicBezTo>
                <a:cubicBezTo>
                  <a:pt x="73" y="6277"/>
                  <a:pt x="63" y="6269"/>
                  <a:pt x="55" y="6261"/>
                </a:cubicBezTo>
                <a:cubicBezTo>
                  <a:pt x="46" y="6252"/>
                  <a:pt x="38" y="6243"/>
                  <a:pt x="31" y="6233"/>
                </a:cubicBezTo>
                <a:cubicBezTo>
                  <a:pt x="25" y="6223"/>
                  <a:pt x="19" y="6212"/>
                  <a:pt x="14" y="6201"/>
                </a:cubicBezTo>
                <a:cubicBezTo>
                  <a:pt x="10" y="6189"/>
                  <a:pt x="6" y="6178"/>
                  <a:pt x="4" y="6166"/>
                </a:cubicBezTo>
                <a:cubicBezTo>
                  <a:pt x="1" y="6154"/>
                  <a:pt x="0" y="6142"/>
                  <a:pt x="0" y="612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1" name="任意多边形: 形状 850"/>
          <p:cNvSpPr/>
          <p:nvPr/>
        </p:nvSpPr>
        <p:spPr>
          <a:xfrm>
            <a:off x="1796400" y="207216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8"/>
                </a:moveTo>
                <a:cubicBezTo>
                  <a:pt x="1394" y="721"/>
                  <a:pt x="1393" y="743"/>
                  <a:pt x="1391" y="766"/>
                </a:cubicBezTo>
                <a:cubicBezTo>
                  <a:pt x="1389" y="789"/>
                  <a:pt x="1385" y="811"/>
                  <a:pt x="1381" y="834"/>
                </a:cubicBezTo>
                <a:cubicBezTo>
                  <a:pt x="1376" y="856"/>
                  <a:pt x="1371" y="878"/>
                  <a:pt x="1364" y="900"/>
                </a:cubicBezTo>
                <a:cubicBezTo>
                  <a:pt x="1357" y="922"/>
                  <a:pt x="1350" y="943"/>
                  <a:pt x="1341" y="964"/>
                </a:cubicBezTo>
                <a:cubicBezTo>
                  <a:pt x="1332" y="985"/>
                  <a:pt x="1323" y="1006"/>
                  <a:pt x="1312" y="1026"/>
                </a:cubicBezTo>
                <a:cubicBezTo>
                  <a:pt x="1301" y="1046"/>
                  <a:pt x="1289" y="1066"/>
                  <a:pt x="1277" y="1085"/>
                </a:cubicBezTo>
                <a:cubicBezTo>
                  <a:pt x="1263" y="1104"/>
                  <a:pt x="1249" y="1122"/>
                  <a:pt x="1235" y="1140"/>
                </a:cubicBezTo>
                <a:cubicBezTo>
                  <a:pt x="1221" y="1157"/>
                  <a:pt x="1205" y="1174"/>
                  <a:pt x="1189" y="1190"/>
                </a:cubicBezTo>
                <a:cubicBezTo>
                  <a:pt x="1173" y="1206"/>
                  <a:pt x="1156" y="1222"/>
                  <a:pt x="1138" y="1236"/>
                </a:cubicBezTo>
                <a:cubicBezTo>
                  <a:pt x="1121" y="1251"/>
                  <a:pt x="1103" y="1264"/>
                  <a:pt x="1084" y="1277"/>
                </a:cubicBezTo>
                <a:cubicBezTo>
                  <a:pt x="1065" y="1289"/>
                  <a:pt x="1045" y="1301"/>
                  <a:pt x="1025" y="1312"/>
                </a:cubicBezTo>
                <a:cubicBezTo>
                  <a:pt x="1005" y="1323"/>
                  <a:pt x="984" y="1332"/>
                  <a:pt x="963" y="1341"/>
                </a:cubicBezTo>
                <a:cubicBezTo>
                  <a:pt x="942" y="1350"/>
                  <a:pt x="921" y="1358"/>
                  <a:pt x="899" y="1364"/>
                </a:cubicBezTo>
                <a:cubicBezTo>
                  <a:pt x="877" y="1371"/>
                  <a:pt x="855" y="1376"/>
                  <a:pt x="833" y="1381"/>
                </a:cubicBezTo>
                <a:cubicBezTo>
                  <a:pt x="810" y="1385"/>
                  <a:pt x="788" y="1389"/>
                  <a:pt x="765" y="1391"/>
                </a:cubicBezTo>
                <a:cubicBezTo>
                  <a:pt x="742" y="1393"/>
                  <a:pt x="720" y="1394"/>
                  <a:pt x="697" y="1394"/>
                </a:cubicBezTo>
                <a:cubicBezTo>
                  <a:pt x="674" y="1394"/>
                  <a:pt x="651" y="1393"/>
                  <a:pt x="628" y="1391"/>
                </a:cubicBezTo>
                <a:cubicBezTo>
                  <a:pt x="606" y="1389"/>
                  <a:pt x="583" y="1385"/>
                  <a:pt x="561" y="1381"/>
                </a:cubicBezTo>
                <a:cubicBezTo>
                  <a:pt x="538" y="1376"/>
                  <a:pt x="516" y="1371"/>
                  <a:pt x="495" y="1364"/>
                </a:cubicBezTo>
                <a:cubicBezTo>
                  <a:pt x="473" y="1358"/>
                  <a:pt x="451" y="1350"/>
                  <a:pt x="430" y="1341"/>
                </a:cubicBezTo>
                <a:cubicBezTo>
                  <a:pt x="409" y="1332"/>
                  <a:pt x="389" y="1323"/>
                  <a:pt x="368" y="1312"/>
                </a:cubicBezTo>
                <a:cubicBezTo>
                  <a:pt x="348" y="1301"/>
                  <a:pt x="329" y="1289"/>
                  <a:pt x="310" y="1277"/>
                </a:cubicBezTo>
                <a:cubicBezTo>
                  <a:pt x="291" y="1264"/>
                  <a:pt x="273" y="1251"/>
                  <a:pt x="255" y="1236"/>
                </a:cubicBezTo>
                <a:cubicBezTo>
                  <a:pt x="237" y="1222"/>
                  <a:pt x="220" y="1206"/>
                  <a:pt x="204" y="1190"/>
                </a:cubicBezTo>
                <a:cubicBezTo>
                  <a:pt x="188" y="1174"/>
                  <a:pt x="173" y="1157"/>
                  <a:pt x="158" y="1140"/>
                </a:cubicBezTo>
                <a:cubicBezTo>
                  <a:pt x="144" y="1122"/>
                  <a:pt x="130" y="1104"/>
                  <a:pt x="118" y="1085"/>
                </a:cubicBezTo>
                <a:cubicBezTo>
                  <a:pt x="105" y="1066"/>
                  <a:pt x="93" y="1046"/>
                  <a:pt x="83" y="1026"/>
                </a:cubicBezTo>
                <a:cubicBezTo>
                  <a:pt x="72" y="1006"/>
                  <a:pt x="62" y="985"/>
                  <a:pt x="53" y="964"/>
                </a:cubicBezTo>
                <a:cubicBezTo>
                  <a:pt x="45" y="943"/>
                  <a:pt x="37" y="922"/>
                  <a:pt x="30" y="900"/>
                </a:cubicBezTo>
                <a:cubicBezTo>
                  <a:pt x="24" y="878"/>
                  <a:pt x="18" y="856"/>
                  <a:pt x="14" y="834"/>
                </a:cubicBezTo>
                <a:cubicBezTo>
                  <a:pt x="9" y="811"/>
                  <a:pt x="6" y="789"/>
                  <a:pt x="4" y="766"/>
                </a:cubicBezTo>
                <a:cubicBezTo>
                  <a:pt x="1" y="743"/>
                  <a:pt x="0" y="721"/>
                  <a:pt x="0" y="698"/>
                </a:cubicBezTo>
                <a:cubicBezTo>
                  <a:pt x="0" y="675"/>
                  <a:pt x="1" y="652"/>
                  <a:pt x="4" y="629"/>
                </a:cubicBezTo>
                <a:cubicBezTo>
                  <a:pt x="6" y="607"/>
                  <a:pt x="9" y="584"/>
                  <a:pt x="14" y="562"/>
                </a:cubicBezTo>
                <a:cubicBezTo>
                  <a:pt x="18" y="540"/>
                  <a:pt x="24" y="517"/>
                  <a:pt x="30" y="495"/>
                </a:cubicBezTo>
                <a:cubicBezTo>
                  <a:pt x="37" y="473"/>
                  <a:pt x="45" y="451"/>
                  <a:pt x="53" y="430"/>
                </a:cubicBezTo>
                <a:cubicBezTo>
                  <a:pt x="62" y="409"/>
                  <a:pt x="72" y="389"/>
                  <a:pt x="83" y="368"/>
                </a:cubicBezTo>
                <a:cubicBezTo>
                  <a:pt x="93" y="348"/>
                  <a:pt x="105" y="329"/>
                  <a:pt x="118" y="310"/>
                </a:cubicBezTo>
                <a:cubicBezTo>
                  <a:pt x="130" y="291"/>
                  <a:pt x="144" y="273"/>
                  <a:pt x="158" y="255"/>
                </a:cubicBezTo>
                <a:cubicBezTo>
                  <a:pt x="173" y="237"/>
                  <a:pt x="188" y="220"/>
                  <a:pt x="204" y="204"/>
                </a:cubicBezTo>
                <a:cubicBezTo>
                  <a:pt x="220" y="188"/>
                  <a:pt x="237" y="173"/>
                  <a:pt x="255" y="158"/>
                </a:cubicBezTo>
                <a:cubicBezTo>
                  <a:pt x="273" y="144"/>
                  <a:pt x="291" y="130"/>
                  <a:pt x="310" y="118"/>
                </a:cubicBezTo>
                <a:cubicBezTo>
                  <a:pt x="329" y="105"/>
                  <a:pt x="348" y="93"/>
                  <a:pt x="368" y="83"/>
                </a:cubicBezTo>
                <a:cubicBezTo>
                  <a:pt x="389" y="72"/>
                  <a:pt x="409" y="62"/>
                  <a:pt x="430" y="53"/>
                </a:cubicBezTo>
                <a:cubicBezTo>
                  <a:pt x="451" y="45"/>
                  <a:pt x="473" y="37"/>
                  <a:pt x="495" y="30"/>
                </a:cubicBezTo>
                <a:cubicBezTo>
                  <a:pt x="516" y="24"/>
                  <a:pt x="538" y="18"/>
                  <a:pt x="561" y="14"/>
                </a:cubicBezTo>
                <a:cubicBezTo>
                  <a:pt x="583" y="9"/>
                  <a:pt x="606" y="6"/>
                  <a:pt x="628" y="4"/>
                </a:cubicBezTo>
                <a:cubicBezTo>
                  <a:pt x="651" y="1"/>
                  <a:pt x="674" y="0"/>
                  <a:pt x="697" y="0"/>
                </a:cubicBezTo>
                <a:cubicBezTo>
                  <a:pt x="720" y="0"/>
                  <a:pt x="742" y="1"/>
                  <a:pt x="765" y="4"/>
                </a:cubicBezTo>
                <a:cubicBezTo>
                  <a:pt x="788" y="6"/>
                  <a:pt x="810" y="9"/>
                  <a:pt x="833" y="14"/>
                </a:cubicBezTo>
                <a:cubicBezTo>
                  <a:pt x="855" y="18"/>
                  <a:pt x="877" y="24"/>
                  <a:pt x="899" y="30"/>
                </a:cubicBezTo>
                <a:cubicBezTo>
                  <a:pt x="921" y="37"/>
                  <a:pt x="942" y="45"/>
                  <a:pt x="963" y="53"/>
                </a:cubicBezTo>
                <a:cubicBezTo>
                  <a:pt x="984" y="62"/>
                  <a:pt x="1005" y="72"/>
                  <a:pt x="1025" y="83"/>
                </a:cubicBezTo>
                <a:cubicBezTo>
                  <a:pt x="1045" y="93"/>
                  <a:pt x="1065" y="105"/>
                  <a:pt x="1084" y="118"/>
                </a:cubicBezTo>
                <a:cubicBezTo>
                  <a:pt x="1103" y="130"/>
                  <a:pt x="1121" y="144"/>
                  <a:pt x="1138" y="158"/>
                </a:cubicBezTo>
                <a:cubicBezTo>
                  <a:pt x="1156" y="173"/>
                  <a:pt x="1173" y="188"/>
                  <a:pt x="1189" y="204"/>
                </a:cubicBezTo>
                <a:cubicBezTo>
                  <a:pt x="1205" y="220"/>
                  <a:pt x="1221" y="237"/>
                  <a:pt x="1235" y="255"/>
                </a:cubicBezTo>
                <a:cubicBezTo>
                  <a:pt x="1249" y="273"/>
                  <a:pt x="1263" y="291"/>
                  <a:pt x="1277" y="310"/>
                </a:cubicBezTo>
                <a:cubicBezTo>
                  <a:pt x="1289" y="329"/>
                  <a:pt x="1301" y="348"/>
                  <a:pt x="1312" y="368"/>
                </a:cubicBezTo>
                <a:cubicBezTo>
                  <a:pt x="1323" y="389"/>
                  <a:pt x="1332" y="409"/>
                  <a:pt x="1341" y="430"/>
                </a:cubicBezTo>
                <a:cubicBezTo>
                  <a:pt x="1350" y="451"/>
                  <a:pt x="1357" y="473"/>
                  <a:pt x="1364" y="495"/>
                </a:cubicBezTo>
                <a:cubicBezTo>
                  <a:pt x="1371" y="517"/>
                  <a:pt x="1376" y="540"/>
                  <a:pt x="1381" y="562"/>
                </a:cubicBezTo>
                <a:cubicBezTo>
                  <a:pt x="1385" y="584"/>
                  <a:pt x="1389" y="607"/>
                  <a:pt x="1391" y="629"/>
                </a:cubicBezTo>
                <a:cubicBezTo>
                  <a:pt x="1393" y="652"/>
                  <a:pt x="1394" y="675"/>
                  <a:pt x="1394" y="698"/>
                </a:cubicBezTo>
                <a:close/>
              </a:path>
            </a:pathLst>
          </a:custGeom>
          <a:solidFill>
            <a:srgbClr val="FF9900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2" name="图片 851"/>
          <p:cNvPicPr/>
          <p:nvPr/>
        </p:nvPicPr>
        <p:blipFill>
          <a:blip r:embed="rId3"/>
          <a:stretch/>
        </p:blipFill>
        <p:spPr>
          <a:xfrm>
            <a:off x="1922040" y="219780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3" name="文本框 852"/>
          <p:cNvSpPr txBox="1"/>
          <p:nvPr/>
        </p:nvSpPr>
        <p:spPr>
          <a:xfrm>
            <a:off x="534960" y="1033920"/>
            <a:ext cx="82152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智能面试助手系统将持续优化迭代，探索更智能、更精准的招聘辅助方案，为企业提供更高效的人才评估工具。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4" name="图片 853"/>
          <p:cNvPicPr/>
          <p:nvPr/>
        </p:nvPicPr>
        <p:blipFill>
          <a:blip r:embed="rId4"/>
          <a:stretch/>
        </p:blipFill>
        <p:spPr>
          <a:xfrm>
            <a:off x="735480" y="31755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5" name="文本框 854"/>
          <p:cNvSpPr txBox="1"/>
          <p:nvPr/>
        </p:nvSpPr>
        <p:spPr>
          <a:xfrm>
            <a:off x="1548720" y="2788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模型迭代优化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6" name="图片 855"/>
          <p:cNvPicPr/>
          <p:nvPr/>
        </p:nvPicPr>
        <p:blipFill>
          <a:blip r:embed="rId4"/>
          <a:stretch/>
        </p:blipFill>
        <p:spPr>
          <a:xfrm>
            <a:off x="735480" y="347652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7" name="文本框 856"/>
          <p:cNvSpPr txBox="1"/>
          <p:nvPr/>
        </p:nvSpPr>
        <p:spPr>
          <a:xfrm>
            <a:off x="986040" y="315540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根据反馈数据动态优化信息抽取算法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8" name="图片 857"/>
          <p:cNvPicPr/>
          <p:nvPr/>
        </p:nvPicPr>
        <p:blipFill>
          <a:blip r:embed="rId4"/>
          <a:stretch/>
        </p:blipFill>
        <p:spPr>
          <a:xfrm>
            <a:off x="735480" y="377712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9" name="文本框 858"/>
          <p:cNvSpPr txBox="1"/>
          <p:nvPr/>
        </p:nvSpPr>
        <p:spPr>
          <a:xfrm>
            <a:off x="986040" y="345636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基于面试数据持续优化评估模型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0" name="任意多边形: 形状 859"/>
          <p:cNvSpPr/>
          <p:nvPr/>
        </p:nvSpPr>
        <p:spPr>
          <a:xfrm>
            <a:off x="3835440" y="1871640"/>
            <a:ext cx="3025440" cy="2273400"/>
          </a:xfrm>
          <a:custGeom>
            <a:avLst/>
            <a:gdLst/>
            <a:ahLst/>
            <a:cxnLst/>
            <a:rect l="0" t="0" r="r" b="b"/>
            <a:pathLst>
              <a:path w="8404" h="6315">
                <a:moveTo>
                  <a:pt x="0" y="6129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8219" y="0"/>
                </a:lnTo>
                <a:cubicBezTo>
                  <a:pt x="8231" y="0"/>
                  <a:pt x="8243" y="1"/>
                  <a:pt x="8255" y="4"/>
                </a:cubicBezTo>
                <a:cubicBezTo>
                  <a:pt x="8267" y="6"/>
                  <a:pt x="8279" y="10"/>
                  <a:pt x="8290" y="14"/>
                </a:cubicBezTo>
                <a:cubicBezTo>
                  <a:pt x="8301" y="19"/>
                  <a:pt x="8312" y="25"/>
                  <a:pt x="8322" y="32"/>
                </a:cubicBezTo>
                <a:cubicBezTo>
                  <a:pt x="8332" y="38"/>
                  <a:pt x="8341" y="46"/>
                  <a:pt x="8350" y="55"/>
                </a:cubicBezTo>
                <a:cubicBezTo>
                  <a:pt x="8359" y="63"/>
                  <a:pt x="8366" y="73"/>
                  <a:pt x="8373" y="83"/>
                </a:cubicBezTo>
                <a:cubicBezTo>
                  <a:pt x="8380" y="93"/>
                  <a:pt x="8386" y="104"/>
                  <a:pt x="8390" y="115"/>
                </a:cubicBezTo>
                <a:cubicBezTo>
                  <a:pt x="8395" y="126"/>
                  <a:pt x="8398" y="138"/>
                  <a:pt x="8401" y="150"/>
                </a:cubicBezTo>
                <a:cubicBezTo>
                  <a:pt x="8403" y="162"/>
                  <a:pt x="8404" y="174"/>
                  <a:pt x="8404" y="186"/>
                </a:cubicBezTo>
                <a:lnTo>
                  <a:pt x="8404" y="6129"/>
                </a:lnTo>
                <a:cubicBezTo>
                  <a:pt x="8404" y="6142"/>
                  <a:pt x="8403" y="6154"/>
                  <a:pt x="8401" y="6166"/>
                </a:cubicBezTo>
                <a:cubicBezTo>
                  <a:pt x="8398" y="6178"/>
                  <a:pt x="8395" y="6189"/>
                  <a:pt x="8390" y="6201"/>
                </a:cubicBezTo>
                <a:cubicBezTo>
                  <a:pt x="8386" y="6212"/>
                  <a:pt x="8380" y="6223"/>
                  <a:pt x="8373" y="6233"/>
                </a:cubicBezTo>
                <a:cubicBezTo>
                  <a:pt x="8366" y="6243"/>
                  <a:pt x="8359" y="6252"/>
                  <a:pt x="8350" y="6261"/>
                </a:cubicBezTo>
                <a:cubicBezTo>
                  <a:pt x="8341" y="6269"/>
                  <a:pt x="8332" y="6277"/>
                  <a:pt x="8322" y="6284"/>
                </a:cubicBezTo>
                <a:cubicBezTo>
                  <a:pt x="8312" y="6291"/>
                  <a:pt x="8301" y="6296"/>
                  <a:pt x="8290" y="6301"/>
                </a:cubicBezTo>
                <a:cubicBezTo>
                  <a:pt x="8279" y="6306"/>
                  <a:pt x="8267" y="6309"/>
                  <a:pt x="8255" y="6312"/>
                </a:cubicBezTo>
                <a:cubicBezTo>
                  <a:pt x="8243" y="6314"/>
                  <a:pt x="8231" y="6315"/>
                  <a:pt x="8219" y="6315"/>
                </a:cubicBezTo>
                <a:lnTo>
                  <a:pt x="186" y="6315"/>
                </a:lnTo>
                <a:cubicBezTo>
                  <a:pt x="174" y="6315"/>
                  <a:pt x="162" y="6314"/>
                  <a:pt x="150" y="6312"/>
                </a:cubicBezTo>
                <a:cubicBezTo>
                  <a:pt x="138" y="6309"/>
                  <a:pt x="126" y="6306"/>
                  <a:pt x="115" y="6301"/>
                </a:cubicBezTo>
                <a:cubicBezTo>
                  <a:pt x="104" y="6296"/>
                  <a:pt x="93" y="6291"/>
                  <a:pt x="83" y="6284"/>
                </a:cubicBezTo>
                <a:cubicBezTo>
                  <a:pt x="73" y="6277"/>
                  <a:pt x="63" y="6269"/>
                  <a:pt x="55" y="6261"/>
                </a:cubicBezTo>
                <a:cubicBezTo>
                  <a:pt x="46" y="6252"/>
                  <a:pt x="38" y="6243"/>
                  <a:pt x="32" y="6233"/>
                </a:cubicBezTo>
                <a:cubicBezTo>
                  <a:pt x="25" y="6223"/>
                  <a:pt x="19" y="6212"/>
                  <a:pt x="14" y="6201"/>
                </a:cubicBezTo>
                <a:cubicBezTo>
                  <a:pt x="10" y="6189"/>
                  <a:pt x="6" y="6178"/>
                  <a:pt x="4" y="6166"/>
                </a:cubicBezTo>
                <a:cubicBezTo>
                  <a:pt x="1" y="6154"/>
                  <a:pt x="0" y="6142"/>
                  <a:pt x="0" y="612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1" name="任意多边形: 形状 860"/>
          <p:cNvSpPr/>
          <p:nvPr/>
        </p:nvSpPr>
        <p:spPr>
          <a:xfrm>
            <a:off x="5097240" y="207216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8"/>
                </a:moveTo>
                <a:cubicBezTo>
                  <a:pt x="1394" y="721"/>
                  <a:pt x="1393" y="743"/>
                  <a:pt x="1391" y="766"/>
                </a:cubicBezTo>
                <a:cubicBezTo>
                  <a:pt x="1389" y="789"/>
                  <a:pt x="1385" y="811"/>
                  <a:pt x="1381" y="834"/>
                </a:cubicBezTo>
                <a:cubicBezTo>
                  <a:pt x="1376" y="856"/>
                  <a:pt x="1371" y="878"/>
                  <a:pt x="1364" y="900"/>
                </a:cubicBezTo>
                <a:cubicBezTo>
                  <a:pt x="1358" y="922"/>
                  <a:pt x="1350" y="943"/>
                  <a:pt x="1341" y="964"/>
                </a:cubicBezTo>
                <a:cubicBezTo>
                  <a:pt x="1333" y="985"/>
                  <a:pt x="1323" y="1006"/>
                  <a:pt x="1312" y="1026"/>
                </a:cubicBezTo>
                <a:cubicBezTo>
                  <a:pt x="1301" y="1046"/>
                  <a:pt x="1290" y="1066"/>
                  <a:pt x="1277" y="1085"/>
                </a:cubicBezTo>
                <a:cubicBezTo>
                  <a:pt x="1264" y="1104"/>
                  <a:pt x="1251" y="1122"/>
                  <a:pt x="1236" y="1140"/>
                </a:cubicBezTo>
                <a:cubicBezTo>
                  <a:pt x="1222" y="1157"/>
                  <a:pt x="1206" y="1174"/>
                  <a:pt x="1190" y="1190"/>
                </a:cubicBezTo>
                <a:cubicBezTo>
                  <a:pt x="1174" y="1206"/>
                  <a:pt x="1157" y="1222"/>
                  <a:pt x="1140" y="1236"/>
                </a:cubicBezTo>
                <a:cubicBezTo>
                  <a:pt x="1122" y="1251"/>
                  <a:pt x="1104" y="1264"/>
                  <a:pt x="1085" y="1277"/>
                </a:cubicBezTo>
                <a:cubicBezTo>
                  <a:pt x="1066" y="1289"/>
                  <a:pt x="1046" y="1301"/>
                  <a:pt x="1026" y="1312"/>
                </a:cubicBezTo>
                <a:cubicBezTo>
                  <a:pt x="1006" y="1323"/>
                  <a:pt x="985" y="1332"/>
                  <a:pt x="964" y="1341"/>
                </a:cubicBezTo>
                <a:cubicBezTo>
                  <a:pt x="943" y="1350"/>
                  <a:pt x="922" y="1358"/>
                  <a:pt x="900" y="1364"/>
                </a:cubicBezTo>
                <a:cubicBezTo>
                  <a:pt x="878" y="1371"/>
                  <a:pt x="856" y="1376"/>
                  <a:pt x="834" y="1381"/>
                </a:cubicBezTo>
                <a:cubicBezTo>
                  <a:pt x="811" y="1385"/>
                  <a:pt x="789" y="1389"/>
                  <a:pt x="766" y="1391"/>
                </a:cubicBezTo>
                <a:cubicBezTo>
                  <a:pt x="743" y="1393"/>
                  <a:pt x="721" y="1394"/>
                  <a:pt x="698" y="1394"/>
                </a:cubicBezTo>
                <a:cubicBezTo>
                  <a:pt x="675" y="1394"/>
                  <a:pt x="652" y="1393"/>
                  <a:pt x="630" y="1391"/>
                </a:cubicBezTo>
                <a:cubicBezTo>
                  <a:pt x="607" y="1389"/>
                  <a:pt x="584" y="1385"/>
                  <a:pt x="562" y="1381"/>
                </a:cubicBezTo>
                <a:cubicBezTo>
                  <a:pt x="540" y="1376"/>
                  <a:pt x="518" y="1371"/>
                  <a:pt x="496" y="1364"/>
                </a:cubicBezTo>
                <a:cubicBezTo>
                  <a:pt x="474" y="1358"/>
                  <a:pt x="451" y="1350"/>
                  <a:pt x="430" y="1341"/>
                </a:cubicBezTo>
                <a:cubicBezTo>
                  <a:pt x="409" y="1332"/>
                  <a:pt x="389" y="1323"/>
                  <a:pt x="369" y="1312"/>
                </a:cubicBezTo>
                <a:cubicBezTo>
                  <a:pt x="348" y="1301"/>
                  <a:pt x="329" y="1289"/>
                  <a:pt x="310" y="1277"/>
                </a:cubicBezTo>
                <a:cubicBezTo>
                  <a:pt x="291" y="1264"/>
                  <a:pt x="273" y="1251"/>
                  <a:pt x="255" y="1236"/>
                </a:cubicBezTo>
                <a:cubicBezTo>
                  <a:pt x="237" y="1222"/>
                  <a:pt x="221" y="1206"/>
                  <a:pt x="204" y="1190"/>
                </a:cubicBezTo>
                <a:cubicBezTo>
                  <a:pt x="188" y="1174"/>
                  <a:pt x="173" y="1157"/>
                  <a:pt x="159" y="1140"/>
                </a:cubicBezTo>
                <a:cubicBezTo>
                  <a:pt x="144" y="1122"/>
                  <a:pt x="130" y="1104"/>
                  <a:pt x="118" y="1085"/>
                </a:cubicBezTo>
                <a:cubicBezTo>
                  <a:pt x="105" y="1066"/>
                  <a:pt x="93" y="1046"/>
                  <a:pt x="83" y="1026"/>
                </a:cubicBezTo>
                <a:cubicBezTo>
                  <a:pt x="72" y="1006"/>
                  <a:pt x="62" y="985"/>
                  <a:pt x="53" y="964"/>
                </a:cubicBezTo>
                <a:cubicBezTo>
                  <a:pt x="45" y="943"/>
                  <a:pt x="37" y="922"/>
                  <a:pt x="30" y="900"/>
                </a:cubicBezTo>
                <a:cubicBezTo>
                  <a:pt x="24" y="878"/>
                  <a:pt x="18" y="856"/>
                  <a:pt x="14" y="834"/>
                </a:cubicBezTo>
                <a:cubicBezTo>
                  <a:pt x="9" y="811"/>
                  <a:pt x="6" y="789"/>
                  <a:pt x="4" y="766"/>
                </a:cubicBezTo>
                <a:cubicBezTo>
                  <a:pt x="2" y="743"/>
                  <a:pt x="0" y="721"/>
                  <a:pt x="0" y="698"/>
                </a:cubicBezTo>
                <a:cubicBezTo>
                  <a:pt x="0" y="675"/>
                  <a:pt x="2" y="652"/>
                  <a:pt x="4" y="629"/>
                </a:cubicBezTo>
                <a:cubicBezTo>
                  <a:pt x="6" y="607"/>
                  <a:pt x="9" y="584"/>
                  <a:pt x="14" y="562"/>
                </a:cubicBezTo>
                <a:cubicBezTo>
                  <a:pt x="18" y="540"/>
                  <a:pt x="24" y="517"/>
                  <a:pt x="30" y="495"/>
                </a:cubicBezTo>
                <a:cubicBezTo>
                  <a:pt x="37" y="473"/>
                  <a:pt x="45" y="451"/>
                  <a:pt x="53" y="430"/>
                </a:cubicBezTo>
                <a:cubicBezTo>
                  <a:pt x="62" y="409"/>
                  <a:pt x="72" y="389"/>
                  <a:pt x="83" y="368"/>
                </a:cubicBezTo>
                <a:cubicBezTo>
                  <a:pt x="93" y="348"/>
                  <a:pt x="105" y="329"/>
                  <a:pt x="118" y="310"/>
                </a:cubicBezTo>
                <a:cubicBezTo>
                  <a:pt x="130" y="291"/>
                  <a:pt x="144" y="273"/>
                  <a:pt x="159" y="255"/>
                </a:cubicBezTo>
                <a:cubicBezTo>
                  <a:pt x="173" y="237"/>
                  <a:pt x="188" y="220"/>
                  <a:pt x="204" y="204"/>
                </a:cubicBezTo>
                <a:cubicBezTo>
                  <a:pt x="221" y="188"/>
                  <a:pt x="237" y="173"/>
                  <a:pt x="255" y="158"/>
                </a:cubicBezTo>
                <a:cubicBezTo>
                  <a:pt x="273" y="144"/>
                  <a:pt x="291" y="130"/>
                  <a:pt x="310" y="118"/>
                </a:cubicBezTo>
                <a:cubicBezTo>
                  <a:pt x="329" y="105"/>
                  <a:pt x="348" y="93"/>
                  <a:pt x="369" y="83"/>
                </a:cubicBezTo>
                <a:cubicBezTo>
                  <a:pt x="389" y="72"/>
                  <a:pt x="409" y="62"/>
                  <a:pt x="430" y="53"/>
                </a:cubicBezTo>
                <a:cubicBezTo>
                  <a:pt x="451" y="45"/>
                  <a:pt x="474" y="37"/>
                  <a:pt x="496" y="30"/>
                </a:cubicBezTo>
                <a:cubicBezTo>
                  <a:pt x="518" y="24"/>
                  <a:pt x="540" y="18"/>
                  <a:pt x="562" y="14"/>
                </a:cubicBezTo>
                <a:cubicBezTo>
                  <a:pt x="584" y="9"/>
                  <a:pt x="607" y="6"/>
                  <a:pt x="630" y="4"/>
                </a:cubicBezTo>
                <a:cubicBezTo>
                  <a:pt x="652" y="1"/>
                  <a:pt x="675" y="0"/>
                  <a:pt x="698" y="0"/>
                </a:cubicBezTo>
                <a:cubicBezTo>
                  <a:pt x="721" y="0"/>
                  <a:pt x="743" y="1"/>
                  <a:pt x="766" y="4"/>
                </a:cubicBezTo>
                <a:cubicBezTo>
                  <a:pt x="789" y="6"/>
                  <a:pt x="811" y="9"/>
                  <a:pt x="834" y="14"/>
                </a:cubicBezTo>
                <a:cubicBezTo>
                  <a:pt x="856" y="18"/>
                  <a:pt x="878" y="24"/>
                  <a:pt x="900" y="30"/>
                </a:cubicBezTo>
                <a:cubicBezTo>
                  <a:pt x="922" y="37"/>
                  <a:pt x="943" y="45"/>
                  <a:pt x="964" y="53"/>
                </a:cubicBezTo>
                <a:cubicBezTo>
                  <a:pt x="985" y="62"/>
                  <a:pt x="1006" y="72"/>
                  <a:pt x="1026" y="83"/>
                </a:cubicBezTo>
                <a:cubicBezTo>
                  <a:pt x="1046" y="93"/>
                  <a:pt x="1066" y="105"/>
                  <a:pt x="1085" y="118"/>
                </a:cubicBezTo>
                <a:cubicBezTo>
                  <a:pt x="1104" y="130"/>
                  <a:pt x="1122" y="144"/>
                  <a:pt x="1140" y="158"/>
                </a:cubicBezTo>
                <a:cubicBezTo>
                  <a:pt x="1157" y="173"/>
                  <a:pt x="1174" y="188"/>
                  <a:pt x="1190" y="204"/>
                </a:cubicBezTo>
                <a:cubicBezTo>
                  <a:pt x="1206" y="220"/>
                  <a:pt x="1222" y="237"/>
                  <a:pt x="1236" y="255"/>
                </a:cubicBezTo>
                <a:cubicBezTo>
                  <a:pt x="1251" y="273"/>
                  <a:pt x="1264" y="291"/>
                  <a:pt x="1277" y="310"/>
                </a:cubicBezTo>
                <a:cubicBezTo>
                  <a:pt x="1290" y="329"/>
                  <a:pt x="1301" y="348"/>
                  <a:pt x="1312" y="368"/>
                </a:cubicBezTo>
                <a:cubicBezTo>
                  <a:pt x="1323" y="389"/>
                  <a:pt x="1333" y="409"/>
                  <a:pt x="1341" y="430"/>
                </a:cubicBezTo>
                <a:cubicBezTo>
                  <a:pt x="1350" y="451"/>
                  <a:pt x="1358" y="473"/>
                  <a:pt x="1364" y="495"/>
                </a:cubicBezTo>
                <a:cubicBezTo>
                  <a:pt x="1371" y="517"/>
                  <a:pt x="1376" y="540"/>
                  <a:pt x="1381" y="562"/>
                </a:cubicBezTo>
                <a:cubicBezTo>
                  <a:pt x="1385" y="584"/>
                  <a:pt x="1389" y="607"/>
                  <a:pt x="1391" y="629"/>
                </a:cubicBezTo>
                <a:cubicBezTo>
                  <a:pt x="1393" y="652"/>
                  <a:pt x="1394" y="675"/>
                  <a:pt x="1394" y="698"/>
                </a:cubicBezTo>
                <a:close/>
              </a:path>
            </a:pathLst>
          </a:custGeom>
          <a:solidFill>
            <a:srgbClr val="FF9900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2" name="图片 861"/>
          <p:cNvPicPr/>
          <p:nvPr/>
        </p:nvPicPr>
        <p:blipFill>
          <a:blip r:embed="rId5"/>
          <a:stretch/>
        </p:blipFill>
        <p:spPr>
          <a:xfrm>
            <a:off x="5222880" y="219780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3" name="文本框 862"/>
          <p:cNvSpPr txBox="1"/>
          <p:nvPr/>
        </p:nvSpPr>
        <p:spPr>
          <a:xfrm>
            <a:off x="986040" y="375696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提升语义分析和匹配算法准确度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4" name="图片 863"/>
          <p:cNvPicPr/>
          <p:nvPr/>
        </p:nvPicPr>
        <p:blipFill>
          <a:blip r:embed="rId6"/>
          <a:stretch/>
        </p:blipFill>
        <p:spPr>
          <a:xfrm>
            <a:off x="4036320" y="31755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5" name="文本框 864"/>
          <p:cNvSpPr txBox="1"/>
          <p:nvPr/>
        </p:nvSpPr>
        <p:spPr>
          <a:xfrm>
            <a:off x="4763160" y="27889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多模态数据整合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6" name="图片 865"/>
          <p:cNvPicPr/>
          <p:nvPr/>
        </p:nvPicPr>
        <p:blipFill>
          <a:blip r:embed="rId6"/>
          <a:stretch/>
        </p:blipFill>
        <p:spPr>
          <a:xfrm>
            <a:off x="4036320" y="347652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7" name="文本框 866"/>
          <p:cNvSpPr txBox="1"/>
          <p:nvPr/>
        </p:nvSpPr>
        <p:spPr>
          <a:xfrm>
            <a:off x="4284000" y="31554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增强多模态数据处理能力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8" name="图片 867"/>
          <p:cNvPicPr/>
          <p:nvPr/>
        </p:nvPicPr>
        <p:blipFill>
          <a:blip r:embed="rId6"/>
          <a:stretch/>
        </p:blipFill>
        <p:spPr>
          <a:xfrm>
            <a:off x="4036320" y="377712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9" name="文本框 868"/>
          <p:cNvSpPr txBox="1"/>
          <p:nvPr/>
        </p:nvSpPr>
        <p:spPr>
          <a:xfrm>
            <a:off x="4284000" y="34563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整合语音、面部表情和肢体语言分析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0" name="任意多边形: 形状 869"/>
          <p:cNvSpPr/>
          <p:nvPr/>
        </p:nvSpPr>
        <p:spPr>
          <a:xfrm>
            <a:off x="7128000" y="1871640"/>
            <a:ext cx="3034080" cy="2273400"/>
          </a:xfrm>
          <a:custGeom>
            <a:avLst/>
            <a:gdLst/>
            <a:ahLst/>
            <a:cxnLst/>
            <a:rect l="0" t="0" r="r" b="b"/>
            <a:pathLst>
              <a:path w="8428" h="6315">
                <a:moveTo>
                  <a:pt x="0" y="6129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8242" y="0"/>
                </a:lnTo>
                <a:cubicBezTo>
                  <a:pt x="8254" y="0"/>
                  <a:pt x="8266" y="1"/>
                  <a:pt x="8278" y="4"/>
                </a:cubicBezTo>
                <a:cubicBezTo>
                  <a:pt x="8290" y="6"/>
                  <a:pt x="8302" y="10"/>
                  <a:pt x="8313" y="14"/>
                </a:cubicBezTo>
                <a:cubicBezTo>
                  <a:pt x="8324" y="19"/>
                  <a:pt x="8335" y="25"/>
                  <a:pt x="8345" y="32"/>
                </a:cubicBezTo>
                <a:cubicBezTo>
                  <a:pt x="8355" y="38"/>
                  <a:pt x="8365" y="46"/>
                  <a:pt x="8373" y="55"/>
                </a:cubicBezTo>
                <a:cubicBezTo>
                  <a:pt x="8382" y="63"/>
                  <a:pt x="8389" y="73"/>
                  <a:pt x="8396" y="83"/>
                </a:cubicBezTo>
                <a:cubicBezTo>
                  <a:pt x="8403" y="93"/>
                  <a:pt x="8409" y="104"/>
                  <a:pt x="8413" y="115"/>
                </a:cubicBezTo>
                <a:cubicBezTo>
                  <a:pt x="8418" y="126"/>
                  <a:pt x="8422" y="138"/>
                  <a:pt x="8424" y="150"/>
                </a:cubicBezTo>
                <a:cubicBezTo>
                  <a:pt x="8426" y="162"/>
                  <a:pt x="8428" y="174"/>
                  <a:pt x="8428" y="186"/>
                </a:cubicBezTo>
                <a:lnTo>
                  <a:pt x="8428" y="6129"/>
                </a:lnTo>
                <a:cubicBezTo>
                  <a:pt x="8428" y="6142"/>
                  <a:pt x="8426" y="6154"/>
                  <a:pt x="8424" y="6166"/>
                </a:cubicBezTo>
                <a:cubicBezTo>
                  <a:pt x="8422" y="6178"/>
                  <a:pt x="8418" y="6189"/>
                  <a:pt x="8413" y="6201"/>
                </a:cubicBezTo>
                <a:cubicBezTo>
                  <a:pt x="8409" y="6212"/>
                  <a:pt x="8403" y="6223"/>
                  <a:pt x="8396" y="6233"/>
                </a:cubicBezTo>
                <a:cubicBezTo>
                  <a:pt x="8389" y="6243"/>
                  <a:pt x="8382" y="6252"/>
                  <a:pt x="8373" y="6261"/>
                </a:cubicBezTo>
                <a:cubicBezTo>
                  <a:pt x="8365" y="6269"/>
                  <a:pt x="8355" y="6277"/>
                  <a:pt x="8345" y="6284"/>
                </a:cubicBezTo>
                <a:cubicBezTo>
                  <a:pt x="8335" y="6291"/>
                  <a:pt x="8324" y="6296"/>
                  <a:pt x="8313" y="6301"/>
                </a:cubicBezTo>
                <a:cubicBezTo>
                  <a:pt x="8302" y="6306"/>
                  <a:pt x="8290" y="6309"/>
                  <a:pt x="8278" y="6312"/>
                </a:cubicBezTo>
                <a:cubicBezTo>
                  <a:pt x="8266" y="6314"/>
                  <a:pt x="8254" y="6315"/>
                  <a:pt x="8242" y="6315"/>
                </a:cubicBezTo>
                <a:lnTo>
                  <a:pt x="186" y="6315"/>
                </a:lnTo>
                <a:cubicBezTo>
                  <a:pt x="174" y="6315"/>
                  <a:pt x="162" y="6314"/>
                  <a:pt x="150" y="6312"/>
                </a:cubicBezTo>
                <a:cubicBezTo>
                  <a:pt x="138" y="6309"/>
                  <a:pt x="126" y="6306"/>
                  <a:pt x="115" y="6301"/>
                </a:cubicBezTo>
                <a:cubicBezTo>
                  <a:pt x="104" y="6296"/>
                  <a:pt x="93" y="6291"/>
                  <a:pt x="83" y="6284"/>
                </a:cubicBezTo>
                <a:cubicBezTo>
                  <a:pt x="73" y="6277"/>
                  <a:pt x="63" y="6269"/>
                  <a:pt x="55" y="6261"/>
                </a:cubicBezTo>
                <a:cubicBezTo>
                  <a:pt x="46" y="6252"/>
                  <a:pt x="38" y="6243"/>
                  <a:pt x="32" y="6233"/>
                </a:cubicBezTo>
                <a:cubicBezTo>
                  <a:pt x="25" y="6223"/>
                  <a:pt x="19" y="6212"/>
                  <a:pt x="14" y="6201"/>
                </a:cubicBezTo>
                <a:cubicBezTo>
                  <a:pt x="10" y="6189"/>
                  <a:pt x="6" y="6178"/>
                  <a:pt x="4" y="6166"/>
                </a:cubicBezTo>
                <a:cubicBezTo>
                  <a:pt x="1" y="6154"/>
                  <a:pt x="0" y="6142"/>
                  <a:pt x="0" y="612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1" name="任意多边形: 形状 870"/>
          <p:cNvSpPr/>
          <p:nvPr/>
        </p:nvSpPr>
        <p:spPr>
          <a:xfrm>
            <a:off x="8398440" y="2072160"/>
            <a:ext cx="501480" cy="501840"/>
          </a:xfrm>
          <a:custGeom>
            <a:avLst/>
            <a:gdLst/>
            <a:ahLst/>
            <a:cxnLst/>
            <a:rect l="0" t="0" r="r" b="b"/>
            <a:pathLst>
              <a:path w="1393" h="1394">
                <a:moveTo>
                  <a:pt x="1393" y="698"/>
                </a:moveTo>
                <a:cubicBezTo>
                  <a:pt x="1393" y="721"/>
                  <a:pt x="1392" y="743"/>
                  <a:pt x="1390" y="766"/>
                </a:cubicBezTo>
                <a:cubicBezTo>
                  <a:pt x="1388" y="789"/>
                  <a:pt x="1384" y="811"/>
                  <a:pt x="1380" y="834"/>
                </a:cubicBezTo>
                <a:cubicBezTo>
                  <a:pt x="1376" y="856"/>
                  <a:pt x="1370" y="878"/>
                  <a:pt x="1363" y="900"/>
                </a:cubicBezTo>
                <a:cubicBezTo>
                  <a:pt x="1357" y="922"/>
                  <a:pt x="1349" y="943"/>
                  <a:pt x="1340" y="964"/>
                </a:cubicBezTo>
                <a:cubicBezTo>
                  <a:pt x="1332" y="985"/>
                  <a:pt x="1322" y="1006"/>
                  <a:pt x="1311" y="1026"/>
                </a:cubicBezTo>
                <a:cubicBezTo>
                  <a:pt x="1300" y="1046"/>
                  <a:pt x="1289" y="1066"/>
                  <a:pt x="1276" y="1085"/>
                </a:cubicBezTo>
                <a:cubicBezTo>
                  <a:pt x="1263" y="1104"/>
                  <a:pt x="1250" y="1122"/>
                  <a:pt x="1235" y="1140"/>
                </a:cubicBezTo>
                <a:cubicBezTo>
                  <a:pt x="1221" y="1157"/>
                  <a:pt x="1206" y="1174"/>
                  <a:pt x="1189" y="1190"/>
                </a:cubicBezTo>
                <a:cubicBezTo>
                  <a:pt x="1173" y="1206"/>
                  <a:pt x="1156" y="1222"/>
                  <a:pt x="1139" y="1236"/>
                </a:cubicBezTo>
                <a:cubicBezTo>
                  <a:pt x="1121" y="1251"/>
                  <a:pt x="1103" y="1264"/>
                  <a:pt x="1084" y="1277"/>
                </a:cubicBezTo>
                <a:cubicBezTo>
                  <a:pt x="1065" y="1289"/>
                  <a:pt x="1045" y="1301"/>
                  <a:pt x="1024" y="1312"/>
                </a:cubicBezTo>
                <a:cubicBezTo>
                  <a:pt x="1004" y="1323"/>
                  <a:pt x="984" y="1332"/>
                  <a:pt x="963" y="1341"/>
                </a:cubicBezTo>
                <a:cubicBezTo>
                  <a:pt x="941" y="1350"/>
                  <a:pt x="920" y="1358"/>
                  <a:pt x="898" y="1364"/>
                </a:cubicBezTo>
                <a:cubicBezTo>
                  <a:pt x="876" y="1371"/>
                  <a:pt x="854" y="1376"/>
                  <a:pt x="832" y="1381"/>
                </a:cubicBezTo>
                <a:cubicBezTo>
                  <a:pt x="809" y="1385"/>
                  <a:pt x="787" y="1389"/>
                  <a:pt x="764" y="1391"/>
                </a:cubicBezTo>
                <a:cubicBezTo>
                  <a:pt x="742" y="1393"/>
                  <a:pt x="719" y="1394"/>
                  <a:pt x="696" y="1394"/>
                </a:cubicBezTo>
                <a:cubicBezTo>
                  <a:pt x="673" y="1394"/>
                  <a:pt x="650" y="1393"/>
                  <a:pt x="628" y="1391"/>
                </a:cubicBezTo>
                <a:cubicBezTo>
                  <a:pt x="605" y="1389"/>
                  <a:pt x="583" y="1385"/>
                  <a:pt x="560" y="1381"/>
                </a:cubicBezTo>
                <a:cubicBezTo>
                  <a:pt x="538" y="1376"/>
                  <a:pt x="516" y="1371"/>
                  <a:pt x="494" y="1364"/>
                </a:cubicBezTo>
                <a:cubicBezTo>
                  <a:pt x="472" y="1358"/>
                  <a:pt x="451" y="1350"/>
                  <a:pt x="430" y="1341"/>
                </a:cubicBezTo>
                <a:cubicBezTo>
                  <a:pt x="408" y="1332"/>
                  <a:pt x="388" y="1323"/>
                  <a:pt x="368" y="1312"/>
                </a:cubicBezTo>
                <a:cubicBezTo>
                  <a:pt x="348" y="1301"/>
                  <a:pt x="328" y="1289"/>
                  <a:pt x="309" y="1277"/>
                </a:cubicBezTo>
                <a:cubicBezTo>
                  <a:pt x="290" y="1264"/>
                  <a:pt x="272" y="1251"/>
                  <a:pt x="254" y="1236"/>
                </a:cubicBezTo>
                <a:cubicBezTo>
                  <a:pt x="237" y="1222"/>
                  <a:pt x="220" y="1206"/>
                  <a:pt x="204" y="1190"/>
                </a:cubicBezTo>
                <a:cubicBezTo>
                  <a:pt x="187" y="1174"/>
                  <a:pt x="172" y="1157"/>
                  <a:pt x="158" y="1140"/>
                </a:cubicBezTo>
                <a:cubicBezTo>
                  <a:pt x="143" y="1122"/>
                  <a:pt x="130" y="1104"/>
                  <a:pt x="117" y="1085"/>
                </a:cubicBezTo>
                <a:cubicBezTo>
                  <a:pt x="104" y="1066"/>
                  <a:pt x="93" y="1046"/>
                  <a:pt x="82" y="1026"/>
                </a:cubicBezTo>
                <a:cubicBezTo>
                  <a:pt x="71" y="1006"/>
                  <a:pt x="61" y="985"/>
                  <a:pt x="53" y="964"/>
                </a:cubicBezTo>
                <a:cubicBezTo>
                  <a:pt x="44" y="943"/>
                  <a:pt x="36" y="922"/>
                  <a:pt x="30" y="900"/>
                </a:cubicBezTo>
                <a:cubicBezTo>
                  <a:pt x="23" y="878"/>
                  <a:pt x="17" y="856"/>
                  <a:pt x="13" y="834"/>
                </a:cubicBezTo>
                <a:cubicBezTo>
                  <a:pt x="9" y="811"/>
                  <a:pt x="5" y="789"/>
                  <a:pt x="3" y="766"/>
                </a:cubicBezTo>
                <a:cubicBezTo>
                  <a:pt x="1" y="743"/>
                  <a:pt x="0" y="721"/>
                  <a:pt x="0" y="698"/>
                </a:cubicBezTo>
                <a:cubicBezTo>
                  <a:pt x="0" y="675"/>
                  <a:pt x="1" y="652"/>
                  <a:pt x="3" y="629"/>
                </a:cubicBezTo>
                <a:cubicBezTo>
                  <a:pt x="5" y="607"/>
                  <a:pt x="9" y="584"/>
                  <a:pt x="13" y="562"/>
                </a:cubicBezTo>
                <a:cubicBezTo>
                  <a:pt x="17" y="540"/>
                  <a:pt x="23" y="517"/>
                  <a:pt x="30" y="495"/>
                </a:cubicBezTo>
                <a:cubicBezTo>
                  <a:pt x="36" y="473"/>
                  <a:pt x="44" y="451"/>
                  <a:pt x="53" y="430"/>
                </a:cubicBezTo>
                <a:cubicBezTo>
                  <a:pt x="61" y="409"/>
                  <a:pt x="71" y="389"/>
                  <a:pt x="82" y="368"/>
                </a:cubicBezTo>
                <a:cubicBezTo>
                  <a:pt x="93" y="348"/>
                  <a:pt x="104" y="329"/>
                  <a:pt x="117" y="310"/>
                </a:cubicBezTo>
                <a:cubicBezTo>
                  <a:pt x="130" y="291"/>
                  <a:pt x="143" y="273"/>
                  <a:pt x="158" y="255"/>
                </a:cubicBezTo>
                <a:cubicBezTo>
                  <a:pt x="172" y="237"/>
                  <a:pt x="187" y="220"/>
                  <a:pt x="204" y="204"/>
                </a:cubicBezTo>
                <a:cubicBezTo>
                  <a:pt x="220" y="188"/>
                  <a:pt x="237" y="173"/>
                  <a:pt x="254" y="158"/>
                </a:cubicBezTo>
                <a:cubicBezTo>
                  <a:pt x="272" y="144"/>
                  <a:pt x="290" y="130"/>
                  <a:pt x="309" y="118"/>
                </a:cubicBezTo>
                <a:cubicBezTo>
                  <a:pt x="328" y="105"/>
                  <a:pt x="348" y="93"/>
                  <a:pt x="368" y="83"/>
                </a:cubicBezTo>
                <a:cubicBezTo>
                  <a:pt x="388" y="72"/>
                  <a:pt x="408" y="62"/>
                  <a:pt x="430" y="53"/>
                </a:cubicBezTo>
                <a:cubicBezTo>
                  <a:pt x="451" y="45"/>
                  <a:pt x="472" y="37"/>
                  <a:pt x="494" y="30"/>
                </a:cubicBezTo>
                <a:cubicBezTo>
                  <a:pt x="516" y="24"/>
                  <a:pt x="538" y="18"/>
                  <a:pt x="560" y="14"/>
                </a:cubicBezTo>
                <a:cubicBezTo>
                  <a:pt x="583" y="9"/>
                  <a:pt x="605" y="6"/>
                  <a:pt x="628" y="4"/>
                </a:cubicBezTo>
                <a:cubicBezTo>
                  <a:pt x="650" y="1"/>
                  <a:pt x="673" y="0"/>
                  <a:pt x="696" y="0"/>
                </a:cubicBezTo>
                <a:cubicBezTo>
                  <a:pt x="719" y="0"/>
                  <a:pt x="742" y="1"/>
                  <a:pt x="764" y="4"/>
                </a:cubicBezTo>
                <a:cubicBezTo>
                  <a:pt x="787" y="6"/>
                  <a:pt x="809" y="9"/>
                  <a:pt x="832" y="14"/>
                </a:cubicBezTo>
                <a:cubicBezTo>
                  <a:pt x="854" y="18"/>
                  <a:pt x="876" y="24"/>
                  <a:pt x="898" y="30"/>
                </a:cubicBezTo>
                <a:cubicBezTo>
                  <a:pt x="920" y="37"/>
                  <a:pt x="941" y="45"/>
                  <a:pt x="963" y="53"/>
                </a:cubicBezTo>
                <a:cubicBezTo>
                  <a:pt x="984" y="62"/>
                  <a:pt x="1004" y="72"/>
                  <a:pt x="1024" y="83"/>
                </a:cubicBezTo>
                <a:cubicBezTo>
                  <a:pt x="1045" y="93"/>
                  <a:pt x="1065" y="105"/>
                  <a:pt x="1084" y="118"/>
                </a:cubicBezTo>
                <a:cubicBezTo>
                  <a:pt x="1103" y="130"/>
                  <a:pt x="1121" y="144"/>
                  <a:pt x="1139" y="158"/>
                </a:cubicBezTo>
                <a:cubicBezTo>
                  <a:pt x="1156" y="173"/>
                  <a:pt x="1173" y="188"/>
                  <a:pt x="1189" y="204"/>
                </a:cubicBezTo>
                <a:cubicBezTo>
                  <a:pt x="1206" y="220"/>
                  <a:pt x="1221" y="237"/>
                  <a:pt x="1235" y="255"/>
                </a:cubicBezTo>
                <a:cubicBezTo>
                  <a:pt x="1250" y="273"/>
                  <a:pt x="1263" y="291"/>
                  <a:pt x="1276" y="310"/>
                </a:cubicBezTo>
                <a:cubicBezTo>
                  <a:pt x="1289" y="329"/>
                  <a:pt x="1300" y="348"/>
                  <a:pt x="1311" y="368"/>
                </a:cubicBezTo>
                <a:cubicBezTo>
                  <a:pt x="1322" y="389"/>
                  <a:pt x="1332" y="409"/>
                  <a:pt x="1340" y="430"/>
                </a:cubicBezTo>
                <a:cubicBezTo>
                  <a:pt x="1349" y="451"/>
                  <a:pt x="1357" y="473"/>
                  <a:pt x="1363" y="495"/>
                </a:cubicBezTo>
                <a:cubicBezTo>
                  <a:pt x="1370" y="517"/>
                  <a:pt x="1376" y="540"/>
                  <a:pt x="1380" y="562"/>
                </a:cubicBezTo>
                <a:cubicBezTo>
                  <a:pt x="1384" y="584"/>
                  <a:pt x="1388" y="607"/>
                  <a:pt x="1390" y="629"/>
                </a:cubicBezTo>
                <a:cubicBezTo>
                  <a:pt x="1392" y="652"/>
                  <a:pt x="1393" y="675"/>
                  <a:pt x="1393" y="698"/>
                </a:cubicBezTo>
                <a:close/>
              </a:path>
            </a:pathLst>
          </a:custGeom>
          <a:solidFill>
            <a:srgbClr val="FF9900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2" name="图片 871"/>
          <p:cNvPicPr/>
          <p:nvPr/>
        </p:nvPicPr>
        <p:blipFill>
          <a:blip r:embed="rId7"/>
          <a:stretch/>
        </p:blipFill>
        <p:spPr>
          <a:xfrm>
            <a:off x="8523720" y="219780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3" name="文本框 872"/>
          <p:cNvSpPr txBox="1"/>
          <p:nvPr/>
        </p:nvSpPr>
        <p:spPr>
          <a:xfrm>
            <a:off x="4284000" y="37569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深化情感与行为分析技术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4" name="图片 873"/>
          <p:cNvPicPr/>
          <p:nvPr/>
        </p:nvPicPr>
        <p:blipFill>
          <a:blip r:embed="rId4"/>
          <a:stretch/>
        </p:blipFill>
        <p:spPr>
          <a:xfrm>
            <a:off x="7328880" y="31755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5" name="文本框 874"/>
          <p:cNvSpPr txBox="1"/>
          <p:nvPr/>
        </p:nvSpPr>
        <p:spPr>
          <a:xfrm>
            <a:off x="8061480" y="27889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个性化定制方案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6" name="图片 875"/>
          <p:cNvPicPr/>
          <p:nvPr/>
        </p:nvPicPr>
        <p:blipFill>
          <a:blip r:embed="rId4"/>
          <a:stretch/>
        </p:blipFill>
        <p:spPr>
          <a:xfrm>
            <a:off x="7328880" y="347652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7" name="文本框 876"/>
          <p:cNvSpPr txBox="1"/>
          <p:nvPr/>
        </p:nvSpPr>
        <p:spPr>
          <a:xfrm>
            <a:off x="7582320" y="315540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根据岗位需求自动生成问题组合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8" name="图片 877"/>
          <p:cNvPicPr/>
          <p:nvPr/>
        </p:nvPicPr>
        <p:blipFill>
          <a:blip r:embed="rId4"/>
          <a:stretch/>
        </p:blipFill>
        <p:spPr>
          <a:xfrm>
            <a:off x="7328880" y="377712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9" name="文本框 878"/>
          <p:cNvSpPr txBox="1"/>
          <p:nvPr/>
        </p:nvSpPr>
        <p:spPr>
          <a:xfrm>
            <a:off x="7582320" y="34563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行业特定评估标准定制化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0" name="文本框 879"/>
          <p:cNvSpPr txBox="1"/>
          <p:nvPr/>
        </p:nvSpPr>
        <p:spPr>
          <a:xfrm>
            <a:off x="7582320" y="37569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企业文化匹配度分析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1" name="图片 880"/>
          <p:cNvPicPr/>
          <p:nvPr/>
        </p:nvPicPr>
        <p:blipFill>
          <a:blip r:embed="rId8"/>
          <a:stretch/>
        </p:blipFill>
        <p:spPr>
          <a:xfrm>
            <a:off x="702000" y="49136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2" name="文本框 881"/>
          <p:cNvSpPr txBox="1"/>
          <p:nvPr/>
        </p:nvSpPr>
        <p:spPr>
          <a:xfrm>
            <a:off x="702000" y="460188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技术趋势展望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3" name="图片 882"/>
          <p:cNvPicPr/>
          <p:nvPr/>
        </p:nvPicPr>
        <p:blipFill>
          <a:blip r:embed="rId9"/>
          <a:stretch/>
        </p:blipFill>
        <p:spPr>
          <a:xfrm>
            <a:off x="4345560" y="49136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4" name="文本框 883"/>
          <p:cNvSpPr txBox="1"/>
          <p:nvPr/>
        </p:nvSpPr>
        <p:spPr>
          <a:xfrm>
            <a:off x="1002960" y="49269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强化数据安全与合规性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5" name="图片 884"/>
          <p:cNvPicPr/>
          <p:nvPr/>
        </p:nvPicPr>
        <p:blipFill>
          <a:blip r:embed="rId10"/>
          <a:stretch/>
        </p:blipFill>
        <p:spPr>
          <a:xfrm>
            <a:off x="8039160" y="49136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6" name="文本框 885"/>
          <p:cNvSpPr txBox="1"/>
          <p:nvPr/>
        </p:nvSpPr>
        <p:spPr>
          <a:xfrm>
            <a:off x="4697640" y="49269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云端部署与多终端协同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7" name="文本框 886"/>
          <p:cNvSpPr txBox="1"/>
          <p:nvPr/>
        </p:nvSpPr>
        <p:spPr>
          <a:xfrm>
            <a:off x="8392680" y="49316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8" name="图片 887"/>
          <p:cNvPicPr/>
          <p:nvPr/>
        </p:nvPicPr>
        <p:blipFill>
          <a:blip r:embed="rId11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89" name="图片 888"/>
          <p:cNvPicPr/>
          <p:nvPr/>
        </p:nvPicPr>
        <p:blipFill>
          <a:blip r:embed="rId1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0" name="任意多边形: 形状 889"/>
          <p:cNvSpPr/>
          <p:nvPr/>
        </p:nvSpPr>
        <p:spPr>
          <a:xfrm>
            <a:off x="8364960" y="843840"/>
            <a:ext cx="1320480" cy="1320840"/>
          </a:xfrm>
          <a:custGeom>
            <a:avLst/>
            <a:gdLst/>
            <a:ahLst/>
            <a:cxnLst/>
            <a:rect l="0" t="0" r="r" b="b"/>
            <a:pathLst>
              <a:path w="3668" h="3669" fill="none">
                <a:moveTo>
                  <a:pt x="3668" y="1834"/>
                </a:moveTo>
                <a:cubicBezTo>
                  <a:pt x="3668" y="1894"/>
                  <a:pt x="3665" y="1954"/>
                  <a:pt x="3660" y="2014"/>
                </a:cubicBezTo>
                <a:cubicBezTo>
                  <a:pt x="3654" y="2073"/>
                  <a:pt x="3645" y="2133"/>
                  <a:pt x="3633" y="2192"/>
                </a:cubicBezTo>
                <a:cubicBezTo>
                  <a:pt x="3621" y="2251"/>
                  <a:pt x="3607" y="2309"/>
                  <a:pt x="3589" y="2366"/>
                </a:cubicBezTo>
                <a:cubicBezTo>
                  <a:pt x="3572" y="2424"/>
                  <a:pt x="3552" y="2480"/>
                  <a:pt x="3529" y="2536"/>
                </a:cubicBezTo>
                <a:cubicBezTo>
                  <a:pt x="3506" y="2591"/>
                  <a:pt x="3480" y="2645"/>
                  <a:pt x="3452" y="2698"/>
                </a:cubicBezTo>
                <a:cubicBezTo>
                  <a:pt x="3424" y="2751"/>
                  <a:pt x="3393" y="2803"/>
                  <a:pt x="3359" y="2853"/>
                </a:cubicBezTo>
                <a:cubicBezTo>
                  <a:pt x="3326" y="2903"/>
                  <a:pt x="3290" y="2951"/>
                  <a:pt x="3252" y="2997"/>
                </a:cubicBezTo>
                <a:cubicBezTo>
                  <a:pt x="3214" y="3044"/>
                  <a:pt x="3174" y="3088"/>
                  <a:pt x="3131" y="3131"/>
                </a:cubicBezTo>
                <a:cubicBezTo>
                  <a:pt x="3089" y="3174"/>
                  <a:pt x="3044" y="3214"/>
                  <a:pt x="2998" y="3252"/>
                </a:cubicBezTo>
                <a:cubicBezTo>
                  <a:pt x="2952" y="3291"/>
                  <a:pt x="2903" y="3326"/>
                  <a:pt x="2853" y="3360"/>
                </a:cubicBezTo>
                <a:cubicBezTo>
                  <a:pt x="2803" y="3393"/>
                  <a:pt x="2752" y="3424"/>
                  <a:pt x="2699" y="3452"/>
                </a:cubicBezTo>
                <a:cubicBezTo>
                  <a:pt x="2646" y="3480"/>
                  <a:pt x="2592" y="3506"/>
                  <a:pt x="2536" y="3529"/>
                </a:cubicBezTo>
                <a:cubicBezTo>
                  <a:pt x="2481" y="3552"/>
                  <a:pt x="2424" y="3572"/>
                  <a:pt x="2367" y="3590"/>
                </a:cubicBezTo>
                <a:cubicBezTo>
                  <a:pt x="2309" y="3607"/>
                  <a:pt x="2251" y="3622"/>
                  <a:pt x="2192" y="3633"/>
                </a:cubicBezTo>
                <a:cubicBezTo>
                  <a:pt x="2133" y="3645"/>
                  <a:pt x="2074" y="3654"/>
                  <a:pt x="2014" y="3660"/>
                </a:cubicBezTo>
                <a:cubicBezTo>
                  <a:pt x="1955" y="3666"/>
                  <a:pt x="1895" y="3669"/>
                  <a:pt x="1835" y="3669"/>
                </a:cubicBezTo>
                <a:cubicBezTo>
                  <a:pt x="1775" y="3669"/>
                  <a:pt x="1715" y="3666"/>
                  <a:pt x="1655" y="3660"/>
                </a:cubicBezTo>
                <a:cubicBezTo>
                  <a:pt x="1595" y="3654"/>
                  <a:pt x="1536" y="3645"/>
                  <a:pt x="1477" y="3633"/>
                </a:cubicBezTo>
                <a:cubicBezTo>
                  <a:pt x="1418" y="3622"/>
                  <a:pt x="1360" y="3607"/>
                  <a:pt x="1302" y="3590"/>
                </a:cubicBezTo>
                <a:cubicBezTo>
                  <a:pt x="1245" y="3572"/>
                  <a:pt x="1188" y="3552"/>
                  <a:pt x="1133" y="3529"/>
                </a:cubicBezTo>
                <a:cubicBezTo>
                  <a:pt x="1077" y="3506"/>
                  <a:pt x="1023" y="3480"/>
                  <a:pt x="970" y="3452"/>
                </a:cubicBezTo>
                <a:cubicBezTo>
                  <a:pt x="917" y="3424"/>
                  <a:pt x="866" y="3393"/>
                  <a:pt x="816" y="3360"/>
                </a:cubicBezTo>
                <a:cubicBezTo>
                  <a:pt x="766" y="3326"/>
                  <a:pt x="718" y="3291"/>
                  <a:pt x="671" y="3252"/>
                </a:cubicBezTo>
                <a:cubicBezTo>
                  <a:pt x="625" y="3214"/>
                  <a:pt x="579" y="3174"/>
                  <a:pt x="537" y="3131"/>
                </a:cubicBezTo>
                <a:cubicBezTo>
                  <a:pt x="494" y="3088"/>
                  <a:pt x="454" y="3044"/>
                  <a:pt x="416" y="2997"/>
                </a:cubicBezTo>
                <a:cubicBezTo>
                  <a:pt x="378" y="2951"/>
                  <a:pt x="342" y="2903"/>
                  <a:pt x="309" y="2853"/>
                </a:cubicBezTo>
                <a:cubicBezTo>
                  <a:pt x="275" y="2803"/>
                  <a:pt x="245" y="2751"/>
                  <a:pt x="216" y="2698"/>
                </a:cubicBezTo>
                <a:cubicBezTo>
                  <a:pt x="188" y="2645"/>
                  <a:pt x="162" y="2591"/>
                  <a:pt x="139" y="2536"/>
                </a:cubicBezTo>
                <a:cubicBezTo>
                  <a:pt x="116" y="2480"/>
                  <a:pt x="96" y="2424"/>
                  <a:pt x="79" y="2366"/>
                </a:cubicBezTo>
                <a:cubicBezTo>
                  <a:pt x="61" y="2309"/>
                  <a:pt x="47" y="2251"/>
                  <a:pt x="35" y="2192"/>
                </a:cubicBezTo>
                <a:cubicBezTo>
                  <a:pt x="23" y="2133"/>
                  <a:pt x="14" y="2073"/>
                  <a:pt x="9" y="2014"/>
                </a:cubicBezTo>
                <a:cubicBezTo>
                  <a:pt x="3" y="1954"/>
                  <a:pt x="0" y="1894"/>
                  <a:pt x="0" y="1834"/>
                </a:cubicBezTo>
                <a:cubicBezTo>
                  <a:pt x="0" y="1774"/>
                  <a:pt x="3" y="1714"/>
                  <a:pt x="9" y="1654"/>
                </a:cubicBezTo>
                <a:cubicBezTo>
                  <a:pt x="14" y="1594"/>
                  <a:pt x="23" y="1535"/>
                  <a:pt x="35" y="1476"/>
                </a:cubicBezTo>
                <a:cubicBezTo>
                  <a:pt x="47" y="1417"/>
                  <a:pt x="61" y="1359"/>
                  <a:pt x="79" y="1302"/>
                </a:cubicBezTo>
                <a:cubicBezTo>
                  <a:pt x="96" y="1244"/>
                  <a:pt x="116" y="1188"/>
                  <a:pt x="139" y="1132"/>
                </a:cubicBezTo>
                <a:cubicBezTo>
                  <a:pt x="162" y="1077"/>
                  <a:pt x="188" y="1022"/>
                  <a:pt x="216" y="969"/>
                </a:cubicBezTo>
                <a:cubicBezTo>
                  <a:pt x="245" y="916"/>
                  <a:pt x="275" y="865"/>
                  <a:pt x="309" y="815"/>
                </a:cubicBezTo>
                <a:cubicBezTo>
                  <a:pt x="342" y="765"/>
                  <a:pt x="378" y="717"/>
                  <a:pt x="416" y="670"/>
                </a:cubicBezTo>
                <a:cubicBezTo>
                  <a:pt x="454" y="624"/>
                  <a:pt x="494" y="580"/>
                  <a:pt x="537" y="537"/>
                </a:cubicBezTo>
                <a:cubicBezTo>
                  <a:pt x="579" y="495"/>
                  <a:pt x="625" y="454"/>
                  <a:pt x="671" y="416"/>
                </a:cubicBezTo>
                <a:cubicBezTo>
                  <a:pt x="718" y="378"/>
                  <a:pt x="766" y="342"/>
                  <a:pt x="816" y="309"/>
                </a:cubicBezTo>
                <a:cubicBezTo>
                  <a:pt x="866" y="276"/>
                  <a:pt x="917" y="245"/>
                  <a:pt x="970" y="217"/>
                </a:cubicBezTo>
                <a:cubicBezTo>
                  <a:pt x="1023" y="188"/>
                  <a:pt x="1077" y="163"/>
                  <a:pt x="1133" y="140"/>
                </a:cubicBezTo>
                <a:cubicBezTo>
                  <a:pt x="1188" y="117"/>
                  <a:pt x="1245" y="96"/>
                  <a:pt x="1302" y="79"/>
                </a:cubicBezTo>
                <a:cubicBezTo>
                  <a:pt x="1360" y="62"/>
                  <a:pt x="1418" y="47"/>
                  <a:pt x="1477" y="35"/>
                </a:cubicBezTo>
                <a:cubicBezTo>
                  <a:pt x="1536" y="24"/>
                  <a:pt x="1595" y="15"/>
                  <a:pt x="1655" y="9"/>
                </a:cubicBezTo>
                <a:cubicBezTo>
                  <a:pt x="1715" y="3"/>
                  <a:pt x="1775" y="0"/>
                  <a:pt x="1835" y="0"/>
                </a:cubicBezTo>
                <a:cubicBezTo>
                  <a:pt x="1895" y="0"/>
                  <a:pt x="1955" y="3"/>
                  <a:pt x="2014" y="9"/>
                </a:cubicBezTo>
                <a:cubicBezTo>
                  <a:pt x="2074" y="15"/>
                  <a:pt x="2133" y="24"/>
                  <a:pt x="2192" y="35"/>
                </a:cubicBezTo>
                <a:cubicBezTo>
                  <a:pt x="2251" y="47"/>
                  <a:pt x="2309" y="62"/>
                  <a:pt x="2367" y="79"/>
                </a:cubicBezTo>
                <a:cubicBezTo>
                  <a:pt x="2424" y="96"/>
                  <a:pt x="2481" y="117"/>
                  <a:pt x="2536" y="140"/>
                </a:cubicBezTo>
                <a:cubicBezTo>
                  <a:pt x="2592" y="163"/>
                  <a:pt x="2646" y="188"/>
                  <a:pt x="2699" y="217"/>
                </a:cubicBezTo>
                <a:cubicBezTo>
                  <a:pt x="2752" y="245"/>
                  <a:pt x="2803" y="276"/>
                  <a:pt x="2853" y="309"/>
                </a:cubicBezTo>
                <a:cubicBezTo>
                  <a:pt x="2903" y="342"/>
                  <a:pt x="2952" y="378"/>
                  <a:pt x="2998" y="416"/>
                </a:cubicBezTo>
                <a:cubicBezTo>
                  <a:pt x="3044" y="454"/>
                  <a:pt x="3089" y="495"/>
                  <a:pt x="3131" y="537"/>
                </a:cubicBezTo>
                <a:cubicBezTo>
                  <a:pt x="3174" y="580"/>
                  <a:pt x="3214" y="624"/>
                  <a:pt x="3252" y="670"/>
                </a:cubicBezTo>
                <a:cubicBezTo>
                  <a:pt x="3290" y="717"/>
                  <a:pt x="3326" y="765"/>
                  <a:pt x="3359" y="815"/>
                </a:cubicBezTo>
                <a:cubicBezTo>
                  <a:pt x="3393" y="865"/>
                  <a:pt x="3424" y="916"/>
                  <a:pt x="3452" y="969"/>
                </a:cubicBezTo>
                <a:cubicBezTo>
                  <a:pt x="3480" y="1022"/>
                  <a:pt x="3506" y="1077"/>
                  <a:pt x="3529" y="1132"/>
                </a:cubicBezTo>
                <a:cubicBezTo>
                  <a:pt x="3552" y="1188"/>
                  <a:pt x="3572" y="1244"/>
                  <a:pt x="3589" y="1302"/>
                </a:cubicBezTo>
                <a:cubicBezTo>
                  <a:pt x="3607" y="1359"/>
                  <a:pt x="3621" y="1417"/>
                  <a:pt x="3633" y="1476"/>
                </a:cubicBezTo>
                <a:cubicBezTo>
                  <a:pt x="3645" y="1535"/>
                  <a:pt x="3654" y="1594"/>
                  <a:pt x="3660" y="1654"/>
                </a:cubicBezTo>
                <a:cubicBezTo>
                  <a:pt x="3665" y="1714"/>
                  <a:pt x="3668" y="1774"/>
                  <a:pt x="3668" y="1834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1" name="任意多边形: 形状 890"/>
          <p:cNvSpPr/>
          <p:nvPr/>
        </p:nvSpPr>
        <p:spPr>
          <a:xfrm>
            <a:off x="760320" y="4353840"/>
            <a:ext cx="986400" cy="986400"/>
          </a:xfrm>
          <a:custGeom>
            <a:avLst/>
            <a:gdLst/>
            <a:ahLst/>
            <a:cxnLst/>
            <a:rect l="0" t="0" r="r" b="b"/>
            <a:pathLst>
              <a:path w="2740" h="2740" fill="none">
                <a:moveTo>
                  <a:pt x="2740" y="1370"/>
                </a:moveTo>
                <a:cubicBezTo>
                  <a:pt x="2740" y="1415"/>
                  <a:pt x="2738" y="1460"/>
                  <a:pt x="2733" y="1504"/>
                </a:cubicBezTo>
                <a:cubicBezTo>
                  <a:pt x="2729" y="1549"/>
                  <a:pt x="2722" y="1593"/>
                  <a:pt x="2714" y="1637"/>
                </a:cubicBezTo>
                <a:cubicBezTo>
                  <a:pt x="2705" y="1681"/>
                  <a:pt x="2694" y="1725"/>
                  <a:pt x="2681" y="1768"/>
                </a:cubicBezTo>
                <a:cubicBezTo>
                  <a:pt x="2668" y="1811"/>
                  <a:pt x="2653" y="1853"/>
                  <a:pt x="2636" y="1894"/>
                </a:cubicBezTo>
                <a:cubicBezTo>
                  <a:pt x="2619" y="1936"/>
                  <a:pt x="2599" y="1976"/>
                  <a:pt x="2578" y="2016"/>
                </a:cubicBezTo>
                <a:cubicBezTo>
                  <a:pt x="2557" y="2055"/>
                  <a:pt x="2534" y="2094"/>
                  <a:pt x="2509" y="2131"/>
                </a:cubicBezTo>
                <a:cubicBezTo>
                  <a:pt x="2484" y="2168"/>
                  <a:pt x="2458" y="2204"/>
                  <a:pt x="2429" y="2239"/>
                </a:cubicBezTo>
                <a:cubicBezTo>
                  <a:pt x="2401" y="2274"/>
                  <a:pt x="2371" y="2307"/>
                  <a:pt x="2339" y="2339"/>
                </a:cubicBezTo>
                <a:cubicBezTo>
                  <a:pt x="2307" y="2370"/>
                  <a:pt x="2274" y="2400"/>
                  <a:pt x="2239" y="2429"/>
                </a:cubicBezTo>
                <a:cubicBezTo>
                  <a:pt x="2205" y="2457"/>
                  <a:pt x="2169" y="2484"/>
                  <a:pt x="2131" y="2509"/>
                </a:cubicBezTo>
                <a:cubicBezTo>
                  <a:pt x="2094" y="2534"/>
                  <a:pt x="2056" y="2557"/>
                  <a:pt x="2016" y="2578"/>
                </a:cubicBezTo>
                <a:cubicBezTo>
                  <a:pt x="1976" y="2599"/>
                  <a:pt x="1935" y="2618"/>
                  <a:pt x="1894" y="2635"/>
                </a:cubicBezTo>
                <a:cubicBezTo>
                  <a:pt x="1852" y="2653"/>
                  <a:pt x="1810" y="2668"/>
                  <a:pt x="1767" y="2681"/>
                </a:cubicBezTo>
                <a:cubicBezTo>
                  <a:pt x="1724" y="2694"/>
                  <a:pt x="1681" y="2705"/>
                  <a:pt x="1637" y="2713"/>
                </a:cubicBezTo>
                <a:cubicBezTo>
                  <a:pt x="1593" y="2722"/>
                  <a:pt x="1548" y="2729"/>
                  <a:pt x="1504" y="2733"/>
                </a:cubicBezTo>
                <a:cubicBezTo>
                  <a:pt x="1459" y="2737"/>
                  <a:pt x="1414" y="2740"/>
                  <a:pt x="1369" y="2740"/>
                </a:cubicBezTo>
                <a:cubicBezTo>
                  <a:pt x="1325" y="2740"/>
                  <a:pt x="1280" y="2737"/>
                  <a:pt x="1235" y="2733"/>
                </a:cubicBezTo>
                <a:cubicBezTo>
                  <a:pt x="1191" y="2729"/>
                  <a:pt x="1146" y="2722"/>
                  <a:pt x="1102" y="2713"/>
                </a:cubicBezTo>
                <a:cubicBezTo>
                  <a:pt x="1058" y="2705"/>
                  <a:pt x="1015" y="2694"/>
                  <a:pt x="972" y="2681"/>
                </a:cubicBezTo>
                <a:cubicBezTo>
                  <a:pt x="929" y="2668"/>
                  <a:pt x="887" y="2653"/>
                  <a:pt x="845" y="2635"/>
                </a:cubicBezTo>
                <a:cubicBezTo>
                  <a:pt x="804" y="2618"/>
                  <a:pt x="763" y="2599"/>
                  <a:pt x="724" y="2578"/>
                </a:cubicBezTo>
                <a:cubicBezTo>
                  <a:pt x="684" y="2557"/>
                  <a:pt x="646" y="2534"/>
                  <a:pt x="609" y="2509"/>
                </a:cubicBezTo>
                <a:cubicBezTo>
                  <a:pt x="571" y="2484"/>
                  <a:pt x="535" y="2457"/>
                  <a:pt x="501" y="2429"/>
                </a:cubicBezTo>
                <a:cubicBezTo>
                  <a:pt x="466" y="2400"/>
                  <a:pt x="433" y="2370"/>
                  <a:pt x="401" y="2339"/>
                </a:cubicBezTo>
                <a:cubicBezTo>
                  <a:pt x="369" y="2307"/>
                  <a:pt x="339" y="2274"/>
                  <a:pt x="311" y="2239"/>
                </a:cubicBezTo>
                <a:cubicBezTo>
                  <a:pt x="282" y="2204"/>
                  <a:pt x="256" y="2168"/>
                  <a:pt x="231" y="2131"/>
                </a:cubicBezTo>
                <a:cubicBezTo>
                  <a:pt x="206" y="2094"/>
                  <a:pt x="183" y="2055"/>
                  <a:pt x="162" y="2016"/>
                </a:cubicBezTo>
                <a:cubicBezTo>
                  <a:pt x="140" y="1976"/>
                  <a:pt x="121" y="1936"/>
                  <a:pt x="104" y="1894"/>
                </a:cubicBezTo>
                <a:cubicBezTo>
                  <a:pt x="87" y="1853"/>
                  <a:pt x="72" y="1811"/>
                  <a:pt x="59" y="1768"/>
                </a:cubicBezTo>
                <a:cubicBezTo>
                  <a:pt x="46" y="1725"/>
                  <a:pt x="35" y="1681"/>
                  <a:pt x="26" y="1637"/>
                </a:cubicBezTo>
                <a:cubicBezTo>
                  <a:pt x="17" y="1593"/>
                  <a:pt x="11" y="1549"/>
                  <a:pt x="6" y="1504"/>
                </a:cubicBezTo>
                <a:cubicBezTo>
                  <a:pt x="2" y="1460"/>
                  <a:pt x="0" y="1415"/>
                  <a:pt x="0" y="1370"/>
                </a:cubicBezTo>
                <a:cubicBezTo>
                  <a:pt x="0" y="1325"/>
                  <a:pt x="2" y="1280"/>
                  <a:pt x="6" y="1236"/>
                </a:cubicBezTo>
                <a:cubicBezTo>
                  <a:pt x="11" y="1191"/>
                  <a:pt x="17" y="1147"/>
                  <a:pt x="26" y="1103"/>
                </a:cubicBezTo>
                <a:cubicBezTo>
                  <a:pt x="35" y="1059"/>
                  <a:pt x="46" y="1015"/>
                  <a:pt x="59" y="973"/>
                </a:cubicBezTo>
                <a:cubicBezTo>
                  <a:pt x="72" y="930"/>
                  <a:pt x="87" y="887"/>
                  <a:pt x="104" y="846"/>
                </a:cubicBezTo>
                <a:cubicBezTo>
                  <a:pt x="121" y="805"/>
                  <a:pt x="140" y="764"/>
                  <a:pt x="162" y="724"/>
                </a:cubicBezTo>
                <a:cubicBezTo>
                  <a:pt x="183" y="685"/>
                  <a:pt x="206" y="646"/>
                  <a:pt x="231" y="609"/>
                </a:cubicBezTo>
                <a:cubicBezTo>
                  <a:pt x="256" y="572"/>
                  <a:pt x="282" y="536"/>
                  <a:pt x="311" y="501"/>
                </a:cubicBezTo>
                <a:cubicBezTo>
                  <a:pt x="339" y="467"/>
                  <a:pt x="369" y="433"/>
                  <a:pt x="401" y="402"/>
                </a:cubicBezTo>
                <a:cubicBezTo>
                  <a:pt x="433" y="370"/>
                  <a:pt x="466" y="340"/>
                  <a:pt x="501" y="311"/>
                </a:cubicBezTo>
                <a:cubicBezTo>
                  <a:pt x="535" y="283"/>
                  <a:pt x="571" y="256"/>
                  <a:pt x="609" y="230"/>
                </a:cubicBezTo>
                <a:cubicBezTo>
                  <a:pt x="646" y="205"/>
                  <a:pt x="684" y="182"/>
                  <a:pt x="724" y="161"/>
                </a:cubicBezTo>
                <a:cubicBezTo>
                  <a:pt x="763" y="140"/>
                  <a:pt x="804" y="121"/>
                  <a:pt x="845" y="104"/>
                </a:cubicBezTo>
                <a:cubicBezTo>
                  <a:pt x="887" y="87"/>
                  <a:pt x="929" y="71"/>
                  <a:pt x="972" y="58"/>
                </a:cubicBezTo>
                <a:cubicBezTo>
                  <a:pt x="1015" y="45"/>
                  <a:pt x="1058" y="35"/>
                  <a:pt x="1102" y="26"/>
                </a:cubicBezTo>
                <a:cubicBezTo>
                  <a:pt x="1146" y="17"/>
                  <a:pt x="1191" y="10"/>
                  <a:pt x="1235" y="6"/>
                </a:cubicBezTo>
                <a:cubicBezTo>
                  <a:pt x="1280" y="2"/>
                  <a:pt x="1325" y="0"/>
                  <a:pt x="1369" y="0"/>
                </a:cubicBezTo>
                <a:cubicBezTo>
                  <a:pt x="1414" y="0"/>
                  <a:pt x="1459" y="2"/>
                  <a:pt x="1504" y="6"/>
                </a:cubicBezTo>
                <a:cubicBezTo>
                  <a:pt x="1548" y="10"/>
                  <a:pt x="1593" y="17"/>
                  <a:pt x="1637" y="26"/>
                </a:cubicBezTo>
                <a:cubicBezTo>
                  <a:pt x="1681" y="35"/>
                  <a:pt x="1724" y="45"/>
                  <a:pt x="1767" y="58"/>
                </a:cubicBezTo>
                <a:cubicBezTo>
                  <a:pt x="1810" y="71"/>
                  <a:pt x="1852" y="87"/>
                  <a:pt x="1894" y="104"/>
                </a:cubicBezTo>
                <a:cubicBezTo>
                  <a:pt x="1935" y="121"/>
                  <a:pt x="1976" y="140"/>
                  <a:pt x="2016" y="161"/>
                </a:cubicBezTo>
                <a:cubicBezTo>
                  <a:pt x="2056" y="182"/>
                  <a:pt x="2094" y="205"/>
                  <a:pt x="2131" y="230"/>
                </a:cubicBezTo>
                <a:cubicBezTo>
                  <a:pt x="2169" y="256"/>
                  <a:pt x="2205" y="283"/>
                  <a:pt x="2239" y="311"/>
                </a:cubicBezTo>
                <a:cubicBezTo>
                  <a:pt x="2274" y="340"/>
                  <a:pt x="2307" y="370"/>
                  <a:pt x="2339" y="402"/>
                </a:cubicBezTo>
                <a:cubicBezTo>
                  <a:pt x="2371" y="433"/>
                  <a:pt x="2401" y="467"/>
                  <a:pt x="2429" y="501"/>
                </a:cubicBezTo>
                <a:cubicBezTo>
                  <a:pt x="2458" y="536"/>
                  <a:pt x="2484" y="572"/>
                  <a:pt x="2509" y="609"/>
                </a:cubicBezTo>
                <a:cubicBezTo>
                  <a:pt x="2534" y="646"/>
                  <a:pt x="2557" y="685"/>
                  <a:pt x="2578" y="724"/>
                </a:cubicBezTo>
                <a:cubicBezTo>
                  <a:pt x="2599" y="764"/>
                  <a:pt x="2619" y="805"/>
                  <a:pt x="2636" y="846"/>
                </a:cubicBezTo>
                <a:cubicBezTo>
                  <a:pt x="2653" y="887"/>
                  <a:pt x="2668" y="930"/>
                  <a:pt x="2681" y="973"/>
                </a:cubicBezTo>
                <a:cubicBezTo>
                  <a:pt x="2694" y="1015"/>
                  <a:pt x="2705" y="1059"/>
                  <a:pt x="2714" y="1103"/>
                </a:cubicBezTo>
                <a:cubicBezTo>
                  <a:pt x="2722" y="1147"/>
                  <a:pt x="2729" y="1191"/>
                  <a:pt x="2733" y="1236"/>
                </a:cubicBezTo>
                <a:cubicBezTo>
                  <a:pt x="2738" y="1280"/>
                  <a:pt x="2740" y="1325"/>
                  <a:pt x="2740" y="1370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92" name="图片 891"/>
          <p:cNvPicPr/>
          <p:nvPr/>
        </p:nvPicPr>
        <p:blipFill>
          <a:blip r:embed="rId13"/>
          <a:stretch/>
        </p:blipFill>
        <p:spPr>
          <a:xfrm>
            <a:off x="869040" y="1554480"/>
            <a:ext cx="895788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3" name="图片 892"/>
          <p:cNvPicPr/>
          <p:nvPr/>
        </p:nvPicPr>
        <p:blipFill>
          <a:blip r:embed="rId14"/>
          <a:stretch/>
        </p:blipFill>
        <p:spPr>
          <a:xfrm>
            <a:off x="10086480" y="5716080"/>
            <a:ext cx="408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4" name="任意多边形: 形状 893"/>
          <p:cNvSpPr/>
          <p:nvPr/>
        </p:nvSpPr>
        <p:spPr>
          <a:xfrm>
            <a:off x="869040" y="1520640"/>
            <a:ext cx="83880" cy="83880"/>
          </a:xfrm>
          <a:custGeom>
            <a:avLst/>
            <a:gdLst/>
            <a:ahLst/>
            <a:cxnLst/>
            <a:rect l="0" t="0" r="r" b="b"/>
            <a:pathLst>
              <a:path w="233" h="233">
                <a:moveTo>
                  <a:pt x="233" y="117"/>
                </a:moveTo>
                <a:cubicBezTo>
                  <a:pt x="233" y="133"/>
                  <a:pt x="230" y="148"/>
                  <a:pt x="224" y="162"/>
                </a:cubicBezTo>
                <a:cubicBezTo>
                  <a:pt x="218" y="176"/>
                  <a:pt x="210" y="189"/>
                  <a:pt x="199" y="199"/>
                </a:cubicBezTo>
                <a:cubicBezTo>
                  <a:pt x="188" y="210"/>
                  <a:pt x="175" y="219"/>
                  <a:pt x="161" y="225"/>
                </a:cubicBezTo>
                <a:cubicBezTo>
                  <a:pt x="147" y="230"/>
                  <a:pt x="132" y="233"/>
                  <a:pt x="117" y="233"/>
                </a:cubicBezTo>
                <a:cubicBezTo>
                  <a:pt x="101" y="233"/>
                  <a:pt x="87" y="230"/>
                  <a:pt x="72" y="225"/>
                </a:cubicBezTo>
                <a:cubicBezTo>
                  <a:pt x="58" y="219"/>
                  <a:pt x="46" y="210"/>
                  <a:pt x="35" y="199"/>
                </a:cubicBezTo>
                <a:cubicBezTo>
                  <a:pt x="24" y="189"/>
                  <a:pt x="14" y="176"/>
                  <a:pt x="8" y="162"/>
                </a:cubicBezTo>
                <a:cubicBezTo>
                  <a:pt x="3" y="148"/>
                  <a:pt x="0" y="133"/>
                  <a:pt x="0" y="117"/>
                </a:cubicBezTo>
                <a:cubicBezTo>
                  <a:pt x="0" y="102"/>
                  <a:pt x="3" y="87"/>
                  <a:pt x="8" y="73"/>
                </a:cubicBezTo>
                <a:cubicBezTo>
                  <a:pt x="14" y="58"/>
                  <a:pt x="24" y="45"/>
                  <a:pt x="35" y="34"/>
                </a:cubicBezTo>
                <a:cubicBezTo>
                  <a:pt x="46" y="23"/>
                  <a:pt x="58" y="15"/>
                  <a:pt x="72" y="9"/>
                </a:cubicBezTo>
                <a:cubicBezTo>
                  <a:pt x="87" y="3"/>
                  <a:pt x="101" y="0"/>
                  <a:pt x="117" y="0"/>
                </a:cubicBezTo>
                <a:cubicBezTo>
                  <a:pt x="132" y="0"/>
                  <a:pt x="147" y="3"/>
                  <a:pt x="161" y="9"/>
                </a:cubicBezTo>
                <a:cubicBezTo>
                  <a:pt x="175" y="15"/>
                  <a:pt x="188" y="23"/>
                  <a:pt x="199" y="34"/>
                </a:cubicBezTo>
                <a:cubicBezTo>
                  <a:pt x="210" y="45"/>
                  <a:pt x="218" y="58"/>
                  <a:pt x="224" y="73"/>
                </a:cubicBezTo>
                <a:cubicBezTo>
                  <a:pt x="230" y="87"/>
                  <a:pt x="233" y="102"/>
                  <a:pt x="233" y="117"/>
                </a:cubicBez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5" name="任意多边形: 形状 894"/>
          <p:cNvSpPr/>
          <p:nvPr/>
        </p:nvSpPr>
        <p:spPr>
          <a:xfrm>
            <a:off x="5306400" y="1520640"/>
            <a:ext cx="83880" cy="83880"/>
          </a:xfrm>
          <a:custGeom>
            <a:avLst/>
            <a:gdLst/>
            <a:ahLst/>
            <a:cxnLst/>
            <a:rect l="0" t="0" r="r" b="b"/>
            <a:pathLst>
              <a:path w="233" h="233">
                <a:moveTo>
                  <a:pt x="233" y="117"/>
                </a:moveTo>
                <a:cubicBezTo>
                  <a:pt x="233" y="133"/>
                  <a:pt x="230" y="148"/>
                  <a:pt x="223" y="162"/>
                </a:cubicBezTo>
                <a:cubicBezTo>
                  <a:pt x="217" y="176"/>
                  <a:pt x="209" y="189"/>
                  <a:pt x="198" y="199"/>
                </a:cubicBezTo>
                <a:cubicBezTo>
                  <a:pt x="187" y="210"/>
                  <a:pt x="174" y="219"/>
                  <a:pt x="160" y="225"/>
                </a:cubicBezTo>
                <a:cubicBezTo>
                  <a:pt x="146" y="230"/>
                  <a:pt x="131" y="233"/>
                  <a:pt x="116" y="233"/>
                </a:cubicBezTo>
                <a:cubicBezTo>
                  <a:pt x="100" y="233"/>
                  <a:pt x="86" y="230"/>
                  <a:pt x="71" y="225"/>
                </a:cubicBezTo>
                <a:cubicBezTo>
                  <a:pt x="57" y="219"/>
                  <a:pt x="45" y="210"/>
                  <a:pt x="34" y="199"/>
                </a:cubicBezTo>
                <a:cubicBezTo>
                  <a:pt x="23" y="189"/>
                  <a:pt x="15" y="176"/>
                  <a:pt x="9" y="162"/>
                </a:cubicBezTo>
                <a:cubicBezTo>
                  <a:pt x="3" y="148"/>
                  <a:pt x="0" y="133"/>
                  <a:pt x="0" y="117"/>
                </a:cubicBezTo>
                <a:cubicBezTo>
                  <a:pt x="0" y="102"/>
                  <a:pt x="3" y="87"/>
                  <a:pt x="9" y="73"/>
                </a:cubicBezTo>
                <a:cubicBezTo>
                  <a:pt x="15" y="58"/>
                  <a:pt x="23" y="45"/>
                  <a:pt x="34" y="34"/>
                </a:cubicBezTo>
                <a:cubicBezTo>
                  <a:pt x="45" y="23"/>
                  <a:pt x="57" y="15"/>
                  <a:pt x="71" y="9"/>
                </a:cubicBezTo>
                <a:cubicBezTo>
                  <a:pt x="86" y="3"/>
                  <a:pt x="100" y="0"/>
                  <a:pt x="116" y="0"/>
                </a:cubicBezTo>
                <a:cubicBezTo>
                  <a:pt x="131" y="0"/>
                  <a:pt x="146" y="3"/>
                  <a:pt x="160" y="9"/>
                </a:cubicBezTo>
                <a:cubicBezTo>
                  <a:pt x="174" y="15"/>
                  <a:pt x="187" y="23"/>
                  <a:pt x="198" y="34"/>
                </a:cubicBezTo>
                <a:cubicBezTo>
                  <a:pt x="209" y="45"/>
                  <a:pt x="217" y="58"/>
                  <a:pt x="223" y="73"/>
                </a:cubicBezTo>
                <a:cubicBezTo>
                  <a:pt x="230" y="87"/>
                  <a:pt x="233" y="102"/>
                  <a:pt x="233" y="117"/>
                </a:cubicBez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6" name="任意多边形: 形状 895"/>
          <p:cNvSpPr/>
          <p:nvPr/>
        </p:nvSpPr>
        <p:spPr>
          <a:xfrm>
            <a:off x="9743760" y="1520640"/>
            <a:ext cx="83880" cy="83880"/>
          </a:xfrm>
          <a:custGeom>
            <a:avLst/>
            <a:gdLst/>
            <a:ahLst/>
            <a:cxnLst/>
            <a:rect l="0" t="0" r="r" b="b"/>
            <a:pathLst>
              <a:path w="233" h="233">
                <a:moveTo>
                  <a:pt x="233" y="117"/>
                </a:moveTo>
                <a:cubicBezTo>
                  <a:pt x="233" y="133"/>
                  <a:pt x="230" y="148"/>
                  <a:pt x="224" y="162"/>
                </a:cubicBezTo>
                <a:cubicBezTo>
                  <a:pt x="218" y="176"/>
                  <a:pt x="210" y="189"/>
                  <a:pt x="199" y="199"/>
                </a:cubicBezTo>
                <a:cubicBezTo>
                  <a:pt x="187" y="210"/>
                  <a:pt x="175" y="219"/>
                  <a:pt x="160" y="225"/>
                </a:cubicBezTo>
                <a:cubicBezTo>
                  <a:pt x="146" y="230"/>
                  <a:pt x="131" y="233"/>
                  <a:pt x="116" y="233"/>
                </a:cubicBezTo>
                <a:cubicBezTo>
                  <a:pt x="101" y="233"/>
                  <a:pt x="86" y="230"/>
                  <a:pt x="72" y="225"/>
                </a:cubicBezTo>
                <a:cubicBezTo>
                  <a:pt x="57" y="219"/>
                  <a:pt x="45" y="210"/>
                  <a:pt x="34" y="199"/>
                </a:cubicBezTo>
                <a:cubicBezTo>
                  <a:pt x="23" y="189"/>
                  <a:pt x="15" y="176"/>
                  <a:pt x="9" y="162"/>
                </a:cubicBezTo>
                <a:cubicBezTo>
                  <a:pt x="3" y="148"/>
                  <a:pt x="0" y="133"/>
                  <a:pt x="0" y="117"/>
                </a:cubicBezTo>
                <a:cubicBezTo>
                  <a:pt x="0" y="102"/>
                  <a:pt x="3" y="87"/>
                  <a:pt x="9" y="73"/>
                </a:cubicBezTo>
                <a:cubicBezTo>
                  <a:pt x="15" y="58"/>
                  <a:pt x="23" y="45"/>
                  <a:pt x="34" y="34"/>
                </a:cubicBezTo>
                <a:cubicBezTo>
                  <a:pt x="45" y="23"/>
                  <a:pt x="57" y="15"/>
                  <a:pt x="72" y="9"/>
                </a:cubicBezTo>
                <a:cubicBezTo>
                  <a:pt x="86" y="3"/>
                  <a:pt x="101" y="0"/>
                  <a:pt x="116" y="0"/>
                </a:cubicBezTo>
                <a:cubicBezTo>
                  <a:pt x="131" y="0"/>
                  <a:pt x="146" y="3"/>
                  <a:pt x="160" y="9"/>
                </a:cubicBezTo>
                <a:cubicBezTo>
                  <a:pt x="175" y="15"/>
                  <a:pt x="187" y="23"/>
                  <a:pt x="199" y="34"/>
                </a:cubicBezTo>
                <a:cubicBezTo>
                  <a:pt x="210" y="45"/>
                  <a:pt x="218" y="58"/>
                  <a:pt x="224" y="73"/>
                </a:cubicBezTo>
                <a:cubicBezTo>
                  <a:pt x="230" y="87"/>
                  <a:pt x="233" y="102"/>
                  <a:pt x="233" y="117"/>
                </a:cubicBez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7" name="文本框 896"/>
          <p:cNvSpPr txBox="1"/>
          <p:nvPr/>
        </p:nvSpPr>
        <p:spPr>
          <a:xfrm>
            <a:off x="8523720" y="49269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决策辅助与人机协作优化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" name="任意多边形: 形状 39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任意多边形: 形状 40"/>
          <p:cNvSpPr/>
          <p:nvPr/>
        </p:nvSpPr>
        <p:spPr>
          <a:xfrm>
            <a:off x="534600" y="3175200"/>
            <a:ext cx="9627480" cy="869760"/>
          </a:xfrm>
          <a:custGeom>
            <a:avLst/>
            <a:gdLst/>
            <a:ahLst/>
            <a:cxnLst/>
            <a:rect l="0" t="0" r="r" b="b"/>
            <a:pathLst>
              <a:path w="26743" h="2416">
                <a:moveTo>
                  <a:pt x="0" y="2230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9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2"/>
                  <a:pt x="26593" y="4"/>
                </a:cubicBezTo>
                <a:cubicBezTo>
                  <a:pt x="26605" y="6"/>
                  <a:pt x="26617" y="10"/>
                  <a:pt x="26628" y="15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9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2230"/>
                </a:lnTo>
                <a:cubicBezTo>
                  <a:pt x="26743" y="2242"/>
                  <a:pt x="26741" y="2254"/>
                  <a:pt x="26739" y="2266"/>
                </a:cubicBezTo>
                <a:cubicBezTo>
                  <a:pt x="26737" y="2278"/>
                  <a:pt x="26733" y="2290"/>
                  <a:pt x="26728" y="2301"/>
                </a:cubicBezTo>
                <a:cubicBezTo>
                  <a:pt x="26724" y="2312"/>
                  <a:pt x="26718" y="2323"/>
                  <a:pt x="26711" y="2333"/>
                </a:cubicBezTo>
                <a:cubicBezTo>
                  <a:pt x="26704" y="2343"/>
                  <a:pt x="26697" y="2353"/>
                  <a:pt x="26688" y="2361"/>
                </a:cubicBezTo>
                <a:cubicBezTo>
                  <a:pt x="26680" y="2370"/>
                  <a:pt x="26670" y="2378"/>
                  <a:pt x="26660" y="2384"/>
                </a:cubicBezTo>
                <a:cubicBezTo>
                  <a:pt x="26650" y="2391"/>
                  <a:pt x="26639" y="2397"/>
                  <a:pt x="26628" y="2401"/>
                </a:cubicBezTo>
                <a:cubicBezTo>
                  <a:pt x="26617" y="2406"/>
                  <a:pt x="26605" y="2410"/>
                  <a:pt x="26593" y="2412"/>
                </a:cubicBezTo>
                <a:cubicBezTo>
                  <a:pt x="26581" y="2414"/>
                  <a:pt x="26569" y="2416"/>
                  <a:pt x="26557" y="2416"/>
                </a:cubicBezTo>
                <a:lnTo>
                  <a:pt x="186" y="2416"/>
                </a:lnTo>
                <a:cubicBezTo>
                  <a:pt x="174" y="2416"/>
                  <a:pt x="162" y="2414"/>
                  <a:pt x="150" y="2412"/>
                </a:cubicBezTo>
                <a:cubicBezTo>
                  <a:pt x="138" y="2410"/>
                  <a:pt x="126" y="2406"/>
                  <a:pt x="115" y="2401"/>
                </a:cubicBezTo>
                <a:cubicBezTo>
                  <a:pt x="104" y="2397"/>
                  <a:pt x="93" y="2391"/>
                  <a:pt x="83" y="2384"/>
                </a:cubicBezTo>
                <a:cubicBezTo>
                  <a:pt x="73" y="2378"/>
                  <a:pt x="63" y="2370"/>
                  <a:pt x="55" y="2361"/>
                </a:cubicBezTo>
                <a:cubicBezTo>
                  <a:pt x="46" y="2353"/>
                  <a:pt x="38" y="2343"/>
                  <a:pt x="31" y="2333"/>
                </a:cubicBezTo>
                <a:cubicBezTo>
                  <a:pt x="25" y="2323"/>
                  <a:pt x="19" y="2312"/>
                  <a:pt x="14" y="2301"/>
                </a:cubicBezTo>
                <a:cubicBezTo>
                  <a:pt x="10" y="2290"/>
                  <a:pt x="6" y="2278"/>
                  <a:pt x="4" y="2266"/>
                </a:cubicBezTo>
                <a:cubicBezTo>
                  <a:pt x="1" y="2254"/>
                  <a:pt x="0" y="2242"/>
                  <a:pt x="0" y="2230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4960" y="312120"/>
            <a:ext cx="45043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概述：智能面试助手的价值与功能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任意多边形: 形状 42"/>
          <p:cNvSpPr/>
          <p:nvPr/>
        </p:nvSpPr>
        <p:spPr>
          <a:xfrm>
            <a:off x="547200" y="1454040"/>
            <a:ext cx="3021120" cy="1454400"/>
          </a:xfrm>
          <a:custGeom>
            <a:avLst/>
            <a:gdLst/>
            <a:ahLst/>
            <a:cxnLst/>
            <a:rect l="0" t="0" r="r" b="b"/>
            <a:pathLst>
              <a:path w="8392" h="4040">
                <a:moveTo>
                  <a:pt x="0" y="3854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5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8207" y="0"/>
                </a:lnTo>
                <a:cubicBezTo>
                  <a:pt x="8219" y="0"/>
                  <a:pt x="8231" y="1"/>
                  <a:pt x="8243" y="3"/>
                </a:cubicBezTo>
                <a:cubicBezTo>
                  <a:pt x="8255" y="6"/>
                  <a:pt x="8267" y="9"/>
                  <a:pt x="8278" y="14"/>
                </a:cubicBezTo>
                <a:cubicBezTo>
                  <a:pt x="8289" y="18"/>
                  <a:pt x="8300" y="24"/>
                  <a:pt x="8310" y="31"/>
                </a:cubicBezTo>
                <a:cubicBezTo>
                  <a:pt x="8320" y="38"/>
                  <a:pt x="8329" y="45"/>
                  <a:pt x="8338" y="54"/>
                </a:cubicBezTo>
                <a:cubicBezTo>
                  <a:pt x="8347" y="63"/>
                  <a:pt x="8354" y="72"/>
                  <a:pt x="8361" y="82"/>
                </a:cubicBezTo>
                <a:cubicBezTo>
                  <a:pt x="8368" y="92"/>
                  <a:pt x="8374" y="103"/>
                  <a:pt x="8378" y="114"/>
                </a:cubicBezTo>
                <a:cubicBezTo>
                  <a:pt x="8383" y="125"/>
                  <a:pt x="8387" y="137"/>
                  <a:pt x="8389" y="149"/>
                </a:cubicBezTo>
                <a:cubicBezTo>
                  <a:pt x="8391" y="161"/>
                  <a:pt x="8392" y="173"/>
                  <a:pt x="8392" y="185"/>
                </a:cubicBezTo>
                <a:lnTo>
                  <a:pt x="8392" y="3854"/>
                </a:lnTo>
                <a:cubicBezTo>
                  <a:pt x="8392" y="3866"/>
                  <a:pt x="8391" y="3878"/>
                  <a:pt x="8389" y="3890"/>
                </a:cubicBezTo>
                <a:cubicBezTo>
                  <a:pt x="8387" y="3902"/>
                  <a:pt x="8383" y="3914"/>
                  <a:pt x="8378" y="3925"/>
                </a:cubicBezTo>
                <a:cubicBezTo>
                  <a:pt x="8374" y="3936"/>
                  <a:pt x="8368" y="3947"/>
                  <a:pt x="8361" y="3957"/>
                </a:cubicBezTo>
                <a:cubicBezTo>
                  <a:pt x="8354" y="3967"/>
                  <a:pt x="8347" y="3977"/>
                  <a:pt x="8338" y="3985"/>
                </a:cubicBezTo>
                <a:cubicBezTo>
                  <a:pt x="8329" y="3994"/>
                  <a:pt x="8320" y="4002"/>
                  <a:pt x="8310" y="4008"/>
                </a:cubicBezTo>
                <a:cubicBezTo>
                  <a:pt x="8300" y="4015"/>
                  <a:pt x="8289" y="4021"/>
                  <a:pt x="8278" y="4026"/>
                </a:cubicBezTo>
                <a:cubicBezTo>
                  <a:pt x="8267" y="4030"/>
                  <a:pt x="8255" y="4034"/>
                  <a:pt x="8243" y="4036"/>
                </a:cubicBezTo>
                <a:cubicBezTo>
                  <a:pt x="8231" y="4038"/>
                  <a:pt x="8219" y="4040"/>
                  <a:pt x="8207" y="4040"/>
                </a:cubicBezTo>
                <a:lnTo>
                  <a:pt x="151" y="4040"/>
                </a:lnTo>
                <a:cubicBezTo>
                  <a:pt x="141" y="4040"/>
                  <a:pt x="131" y="4038"/>
                  <a:pt x="121" y="4036"/>
                </a:cubicBezTo>
                <a:cubicBezTo>
                  <a:pt x="112" y="4034"/>
                  <a:pt x="102" y="4030"/>
                  <a:pt x="93" y="4026"/>
                </a:cubicBezTo>
                <a:cubicBezTo>
                  <a:pt x="84" y="4021"/>
                  <a:pt x="75" y="4015"/>
                  <a:pt x="67" y="4008"/>
                </a:cubicBezTo>
                <a:cubicBezTo>
                  <a:pt x="59" y="4002"/>
                  <a:pt x="51" y="3994"/>
                  <a:pt x="44" y="3985"/>
                </a:cubicBezTo>
                <a:cubicBezTo>
                  <a:pt x="37" y="3977"/>
                  <a:pt x="31" y="3967"/>
                  <a:pt x="25" y="3957"/>
                </a:cubicBezTo>
                <a:cubicBezTo>
                  <a:pt x="20" y="3947"/>
                  <a:pt x="15" y="3936"/>
                  <a:pt x="11" y="3925"/>
                </a:cubicBezTo>
                <a:cubicBezTo>
                  <a:pt x="8" y="3914"/>
                  <a:pt x="5" y="3902"/>
                  <a:pt x="3" y="3890"/>
                </a:cubicBezTo>
                <a:cubicBezTo>
                  <a:pt x="1" y="3878"/>
                  <a:pt x="0" y="3866"/>
                  <a:pt x="0" y="3854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任意多边形: 形状 43"/>
          <p:cNvSpPr/>
          <p:nvPr/>
        </p:nvSpPr>
        <p:spPr>
          <a:xfrm>
            <a:off x="534600" y="1454040"/>
            <a:ext cx="67320" cy="1454400"/>
          </a:xfrm>
          <a:custGeom>
            <a:avLst/>
            <a:gdLst/>
            <a:ahLst/>
            <a:cxnLst/>
            <a:rect l="0" t="0" r="r" b="b"/>
            <a:pathLst>
              <a:path w="187" h="4040">
                <a:moveTo>
                  <a:pt x="0" y="0"/>
                </a:moveTo>
                <a:lnTo>
                  <a:pt x="187" y="0"/>
                </a:lnTo>
                <a:lnTo>
                  <a:pt x="187" y="4040"/>
                </a:lnTo>
                <a:lnTo>
                  <a:pt x="0" y="404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5" name="图片 44"/>
          <p:cNvPicPr/>
          <p:nvPr/>
        </p:nvPicPr>
        <p:blipFill>
          <a:blip r:embed="rId3"/>
          <a:stretch/>
        </p:blipFill>
        <p:spPr>
          <a:xfrm>
            <a:off x="727200" y="1621080"/>
            <a:ext cx="1918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" name="文本框 45"/>
          <p:cNvSpPr txBox="1"/>
          <p:nvPr/>
        </p:nvSpPr>
        <p:spPr>
          <a:xfrm>
            <a:off x="534960" y="1033920"/>
            <a:ext cx="95562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智能面试助手以人工智能为核心，结合自然语言处理、情感分析、多模态数据处理等前沿技术，实现招聘流程的自动化和数据化。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" name="图片 46"/>
          <p:cNvPicPr/>
          <p:nvPr/>
        </p:nvPicPr>
        <p:blipFill>
          <a:blip r:embed="rId4"/>
          <a:stretch/>
        </p:blipFill>
        <p:spPr>
          <a:xfrm>
            <a:off x="727200" y="2039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" name="文本框 47"/>
          <p:cNvSpPr txBox="1"/>
          <p:nvPr/>
        </p:nvSpPr>
        <p:spPr>
          <a:xfrm>
            <a:off x="1019520" y="1644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简历智能解析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" name="图片 48"/>
          <p:cNvPicPr/>
          <p:nvPr/>
        </p:nvPicPr>
        <p:blipFill>
          <a:blip r:embed="rId4"/>
          <a:stretch/>
        </p:blipFill>
        <p:spPr>
          <a:xfrm>
            <a:off x="727200" y="2306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" name="文本框 49"/>
          <p:cNvSpPr txBox="1"/>
          <p:nvPr/>
        </p:nvSpPr>
        <p:spPr>
          <a:xfrm>
            <a:off x="927720" y="201888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自动解析简历内容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" name="图片 50"/>
          <p:cNvPicPr/>
          <p:nvPr/>
        </p:nvPicPr>
        <p:blipFill>
          <a:blip r:embed="rId4"/>
          <a:stretch/>
        </p:blipFill>
        <p:spPr>
          <a:xfrm>
            <a:off x="727200" y="2574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" name="文本框 51"/>
          <p:cNvSpPr txBox="1"/>
          <p:nvPr/>
        </p:nvSpPr>
        <p:spPr>
          <a:xfrm>
            <a:off x="927720" y="22863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结构化处理非结构化数据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3848040" y="1454040"/>
            <a:ext cx="3012840" cy="1454400"/>
          </a:xfrm>
          <a:custGeom>
            <a:avLst/>
            <a:gdLst/>
            <a:ahLst/>
            <a:cxnLst/>
            <a:rect l="0" t="0" r="r" b="b"/>
            <a:pathLst>
              <a:path w="8369" h="4040">
                <a:moveTo>
                  <a:pt x="0" y="3854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5"/>
                  <a:pt x="12" y="114"/>
                </a:cubicBezTo>
                <a:cubicBezTo>
                  <a:pt x="15" y="103"/>
                  <a:pt x="20" y="92"/>
                  <a:pt x="26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2" y="3"/>
                </a:cubicBezTo>
                <a:cubicBezTo>
                  <a:pt x="131" y="1"/>
                  <a:pt x="141" y="0"/>
                  <a:pt x="151" y="0"/>
                </a:cubicBezTo>
                <a:lnTo>
                  <a:pt x="8184" y="0"/>
                </a:lnTo>
                <a:cubicBezTo>
                  <a:pt x="8196" y="0"/>
                  <a:pt x="8208" y="1"/>
                  <a:pt x="8220" y="3"/>
                </a:cubicBezTo>
                <a:cubicBezTo>
                  <a:pt x="8232" y="6"/>
                  <a:pt x="8244" y="9"/>
                  <a:pt x="8255" y="14"/>
                </a:cubicBezTo>
                <a:cubicBezTo>
                  <a:pt x="8266" y="18"/>
                  <a:pt x="8277" y="24"/>
                  <a:pt x="8287" y="31"/>
                </a:cubicBezTo>
                <a:cubicBezTo>
                  <a:pt x="8297" y="38"/>
                  <a:pt x="8306" y="45"/>
                  <a:pt x="8315" y="54"/>
                </a:cubicBezTo>
                <a:cubicBezTo>
                  <a:pt x="8324" y="63"/>
                  <a:pt x="8331" y="72"/>
                  <a:pt x="8338" y="82"/>
                </a:cubicBezTo>
                <a:cubicBezTo>
                  <a:pt x="8345" y="92"/>
                  <a:pt x="8351" y="103"/>
                  <a:pt x="8355" y="114"/>
                </a:cubicBezTo>
                <a:cubicBezTo>
                  <a:pt x="8360" y="125"/>
                  <a:pt x="8363" y="137"/>
                  <a:pt x="8366" y="149"/>
                </a:cubicBezTo>
                <a:cubicBezTo>
                  <a:pt x="8368" y="161"/>
                  <a:pt x="8369" y="173"/>
                  <a:pt x="8369" y="185"/>
                </a:cubicBezTo>
                <a:lnTo>
                  <a:pt x="8369" y="3854"/>
                </a:lnTo>
                <a:cubicBezTo>
                  <a:pt x="8369" y="3866"/>
                  <a:pt x="8368" y="3878"/>
                  <a:pt x="8366" y="3890"/>
                </a:cubicBezTo>
                <a:cubicBezTo>
                  <a:pt x="8363" y="3902"/>
                  <a:pt x="8360" y="3914"/>
                  <a:pt x="8355" y="3925"/>
                </a:cubicBezTo>
                <a:cubicBezTo>
                  <a:pt x="8351" y="3936"/>
                  <a:pt x="8345" y="3947"/>
                  <a:pt x="8338" y="3957"/>
                </a:cubicBezTo>
                <a:cubicBezTo>
                  <a:pt x="8331" y="3967"/>
                  <a:pt x="8324" y="3977"/>
                  <a:pt x="8315" y="3985"/>
                </a:cubicBezTo>
                <a:cubicBezTo>
                  <a:pt x="8306" y="3994"/>
                  <a:pt x="8297" y="4002"/>
                  <a:pt x="8287" y="4008"/>
                </a:cubicBezTo>
                <a:cubicBezTo>
                  <a:pt x="8277" y="4015"/>
                  <a:pt x="8266" y="4021"/>
                  <a:pt x="8255" y="4026"/>
                </a:cubicBezTo>
                <a:cubicBezTo>
                  <a:pt x="8244" y="4030"/>
                  <a:pt x="8232" y="4034"/>
                  <a:pt x="8220" y="4036"/>
                </a:cubicBezTo>
                <a:cubicBezTo>
                  <a:pt x="8208" y="4038"/>
                  <a:pt x="8196" y="4040"/>
                  <a:pt x="8184" y="4040"/>
                </a:cubicBezTo>
                <a:lnTo>
                  <a:pt x="151" y="4040"/>
                </a:lnTo>
                <a:cubicBezTo>
                  <a:pt x="141" y="4040"/>
                  <a:pt x="131" y="4038"/>
                  <a:pt x="122" y="4036"/>
                </a:cubicBezTo>
                <a:cubicBezTo>
                  <a:pt x="112" y="4034"/>
                  <a:pt x="102" y="4030"/>
                  <a:pt x="93" y="4026"/>
                </a:cubicBezTo>
                <a:cubicBezTo>
                  <a:pt x="84" y="4021"/>
                  <a:pt x="75" y="4015"/>
                  <a:pt x="67" y="4008"/>
                </a:cubicBezTo>
                <a:cubicBezTo>
                  <a:pt x="59" y="4002"/>
                  <a:pt x="51" y="3994"/>
                  <a:pt x="44" y="3985"/>
                </a:cubicBezTo>
                <a:cubicBezTo>
                  <a:pt x="37" y="3977"/>
                  <a:pt x="31" y="3967"/>
                  <a:pt x="26" y="3957"/>
                </a:cubicBezTo>
                <a:cubicBezTo>
                  <a:pt x="20" y="3947"/>
                  <a:pt x="15" y="3936"/>
                  <a:pt x="12" y="3925"/>
                </a:cubicBezTo>
                <a:cubicBezTo>
                  <a:pt x="8" y="3914"/>
                  <a:pt x="5" y="3902"/>
                  <a:pt x="3" y="3890"/>
                </a:cubicBezTo>
                <a:cubicBezTo>
                  <a:pt x="1" y="3878"/>
                  <a:pt x="0" y="3866"/>
                  <a:pt x="0" y="3854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任意多边形: 形状 53"/>
          <p:cNvSpPr/>
          <p:nvPr/>
        </p:nvSpPr>
        <p:spPr>
          <a:xfrm>
            <a:off x="3835440" y="1454040"/>
            <a:ext cx="67320" cy="1454400"/>
          </a:xfrm>
          <a:custGeom>
            <a:avLst/>
            <a:gdLst/>
            <a:ahLst/>
            <a:cxnLst/>
            <a:rect l="0" t="0" r="r" b="b"/>
            <a:pathLst>
              <a:path w="187" h="4040">
                <a:moveTo>
                  <a:pt x="0" y="0"/>
                </a:moveTo>
                <a:lnTo>
                  <a:pt x="187" y="0"/>
                </a:lnTo>
                <a:lnTo>
                  <a:pt x="187" y="4040"/>
                </a:lnTo>
                <a:lnTo>
                  <a:pt x="0" y="404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5" name="图片 54"/>
          <p:cNvPicPr/>
          <p:nvPr/>
        </p:nvPicPr>
        <p:blipFill>
          <a:blip r:embed="rId5"/>
          <a:stretch/>
        </p:blipFill>
        <p:spPr>
          <a:xfrm>
            <a:off x="4028040" y="162108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" name="文本框 55"/>
          <p:cNvSpPr txBox="1"/>
          <p:nvPr/>
        </p:nvSpPr>
        <p:spPr>
          <a:xfrm>
            <a:off x="927720" y="25538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高效匹配岗位需求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" name="图片 56"/>
          <p:cNvPicPr/>
          <p:nvPr/>
        </p:nvPicPr>
        <p:blipFill>
          <a:blip r:embed="rId6"/>
          <a:stretch/>
        </p:blipFill>
        <p:spPr>
          <a:xfrm>
            <a:off x="4028040" y="2039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" name="文本框 57"/>
          <p:cNvSpPr txBox="1"/>
          <p:nvPr/>
        </p:nvSpPr>
        <p:spPr>
          <a:xfrm>
            <a:off x="4442760" y="1644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面试过程分析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" name="图片 58"/>
          <p:cNvPicPr/>
          <p:nvPr/>
        </p:nvPicPr>
        <p:blipFill>
          <a:blip r:embed="rId6"/>
          <a:stretch/>
        </p:blipFill>
        <p:spPr>
          <a:xfrm>
            <a:off x="4028040" y="2306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" name="文本框 59"/>
          <p:cNvSpPr txBox="1"/>
          <p:nvPr/>
        </p:nvSpPr>
        <p:spPr>
          <a:xfrm>
            <a:off x="4225680" y="20188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情感与行为分析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" name="图片 60"/>
          <p:cNvPicPr/>
          <p:nvPr/>
        </p:nvPicPr>
        <p:blipFill>
          <a:blip r:embed="rId6"/>
          <a:stretch/>
        </p:blipFill>
        <p:spPr>
          <a:xfrm>
            <a:off x="4028040" y="2574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" name="文本框 61"/>
          <p:cNvSpPr txBox="1"/>
          <p:nvPr/>
        </p:nvSpPr>
        <p:spPr>
          <a:xfrm>
            <a:off x="4225680" y="228636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语速语调实时评估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" name="任意多边形: 形状 62"/>
          <p:cNvSpPr/>
          <p:nvPr/>
        </p:nvSpPr>
        <p:spPr>
          <a:xfrm>
            <a:off x="7140600" y="1454040"/>
            <a:ext cx="3021480" cy="1454400"/>
          </a:xfrm>
          <a:custGeom>
            <a:avLst/>
            <a:gdLst/>
            <a:ahLst/>
            <a:cxnLst/>
            <a:rect l="0" t="0" r="r" b="b"/>
            <a:pathLst>
              <a:path w="8393" h="4040">
                <a:moveTo>
                  <a:pt x="0" y="3854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5"/>
                  <a:pt x="12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2" y="3"/>
                </a:cubicBezTo>
                <a:cubicBezTo>
                  <a:pt x="131" y="1"/>
                  <a:pt x="141" y="0"/>
                  <a:pt x="151" y="0"/>
                </a:cubicBezTo>
                <a:lnTo>
                  <a:pt x="8207" y="0"/>
                </a:lnTo>
                <a:cubicBezTo>
                  <a:pt x="8219" y="0"/>
                  <a:pt x="8231" y="1"/>
                  <a:pt x="8243" y="3"/>
                </a:cubicBezTo>
                <a:cubicBezTo>
                  <a:pt x="8255" y="6"/>
                  <a:pt x="8267" y="9"/>
                  <a:pt x="8278" y="14"/>
                </a:cubicBezTo>
                <a:cubicBezTo>
                  <a:pt x="8289" y="18"/>
                  <a:pt x="8300" y="24"/>
                  <a:pt x="8310" y="31"/>
                </a:cubicBezTo>
                <a:cubicBezTo>
                  <a:pt x="8320" y="38"/>
                  <a:pt x="8330" y="45"/>
                  <a:pt x="8338" y="54"/>
                </a:cubicBezTo>
                <a:cubicBezTo>
                  <a:pt x="8347" y="63"/>
                  <a:pt x="8354" y="72"/>
                  <a:pt x="8361" y="82"/>
                </a:cubicBezTo>
                <a:cubicBezTo>
                  <a:pt x="8368" y="92"/>
                  <a:pt x="8374" y="103"/>
                  <a:pt x="8378" y="114"/>
                </a:cubicBezTo>
                <a:cubicBezTo>
                  <a:pt x="8383" y="125"/>
                  <a:pt x="8387" y="137"/>
                  <a:pt x="8389" y="149"/>
                </a:cubicBezTo>
                <a:cubicBezTo>
                  <a:pt x="8391" y="161"/>
                  <a:pt x="8393" y="173"/>
                  <a:pt x="8393" y="185"/>
                </a:cubicBezTo>
                <a:lnTo>
                  <a:pt x="8393" y="3854"/>
                </a:lnTo>
                <a:cubicBezTo>
                  <a:pt x="8393" y="3866"/>
                  <a:pt x="8391" y="3878"/>
                  <a:pt x="8389" y="3890"/>
                </a:cubicBezTo>
                <a:cubicBezTo>
                  <a:pt x="8387" y="3902"/>
                  <a:pt x="8383" y="3914"/>
                  <a:pt x="8378" y="3925"/>
                </a:cubicBezTo>
                <a:cubicBezTo>
                  <a:pt x="8374" y="3936"/>
                  <a:pt x="8368" y="3947"/>
                  <a:pt x="8361" y="3957"/>
                </a:cubicBezTo>
                <a:cubicBezTo>
                  <a:pt x="8354" y="3967"/>
                  <a:pt x="8347" y="3977"/>
                  <a:pt x="8338" y="3985"/>
                </a:cubicBezTo>
                <a:cubicBezTo>
                  <a:pt x="8330" y="3994"/>
                  <a:pt x="8320" y="4002"/>
                  <a:pt x="8310" y="4008"/>
                </a:cubicBezTo>
                <a:cubicBezTo>
                  <a:pt x="8300" y="4015"/>
                  <a:pt x="8289" y="4021"/>
                  <a:pt x="8278" y="4026"/>
                </a:cubicBezTo>
                <a:cubicBezTo>
                  <a:pt x="8267" y="4030"/>
                  <a:pt x="8255" y="4034"/>
                  <a:pt x="8243" y="4036"/>
                </a:cubicBezTo>
                <a:cubicBezTo>
                  <a:pt x="8231" y="4038"/>
                  <a:pt x="8219" y="4040"/>
                  <a:pt x="8207" y="4040"/>
                </a:cubicBezTo>
                <a:lnTo>
                  <a:pt x="151" y="4040"/>
                </a:lnTo>
                <a:cubicBezTo>
                  <a:pt x="141" y="4040"/>
                  <a:pt x="131" y="4038"/>
                  <a:pt x="122" y="4036"/>
                </a:cubicBezTo>
                <a:cubicBezTo>
                  <a:pt x="112" y="4034"/>
                  <a:pt x="102" y="4030"/>
                  <a:pt x="93" y="4026"/>
                </a:cubicBezTo>
                <a:cubicBezTo>
                  <a:pt x="84" y="4021"/>
                  <a:pt x="75" y="4015"/>
                  <a:pt x="67" y="4008"/>
                </a:cubicBezTo>
                <a:cubicBezTo>
                  <a:pt x="59" y="4002"/>
                  <a:pt x="51" y="3994"/>
                  <a:pt x="44" y="3985"/>
                </a:cubicBezTo>
                <a:cubicBezTo>
                  <a:pt x="37" y="3977"/>
                  <a:pt x="31" y="3967"/>
                  <a:pt x="25" y="3957"/>
                </a:cubicBezTo>
                <a:cubicBezTo>
                  <a:pt x="20" y="3947"/>
                  <a:pt x="15" y="3936"/>
                  <a:pt x="12" y="3925"/>
                </a:cubicBezTo>
                <a:cubicBezTo>
                  <a:pt x="8" y="3914"/>
                  <a:pt x="5" y="3902"/>
                  <a:pt x="3" y="3890"/>
                </a:cubicBezTo>
                <a:cubicBezTo>
                  <a:pt x="1" y="3878"/>
                  <a:pt x="0" y="3866"/>
                  <a:pt x="0" y="3854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任意多边形: 形状 63"/>
          <p:cNvSpPr/>
          <p:nvPr/>
        </p:nvSpPr>
        <p:spPr>
          <a:xfrm>
            <a:off x="7128000" y="1454040"/>
            <a:ext cx="67320" cy="1454400"/>
          </a:xfrm>
          <a:custGeom>
            <a:avLst/>
            <a:gdLst/>
            <a:ahLst/>
            <a:cxnLst/>
            <a:rect l="0" t="0" r="r" b="b"/>
            <a:pathLst>
              <a:path w="187" h="4040">
                <a:moveTo>
                  <a:pt x="0" y="0"/>
                </a:moveTo>
                <a:lnTo>
                  <a:pt x="187" y="0"/>
                </a:lnTo>
                <a:lnTo>
                  <a:pt x="187" y="4040"/>
                </a:lnTo>
                <a:lnTo>
                  <a:pt x="0" y="404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5" name="图片 64"/>
          <p:cNvPicPr/>
          <p:nvPr/>
        </p:nvPicPr>
        <p:blipFill>
          <a:blip r:embed="rId7"/>
          <a:stretch/>
        </p:blipFill>
        <p:spPr>
          <a:xfrm>
            <a:off x="7320600" y="16210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" name="文本框 65"/>
          <p:cNvSpPr txBox="1"/>
          <p:nvPr/>
        </p:nvSpPr>
        <p:spPr>
          <a:xfrm>
            <a:off x="4225680" y="25538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多模态数据处理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" name="图片 66"/>
          <p:cNvPicPr/>
          <p:nvPr/>
        </p:nvPicPr>
        <p:blipFill>
          <a:blip r:embed="rId4"/>
          <a:stretch/>
        </p:blipFill>
        <p:spPr>
          <a:xfrm>
            <a:off x="7320600" y="2039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" name="文本框 67"/>
          <p:cNvSpPr txBox="1"/>
          <p:nvPr/>
        </p:nvSpPr>
        <p:spPr>
          <a:xfrm>
            <a:off x="7674120" y="1644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量化评价系统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" name="图片 68"/>
          <p:cNvPicPr/>
          <p:nvPr/>
        </p:nvPicPr>
        <p:blipFill>
          <a:blip r:embed="rId4"/>
          <a:stretch/>
        </p:blipFill>
        <p:spPr>
          <a:xfrm>
            <a:off x="7320600" y="2306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" name="文本框 69"/>
          <p:cNvSpPr txBox="1"/>
          <p:nvPr/>
        </p:nvSpPr>
        <p:spPr>
          <a:xfrm>
            <a:off x="7523640" y="20188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生成客观量化评价报告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" name="图片 70"/>
          <p:cNvPicPr/>
          <p:nvPr/>
        </p:nvPicPr>
        <p:blipFill>
          <a:blip r:embed="rId4"/>
          <a:stretch/>
        </p:blipFill>
        <p:spPr>
          <a:xfrm>
            <a:off x="7320600" y="2574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" name="文本框 71"/>
          <p:cNvSpPr txBox="1"/>
          <p:nvPr/>
        </p:nvSpPr>
        <p:spPr>
          <a:xfrm>
            <a:off x="7523640" y="22863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提供数据驱动决策支持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523640" y="255384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多轮面试结果综合分析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" name="图片 73"/>
          <p:cNvPicPr/>
          <p:nvPr/>
        </p:nvPicPr>
        <p:blipFill>
          <a:blip r:embed="rId8"/>
          <a:stretch/>
        </p:blipFill>
        <p:spPr>
          <a:xfrm>
            <a:off x="702000" y="367704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" name="文本框 74"/>
          <p:cNvSpPr txBox="1"/>
          <p:nvPr/>
        </p:nvSpPr>
        <p:spPr>
          <a:xfrm>
            <a:off x="702000" y="33573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核心价值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" name="图片 75"/>
          <p:cNvPicPr/>
          <p:nvPr/>
        </p:nvPicPr>
        <p:blipFill>
          <a:blip r:embed="rId9"/>
          <a:stretch/>
        </p:blipFill>
        <p:spPr>
          <a:xfrm>
            <a:off x="3844080" y="3677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" name="文本框 76"/>
          <p:cNvSpPr txBox="1"/>
          <p:nvPr/>
        </p:nvSpPr>
        <p:spPr>
          <a:xfrm>
            <a:off x="1027800" y="369036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大幅提升招聘效率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" name="图片 77"/>
          <p:cNvPicPr/>
          <p:nvPr/>
        </p:nvPicPr>
        <p:blipFill>
          <a:blip r:embed="rId10"/>
          <a:stretch/>
        </p:blipFill>
        <p:spPr>
          <a:xfrm>
            <a:off x="6986160" y="36770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" name="文本框 78"/>
          <p:cNvSpPr txBox="1"/>
          <p:nvPr/>
        </p:nvSpPr>
        <p:spPr>
          <a:xfrm>
            <a:off x="4145040" y="36903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提高评估准确性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" name="图片 79"/>
          <p:cNvPicPr/>
          <p:nvPr/>
        </p:nvPicPr>
        <p:blipFill>
          <a:blip r:embed="rId11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1" name="图片 80"/>
          <p:cNvPicPr/>
          <p:nvPr/>
        </p:nvPicPr>
        <p:blipFill>
          <a:blip r:embed="rId1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" name="任意多边形: 形状 81"/>
          <p:cNvSpPr/>
          <p:nvPr/>
        </p:nvSpPr>
        <p:spPr>
          <a:xfrm>
            <a:off x="843840" y="425880"/>
            <a:ext cx="986400" cy="986760"/>
          </a:xfrm>
          <a:custGeom>
            <a:avLst/>
            <a:gdLst/>
            <a:ahLst/>
            <a:cxnLst/>
            <a:rect l="0" t="0" r="r" b="b"/>
            <a:pathLst>
              <a:path w="2740" h="2741" fill="none">
                <a:moveTo>
                  <a:pt x="2740" y="1371"/>
                </a:moveTo>
                <a:cubicBezTo>
                  <a:pt x="2740" y="1416"/>
                  <a:pt x="2738" y="1461"/>
                  <a:pt x="2734" y="1505"/>
                </a:cubicBezTo>
                <a:cubicBezTo>
                  <a:pt x="2729" y="1550"/>
                  <a:pt x="2723" y="1594"/>
                  <a:pt x="2714" y="1638"/>
                </a:cubicBezTo>
                <a:cubicBezTo>
                  <a:pt x="2705" y="1682"/>
                  <a:pt x="2694" y="1726"/>
                  <a:pt x="2681" y="1769"/>
                </a:cubicBezTo>
                <a:cubicBezTo>
                  <a:pt x="2668" y="1811"/>
                  <a:pt x="2653" y="1854"/>
                  <a:pt x="2636" y="1895"/>
                </a:cubicBezTo>
                <a:cubicBezTo>
                  <a:pt x="2619" y="1936"/>
                  <a:pt x="2600" y="1977"/>
                  <a:pt x="2578" y="2017"/>
                </a:cubicBezTo>
                <a:cubicBezTo>
                  <a:pt x="2557" y="2056"/>
                  <a:pt x="2534" y="2095"/>
                  <a:pt x="2509" y="2132"/>
                </a:cubicBezTo>
                <a:cubicBezTo>
                  <a:pt x="2484" y="2169"/>
                  <a:pt x="2458" y="2205"/>
                  <a:pt x="2429" y="2240"/>
                </a:cubicBezTo>
                <a:cubicBezTo>
                  <a:pt x="2401" y="2274"/>
                  <a:pt x="2371" y="2308"/>
                  <a:pt x="2339" y="2339"/>
                </a:cubicBezTo>
                <a:cubicBezTo>
                  <a:pt x="2307" y="2371"/>
                  <a:pt x="2274" y="2401"/>
                  <a:pt x="2239" y="2430"/>
                </a:cubicBezTo>
                <a:cubicBezTo>
                  <a:pt x="2205" y="2458"/>
                  <a:pt x="2169" y="2485"/>
                  <a:pt x="2131" y="2510"/>
                </a:cubicBezTo>
                <a:cubicBezTo>
                  <a:pt x="2094" y="2535"/>
                  <a:pt x="2056" y="2558"/>
                  <a:pt x="2016" y="2579"/>
                </a:cubicBezTo>
                <a:cubicBezTo>
                  <a:pt x="1977" y="2600"/>
                  <a:pt x="1936" y="2619"/>
                  <a:pt x="1895" y="2636"/>
                </a:cubicBezTo>
                <a:cubicBezTo>
                  <a:pt x="1853" y="2653"/>
                  <a:pt x="1811" y="2669"/>
                  <a:pt x="1768" y="2682"/>
                </a:cubicBezTo>
                <a:cubicBezTo>
                  <a:pt x="1724" y="2695"/>
                  <a:pt x="1681" y="2705"/>
                  <a:pt x="1637" y="2714"/>
                </a:cubicBezTo>
                <a:cubicBezTo>
                  <a:pt x="1593" y="2723"/>
                  <a:pt x="1548" y="2730"/>
                  <a:pt x="1504" y="2734"/>
                </a:cubicBezTo>
                <a:cubicBezTo>
                  <a:pt x="1459" y="2738"/>
                  <a:pt x="1414" y="2741"/>
                  <a:pt x="1370" y="2741"/>
                </a:cubicBezTo>
                <a:cubicBezTo>
                  <a:pt x="1325" y="2741"/>
                  <a:pt x="1280" y="2738"/>
                  <a:pt x="1235" y="2734"/>
                </a:cubicBezTo>
                <a:cubicBezTo>
                  <a:pt x="1191" y="2730"/>
                  <a:pt x="1146" y="2723"/>
                  <a:pt x="1102" y="2714"/>
                </a:cubicBezTo>
                <a:cubicBezTo>
                  <a:pt x="1058" y="2705"/>
                  <a:pt x="1015" y="2695"/>
                  <a:pt x="972" y="2682"/>
                </a:cubicBezTo>
                <a:cubicBezTo>
                  <a:pt x="929" y="2669"/>
                  <a:pt x="887" y="2653"/>
                  <a:pt x="845" y="2636"/>
                </a:cubicBezTo>
                <a:cubicBezTo>
                  <a:pt x="804" y="2619"/>
                  <a:pt x="764" y="2600"/>
                  <a:pt x="724" y="2579"/>
                </a:cubicBezTo>
                <a:cubicBezTo>
                  <a:pt x="684" y="2558"/>
                  <a:pt x="646" y="2535"/>
                  <a:pt x="609" y="2510"/>
                </a:cubicBezTo>
                <a:cubicBezTo>
                  <a:pt x="571" y="2485"/>
                  <a:pt x="535" y="2458"/>
                  <a:pt x="501" y="2430"/>
                </a:cubicBezTo>
                <a:cubicBezTo>
                  <a:pt x="466" y="2401"/>
                  <a:pt x="433" y="2371"/>
                  <a:pt x="401" y="2339"/>
                </a:cubicBezTo>
                <a:cubicBezTo>
                  <a:pt x="369" y="2308"/>
                  <a:pt x="339" y="2274"/>
                  <a:pt x="311" y="2240"/>
                </a:cubicBezTo>
                <a:cubicBezTo>
                  <a:pt x="282" y="2205"/>
                  <a:pt x="256" y="2169"/>
                  <a:pt x="231" y="2132"/>
                </a:cubicBezTo>
                <a:cubicBezTo>
                  <a:pt x="206" y="2095"/>
                  <a:pt x="183" y="2056"/>
                  <a:pt x="162" y="2017"/>
                </a:cubicBezTo>
                <a:cubicBezTo>
                  <a:pt x="141" y="1977"/>
                  <a:pt x="121" y="1936"/>
                  <a:pt x="104" y="1895"/>
                </a:cubicBezTo>
                <a:cubicBezTo>
                  <a:pt x="87" y="1854"/>
                  <a:pt x="72" y="1811"/>
                  <a:pt x="59" y="1769"/>
                </a:cubicBezTo>
                <a:cubicBezTo>
                  <a:pt x="46" y="1726"/>
                  <a:pt x="35" y="1682"/>
                  <a:pt x="26" y="1638"/>
                </a:cubicBezTo>
                <a:cubicBezTo>
                  <a:pt x="18" y="1594"/>
                  <a:pt x="11" y="1550"/>
                  <a:pt x="7" y="1505"/>
                </a:cubicBezTo>
                <a:cubicBezTo>
                  <a:pt x="2" y="1461"/>
                  <a:pt x="0" y="1416"/>
                  <a:pt x="0" y="1371"/>
                </a:cubicBezTo>
                <a:cubicBezTo>
                  <a:pt x="0" y="1326"/>
                  <a:pt x="2" y="1281"/>
                  <a:pt x="7" y="1237"/>
                </a:cubicBezTo>
                <a:cubicBezTo>
                  <a:pt x="11" y="1192"/>
                  <a:pt x="18" y="1148"/>
                  <a:pt x="26" y="1104"/>
                </a:cubicBezTo>
                <a:cubicBezTo>
                  <a:pt x="35" y="1060"/>
                  <a:pt x="46" y="1016"/>
                  <a:pt x="59" y="973"/>
                </a:cubicBezTo>
                <a:cubicBezTo>
                  <a:pt x="72" y="930"/>
                  <a:pt x="87" y="888"/>
                  <a:pt x="104" y="847"/>
                </a:cubicBezTo>
                <a:cubicBezTo>
                  <a:pt x="121" y="805"/>
                  <a:pt x="141" y="765"/>
                  <a:pt x="162" y="725"/>
                </a:cubicBezTo>
                <a:cubicBezTo>
                  <a:pt x="183" y="686"/>
                  <a:pt x="206" y="647"/>
                  <a:pt x="231" y="610"/>
                </a:cubicBezTo>
                <a:cubicBezTo>
                  <a:pt x="256" y="573"/>
                  <a:pt x="282" y="537"/>
                  <a:pt x="311" y="502"/>
                </a:cubicBezTo>
                <a:cubicBezTo>
                  <a:pt x="339" y="467"/>
                  <a:pt x="369" y="434"/>
                  <a:pt x="401" y="403"/>
                </a:cubicBezTo>
                <a:cubicBezTo>
                  <a:pt x="433" y="371"/>
                  <a:pt x="466" y="341"/>
                  <a:pt x="501" y="312"/>
                </a:cubicBezTo>
                <a:cubicBezTo>
                  <a:pt x="535" y="284"/>
                  <a:pt x="571" y="257"/>
                  <a:pt x="609" y="232"/>
                </a:cubicBezTo>
                <a:cubicBezTo>
                  <a:pt x="646" y="207"/>
                  <a:pt x="684" y="183"/>
                  <a:pt x="724" y="162"/>
                </a:cubicBezTo>
                <a:cubicBezTo>
                  <a:pt x="764" y="141"/>
                  <a:pt x="804" y="122"/>
                  <a:pt x="845" y="105"/>
                </a:cubicBezTo>
                <a:cubicBezTo>
                  <a:pt x="887" y="87"/>
                  <a:pt x="929" y="72"/>
                  <a:pt x="972" y="59"/>
                </a:cubicBezTo>
                <a:cubicBezTo>
                  <a:pt x="1015" y="46"/>
                  <a:pt x="1058" y="35"/>
                  <a:pt x="1102" y="27"/>
                </a:cubicBezTo>
                <a:cubicBezTo>
                  <a:pt x="1146" y="18"/>
                  <a:pt x="1191" y="11"/>
                  <a:pt x="1235" y="7"/>
                </a:cubicBezTo>
                <a:cubicBezTo>
                  <a:pt x="1280" y="3"/>
                  <a:pt x="1325" y="0"/>
                  <a:pt x="1370" y="0"/>
                </a:cubicBezTo>
                <a:cubicBezTo>
                  <a:pt x="1414" y="0"/>
                  <a:pt x="1459" y="3"/>
                  <a:pt x="1504" y="7"/>
                </a:cubicBezTo>
                <a:cubicBezTo>
                  <a:pt x="1548" y="11"/>
                  <a:pt x="1593" y="18"/>
                  <a:pt x="1637" y="27"/>
                </a:cubicBezTo>
                <a:cubicBezTo>
                  <a:pt x="1681" y="35"/>
                  <a:pt x="1724" y="46"/>
                  <a:pt x="1768" y="59"/>
                </a:cubicBezTo>
                <a:cubicBezTo>
                  <a:pt x="1811" y="72"/>
                  <a:pt x="1853" y="87"/>
                  <a:pt x="1895" y="105"/>
                </a:cubicBezTo>
                <a:cubicBezTo>
                  <a:pt x="1936" y="122"/>
                  <a:pt x="1977" y="141"/>
                  <a:pt x="2016" y="162"/>
                </a:cubicBezTo>
                <a:cubicBezTo>
                  <a:pt x="2056" y="183"/>
                  <a:pt x="2094" y="207"/>
                  <a:pt x="2131" y="232"/>
                </a:cubicBezTo>
                <a:cubicBezTo>
                  <a:pt x="2169" y="257"/>
                  <a:pt x="2205" y="284"/>
                  <a:pt x="2239" y="312"/>
                </a:cubicBezTo>
                <a:cubicBezTo>
                  <a:pt x="2274" y="341"/>
                  <a:pt x="2307" y="371"/>
                  <a:pt x="2339" y="403"/>
                </a:cubicBezTo>
                <a:cubicBezTo>
                  <a:pt x="2371" y="434"/>
                  <a:pt x="2401" y="467"/>
                  <a:pt x="2429" y="502"/>
                </a:cubicBezTo>
                <a:cubicBezTo>
                  <a:pt x="2458" y="537"/>
                  <a:pt x="2484" y="573"/>
                  <a:pt x="2509" y="610"/>
                </a:cubicBezTo>
                <a:cubicBezTo>
                  <a:pt x="2534" y="647"/>
                  <a:pt x="2557" y="686"/>
                  <a:pt x="2578" y="725"/>
                </a:cubicBezTo>
                <a:cubicBezTo>
                  <a:pt x="2600" y="765"/>
                  <a:pt x="2619" y="805"/>
                  <a:pt x="2636" y="847"/>
                </a:cubicBezTo>
                <a:cubicBezTo>
                  <a:pt x="2653" y="888"/>
                  <a:pt x="2668" y="930"/>
                  <a:pt x="2681" y="973"/>
                </a:cubicBezTo>
                <a:cubicBezTo>
                  <a:pt x="2694" y="1016"/>
                  <a:pt x="2705" y="1060"/>
                  <a:pt x="2714" y="1104"/>
                </a:cubicBezTo>
                <a:cubicBezTo>
                  <a:pt x="2723" y="1148"/>
                  <a:pt x="2729" y="1192"/>
                  <a:pt x="2734" y="1237"/>
                </a:cubicBezTo>
                <a:cubicBezTo>
                  <a:pt x="2738" y="1281"/>
                  <a:pt x="2740" y="1326"/>
                  <a:pt x="2740" y="1371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" name="任意多边形: 形状 82"/>
          <p:cNvSpPr/>
          <p:nvPr/>
        </p:nvSpPr>
        <p:spPr>
          <a:xfrm>
            <a:off x="8615520" y="3852360"/>
            <a:ext cx="1487880" cy="1487880"/>
          </a:xfrm>
          <a:custGeom>
            <a:avLst/>
            <a:gdLst/>
            <a:ahLst/>
            <a:cxnLst/>
            <a:rect l="0" t="0" r="r" b="b"/>
            <a:pathLst>
              <a:path w="4133" h="4133" fill="none">
                <a:moveTo>
                  <a:pt x="4133" y="2066"/>
                </a:moveTo>
                <a:cubicBezTo>
                  <a:pt x="4133" y="2133"/>
                  <a:pt x="4130" y="2201"/>
                  <a:pt x="4123" y="2268"/>
                </a:cubicBezTo>
                <a:cubicBezTo>
                  <a:pt x="4117" y="2336"/>
                  <a:pt x="4107" y="2402"/>
                  <a:pt x="4093" y="2469"/>
                </a:cubicBezTo>
                <a:cubicBezTo>
                  <a:pt x="4080" y="2535"/>
                  <a:pt x="4064" y="2601"/>
                  <a:pt x="4044" y="2665"/>
                </a:cubicBezTo>
                <a:cubicBezTo>
                  <a:pt x="4024" y="2730"/>
                  <a:pt x="4002" y="2794"/>
                  <a:pt x="3976" y="2856"/>
                </a:cubicBezTo>
                <a:cubicBezTo>
                  <a:pt x="3950" y="2919"/>
                  <a:pt x="3921" y="2980"/>
                  <a:pt x="3889" y="3040"/>
                </a:cubicBezTo>
                <a:cubicBezTo>
                  <a:pt x="3857" y="3099"/>
                  <a:pt x="3822" y="3157"/>
                  <a:pt x="3785" y="3213"/>
                </a:cubicBezTo>
                <a:cubicBezTo>
                  <a:pt x="3747" y="3270"/>
                  <a:pt x="3707" y="3324"/>
                  <a:pt x="3664" y="3376"/>
                </a:cubicBezTo>
                <a:cubicBezTo>
                  <a:pt x="3621" y="3429"/>
                  <a:pt x="3576" y="3479"/>
                  <a:pt x="3528" y="3527"/>
                </a:cubicBezTo>
                <a:cubicBezTo>
                  <a:pt x="3480" y="3574"/>
                  <a:pt x="3430" y="3620"/>
                  <a:pt x="3378" y="3663"/>
                </a:cubicBezTo>
                <a:cubicBezTo>
                  <a:pt x="3325" y="3706"/>
                  <a:pt x="3271" y="3746"/>
                  <a:pt x="3215" y="3784"/>
                </a:cubicBezTo>
                <a:cubicBezTo>
                  <a:pt x="3159" y="3822"/>
                  <a:pt x="3101" y="3857"/>
                  <a:pt x="3041" y="3889"/>
                </a:cubicBezTo>
                <a:cubicBezTo>
                  <a:pt x="2981" y="3921"/>
                  <a:pt x="2919" y="3949"/>
                  <a:pt x="2857" y="3975"/>
                </a:cubicBezTo>
                <a:cubicBezTo>
                  <a:pt x="2794" y="4001"/>
                  <a:pt x="2731" y="4024"/>
                  <a:pt x="2666" y="4044"/>
                </a:cubicBezTo>
                <a:cubicBezTo>
                  <a:pt x="2601" y="4063"/>
                  <a:pt x="2536" y="4080"/>
                  <a:pt x="2469" y="4093"/>
                </a:cubicBezTo>
                <a:cubicBezTo>
                  <a:pt x="2403" y="4106"/>
                  <a:pt x="2336" y="4116"/>
                  <a:pt x="2269" y="4123"/>
                </a:cubicBezTo>
                <a:cubicBezTo>
                  <a:pt x="2201" y="4129"/>
                  <a:pt x="2134" y="4133"/>
                  <a:pt x="2066" y="4133"/>
                </a:cubicBezTo>
                <a:cubicBezTo>
                  <a:pt x="1998" y="4133"/>
                  <a:pt x="1931" y="4129"/>
                  <a:pt x="1864" y="4123"/>
                </a:cubicBezTo>
                <a:cubicBezTo>
                  <a:pt x="1796" y="4116"/>
                  <a:pt x="1729" y="4106"/>
                  <a:pt x="1663" y="4093"/>
                </a:cubicBezTo>
                <a:cubicBezTo>
                  <a:pt x="1597" y="4080"/>
                  <a:pt x="1531" y="4063"/>
                  <a:pt x="1466" y="4044"/>
                </a:cubicBezTo>
                <a:cubicBezTo>
                  <a:pt x="1402" y="4024"/>
                  <a:pt x="1338" y="4001"/>
                  <a:pt x="1276" y="3975"/>
                </a:cubicBezTo>
                <a:cubicBezTo>
                  <a:pt x="1213" y="3949"/>
                  <a:pt x="1152" y="3921"/>
                  <a:pt x="1092" y="3889"/>
                </a:cubicBezTo>
                <a:cubicBezTo>
                  <a:pt x="1033" y="3857"/>
                  <a:pt x="975" y="3822"/>
                  <a:pt x="918" y="3784"/>
                </a:cubicBezTo>
                <a:cubicBezTo>
                  <a:pt x="862" y="3746"/>
                  <a:pt x="808" y="3706"/>
                  <a:pt x="755" y="3663"/>
                </a:cubicBezTo>
                <a:cubicBezTo>
                  <a:pt x="703" y="3620"/>
                  <a:pt x="653" y="3574"/>
                  <a:pt x="605" y="3527"/>
                </a:cubicBezTo>
                <a:cubicBezTo>
                  <a:pt x="557" y="3479"/>
                  <a:pt x="512" y="3429"/>
                  <a:pt x="469" y="3376"/>
                </a:cubicBezTo>
                <a:cubicBezTo>
                  <a:pt x="426" y="3324"/>
                  <a:pt x="386" y="3270"/>
                  <a:pt x="348" y="3213"/>
                </a:cubicBezTo>
                <a:cubicBezTo>
                  <a:pt x="311" y="3157"/>
                  <a:pt x="276" y="3099"/>
                  <a:pt x="244" y="3040"/>
                </a:cubicBezTo>
                <a:cubicBezTo>
                  <a:pt x="212" y="2980"/>
                  <a:pt x="183" y="2919"/>
                  <a:pt x="157" y="2856"/>
                </a:cubicBezTo>
                <a:cubicBezTo>
                  <a:pt x="132" y="2794"/>
                  <a:pt x="109" y="2730"/>
                  <a:pt x="89" y="2665"/>
                </a:cubicBezTo>
                <a:cubicBezTo>
                  <a:pt x="69" y="2601"/>
                  <a:pt x="53" y="2535"/>
                  <a:pt x="40" y="2469"/>
                </a:cubicBezTo>
                <a:cubicBezTo>
                  <a:pt x="27" y="2402"/>
                  <a:pt x="17" y="2336"/>
                  <a:pt x="10" y="2268"/>
                </a:cubicBezTo>
                <a:cubicBezTo>
                  <a:pt x="3" y="2201"/>
                  <a:pt x="0" y="2133"/>
                  <a:pt x="0" y="2066"/>
                </a:cubicBezTo>
                <a:cubicBezTo>
                  <a:pt x="0" y="1998"/>
                  <a:pt x="3" y="1931"/>
                  <a:pt x="10" y="1863"/>
                </a:cubicBezTo>
                <a:cubicBezTo>
                  <a:pt x="17" y="1796"/>
                  <a:pt x="27" y="1729"/>
                  <a:pt x="40" y="1663"/>
                </a:cubicBezTo>
                <a:cubicBezTo>
                  <a:pt x="53" y="1596"/>
                  <a:pt x="69" y="1531"/>
                  <a:pt x="89" y="1466"/>
                </a:cubicBezTo>
                <a:cubicBezTo>
                  <a:pt x="109" y="1401"/>
                  <a:pt x="132" y="1338"/>
                  <a:pt x="157" y="1275"/>
                </a:cubicBezTo>
                <a:cubicBezTo>
                  <a:pt x="183" y="1213"/>
                  <a:pt x="212" y="1151"/>
                  <a:pt x="244" y="1092"/>
                </a:cubicBezTo>
                <a:cubicBezTo>
                  <a:pt x="276" y="1032"/>
                  <a:pt x="311" y="974"/>
                  <a:pt x="348" y="918"/>
                </a:cubicBezTo>
                <a:cubicBezTo>
                  <a:pt x="386" y="862"/>
                  <a:pt x="426" y="807"/>
                  <a:pt x="469" y="755"/>
                </a:cubicBezTo>
                <a:cubicBezTo>
                  <a:pt x="512" y="703"/>
                  <a:pt x="557" y="653"/>
                  <a:pt x="605" y="605"/>
                </a:cubicBezTo>
                <a:cubicBezTo>
                  <a:pt x="653" y="557"/>
                  <a:pt x="703" y="512"/>
                  <a:pt x="755" y="469"/>
                </a:cubicBezTo>
                <a:cubicBezTo>
                  <a:pt x="808" y="426"/>
                  <a:pt x="862" y="385"/>
                  <a:pt x="918" y="348"/>
                </a:cubicBezTo>
                <a:cubicBezTo>
                  <a:pt x="975" y="310"/>
                  <a:pt x="1033" y="276"/>
                  <a:pt x="1092" y="244"/>
                </a:cubicBezTo>
                <a:cubicBezTo>
                  <a:pt x="1152" y="212"/>
                  <a:pt x="1213" y="183"/>
                  <a:pt x="1276" y="157"/>
                </a:cubicBezTo>
                <a:cubicBezTo>
                  <a:pt x="1338" y="131"/>
                  <a:pt x="1402" y="108"/>
                  <a:pt x="1466" y="89"/>
                </a:cubicBezTo>
                <a:cubicBezTo>
                  <a:pt x="1531" y="69"/>
                  <a:pt x="1597" y="53"/>
                  <a:pt x="1663" y="39"/>
                </a:cubicBezTo>
                <a:cubicBezTo>
                  <a:pt x="1729" y="26"/>
                  <a:pt x="1796" y="16"/>
                  <a:pt x="1864" y="10"/>
                </a:cubicBezTo>
                <a:cubicBezTo>
                  <a:pt x="1931" y="3"/>
                  <a:pt x="1998" y="0"/>
                  <a:pt x="2066" y="0"/>
                </a:cubicBezTo>
                <a:cubicBezTo>
                  <a:pt x="2134" y="0"/>
                  <a:pt x="2201" y="3"/>
                  <a:pt x="2269" y="10"/>
                </a:cubicBezTo>
                <a:cubicBezTo>
                  <a:pt x="2336" y="16"/>
                  <a:pt x="2403" y="26"/>
                  <a:pt x="2469" y="39"/>
                </a:cubicBezTo>
                <a:cubicBezTo>
                  <a:pt x="2536" y="53"/>
                  <a:pt x="2601" y="69"/>
                  <a:pt x="2666" y="89"/>
                </a:cubicBezTo>
                <a:cubicBezTo>
                  <a:pt x="2731" y="108"/>
                  <a:pt x="2794" y="131"/>
                  <a:pt x="2857" y="157"/>
                </a:cubicBezTo>
                <a:cubicBezTo>
                  <a:pt x="2919" y="183"/>
                  <a:pt x="2981" y="212"/>
                  <a:pt x="3041" y="244"/>
                </a:cubicBezTo>
                <a:cubicBezTo>
                  <a:pt x="3101" y="276"/>
                  <a:pt x="3159" y="310"/>
                  <a:pt x="3215" y="348"/>
                </a:cubicBezTo>
                <a:cubicBezTo>
                  <a:pt x="3271" y="385"/>
                  <a:pt x="3325" y="426"/>
                  <a:pt x="3378" y="469"/>
                </a:cubicBezTo>
                <a:cubicBezTo>
                  <a:pt x="3430" y="512"/>
                  <a:pt x="3480" y="557"/>
                  <a:pt x="3528" y="605"/>
                </a:cubicBezTo>
                <a:cubicBezTo>
                  <a:pt x="3576" y="653"/>
                  <a:pt x="3621" y="703"/>
                  <a:pt x="3664" y="755"/>
                </a:cubicBezTo>
                <a:cubicBezTo>
                  <a:pt x="3707" y="807"/>
                  <a:pt x="3747" y="862"/>
                  <a:pt x="3785" y="918"/>
                </a:cubicBezTo>
                <a:cubicBezTo>
                  <a:pt x="3822" y="974"/>
                  <a:pt x="3857" y="1032"/>
                  <a:pt x="3889" y="1092"/>
                </a:cubicBezTo>
                <a:cubicBezTo>
                  <a:pt x="3921" y="1151"/>
                  <a:pt x="3950" y="1213"/>
                  <a:pt x="3976" y="1275"/>
                </a:cubicBezTo>
                <a:cubicBezTo>
                  <a:pt x="4002" y="1338"/>
                  <a:pt x="4024" y="1401"/>
                  <a:pt x="4044" y="1466"/>
                </a:cubicBezTo>
                <a:cubicBezTo>
                  <a:pt x="4064" y="1531"/>
                  <a:pt x="4080" y="1596"/>
                  <a:pt x="4093" y="1663"/>
                </a:cubicBezTo>
                <a:cubicBezTo>
                  <a:pt x="4107" y="1729"/>
                  <a:pt x="4117" y="1796"/>
                  <a:pt x="4123" y="1863"/>
                </a:cubicBezTo>
                <a:cubicBezTo>
                  <a:pt x="4130" y="1931"/>
                  <a:pt x="4133" y="1998"/>
                  <a:pt x="4133" y="2066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" name="图片 83"/>
          <p:cNvPicPr/>
          <p:nvPr/>
        </p:nvPicPr>
        <p:blipFill>
          <a:blip r:embed="rId13"/>
          <a:stretch/>
        </p:blipFill>
        <p:spPr>
          <a:xfrm>
            <a:off x="10161720" y="5724360"/>
            <a:ext cx="334080" cy="15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" name="文本框 84"/>
          <p:cNvSpPr txBox="1"/>
          <p:nvPr/>
        </p:nvSpPr>
        <p:spPr>
          <a:xfrm>
            <a:off x="7261920" y="36903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为用人决策提供数据支持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/>
          <p:cNvPicPr/>
          <p:nvPr/>
        </p:nvPicPr>
        <p:blipFill>
          <a:blip r:embed="rId2"/>
          <a:stretch/>
        </p:blipFill>
        <p:spPr>
          <a:xfrm>
            <a:off x="0" y="0"/>
            <a:ext cx="10696320" cy="6868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" name="任意多边形: 形状 86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任意多边形: 形状 87"/>
          <p:cNvSpPr/>
          <p:nvPr/>
        </p:nvSpPr>
        <p:spPr>
          <a:xfrm>
            <a:off x="534600" y="4295160"/>
            <a:ext cx="4713480" cy="1186920"/>
          </a:xfrm>
          <a:custGeom>
            <a:avLst/>
            <a:gdLst/>
            <a:ahLst/>
            <a:cxnLst/>
            <a:rect l="0" t="0" r="r" b="b"/>
            <a:pathLst>
              <a:path w="13093" h="3297">
                <a:moveTo>
                  <a:pt x="0" y="3112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3112"/>
                </a:lnTo>
                <a:cubicBezTo>
                  <a:pt x="13093" y="3136"/>
                  <a:pt x="13089" y="3160"/>
                  <a:pt x="13079" y="3183"/>
                </a:cubicBezTo>
                <a:cubicBezTo>
                  <a:pt x="13070" y="3205"/>
                  <a:pt x="13056" y="3225"/>
                  <a:pt x="13039" y="3243"/>
                </a:cubicBezTo>
                <a:cubicBezTo>
                  <a:pt x="13021" y="3260"/>
                  <a:pt x="13001" y="3274"/>
                  <a:pt x="12979" y="3283"/>
                </a:cubicBezTo>
                <a:cubicBezTo>
                  <a:pt x="12956" y="3293"/>
                  <a:pt x="12932" y="3297"/>
                  <a:pt x="12908" y="3297"/>
                </a:cubicBezTo>
                <a:lnTo>
                  <a:pt x="186" y="3297"/>
                </a:lnTo>
                <a:cubicBezTo>
                  <a:pt x="161" y="3297"/>
                  <a:pt x="138" y="3293"/>
                  <a:pt x="115" y="3283"/>
                </a:cubicBezTo>
                <a:cubicBezTo>
                  <a:pt x="92" y="3274"/>
                  <a:pt x="72" y="3260"/>
                  <a:pt x="55" y="3243"/>
                </a:cubicBezTo>
                <a:cubicBezTo>
                  <a:pt x="37" y="3225"/>
                  <a:pt x="24" y="3205"/>
                  <a:pt x="14" y="3183"/>
                </a:cubicBezTo>
                <a:cubicBezTo>
                  <a:pt x="5" y="3160"/>
                  <a:pt x="0" y="3136"/>
                  <a:pt x="0" y="311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任意多边形: 形状 88"/>
          <p:cNvSpPr/>
          <p:nvPr/>
        </p:nvSpPr>
        <p:spPr>
          <a:xfrm>
            <a:off x="534600" y="4295160"/>
            <a:ext cx="4713480" cy="1186920"/>
          </a:xfrm>
          <a:custGeom>
            <a:avLst/>
            <a:gdLst/>
            <a:ahLst/>
            <a:cxnLst/>
            <a:rect l="0" t="0" r="r" b="b"/>
            <a:pathLst>
              <a:path w="13093" h="3297">
                <a:moveTo>
                  <a:pt x="0" y="3112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3112"/>
                </a:lnTo>
                <a:cubicBezTo>
                  <a:pt x="13093" y="3136"/>
                  <a:pt x="13089" y="3160"/>
                  <a:pt x="13079" y="3183"/>
                </a:cubicBezTo>
                <a:cubicBezTo>
                  <a:pt x="13070" y="3205"/>
                  <a:pt x="13056" y="3225"/>
                  <a:pt x="13039" y="3243"/>
                </a:cubicBezTo>
                <a:cubicBezTo>
                  <a:pt x="13021" y="3260"/>
                  <a:pt x="13001" y="3274"/>
                  <a:pt x="12979" y="3283"/>
                </a:cubicBezTo>
                <a:cubicBezTo>
                  <a:pt x="12956" y="3293"/>
                  <a:pt x="12932" y="3297"/>
                  <a:pt x="12908" y="3297"/>
                </a:cubicBezTo>
                <a:lnTo>
                  <a:pt x="186" y="3297"/>
                </a:lnTo>
                <a:cubicBezTo>
                  <a:pt x="161" y="3297"/>
                  <a:pt x="138" y="3293"/>
                  <a:pt x="115" y="3283"/>
                </a:cubicBezTo>
                <a:cubicBezTo>
                  <a:pt x="92" y="3274"/>
                  <a:pt x="72" y="3260"/>
                  <a:pt x="55" y="3243"/>
                </a:cubicBezTo>
                <a:cubicBezTo>
                  <a:pt x="37" y="3225"/>
                  <a:pt x="24" y="3205"/>
                  <a:pt x="14" y="3183"/>
                </a:cubicBezTo>
                <a:cubicBezTo>
                  <a:pt x="5" y="3160"/>
                  <a:pt x="0" y="3136"/>
                  <a:pt x="0" y="3112"/>
                </a:cubicBezTo>
                <a:moveTo>
                  <a:pt x="23" y="186"/>
                </a:moveTo>
                <a:lnTo>
                  <a:pt x="23" y="3112"/>
                </a:lnTo>
                <a:cubicBezTo>
                  <a:pt x="23" y="3122"/>
                  <a:pt x="24" y="3133"/>
                  <a:pt x="26" y="3143"/>
                </a:cubicBezTo>
                <a:cubicBezTo>
                  <a:pt x="29" y="3154"/>
                  <a:pt x="32" y="3164"/>
                  <a:pt x="36" y="3174"/>
                </a:cubicBezTo>
                <a:cubicBezTo>
                  <a:pt x="40" y="3184"/>
                  <a:pt x="45" y="3193"/>
                  <a:pt x="51" y="3202"/>
                </a:cubicBezTo>
                <a:cubicBezTo>
                  <a:pt x="57" y="3211"/>
                  <a:pt x="63" y="3219"/>
                  <a:pt x="71" y="3226"/>
                </a:cubicBezTo>
                <a:cubicBezTo>
                  <a:pt x="78" y="3234"/>
                  <a:pt x="87" y="3241"/>
                  <a:pt x="96" y="3247"/>
                </a:cubicBezTo>
                <a:cubicBezTo>
                  <a:pt x="104" y="3253"/>
                  <a:pt x="114" y="3258"/>
                  <a:pt x="124" y="3262"/>
                </a:cubicBezTo>
                <a:cubicBezTo>
                  <a:pt x="134" y="3266"/>
                  <a:pt x="144" y="3269"/>
                  <a:pt x="154" y="3271"/>
                </a:cubicBezTo>
                <a:cubicBezTo>
                  <a:pt x="165" y="3273"/>
                  <a:pt x="175" y="3274"/>
                  <a:pt x="186" y="3274"/>
                </a:cubicBezTo>
                <a:lnTo>
                  <a:pt x="12908" y="3274"/>
                </a:lnTo>
                <a:cubicBezTo>
                  <a:pt x="12918" y="3274"/>
                  <a:pt x="12929" y="3273"/>
                  <a:pt x="12939" y="3271"/>
                </a:cubicBezTo>
                <a:cubicBezTo>
                  <a:pt x="12950" y="3269"/>
                  <a:pt x="12960" y="3266"/>
                  <a:pt x="12970" y="3262"/>
                </a:cubicBezTo>
                <a:cubicBezTo>
                  <a:pt x="12980" y="3258"/>
                  <a:pt x="12989" y="3253"/>
                  <a:pt x="12998" y="3247"/>
                </a:cubicBezTo>
                <a:cubicBezTo>
                  <a:pt x="13007" y="3241"/>
                  <a:pt x="13015" y="3234"/>
                  <a:pt x="13022" y="3226"/>
                </a:cubicBezTo>
                <a:cubicBezTo>
                  <a:pt x="13030" y="3219"/>
                  <a:pt x="13037" y="3211"/>
                  <a:pt x="13043" y="3202"/>
                </a:cubicBezTo>
                <a:cubicBezTo>
                  <a:pt x="13049" y="3193"/>
                  <a:pt x="13054" y="3184"/>
                  <a:pt x="13058" y="3174"/>
                </a:cubicBezTo>
                <a:cubicBezTo>
                  <a:pt x="13062" y="3164"/>
                  <a:pt x="13065" y="3154"/>
                  <a:pt x="13067" y="3143"/>
                </a:cubicBezTo>
                <a:cubicBezTo>
                  <a:pt x="13069" y="3133"/>
                  <a:pt x="13070" y="3122"/>
                  <a:pt x="13070" y="3112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4"/>
                  <a:pt x="13062" y="133"/>
                  <a:pt x="13058" y="124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7"/>
                  <a:pt x="13030" y="78"/>
                  <a:pt x="13022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0" name="图片 89"/>
          <p:cNvPicPr/>
          <p:nvPr/>
        </p:nvPicPr>
        <p:blipFill>
          <a:blip r:embed="rId3"/>
          <a:stretch/>
        </p:blipFill>
        <p:spPr>
          <a:xfrm>
            <a:off x="676800" y="447084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" name="文本框 90"/>
          <p:cNvSpPr txBox="1"/>
          <p:nvPr/>
        </p:nvSpPr>
        <p:spPr>
          <a:xfrm>
            <a:off x="534960" y="3121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系统架构设计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36000" y="445788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93960" y="445212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微服务架构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76800" y="475164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系统采用模块化拆分，通过微服务架构实现各功能模块间的松耦合，确保系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76800" y="49521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统的可扩展性和维护性。各模块之间通过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083760" y="4956840"/>
            <a:ext cx="21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295080" y="49521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网关进行通信，保证数据流的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" name="任意多边形: 形状 97"/>
          <p:cNvSpPr/>
          <p:nvPr/>
        </p:nvSpPr>
        <p:spPr>
          <a:xfrm>
            <a:off x="5448240" y="4295160"/>
            <a:ext cx="4713840" cy="1186920"/>
          </a:xfrm>
          <a:custGeom>
            <a:avLst/>
            <a:gdLst/>
            <a:ahLst/>
            <a:cxnLst/>
            <a:rect l="0" t="0" r="r" b="b"/>
            <a:pathLst>
              <a:path w="13094" h="3297">
                <a:moveTo>
                  <a:pt x="15" y="115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3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7"/>
                  <a:pt x="13094" y="161"/>
                  <a:pt x="13094" y="186"/>
                </a:cubicBezTo>
                <a:lnTo>
                  <a:pt x="13094" y="3112"/>
                </a:lnTo>
                <a:cubicBezTo>
                  <a:pt x="13094" y="3136"/>
                  <a:pt x="13089" y="3160"/>
                  <a:pt x="13079" y="3183"/>
                </a:cubicBezTo>
                <a:cubicBezTo>
                  <a:pt x="13070" y="3205"/>
                  <a:pt x="13057" y="3225"/>
                  <a:pt x="13039" y="3243"/>
                </a:cubicBezTo>
                <a:cubicBezTo>
                  <a:pt x="13022" y="3260"/>
                  <a:pt x="13002" y="3274"/>
                  <a:pt x="12979" y="3283"/>
                </a:cubicBezTo>
                <a:cubicBezTo>
                  <a:pt x="12956" y="3293"/>
                  <a:pt x="12932" y="3297"/>
                  <a:pt x="12908" y="3297"/>
                </a:cubicBezTo>
                <a:lnTo>
                  <a:pt x="186" y="3297"/>
                </a:lnTo>
                <a:cubicBezTo>
                  <a:pt x="161" y="3297"/>
                  <a:pt x="138" y="3293"/>
                  <a:pt x="115" y="3283"/>
                </a:cubicBezTo>
                <a:cubicBezTo>
                  <a:pt x="92" y="3274"/>
                  <a:pt x="72" y="3260"/>
                  <a:pt x="55" y="3243"/>
                </a:cubicBezTo>
                <a:cubicBezTo>
                  <a:pt x="37" y="3225"/>
                  <a:pt x="24" y="3205"/>
                  <a:pt x="15" y="3183"/>
                </a:cubicBezTo>
                <a:cubicBezTo>
                  <a:pt x="5" y="3160"/>
                  <a:pt x="0" y="3136"/>
                  <a:pt x="0" y="3112"/>
                </a:cubicBez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任意多边形: 形状 98"/>
          <p:cNvSpPr/>
          <p:nvPr/>
        </p:nvSpPr>
        <p:spPr>
          <a:xfrm>
            <a:off x="5448240" y="4295160"/>
            <a:ext cx="4713840" cy="1186920"/>
          </a:xfrm>
          <a:custGeom>
            <a:avLst/>
            <a:gdLst/>
            <a:ahLst/>
            <a:cxnLst/>
            <a:rect l="0" t="0" r="r" b="b"/>
            <a:pathLst>
              <a:path w="13094" h="3297">
                <a:moveTo>
                  <a:pt x="0" y="3112"/>
                </a:move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7"/>
                  <a:pt x="13094" y="161"/>
                  <a:pt x="13094" y="186"/>
                </a:cubicBezTo>
                <a:lnTo>
                  <a:pt x="13094" y="3112"/>
                </a:lnTo>
                <a:cubicBezTo>
                  <a:pt x="13094" y="3136"/>
                  <a:pt x="13089" y="3160"/>
                  <a:pt x="13079" y="3183"/>
                </a:cubicBezTo>
                <a:cubicBezTo>
                  <a:pt x="13070" y="3205"/>
                  <a:pt x="13057" y="3225"/>
                  <a:pt x="13039" y="3243"/>
                </a:cubicBezTo>
                <a:cubicBezTo>
                  <a:pt x="13022" y="3260"/>
                  <a:pt x="13002" y="3274"/>
                  <a:pt x="12979" y="3283"/>
                </a:cubicBezTo>
                <a:cubicBezTo>
                  <a:pt x="12956" y="3293"/>
                  <a:pt x="12932" y="3297"/>
                  <a:pt x="12908" y="3297"/>
                </a:cubicBezTo>
                <a:lnTo>
                  <a:pt x="186" y="3297"/>
                </a:lnTo>
                <a:cubicBezTo>
                  <a:pt x="161" y="3297"/>
                  <a:pt x="138" y="3293"/>
                  <a:pt x="115" y="3283"/>
                </a:cubicBezTo>
                <a:cubicBezTo>
                  <a:pt x="92" y="3274"/>
                  <a:pt x="72" y="3260"/>
                  <a:pt x="55" y="3243"/>
                </a:cubicBezTo>
                <a:cubicBezTo>
                  <a:pt x="37" y="3225"/>
                  <a:pt x="24" y="3205"/>
                  <a:pt x="15" y="3183"/>
                </a:cubicBezTo>
                <a:cubicBezTo>
                  <a:pt x="5" y="3160"/>
                  <a:pt x="0" y="3136"/>
                  <a:pt x="0" y="3112"/>
                </a:cubicBezTo>
                <a:moveTo>
                  <a:pt x="24" y="186"/>
                </a:moveTo>
                <a:lnTo>
                  <a:pt x="24" y="3112"/>
                </a:lnTo>
                <a:cubicBezTo>
                  <a:pt x="24" y="3122"/>
                  <a:pt x="25" y="3133"/>
                  <a:pt x="27" y="3143"/>
                </a:cubicBezTo>
                <a:cubicBezTo>
                  <a:pt x="29" y="3154"/>
                  <a:pt x="32" y="3164"/>
                  <a:pt x="36" y="3174"/>
                </a:cubicBezTo>
                <a:cubicBezTo>
                  <a:pt x="40" y="3184"/>
                  <a:pt x="45" y="3193"/>
                  <a:pt x="51" y="3202"/>
                </a:cubicBezTo>
                <a:cubicBezTo>
                  <a:pt x="57" y="3211"/>
                  <a:pt x="64" y="3219"/>
                  <a:pt x="71" y="3226"/>
                </a:cubicBezTo>
                <a:cubicBezTo>
                  <a:pt x="79" y="3234"/>
                  <a:pt x="87" y="3241"/>
                  <a:pt x="96" y="3247"/>
                </a:cubicBezTo>
                <a:cubicBezTo>
                  <a:pt x="105" y="3253"/>
                  <a:pt x="114" y="3258"/>
                  <a:pt x="124" y="3262"/>
                </a:cubicBezTo>
                <a:cubicBezTo>
                  <a:pt x="134" y="3266"/>
                  <a:pt x="144" y="3269"/>
                  <a:pt x="154" y="3271"/>
                </a:cubicBezTo>
                <a:cubicBezTo>
                  <a:pt x="165" y="3273"/>
                  <a:pt x="175" y="3274"/>
                  <a:pt x="186" y="3274"/>
                </a:cubicBezTo>
                <a:lnTo>
                  <a:pt x="12908" y="3274"/>
                </a:lnTo>
                <a:cubicBezTo>
                  <a:pt x="12919" y="3274"/>
                  <a:pt x="12929" y="3273"/>
                  <a:pt x="12940" y="3271"/>
                </a:cubicBezTo>
                <a:cubicBezTo>
                  <a:pt x="12950" y="3269"/>
                  <a:pt x="12960" y="3266"/>
                  <a:pt x="12970" y="3262"/>
                </a:cubicBezTo>
                <a:cubicBezTo>
                  <a:pt x="12980" y="3258"/>
                  <a:pt x="12989" y="3253"/>
                  <a:pt x="12998" y="3247"/>
                </a:cubicBezTo>
                <a:cubicBezTo>
                  <a:pt x="13007" y="3241"/>
                  <a:pt x="13015" y="3234"/>
                  <a:pt x="13023" y="3226"/>
                </a:cubicBezTo>
                <a:cubicBezTo>
                  <a:pt x="13030" y="3219"/>
                  <a:pt x="13037" y="3211"/>
                  <a:pt x="13043" y="3202"/>
                </a:cubicBezTo>
                <a:cubicBezTo>
                  <a:pt x="13049" y="3193"/>
                  <a:pt x="13054" y="3184"/>
                  <a:pt x="13058" y="3174"/>
                </a:cubicBezTo>
                <a:cubicBezTo>
                  <a:pt x="13062" y="3164"/>
                  <a:pt x="13065" y="3154"/>
                  <a:pt x="13067" y="3143"/>
                </a:cubicBezTo>
                <a:cubicBezTo>
                  <a:pt x="13069" y="3133"/>
                  <a:pt x="13070" y="3122"/>
                  <a:pt x="13070" y="3112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4"/>
                  <a:pt x="13062" y="133"/>
                  <a:pt x="13058" y="124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7"/>
                  <a:pt x="13030" y="78"/>
                  <a:pt x="13023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7" y="154"/>
                </a:cubicBezTo>
                <a:cubicBezTo>
                  <a:pt x="25" y="164"/>
                  <a:pt x="24" y="175"/>
                  <a:pt x="24" y="186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4"/>
          <a:stretch/>
        </p:blipFill>
        <p:spPr>
          <a:xfrm>
            <a:off x="5590800" y="4470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676800" y="515268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顺畅。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824440" y="445788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882760" y="4452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任务调度策略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590800" y="47516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125400" y="4756320"/>
            <a:ext cx="4312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Celery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554520" y="475164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作为异步任务队列工具，结合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292960" y="4756320"/>
            <a:ext cx="368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Redis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8653680" y="475164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实现任务的分发、调度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任意多边形: 形状 108"/>
          <p:cNvSpPr/>
          <p:nvPr/>
        </p:nvSpPr>
        <p:spPr>
          <a:xfrm>
            <a:off x="534600" y="5682240"/>
            <a:ext cx="4713480" cy="986760"/>
          </a:xfrm>
          <a:custGeom>
            <a:avLst/>
            <a:gdLst/>
            <a:ahLst/>
            <a:cxnLst/>
            <a:rect l="0" t="0" r="r" b="b"/>
            <a:pathLst>
              <a:path w="13093" h="2741">
                <a:moveTo>
                  <a:pt x="0" y="2555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7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5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2555"/>
                </a:lnTo>
                <a:cubicBezTo>
                  <a:pt x="13093" y="2579"/>
                  <a:pt x="13089" y="2603"/>
                  <a:pt x="13079" y="2626"/>
                </a:cubicBezTo>
                <a:cubicBezTo>
                  <a:pt x="13070" y="2649"/>
                  <a:pt x="13056" y="2669"/>
                  <a:pt x="13039" y="2686"/>
                </a:cubicBezTo>
                <a:cubicBezTo>
                  <a:pt x="13021" y="2704"/>
                  <a:pt x="13001" y="2717"/>
                  <a:pt x="12979" y="2726"/>
                </a:cubicBezTo>
                <a:cubicBezTo>
                  <a:pt x="12956" y="2736"/>
                  <a:pt x="12932" y="2741"/>
                  <a:pt x="12908" y="2741"/>
                </a:cubicBezTo>
                <a:lnTo>
                  <a:pt x="186" y="2741"/>
                </a:lnTo>
                <a:cubicBezTo>
                  <a:pt x="161" y="2741"/>
                  <a:pt x="138" y="2736"/>
                  <a:pt x="115" y="2726"/>
                </a:cubicBezTo>
                <a:cubicBezTo>
                  <a:pt x="92" y="2717"/>
                  <a:pt x="72" y="2704"/>
                  <a:pt x="55" y="2686"/>
                </a:cubicBezTo>
                <a:cubicBezTo>
                  <a:pt x="37" y="2669"/>
                  <a:pt x="24" y="2649"/>
                  <a:pt x="14" y="2626"/>
                </a:cubicBezTo>
                <a:cubicBezTo>
                  <a:pt x="5" y="2603"/>
                  <a:pt x="0" y="2579"/>
                  <a:pt x="0" y="255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任意多边形: 形状 109"/>
          <p:cNvSpPr/>
          <p:nvPr/>
        </p:nvSpPr>
        <p:spPr>
          <a:xfrm>
            <a:off x="534600" y="5682240"/>
            <a:ext cx="4713480" cy="986760"/>
          </a:xfrm>
          <a:custGeom>
            <a:avLst/>
            <a:gdLst/>
            <a:ahLst/>
            <a:cxnLst/>
            <a:rect l="0" t="0" r="r" b="b"/>
            <a:pathLst>
              <a:path w="13093" h="2741">
                <a:moveTo>
                  <a:pt x="0" y="2555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5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2555"/>
                </a:lnTo>
                <a:cubicBezTo>
                  <a:pt x="13093" y="2579"/>
                  <a:pt x="13089" y="2603"/>
                  <a:pt x="13079" y="2626"/>
                </a:cubicBezTo>
                <a:cubicBezTo>
                  <a:pt x="13070" y="2649"/>
                  <a:pt x="13056" y="2669"/>
                  <a:pt x="13039" y="2686"/>
                </a:cubicBezTo>
                <a:cubicBezTo>
                  <a:pt x="13021" y="2704"/>
                  <a:pt x="13001" y="2717"/>
                  <a:pt x="12979" y="2726"/>
                </a:cubicBezTo>
                <a:cubicBezTo>
                  <a:pt x="12956" y="2736"/>
                  <a:pt x="12932" y="2741"/>
                  <a:pt x="12908" y="2741"/>
                </a:cubicBezTo>
                <a:lnTo>
                  <a:pt x="186" y="2741"/>
                </a:lnTo>
                <a:cubicBezTo>
                  <a:pt x="161" y="2741"/>
                  <a:pt x="138" y="2736"/>
                  <a:pt x="115" y="2726"/>
                </a:cubicBezTo>
                <a:cubicBezTo>
                  <a:pt x="92" y="2717"/>
                  <a:pt x="72" y="2704"/>
                  <a:pt x="55" y="2686"/>
                </a:cubicBezTo>
                <a:cubicBezTo>
                  <a:pt x="37" y="2669"/>
                  <a:pt x="24" y="2649"/>
                  <a:pt x="14" y="2626"/>
                </a:cubicBezTo>
                <a:cubicBezTo>
                  <a:pt x="5" y="2603"/>
                  <a:pt x="0" y="2579"/>
                  <a:pt x="0" y="2555"/>
                </a:cubicBezTo>
                <a:moveTo>
                  <a:pt x="23" y="186"/>
                </a:moveTo>
                <a:lnTo>
                  <a:pt x="23" y="2555"/>
                </a:lnTo>
                <a:cubicBezTo>
                  <a:pt x="23" y="2565"/>
                  <a:pt x="24" y="2576"/>
                  <a:pt x="26" y="2587"/>
                </a:cubicBezTo>
                <a:cubicBezTo>
                  <a:pt x="29" y="2597"/>
                  <a:pt x="32" y="2607"/>
                  <a:pt x="36" y="2617"/>
                </a:cubicBezTo>
                <a:cubicBezTo>
                  <a:pt x="40" y="2627"/>
                  <a:pt x="45" y="2636"/>
                  <a:pt x="51" y="2645"/>
                </a:cubicBezTo>
                <a:cubicBezTo>
                  <a:pt x="57" y="2654"/>
                  <a:pt x="63" y="2662"/>
                  <a:pt x="71" y="2670"/>
                </a:cubicBezTo>
                <a:cubicBezTo>
                  <a:pt x="78" y="2677"/>
                  <a:pt x="87" y="2684"/>
                  <a:pt x="96" y="2690"/>
                </a:cubicBezTo>
                <a:cubicBezTo>
                  <a:pt x="104" y="2696"/>
                  <a:pt x="114" y="2701"/>
                  <a:pt x="124" y="2705"/>
                </a:cubicBezTo>
                <a:cubicBezTo>
                  <a:pt x="134" y="2709"/>
                  <a:pt x="144" y="2712"/>
                  <a:pt x="154" y="2714"/>
                </a:cubicBezTo>
                <a:cubicBezTo>
                  <a:pt x="165" y="2716"/>
                  <a:pt x="175" y="2717"/>
                  <a:pt x="186" y="2717"/>
                </a:cubicBezTo>
                <a:lnTo>
                  <a:pt x="12908" y="2717"/>
                </a:lnTo>
                <a:cubicBezTo>
                  <a:pt x="12918" y="2717"/>
                  <a:pt x="12929" y="2716"/>
                  <a:pt x="12939" y="2714"/>
                </a:cubicBezTo>
                <a:cubicBezTo>
                  <a:pt x="12950" y="2712"/>
                  <a:pt x="12960" y="2709"/>
                  <a:pt x="12970" y="2705"/>
                </a:cubicBezTo>
                <a:cubicBezTo>
                  <a:pt x="12980" y="2701"/>
                  <a:pt x="12989" y="2696"/>
                  <a:pt x="12998" y="2690"/>
                </a:cubicBezTo>
                <a:cubicBezTo>
                  <a:pt x="13007" y="2684"/>
                  <a:pt x="13015" y="2677"/>
                  <a:pt x="13022" y="2670"/>
                </a:cubicBezTo>
                <a:cubicBezTo>
                  <a:pt x="13030" y="2662"/>
                  <a:pt x="13037" y="2654"/>
                  <a:pt x="13043" y="2645"/>
                </a:cubicBezTo>
                <a:cubicBezTo>
                  <a:pt x="13049" y="2636"/>
                  <a:pt x="13054" y="2627"/>
                  <a:pt x="13058" y="2617"/>
                </a:cubicBezTo>
                <a:cubicBezTo>
                  <a:pt x="13062" y="2607"/>
                  <a:pt x="13065" y="2597"/>
                  <a:pt x="13067" y="2587"/>
                </a:cubicBezTo>
                <a:cubicBezTo>
                  <a:pt x="13069" y="2576"/>
                  <a:pt x="13070" y="2565"/>
                  <a:pt x="13070" y="2555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2" y="71"/>
                </a:cubicBezTo>
                <a:cubicBezTo>
                  <a:pt x="13015" y="64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39" y="27"/>
                </a:cubicBezTo>
                <a:cubicBezTo>
                  <a:pt x="12929" y="25"/>
                  <a:pt x="12918" y="24"/>
                  <a:pt x="1290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1" name="图片 110"/>
          <p:cNvPicPr/>
          <p:nvPr/>
        </p:nvPicPr>
        <p:blipFill>
          <a:blip r:embed="rId5"/>
          <a:stretch/>
        </p:blipFill>
        <p:spPr>
          <a:xfrm>
            <a:off x="676800" y="585792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" name="文本框 111"/>
          <p:cNvSpPr txBox="1"/>
          <p:nvPr/>
        </p:nvSpPr>
        <p:spPr>
          <a:xfrm>
            <a:off x="5590800" y="495216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和重试。通过异步任务队列，避免系统阻塞，提高任务执行速度。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952560" y="58449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10880" y="58392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负载均衡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676800" y="61387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944280" y="6143400"/>
            <a:ext cx="3877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Nginx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330200" y="6138720"/>
            <a:ext cx="3755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作为负载均衡工具，将用户请求分发到不同的服务实例中，确保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任意多边形: 形状 117"/>
          <p:cNvSpPr/>
          <p:nvPr/>
        </p:nvSpPr>
        <p:spPr>
          <a:xfrm>
            <a:off x="5448240" y="5682240"/>
            <a:ext cx="4713840" cy="986760"/>
          </a:xfrm>
          <a:custGeom>
            <a:avLst/>
            <a:gdLst/>
            <a:ahLst/>
            <a:cxnLst/>
            <a:rect l="0" t="0" r="r" b="b"/>
            <a:pathLst>
              <a:path w="13094" h="2741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3" y="0"/>
                  <a:pt x="12956" y="5"/>
                  <a:pt x="12979" y="15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2555"/>
                </a:lnTo>
                <a:cubicBezTo>
                  <a:pt x="13094" y="2579"/>
                  <a:pt x="13089" y="2603"/>
                  <a:pt x="13079" y="2626"/>
                </a:cubicBezTo>
                <a:cubicBezTo>
                  <a:pt x="13070" y="2649"/>
                  <a:pt x="13057" y="2669"/>
                  <a:pt x="13039" y="2686"/>
                </a:cubicBezTo>
                <a:cubicBezTo>
                  <a:pt x="13022" y="2704"/>
                  <a:pt x="13002" y="2717"/>
                  <a:pt x="12979" y="2726"/>
                </a:cubicBezTo>
                <a:cubicBezTo>
                  <a:pt x="12956" y="2736"/>
                  <a:pt x="12933" y="2741"/>
                  <a:pt x="12908" y="2741"/>
                </a:cubicBezTo>
                <a:lnTo>
                  <a:pt x="186" y="2741"/>
                </a:lnTo>
                <a:cubicBezTo>
                  <a:pt x="161" y="2741"/>
                  <a:pt x="138" y="2736"/>
                  <a:pt x="115" y="2726"/>
                </a:cubicBezTo>
                <a:cubicBezTo>
                  <a:pt x="92" y="2717"/>
                  <a:pt x="72" y="2704"/>
                  <a:pt x="55" y="2686"/>
                </a:cubicBezTo>
                <a:cubicBezTo>
                  <a:pt x="37" y="2669"/>
                  <a:pt x="24" y="2649"/>
                  <a:pt x="15" y="2626"/>
                </a:cubicBezTo>
                <a:cubicBezTo>
                  <a:pt x="5" y="2603"/>
                  <a:pt x="0" y="2580"/>
                  <a:pt x="0" y="2555"/>
                </a:cubicBez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" name="任意多边形: 形状 118"/>
          <p:cNvSpPr/>
          <p:nvPr/>
        </p:nvSpPr>
        <p:spPr>
          <a:xfrm>
            <a:off x="5448240" y="5682240"/>
            <a:ext cx="4713840" cy="986760"/>
          </a:xfrm>
          <a:custGeom>
            <a:avLst/>
            <a:gdLst/>
            <a:ahLst/>
            <a:cxnLst/>
            <a:rect l="0" t="0" r="r" b="b"/>
            <a:pathLst>
              <a:path w="13094" h="2741">
                <a:moveTo>
                  <a:pt x="0" y="2555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5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2555"/>
                </a:lnTo>
                <a:cubicBezTo>
                  <a:pt x="13094" y="2579"/>
                  <a:pt x="13089" y="2603"/>
                  <a:pt x="13079" y="2626"/>
                </a:cubicBezTo>
                <a:cubicBezTo>
                  <a:pt x="13070" y="2649"/>
                  <a:pt x="13057" y="2669"/>
                  <a:pt x="13039" y="2686"/>
                </a:cubicBezTo>
                <a:cubicBezTo>
                  <a:pt x="13022" y="2704"/>
                  <a:pt x="13002" y="2717"/>
                  <a:pt x="12979" y="2726"/>
                </a:cubicBezTo>
                <a:cubicBezTo>
                  <a:pt x="12956" y="2736"/>
                  <a:pt x="12932" y="2741"/>
                  <a:pt x="12908" y="2741"/>
                </a:cubicBezTo>
                <a:lnTo>
                  <a:pt x="186" y="2741"/>
                </a:lnTo>
                <a:cubicBezTo>
                  <a:pt x="161" y="2741"/>
                  <a:pt x="138" y="2736"/>
                  <a:pt x="115" y="2726"/>
                </a:cubicBezTo>
                <a:cubicBezTo>
                  <a:pt x="92" y="2717"/>
                  <a:pt x="72" y="2704"/>
                  <a:pt x="55" y="2686"/>
                </a:cubicBezTo>
                <a:cubicBezTo>
                  <a:pt x="37" y="2669"/>
                  <a:pt x="24" y="2649"/>
                  <a:pt x="15" y="2626"/>
                </a:cubicBezTo>
                <a:cubicBezTo>
                  <a:pt x="5" y="2603"/>
                  <a:pt x="0" y="2579"/>
                  <a:pt x="0" y="2555"/>
                </a:cubicBezTo>
                <a:moveTo>
                  <a:pt x="24" y="186"/>
                </a:moveTo>
                <a:lnTo>
                  <a:pt x="24" y="2555"/>
                </a:lnTo>
                <a:cubicBezTo>
                  <a:pt x="24" y="2565"/>
                  <a:pt x="25" y="2576"/>
                  <a:pt x="27" y="2587"/>
                </a:cubicBezTo>
                <a:cubicBezTo>
                  <a:pt x="29" y="2597"/>
                  <a:pt x="32" y="2607"/>
                  <a:pt x="36" y="2617"/>
                </a:cubicBezTo>
                <a:cubicBezTo>
                  <a:pt x="40" y="2627"/>
                  <a:pt x="45" y="2636"/>
                  <a:pt x="51" y="2645"/>
                </a:cubicBezTo>
                <a:cubicBezTo>
                  <a:pt x="57" y="2654"/>
                  <a:pt x="64" y="2662"/>
                  <a:pt x="71" y="2670"/>
                </a:cubicBezTo>
                <a:cubicBezTo>
                  <a:pt x="79" y="2677"/>
                  <a:pt x="87" y="2684"/>
                  <a:pt x="96" y="2690"/>
                </a:cubicBezTo>
                <a:cubicBezTo>
                  <a:pt x="105" y="2696"/>
                  <a:pt x="114" y="2701"/>
                  <a:pt x="124" y="2705"/>
                </a:cubicBezTo>
                <a:cubicBezTo>
                  <a:pt x="134" y="2709"/>
                  <a:pt x="144" y="2712"/>
                  <a:pt x="154" y="2714"/>
                </a:cubicBezTo>
                <a:cubicBezTo>
                  <a:pt x="165" y="2716"/>
                  <a:pt x="175" y="2717"/>
                  <a:pt x="186" y="2717"/>
                </a:cubicBezTo>
                <a:lnTo>
                  <a:pt x="12908" y="2717"/>
                </a:lnTo>
                <a:cubicBezTo>
                  <a:pt x="12919" y="2717"/>
                  <a:pt x="12929" y="2716"/>
                  <a:pt x="12940" y="2714"/>
                </a:cubicBezTo>
                <a:cubicBezTo>
                  <a:pt x="12950" y="2712"/>
                  <a:pt x="12960" y="2709"/>
                  <a:pt x="12970" y="2705"/>
                </a:cubicBezTo>
                <a:cubicBezTo>
                  <a:pt x="12980" y="2701"/>
                  <a:pt x="12989" y="2696"/>
                  <a:pt x="12998" y="2690"/>
                </a:cubicBezTo>
                <a:cubicBezTo>
                  <a:pt x="13007" y="2684"/>
                  <a:pt x="13015" y="2677"/>
                  <a:pt x="13023" y="2670"/>
                </a:cubicBezTo>
                <a:cubicBezTo>
                  <a:pt x="13030" y="2662"/>
                  <a:pt x="13037" y="2654"/>
                  <a:pt x="13043" y="2645"/>
                </a:cubicBezTo>
                <a:cubicBezTo>
                  <a:pt x="13049" y="2636"/>
                  <a:pt x="13054" y="2627"/>
                  <a:pt x="13058" y="2617"/>
                </a:cubicBezTo>
                <a:cubicBezTo>
                  <a:pt x="13062" y="2607"/>
                  <a:pt x="13065" y="2597"/>
                  <a:pt x="13067" y="2587"/>
                </a:cubicBezTo>
                <a:cubicBezTo>
                  <a:pt x="13069" y="2576"/>
                  <a:pt x="13070" y="2565"/>
                  <a:pt x="13070" y="2555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3" y="71"/>
                </a:cubicBezTo>
                <a:cubicBezTo>
                  <a:pt x="13015" y="64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40" y="27"/>
                </a:cubicBezTo>
                <a:cubicBezTo>
                  <a:pt x="12929" y="25"/>
                  <a:pt x="12919" y="24"/>
                  <a:pt x="1290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" name="图片 119"/>
          <p:cNvPicPr/>
          <p:nvPr/>
        </p:nvPicPr>
        <p:blipFill>
          <a:blip r:embed="rId6"/>
          <a:stretch/>
        </p:blipFill>
        <p:spPr>
          <a:xfrm>
            <a:off x="5590800" y="585792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" name="文本框 120"/>
          <p:cNvSpPr txBox="1"/>
          <p:nvPr/>
        </p:nvSpPr>
        <p:spPr>
          <a:xfrm>
            <a:off x="676800" y="6339240"/>
            <a:ext cx="2951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系统在高并发环境下稳定运行，并支持横向扩展。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5807880" y="58449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866200" y="583920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分布式缓存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590800" y="6143400"/>
            <a:ext cx="368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Redis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951520" y="6138720"/>
            <a:ext cx="4024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不仅作为任务队列的中间件，还用于缓存常用数据，如面试时间表，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" name="图片 125"/>
          <p:cNvPicPr/>
          <p:nvPr/>
        </p:nvPicPr>
        <p:blipFill>
          <a:blip r:embed="rId7"/>
          <a:stretch/>
        </p:blipFill>
        <p:spPr>
          <a:xfrm>
            <a:off x="0" y="0"/>
            <a:ext cx="10696320" cy="6868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7" name="图片 126"/>
          <p:cNvPicPr/>
          <p:nvPr/>
        </p:nvPicPr>
        <p:blipFill>
          <a:blip r:embed="rId8"/>
          <a:stretch/>
        </p:blipFill>
        <p:spPr>
          <a:xfrm>
            <a:off x="0" y="0"/>
            <a:ext cx="10696320" cy="6868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8" name="图片 127"/>
          <p:cNvPicPr/>
          <p:nvPr/>
        </p:nvPicPr>
        <p:blipFill>
          <a:blip r:embed="rId9"/>
          <a:stretch/>
        </p:blipFill>
        <p:spPr>
          <a:xfrm>
            <a:off x="534960" y="952560"/>
            <a:ext cx="8356320" cy="3175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9" name="图片 128"/>
          <p:cNvPicPr/>
          <p:nvPr/>
        </p:nvPicPr>
        <p:blipFill>
          <a:blip r:embed="rId10"/>
          <a:stretch/>
        </p:blipFill>
        <p:spPr>
          <a:xfrm>
            <a:off x="4796640" y="15627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0" name="图片 129"/>
          <p:cNvPicPr/>
          <p:nvPr/>
        </p:nvPicPr>
        <p:blipFill>
          <a:blip r:embed="rId11"/>
          <a:stretch/>
        </p:blipFill>
        <p:spPr>
          <a:xfrm>
            <a:off x="4796640" y="239832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1" name="图片 130"/>
          <p:cNvPicPr/>
          <p:nvPr/>
        </p:nvPicPr>
        <p:blipFill>
          <a:blip r:embed="rId12"/>
          <a:stretch/>
        </p:blipFill>
        <p:spPr>
          <a:xfrm>
            <a:off x="2289600" y="32338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2" name="图片 131"/>
          <p:cNvPicPr/>
          <p:nvPr/>
        </p:nvPicPr>
        <p:blipFill>
          <a:blip r:embed="rId13"/>
          <a:stretch/>
        </p:blipFill>
        <p:spPr>
          <a:xfrm>
            <a:off x="4796640" y="323388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3" name="图片 132"/>
          <p:cNvPicPr/>
          <p:nvPr/>
        </p:nvPicPr>
        <p:blipFill>
          <a:blip r:embed="rId14"/>
          <a:stretch/>
        </p:blipFill>
        <p:spPr>
          <a:xfrm>
            <a:off x="7303680" y="3233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4" name="图片 133"/>
          <p:cNvPicPr/>
          <p:nvPr/>
        </p:nvPicPr>
        <p:blipFill>
          <a:blip r:embed="rId15"/>
          <a:stretch/>
        </p:blipFill>
        <p:spPr>
          <a:xfrm>
            <a:off x="3543120" y="40698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5" name="图片 134"/>
          <p:cNvPicPr/>
          <p:nvPr/>
        </p:nvPicPr>
        <p:blipFill>
          <a:blip r:embed="rId16"/>
          <a:stretch/>
        </p:blipFill>
        <p:spPr>
          <a:xfrm>
            <a:off x="6050160" y="4069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6" name="图片 135"/>
          <p:cNvPicPr/>
          <p:nvPr/>
        </p:nvPicPr>
        <p:blipFill>
          <a:blip r:embed="rId17"/>
          <a:stretch/>
        </p:blipFill>
        <p:spPr>
          <a:xfrm>
            <a:off x="10161720" y="6576840"/>
            <a:ext cx="334080" cy="15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" name="文本框 136"/>
          <p:cNvSpPr txBox="1"/>
          <p:nvPr/>
        </p:nvSpPr>
        <p:spPr>
          <a:xfrm>
            <a:off x="5590800" y="633924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减少数据库查询次数，提高系统响应速度。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图片 137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9" name="图片 138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0" name="图片 139"/>
          <p:cNvPicPr/>
          <p:nvPr/>
        </p:nvPicPr>
        <p:blipFill>
          <a:blip r:embed="rId4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1" name="任意多边形: 形状 140"/>
          <p:cNvSpPr/>
          <p:nvPr/>
        </p:nvSpPr>
        <p:spPr>
          <a:xfrm>
            <a:off x="425880" y="843840"/>
            <a:ext cx="1237320" cy="1237320"/>
          </a:xfrm>
          <a:custGeom>
            <a:avLst/>
            <a:gdLst/>
            <a:ahLst/>
            <a:cxnLst/>
            <a:rect l="0" t="0" r="r" b="b"/>
            <a:pathLst>
              <a:path w="3437" h="3437" fill="none">
                <a:moveTo>
                  <a:pt x="3437" y="1718"/>
                </a:moveTo>
                <a:cubicBezTo>
                  <a:pt x="3437" y="1774"/>
                  <a:pt x="3434" y="1830"/>
                  <a:pt x="3429" y="1886"/>
                </a:cubicBezTo>
                <a:cubicBezTo>
                  <a:pt x="3423" y="1942"/>
                  <a:pt x="3415" y="1998"/>
                  <a:pt x="3404" y="2053"/>
                </a:cubicBezTo>
                <a:cubicBezTo>
                  <a:pt x="3393" y="2108"/>
                  <a:pt x="3379" y="2163"/>
                  <a:pt x="3363" y="2216"/>
                </a:cubicBezTo>
                <a:cubicBezTo>
                  <a:pt x="3347" y="2270"/>
                  <a:pt x="3328" y="2323"/>
                  <a:pt x="3306" y="2375"/>
                </a:cubicBezTo>
                <a:cubicBezTo>
                  <a:pt x="3285" y="2427"/>
                  <a:pt x="3261" y="2478"/>
                  <a:pt x="3234" y="2528"/>
                </a:cubicBezTo>
                <a:cubicBezTo>
                  <a:pt x="3208" y="2577"/>
                  <a:pt x="3179" y="2625"/>
                  <a:pt x="3147" y="2672"/>
                </a:cubicBezTo>
                <a:cubicBezTo>
                  <a:pt x="3116" y="2719"/>
                  <a:pt x="3083" y="2764"/>
                  <a:pt x="3047" y="2808"/>
                </a:cubicBezTo>
                <a:cubicBezTo>
                  <a:pt x="3011" y="2852"/>
                  <a:pt x="2974" y="2894"/>
                  <a:pt x="2934" y="2933"/>
                </a:cubicBezTo>
                <a:cubicBezTo>
                  <a:pt x="2894" y="2973"/>
                  <a:pt x="2852" y="3011"/>
                  <a:pt x="2809" y="3047"/>
                </a:cubicBezTo>
                <a:cubicBezTo>
                  <a:pt x="2765" y="3082"/>
                  <a:pt x="2720" y="3116"/>
                  <a:pt x="2673" y="3147"/>
                </a:cubicBezTo>
                <a:cubicBezTo>
                  <a:pt x="2627" y="3178"/>
                  <a:pt x="2578" y="3207"/>
                  <a:pt x="2529" y="3234"/>
                </a:cubicBezTo>
                <a:cubicBezTo>
                  <a:pt x="2479" y="3260"/>
                  <a:pt x="2428" y="3284"/>
                  <a:pt x="2376" y="3306"/>
                </a:cubicBezTo>
                <a:cubicBezTo>
                  <a:pt x="2325" y="3327"/>
                  <a:pt x="2272" y="3346"/>
                  <a:pt x="2218" y="3363"/>
                </a:cubicBezTo>
                <a:cubicBezTo>
                  <a:pt x="2164" y="3379"/>
                  <a:pt x="2109" y="3393"/>
                  <a:pt x="2054" y="3404"/>
                </a:cubicBezTo>
                <a:cubicBezTo>
                  <a:pt x="1999" y="3415"/>
                  <a:pt x="1943" y="3423"/>
                  <a:pt x="1888" y="3428"/>
                </a:cubicBezTo>
                <a:cubicBezTo>
                  <a:pt x="1832" y="3434"/>
                  <a:pt x="1775" y="3437"/>
                  <a:pt x="1719" y="3437"/>
                </a:cubicBezTo>
                <a:cubicBezTo>
                  <a:pt x="1663" y="3437"/>
                  <a:pt x="1607" y="3434"/>
                  <a:pt x="1551" y="3428"/>
                </a:cubicBezTo>
                <a:cubicBezTo>
                  <a:pt x="1495" y="3423"/>
                  <a:pt x="1439" y="3415"/>
                  <a:pt x="1384" y="3404"/>
                </a:cubicBezTo>
                <a:cubicBezTo>
                  <a:pt x="1329" y="3393"/>
                  <a:pt x="1274" y="3379"/>
                  <a:pt x="1220" y="3363"/>
                </a:cubicBezTo>
                <a:cubicBezTo>
                  <a:pt x="1167" y="3346"/>
                  <a:pt x="1114" y="3327"/>
                  <a:pt x="1062" y="3306"/>
                </a:cubicBezTo>
                <a:cubicBezTo>
                  <a:pt x="1010" y="3284"/>
                  <a:pt x="959" y="3260"/>
                  <a:pt x="909" y="3234"/>
                </a:cubicBezTo>
                <a:cubicBezTo>
                  <a:pt x="860" y="3207"/>
                  <a:pt x="812" y="3178"/>
                  <a:pt x="765" y="3147"/>
                </a:cubicBezTo>
                <a:cubicBezTo>
                  <a:pt x="718" y="3116"/>
                  <a:pt x="673" y="3082"/>
                  <a:pt x="629" y="3047"/>
                </a:cubicBezTo>
                <a:cubicBezTo>
                  <a:pt x="586" y="3011"/>
                  <a:pt x="544" y="2973"/>
                  <a:pt x="503" y="2933"/>
                </a:cubicBezTo>
                <a:cubicBezTo>
                  <a:pt x="464" y="2894"/>
                  <a:pt x="426" y="2852"/>
                  <a:pt x="390" y="2808"/>
                </a:cubicBezTo>
                <a:cubicBezTo>
                  <a:pt x="355" y="2764"/>
                  <a:pt x="321" y="2719"/>
                  <a:pt x="290" y="2672"/>
                </a:cubicBezTo>
                <a:cubicBezTo>
                  <a:pt x="259" y="2625"/>
                  <a:pt x="230" y="2577"/>
                  <a:pt x="203" y="2528"/>
                </a:cubicBezTo>
                <a:cubicBezTo>
                  <a:pt x="177" y="2478"/>
                  <a:pt x="153" y="2427"/>
                  <a:pt x="131" y="2375"/>
                </a:cubicBezTo>
                <a:cubicBezTo>
                  <a:pt x="110" y="2323"/>
                  <a:pt x="91" y="2270"/>
                  <a:pt x="74" y="2216"/>
                </a:cubicBezTo>
                <a:cubicBezTo>
                  <a:pt x="58" y="2163"/>
                  <a:pt x="44" y="2108"/>
                  <a:pt x="33" y="2053"/>
                </a:cubicBezTo>
                <a:cubicBezTo>
                  <a:pt x="22" y="1998"/>
                  <a:pt x="14" y="1942"/>
                  <a:pt x="9" y="1886"/>
                </a:cubicBezTo>
                <a:cubicBezTo>
                  <a:pt x="3" y="1830"/>
                  <a:pt x="0" y="1774"/>
                  <a:pt x="0" y="1718"/>
                </a:cubicBezTo>
                <a:cubicBezTo>
                  <a:pt x="0" y="1662"/>
                  <a:pt x="3" y="1605"/>
                  <a:pt x="9" y="1549"/>
                </a:cubicBezTo>
                <a:cubicBezTo>
                  <a:pt x="14" y="1493"/>
                  <a:pt x="22" y="1438"/>
                  <a:pt x="33" y="1383"/>
                </a:cubicBezTo>
                <a:cubicBezTo>
                  <a:pt x="44" y="1327"/>
                  <a:pt x="58" y="1273"/>
                  <a:pt x="74" y="1219"/>
                </a:cubicBezTo>
                <a:cubicBezTo>
                  <a:pt x="91" y="1165"/>
                  <a:pt x="110" y="1112"/>
                  <a:pt x="131" y="1060"/>
                </a:cubicBezTo>
                <a:cubicBezTo>
                  <a:pt x="153" y="1008"/>
                  <a:pt x="177" y="958"/>
                  <a:pt x="203" y="908"/>
                </a:cubicBezTo>
                <a:cubicBezTo>
                  <a:pt x="230" y="858"/>
                  <a:pt x="259" y="810"/>
                  <a:pt x="290" y="763"/>
                </a:cubicBezTo>
                <a:cubicBezTo>
                  <a:pt x="321" y="717"/>
                  <a:pt x="355" y="672"/>
                  <a:pt x="390" y="628"/>
                </a:cubicBezTo>
                <a:cubicBezTo>
                  <a:pt x="426" y="585"/>
                  <a:pt x="464" y="543"/>
                  <a:pt x="503" y="503"/>
                </a:cubicBezTo>
                <a:cubicBezTo>
                  <a:pt x="544" y="463"/>
                  <a:pt x="586" y="426"/>
                  <a:pt x="629" y="390"/>
                </a:cubicBezTo>
                <a:cubicBezTo>
                  <a:pt x="673" y="354"/>
                  <a:pt x="718" y="321"/>
                  <a:pt x="765" y="290"/>
                </a:cubicBezTo>
                <a:cubicBezTo>
                  <a:pt x="812" y="258"/>
                  <a:pt x="860" y="229"/>
                  <a:pt x="909" y="203"/>
                </a:cubicBezTo>
                <a:cubicBezTo>
                  <a:pt x="959" y="176"/>
                  <a:pt x="1010" y="152"/>
                  <a:pt x="1062" y="131"/>
                </a:cubicBezTo>
                <a:cubicBezTo>
                  <a:pt x="1114" y="109"/>
                  <a:pt x="1167" y="90"/>
                  <a:pt x="1220" y="74"/>
                </a:cubicBezTo>
                <a:cubicBezTo>
                  <a:pt x="1274" y="58"/>
                  <a:pt x="1329" y="44"/>
                  <a:pt x="1384" y="33"/>
                </a:cubicBezTo>
                <a:cubicBezTo>
                  <a:pt x="1439" y="22"/>
                  <a:pt x="1495" y="14"/>
                  <a:pt x="1551" y="8"/>
                </a:cubicBezTo>
                <a:cubicBezTo>
                  <a:pt x="1607" y="3"/>
                  <a:pt x="1663" y="0"/>
                  <a:pt x="1719" y="0"/>
                </a:cubicBezTo>
                <a:cubicBezTo>
                  <a:pt x="1775" y="0"/>
                  <a:pt x="1832" y="3"/>
                  <a:pt x="1888" y="8"/>
                </a:cubicBezTo>
                <a:cubicBezTo>
                  <a:pt x="1943" y="14"/>
                  <a:pt x="1999" y="22"/>
                  <a:pt x="2054" y="33"/>
                </a:cubicBezTo>
                <a:cubicBezTo>
                  <a:pt x="2109" y="44"/>
                  <a:pt x="2164" y="58"/>
                  <a:pt x="2218" y="74"/>
                </a:cubicBezTo>
                <a:cubicBezTo>
                  <a:pt x="2272" y="90"/>
                  <a:pt x="2325" y="109"/>
                  <a:pt x="2376" y="131"/>
                </a:cubicBezTo>
                <a:cubicBezTo>
                  <a:pt x="2428" y="152"/>
                  <a:pt x="2479" y="176"/>
                  <a:pt x="2529" y="203"/>
                </a:cubicBezTo>
                <a:cubicBezTo>
                  <a:pt x="2578" y="229"/>
                  <a:pt x="2627" y="258"/>
                  <a:pt x="2673" y="290"/>
                </a:cubicBezTo>
                <a:cubicBezTo>
                  <a:pt x="2720" y="321"/>
                  <a:pt x="2765" y="354"/>
                  <a:pt x="2809" y="390"/>
                </a:cubicBezTo>
                <a:cubicBezTo>
                  <a:pt x="2852" y="426"/>
                  <a:pt x="2894" y="463"/>
                  <a:pt x="2934" y="503"/>
                </a:cubicBezTo>
                <a:cubicBezTo>
                  <a:pt x="2974" y="543"/>
                  <a:pt x="3011" y="585"/>
                  <a:pt x="3047" y="628"/>
                </a:cubicBezTo>
                <a:cubicBezTo>
                  <a:pt x="3083" y="672"/>
                  <a:pt x="3116" y="717"/>
                  <a:pt x="3147" y="763"/>
                </a:cubicBezTo>
                <a:cubicBezTo>
                  <a:pt x="3179" y="810"/>
                  <a:pt x="3208" y="858"/>
                  <a:pt x="3234" y="908"/>
                </a:cubicBezTo>
                <a:cubicBezTo>
                  <a:pt x="3261" y="958"/>
                  <a:pt x="3285" y="1008"/>
                  <a:pt x="3306" y="1060"/>
                </a:cubicBezTo>
                <a:cubicBezTo>
                  <a:pt x="3328" y="1112"/>
                  <a:pt x="3347" y="1165"/>
                  <a:pt x="3363" y="1219"/>
                </a:cubicBezTo>
                <a:cubicBezTo>
                  <a:pt x="3379" y="1273"/>
                  <a:pt x="3393" y="1327"/>
                  <a:pt x="3404" y="1383"/>
                </a:cubicBezTo>
                <a:cubicBezTo>
                  <a:pt x="3415" y="1438"/>
                  <a:pt x="3423" y="1493"/>
                  <a:pt x="3429" y="1549"/>
                </a:cubicBezTo>
                <a:cubicBezTo>
                  <a:pt x="3434" y="1605"/>
                  <a:pt x="3437" y="1662"/>
                  <a:pt x="3437" y="171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任意多边形: 形状 141"/>
          <p:cNvSpPr/>
          <p:nvPr/>
        </p:nvSpPr>
        <p:spPr>
          <a:xfrm>
            <a:off x="8866440" y="4520880"/>
            <a:ext cx="819000" cy="819360"/>
          </a:xfrm>
          <a:custGeom>
            <a:avLst/>
            <a:gdLst/>
            <a:ahLst/>
            <a:cxnLst/>
            <a:rect l="0" t="0" r="r" b="b"/>
            <a:pathLst>
              <a:path w="2275" h="2276" fill="none">
                <a:moveTo>
                  <a:pt x="2275" y="1137"/>
                </a:moveTo>
                <a:cubicBezTo>
                  <a:pt x="2275" y="1174"/>
                  <a:pt x="2274" y="1212"/>
                  <a:pt x="2270" y="1249"/>
                </a:cubicBezTo>
                <a:cubicBezTo>
                  <a:pt x="2266" y="1286"/>
                  <a:pt x="2261" y="1323"/>
                  <a:pt x="2254" y="1359"/>
                </a:cubicBezTo>
                <a:cubicBezTo>
                  <a:pt x="2246" y="1396"/>
                  <a:pt x="2237" y="1432"/>
                  <a:pt x="2226" y="1467"/>
                </a:cubicBezTo>
                <a:cubicBezTo>
                  <a:pt x="2216" y="1503"/>
                  <a:pt x="2203" y="1538"/>
                  <a:pt x="2189" y="1572"/>
                </a:cubicBezTo>
                <a:cubicBezTo>
                  <a:pt x="2175" y="1607"/>
                  <a:pt x="2159" y="1641"/>
                  <a:pt x="2141" y="1673"/>
                </a:cubicBezTo>
                <a:cubicBezTo>
                  <a:pt x="2124" y="1706"/>
                  <a:pt x="2104" y="1738"/>
                  <a:pt x="2084" y="1769"/>
                </a:cubicBezTo>
                <a:cubicBezTo>
                  <a:pt x="2063" y="1800"/>
                  <a:pt x="2041" y="1830"/>
                  <a:pt x="2017" y="1859"/>
                </a:cubicBezTo>
                <a:cubicBezTo>
                  <a:pt x="1994" y="1888"/>
                  <a:pt x="1969" y="1915"/>
                  <a:pt x="1942" y="1941"/>
                </a:cubicBezTo>
                <a:cubicBezTo>
                  <a:pt x="1916" y="1968"/>
                  <a:pt x="1888" y="1993"/>
                  <a:pt x="1860" y="2016"/>
                </a:cubicBezTo>
                <a:cubicBezTo>
                  <a:pt x="1831" y="2040"/>
                  <a:pt x="1801" y="2062"/>
                  <a:pt x="1770" y="2083"/>
                </a:cubicBezTo>
                <a:cubicBezTo>
                  <a:pt x="1739" y="2104"/>
                  <a:pt x="1707" y="2123"/>
                  <a:pt x="1674" y="2140"/>
                </a:cubicBezTo>
                <a:cubicBezTo>
                  <a:pt x="1641" y="2158"/>
                  <a:pt x="1608" y="2174"/>
                  <a:pt x="1573" y="2188"/>
                </a:cubicBezTo>
                <a:cubicBezTo>
                  <a:pt x="1539" y="2202"/>
                  <a:pt x="1503" y="2215"/>
                  <a:pt x="1467" y="2227"/>
                </a:cubicBezTo>
                <a:cubicBezTo>
                  <a:pt x="1432" y="2237"/>
                  <a:pt x="1395" y="2247"/>
                  <a:pt x="1359" y="2254"/>
                </a:cubicBezTo>
                <a:cubicBezTo>
                  <a:pt x="1322" y="2261"/>
                  <a:pt x="1286" y="2267"/>
                  <a:pt x="1248" y="2270"/>
                </a:cubicBezTo>
                <a:cubicBezTo>
                  <a:pt x="1211" y="2274"/>
                  <a:pt x="1174" y="2276"/>
                  <a:pt x="1137" y="2276"/>
                </a:cubicBezTo>
                <a:cubicBezTo>
                  <a:pt x="1100" y="2276"/>
                  <a:pt x="1063" y="2274"/>
                  <a:pt x="1026" y="2270"/>
                </a:cubicBezTo>
                <a:cubicBezTo>
                  <a:pt x="988" y="2267"/>
                  <a:pt x="952" y="2261"/>
                  <a:pt x="915" y="2254"/>
                </a:cubicBezTo>
                <a:cubicBezTo>
                  <a:pt x="879" y="2247"/>
                  <a:pt x="842" y="2237"/>
                  <a:pt x="807" y="2227"/>
                </a:cubicBezTo>
                <a:cubicBezTo>
                  <a:pt x="771" y="2215"/>
                  <a:pt x="736" y="2202"/>
                  <a:pt x="702" y="2188"/>
                </a:cubicBezTo>
                <a:cubicBezTo>
                  <a:pt x="667" y="2174"/>
                  <a:pt x="634" y="2158"/>
                  <a:pt x="601" y="2140"/>
                </a:cubicBezTo>
                <a:cubicBezTo>
                  <a:pt x="568" y="2123"/>
                  <a:pt x="536" y="2104"/>
                  <a:pt x="505" y="2083"/>
                </a:cubicBezTo>
                <a:cubicBezTo>
                  <a:pt x="474" y="2062"/>
                  <a:pt x="444" y="2040"/>
                  <a:pt x="415" y="2016"/>
                </a:cubicBezTo>
                <a:cubicBezTo>
                  <a:pt x="387" y="1993"/>
                  <a:pt x="359" y="1968"/>
                  <a:pt x="333" y="1941"/>
                </a:cubicBezTo>
                <a:cubicBezTo>
                  <a:pt x="306" y="1915"/>
                  <a:pt x="281" y="1888"/>
                  <a:pt x="258" y="1859"/>
                </a:cubicBezTo>
                <a:cubicBezTo>
                  <a:pt x="234" y="1830"/>
                  <a:pt x="212" y="1800"/>
                  <a:pt x="191" y="1769"/>
                </a:cubicBezTo>
                <a:cubicBezTo>
                  <a:pt x="171" y="1738"/>
                  <a:pt x="151" y="1706"/>
                  <a:pt x="134" y="1673"/>
                </a:cubicBezTo>
                <a:cubicBezTo>
                  <a:pt x="116" y="1641"/>
                  <a:pt x="100" y="1607"/>
                  <a:pt x="86" y="1572"/>
                </a:cubicBezTo>
                <a:cubicBezTo>
                  <a:pt x="72" y="1538"/>
                  <a:pt x="59" y="1503"/>
                  <a:pt x="49" y="1467"/>
                </a:cubicBezTo>
                <a:cubicBezTo>
                  <a:pt x="38" y="1432"/>
                  <a:pt x="29" y="1396"/>
                  <a:pt x="21" y="1359"/>
                </a:cubicBezTo>
                <a:cubicBezTo>
                  <a:pt x="14" y="1323"/>
                  <a:pt x="9" y="1286"/>
                  <a:pt x="5" y="1249"/>
                </a:cubicBezTo>
                <a:cubicBezTo>
                  <a:pt x="1" y="1212"/>
                  <a:pt x="0" y="1174"/>
                  <a:pt x="0" y="1137"/>
                </a:cubicBezTo>
                <a:cubicBezTo>
                  <a:pt x="0" y="1100"/>
                  <a:pt x="1" y="1063"/>
                  <a:pt x="5" y="1026"/>
                </a:cubicBezTo>
                <a:cubicBezTo>
                  <a:pt x="9" y="989"/>
                  <a:pt x="14" y="952"/>
                  <a:pt x="21" y="915"/>
                </a:cubicBezTo>
                <a:cubicBezTo>
                  <a:pt x="29" y="879"/>
                  <a:pt x="38" y="843"/>
                  <a:pt x="49" y="807"/>
                </a:cubicBezTo>
                <a:cubicBezTo>
                  <a:pt x="59" y="771"/>
                  <a:pt x="72" y="736"/>
                  <a:pt x="86" y="702"/>
                </a:cubicBezTo>
                <a:cubicBezTo>
                  <a:pt x="100" y="668"/>
                  <a:pt x="116" y="634"/>
                  <a:pt x="134" y="601"/>
                </a:cubicBezTo>
                <a:cubicBezTo>
                  <a:pt x="151" y="568"/>
                  <a:pt x="171" y="536"/>
                  <a:pt x="191" y="505"/>
                </a:cubicBezTo>
                <a:cubicBezTo>
                  <a:pt x="212" y="474"/>
                  <a:pt x="234" y="444"/>
                  <a:pt x="258" y="416"/>
                </a:cubicBezTo>
                <a:cubicBezTo>
                  <a:pt x="281" y="387"/>
                  <a:pt x="306" y="359"/>
                  <a:pt x="333" y="333"/>
                </a:cubicBezTo>
                <a:cubicBezTo>
                  <a:pt x="359" y="307"/>
                  <a:pt x="387" y="282"/>
                  <a:pt x="415" y="258"/>
                </a:cubicBezTo>
                <a:cubicBezTo>
                  <a:pt x="444" y="234"/>
                  <a:pt x="474" y="212"/>
                  <a:pt x="505" y="191"/>
                </a:cubicBezTo>
                <a:cubicBezTo>
                  <a:pt x="536" y="171"/>
                  <a:pt x="568" y="152"/>
                  <a:pt x="601" y="134"/>
                </a:cubicBezTo>
                <a:cubicBezTo>
                  <a:pt x="634" y="117"/>
                  <a:pt x="667" y="101"/>
                  <a:pt x="702" y="86"/>
                </a:cubicBezTo>
                <a:cubicBezTo>
                  <a:pt x="736" y="72"/>
                  <a:pt x="771" y="60"/>
                  <a:pt x="807" y="49"/>
                </a:cubicBezTo>
                <a:cubicBezTo>
                  <a:pt x="842" y="38"/>
                  <a:pt x="879" y="29"/>
                  <a:pt x="915" y="22"/>
                </a:cubicBezTo>
                <a:cubicBezTo>
                  <a:pt x="952" y="14"/>
                  <a:pt x="988" y="9"/>
                  <a:pt x="1026" y="5"/>
                </a:cubicBezTo>
                <a:cubicBezTo>
                  <a:pt x="1063" y="2"/>
                  <a:pt x="1100" y="0"/>
                  <a:pt x="1137" y="0"/>
                </a:cubicBezTo>
                <a:cubicBezTo>
                  <a:pt x="1174" y="0"/>
                  <a:pt x="1211" y="2"/>
                  <a:pt x="1248" y="5"/>
                </a:cubicBezTo>
                <a:cubicBezTo>
                  <a:pt x="1286" y="9"/>
                  <a:pt x="1322" y="14"/>
                  <a:pt x="1359" y="22"/>
                </a:cubicBezTo>
                <a:cubicBezTo>
                  <a:pt x="1395" y="29"/>
                  <a:pt x="1432" y="38"/>
                  <a:pt x="1467" y="49"/>
                </a:cubicBezTo>
                <a:cubicBezTo>
                  <a:pt x="1503" y="60"/>
                  <a:pt x="1539" y="72"/>
                  <a:pt x="1573" y="86"/>
                </a:cubicBezTo>
                <a:cubicBezTo>
                  <a:pt x="1608" y="101"/>
                  <a:pt x="1641" y="117"/>
                  <a:pt x="1674" y="134"/>
                </a:cubicBezTo>
                <a:cubicBezTo>
                  <a:pt x="1707" y="152"/>
                  <a:pt x="1739" y="171"/>
                  <a:pt x="1770" y="191"/>
                </a:cubicBezTo>
                <a:cubicBezTo>
                  <a:pt x="1801" y="212"/>
                  <a:pt x="1831" y="234"/>
                  <a:pt x="1860" y="258"/>
                </a:cubicBezTo>
                <a:cubicBezTo>
                  <a:pt x="1888" y="282"/>
                  <a:pt x="1916" y="307"/>
                  <a:pt x="1942" y="333"/>
                </a:cubicBezTo>
                <a:cubicBezTo>
                  <a:pt x="1969" y="359"/>
                  <a:pt x="1994" y="387"/>
                  <a:pt x="2017" y="416"/>
                </a:cubicBezTo>
                <a:cubicBezTo>
                  <a:pt x="2041" y="444"/>
                  <a:pt x="2063" y="474"/>
                  <a:pt x="2084" y="505"/>
                </a:cubicBezTo>
                <a:cubicBezTo>
                  <a:pt x="2104" y="536"/>
                  <a:pt x="2124" y="568"/>
                  <a:pt x="2141" y="601"/>
                </a:cubicBezTo>
                <a:cubicBezTo>
                  <a:pt x="2159" y="634"/>
                  <a:pt x="2175" y="668"/>
                  <a:pt x="2189" y="702"/>
                </a:cubicBezTo>
                <a:cubicBezTo>
                  <a:pt x="2203" y="736"/>
                  <a:pt x="2216" y="771"/>
                  <a:pt x="2226" y="807"/>
                </a:cubicBezTo>
                <a:cubicBezTo>
                  <a:pt x="2237" y="843"/>
                  <a:pt x="2246" y="879"/>
                  <a:pt x="2254" y="915"/>
                </a:cubicBezTo>
                <a:cubicBezTo>
                  <a:pt x="2261" y="952"/>
                  <a:pt x="2266" y="989"/>
                  <a:pt x="2270" y="1026"/>
                </a:cubicBezTo>
                <a:cubicBezTo>
                  <a:pt x="2274" y="1063"/>
                  <a:pt x="2275" y="1100"/>
                  <a:pt x="2275" y="1137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任意多边形: 形状 142"/>
          <p:cNvSpPr/>
          <p:nvPr/>
        </p:nvSpPr>
        <p:spPr>
          <a:xfrm>
            <a:off x="2674080" y="2506680"/>
            <a:ext cx="501480" cy="25560"/>
          </a:xfrm>
          <a:custGeom>
            <a:avLst/>
            <a:gdLst/>
            <a:ahLst/>
            <a:cxnLst/>
            <a:rect l="0" t="0" r="r" b="b"/>
            <a:pathLst>
              <a:path w="1393" h="71">
                <a:moveTo>
                  <a:pt x="0" y="0"/>
                </a:moveTo>
                <a:lnTo>
                  <a:pt x="1393" y="0"/>
                </a:lnTo>
                <a:lnTo>
                  <a:pt x="1393" y="71"/>
                </a:lnTo>
                <a:lnTo>
                  <a:pt x="0" y="71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任意多边形: 形状 143"/>
          <p:cNvSpPr/>
          <p:nvPr/>
        </p:nvSpPr>
        <p:spPr>
          <a:xfrm>
            <a:off x="3175200" y="2481840"/>
            <a:ext cx="84240" cy="100440"/>
          </a:xfrm>
          <a:custGeom>
            <a:avLst/>
            <a:gdLst/>
            <a:ahLst/>
            <a:cxnLst/>
            <a:rect l="0" t="0" r="r" b="b"/>
            <a:pathLst>
              <a:path w="234" h="279">
                <a:moveTo>
                  <a:pt x="0" y="0"/>
                </a:moveTo>
                <a:lnTo>
                  <a:pt x="0" y="279"/>
                </a:lnTo>
                <a:lnTo>
                  <a:pt x="234" y="139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任意多边形: 形状 144"/>
          <p:cNvSpPr/>
          <p:nvPr/>
        </p:nvSpPr>
        <p:spPr>
          <a:xfrm>
            <a:off x="5348160" y="2506680"/>
            <a:ext cx="501840" cy="25560"/>
          </a:xfrm>
          <a:custGeom>
            <a:avLst/>
            <a:gdLst/>
            <a:ahLst/>
            <a:cxnLst/>
            <a:rect l="0" t="0" r="r" b="b"/>
            <a:pathLst>
              <a:path w="1394" h="71">
                <a:moveTo>
                  <a:pt x="0" y="0"/>
                </a:moveTo>
                <a:lnTo>
                  <a:pt x="1394" y="0"/>
                </a:lnTo>
                <a:lnTo>
                  <a:pt x="1394" y="71"/>
                </a:lnTo>
                <a:lnTo>
                  <a:pt x="0" y="71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" name="任意多边形: 形状 145"/>
          <p:cNvSpPr/>
          <p:nvPr/>
        </p:nvSpPr>
        <p:spPr>
          <a:xfrm>
            <a:off x="5849640" y="2481840"/>
            <a:ext cx="83880" cy="100440"/>
          </a:xfrm>
          <a:custGeom>
            <a:avLst/>
            <a:gdLst/>
            <a:ahLst/>
            <a:cxnLst/>
            <a:rect l="0" t="0" r="r" b="b"/>
            <a:pathLst>
              <a:path w="233" h="279">
                <a:moveTo>
                  <a:pt x="0" y="0"/>
                </a:moveTo>
                <a:lnTo>
                  <a:pt x="0" y="279"/>
                </a:lnTo>
                <a:lnTo>
                  <a:pt x="233" y="139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任意多边形: 形状 146"/>
          <p:cNvSpPr/>
          <p:nvPr/>
        </p:nvSpPr>
        <p:spPr>
          <a:xfrm>
            <a:off x="8022240" y="2506680"/>
            <a:ext cx="501840" cy="25560"/>
          </a:xfrm>
          <a:custGeom>
            <a:avLst/>
            <a:gdLst/>
            <a:ahLst/>
            <a:cxnLst/>
            <a:rect l="0" t="0" r="r" b="b"/>
            <a:pathLst>
              <a:path w="1394" h="71">
                <a:moveTo>
                  <a:pt x="0" y="0"/>
                </a:moveTo>
                <a:lnTo>
                  <a:pt x="1394" y="0"/>
                </a:lnTo>
                <a:lnTo>
                  <a:pt x="1394" y="71"/>
                </a:lnTo>
                <a:lnTo>
                  <a:pt x="0" y="71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任意多边形: 形状 147"/>
          <p:cNvSpPr/>
          <p:nvPr/>
        </p:nvSpPr>
        <p:spPr>
          <a:xfrm>
            <a:off x="8523720" y="2481840"/>
            <a:ext cx="83880" cy="100440"/>
          </a:xfrm>
          <a:custGeom>
            <a:avLst/>
            <a:gdLst/>
            <a:ahLst/>
            <a:cxnLst/>
            <a:rect l="0" t="0" r="r" b="b"/>
            <a:pathLst>
              <a:path w="233" h="279">
                <a:moveTo>
                  <a:pt x="0" y="0"/>
                </a:moveTo>
                <a:lnTo>
                  <a:pt x="0" y="279"/>
                </a:lnTo>
                <a:lnTo>
                  <a:pt x="233" y="139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任意多边形: 形状 148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任意多边形: 形状 149"/>
          <p:cNvSpPr/>
          <p:nvPr/>
        </p:nvSpPr>
        <p:spPr>
          <a:xfrm>
            <a:off x="401040" y="3576600"/>
            <a:ext cx="9894600" cy="902880"/>
          </a:xfrm>
          <a:custGeom>
            <a:avLst/>
            <a:gdLst/>
            <a:ahLst/>
            <a:cxnLst/>
            <a:rect l="0" t="0" r="r" b="b"/>
            <a:pathLst>
              <a:path w="27485" h="2508">
                <a:moveTo>
                  <a:pt x="0" y="2322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27299" y="0"/>
                </a:lnTo>
                <a:cubicBezTo>
                  <a:pt x="27311" y="0"/>
                  <a:pt x="27324" y="1"/>
                  <a:pt x="27336" y="3"/>
                </a:cubicBezTo>
                <a:cubicBezTo>
                  <a:pt x="27347" y="6"/>
                  <a:pt x="27359" y="9"/>
                  <a:pt x="27370" y="14"/>
                </a:cubicBezTo>
                <a:cubicBezTo>
                  <a:pt x="27382" y="18"/>
                  <a:pt x="27392" y="24"/>
                  <a:pt x="27402" y="31"/>
                </a:cubicBezTo>
                <a:cubicBezTo>
                  <a:pt x="27413" y="38"/>
                  <a:pt x="27422" y="45"/>
                  <a:pt x="27431" y="54"/>
                </a:cubicBezTo>
                <a:cubicBezTo>
                  <a:pt x="27439" y="63"/>
                  <a:pt x="27447" y="72"/>
                  <a:pt x="27454" y="82"/>
                </a:cubicBezTo>
                <a:cubicBezTo>
                  <a:pt x="27460" y="92"/>
                  <a:pt x="27466" y="103"/>
                  <a:pt x="27471" y="114"/>
                </a:cubicBezTo>
                <a:cubicBezTo>
                  <a:pt x="27476" y="126"/>
                  <a:pt x="27479" y="137"/>
                  <a:pt x="27481" y="149"/>
                </a:cubicBezTo>
                <a:cubicBezTo>
                  <a:pt x="27484" y="161"/>
                  <a:pt x="27485" y="173"/>
                  <a:pt x="27485" y="185"/>
                </a:cubicBezTo>
                <a:lnTo>
                  <a:pt x="27485" y="2322"/>
                </a:lnTo>
                <a:cubicBezTo>
                  <a:pt x="27485" y="2334"/>
                  <a:pt x="27484" y="2346"/>
                  <a:pt x="27481" y="2358"/>
                </a:cubicBezTo>
                <a:cubicBezTo>
                  <a:pt x="27479" y="2370"/>
                  <a:pt x="27476" y="2382"/>
                  <a:pt x="27471" y="2393"/>
                </a:cubicBezTo>
                <a:cubicBezTo>
                  <a:pt x="27466" y="2404"/>
                  <a:pt x="27460" y="2415"/>
                  <a:pt x="27454" y="2425"/>
                </a:cubicBezTo>
                <a:cubicBezTo>
                  <a:pt x="27447" y="2435"/>
                  <a:pt x="27439" y="2445"/>
                  <a:pt x="27431" y="2453"/>
                </a:cubicBezTo>
                <a:cubicBezTo>
                  <a:pt x="27422" y="2462"/>
                  <a:pt x="27413" y="2470"/>
                  <a:pt x="27402" y="2476"/>
                </a:cubicBezTo>
                <a:cubicBezTo>
                  <a:pt x="27392" y="2483"/>
                  <a:pt x="27382" y="2489"/>
                  <a:pt x="27370" y="2494"/>
                </a:cubicBezTo>
                <a:cubicBezTo>
                  <a:pt x="27359" y="2498"/>
                  <a:pt x="27347" y="2502"/>
                  <a:pt x="27336" y="2504"/>
                </a:cubicBezTo>
                <a:cubicBezTo>
                  <a:pt x="27324" y="2507"/>
                  <a:pt x="27311" y="2508"/>
                  <a:pt x="27299" y="2508"/>
                </a:cubicBezTo>
                <a:lnTo>
                  <a:pt x="185" y="2508"/>
                </a:lnTo>
                <a:cubicBezTo>
                  <a:pt x="173" y="2508"/>
                  <a:pt x="161" y="2507"/>
                  <a:pt x="149" y="2504"/>
                </a:cubicBezTo>
                <a:cubicBezTo>
                  <a:pt x="137" y="2502"/>
                  <a:pt x="126" y="2498"/>
                  <a:pt x="114" y="2494"/>
                </a:cubicBezTo>
                <a:cubicBezTo>
                  <a:pt x="103" y="2489"/>
                  <a:pt x="92" y="2483"/>
                  <a:pt x="82" y="2476"/>
                </a:cubicBezTo>
                <a:cubicBezTo>
                  <a:pt x="72" y="2470"/>
                  <a:pt x="63" y="2462"/>
                  <a:pt x="54" y="2453"/>
                </a:cubicBezTo>
                <a:cubicBezTo>
                  <a:pt x="45" y="2445"/>
                  <a:pt x="38" y="2435"/>
                  <a:pt x="31" y="2425"/>
                </a:cubicBezTo>
                <a:cubicBezTo>
                  <a:pt x="24" y="2415"/>
                  <a:pt x="19" y="2404"/>
                  <a:pt x="14" y="2393"/>
                </a:cubicBezTo>
                <a:cubicBezTo>
                  <a:pt x="9" y="2382"/>
                  <a:pt x="6" y="2370"/>
                  <a:pt x="3" y="2358"/>
                </a:cubicBezTo>
                <a:cubicBezTo>
                  <a:pt x="1" y="2346"/>
                  <a:pt x="0" y="2334"/>
                  <a:pt x="0" y="2322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534960" y="31212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招聘流程的模块化拆解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任意多边形: 形状 151"/>
          <p:cNvSpPr/>
          <p:nvPr/>
        </p:nvSpPr>
        <p:spPr>
          <a:xfrm>
            <a:off x="417600" y="1387080"/>
            <a:ext cx="2306880" cy="1989360"/>
          </a:xfrm>
          <a:custGeom>
            <a:avLst/>
            <a:gdLst/>
            <a:ahLst/>
            <a:cxnLst/>
            <a:rect l="0" t="0" r="r" b="b"/>
            <a:pathLst>
              <a:path w="6408" h="5526">
                <a:moveTo>
                  <a:pt x="0" y="5340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7" y="126"/>
                  <a:pt x="11" y="115"/>
                </a:cubicBezTo>
                <a:cubicBezTo>
                  <a:pt x="14" y="103"/>
                  <a:pt x="19" y="93"/>
                  <a:pt x="24" y="82"/>
                </a:cubicBezTo>
                <a:cubicBezTo>
                  <a:pt x="29" y="72"/>
                  <a:pt x="34" y="63"/>
                  <a:pt x="41" y="54"/>
                </a:cubicBezTo>
                <a:cubicBezTo>
                  <a:pt x="47" y="46"/>
                  <a:pt x="54" y="38"/>
                  <a:pt x="62" y="31"/>
                </a:cubicBezTo>
                <a:cubicBezTo>
                  <a:pt x="70" y="24"/>
                  <a:pt x="78" y="19"/>
                  <a:pt x="86" y="14"/>
                </a:cubicBezTo>
                <a:cubicBezTo>
                  <a:pt x="95" y="9"/>
                  <a:pt x="103" y="6"/>
                  <a:pt x="112" y="3"/>
                </a:cubicBezTo>
                <a:cubicBezTo>
                  <a:pt x="121" y="1"/>
                  <a:pt x="130" y="0"/>
                  <a:pt x="139" y="0"/>
                </a:cubicBezTo>
                <a:lnTo>
                  <a:pt x="6222" y="0"/>
                </a:lnTo>
                <a:cubicBezTo>
                  <a:pt x="6234" y="0"/>
                  <a:pt x="6247" y="1"/>
                  <a:pt x="6258" y="3"/>
                </a:cubicBezTo>
                <a:cubicBezTo>
                  <a:pt x="6270" y="6"/>
                  <a:pt x="6282" y="9"/>
                  <a:pt x="6293" y="14"/>
                </a:cubicBezTo>
                <a:cubicBezTo>
                  <a:pt x="6305" y="19"/>
                  <a:pt x="6315" y="24"/>
                  <a:pt x="6325" y="31"/>
                </a:cubicBezTo>
                <a:cubicBezTo>
                  <a:pt x="6336" y="38"/>
                  <a:pt x="6345" y="46"/>
                  <a:pt x="6354" y="54"/>
                </a:cubicBezTo>
                <a:cubicBezTo>
                  <a:pt x="6362" y="63"/>
                  <a:pt x="6370" y="72"/>
                  <a:pt x="6377" y="82"/>
                </a:cubicBezTo>
                <a:cubicBezTo>
                  <a:pt x="6383" y="93"/>
                  <a:pt x="6389" y="103"/>
                  <a:pt x="6394" y="115"/>
                </a:cubicBezTo>
                <a:cubicBezTo>
                  <a:pt x="6398" y="126"/>
                  <a:pt x="6402" y="137"/>
                  <a:pt x="6404" y="149"/>
                </a:cubicBezTo>
                <a:cubicBezTo>
                  <a:pt x="6407" y="161"/>
                  <a:pt x="6408" y="173"/>
                  <a:pt x="6408" y="186"/>
                </a:cubicBezTo>
                <a:lnTo>
                  <a:pt x="6408" y="5340"/>
                </a:lnTo>
                <a:cubicBezTo>
                  <a:pt x="6408" y="5352"/>
                  <a:pt x="6407" y="5364"/>
                  <a:pt x="6404" y="5376"/>
                </a:cubicBezTo>
                <a:cubicBezTo>
                  <a:pt x="6402" y="5388"/>
                  <a:pt x="6398" y="5400"/>
                  <a:pt x="6394" y="5411"/>
                </a:cubicBezTo>
                <a:cubicBezTo>
                  <a:pt x="6389" y="5422"/>
                  <a:pt x="6383" y="5433"/>
                  <a:pt x="6377" y="5443"/>
                </a:cubicBezTo>
                <a:cubicBezTo>
                  <a:pt x="6370" y="5453"/>
                  <a:pt x="6362" y="5463"/>
                  <a:pt x="6354" y="5471"/>
                </a:cubicBezTo>
                <a:cubicBezTo>
                  <a:pt x="6345" y="5480"/>
                  <a:pt x="6336" y="5488"/>
                  <a:pt x="6325" y="5494"/>
                </a:cubicBezTo>
                <a:cubicBezTo>
                  <a:pt x="6315" y="5501"/>
                  <a:pt x="6305" y="5507"/>
                  <a:pt x="6293" y="5511"/>
                </a:cubicBezTo>
                <a:cubicBezTo>
                  <a:pt x="6282" y="5516"/>
                  <a:pt x="6270" y="5520"/>
                  <a:pt x="6258" y="5522"/>
                </a:cubicBezTo>
                <a:cubicBezTo>
                  <a:pt x="6247" y="5524"/>
                  <a:pt x="6234" y="5526"/>
                  <a:pt x="6222" y="5526"/>
                </a:cubicBezTo>
                <a:lnTo>
                  <a:pt x="139" y="5526"/>
                </a:lnTo>
                <a:cubicBezTo>
                  <a:pt x="130" y="5526"/>
                  <a:pt x="121" y="5524"/>
                  <a:pt x="112" y="5522"/>
                </a:cubicBezTo>
                <a:cubicBezTo>
                  <a:pt x="103" y="5520"/>
                  <a:pt x="95" y="5516"/>
                  <a:pt x="86" y="5511"/>
                </a:cubicBezTo>
                <a:cubicBezTo>
                  <a:pt x="78" y="5507"/>
                  <a:pt x="70" y="5501"/>
                  <a:pt x="62" y="5494"/>
                </a:cubicBezTo>
                <a:cubicBezTo>
                  <a:pt x="54" y="5488"/>
                  <a:pt x="47" y="5480"/>
                  <a:pt x="41" y="5471"/>
                </a:cubicBezTo>
                <a:cubicBezTo>
                  <a:pt x="34" y="5463"/>
                  <a:pt x="29" y="5453"/>
                  <a:pt x="24" y="5443"/>
                </a:cubicBezTo>
                <a:cubicBezTo>
                  <a:pt x="19" y="5433"/>
                  <a:pt x="14" y="5422"/>
                  <a:pt x="11" y="5411"/>
                </a:cubicBezTo>
                <a:cubicBezTo>
                  <a:pt x="7" y="5400"/>
                  <a:pt x="5" y="5388"/>
                  <a:pt x="3" y="5376"/>
                </a:cubicBezTo>
                <a:cubicBezTo>
                  <a:pt x="1" y="5364"/>
                  <a:pt x="0" y="5352"/>
                  <a:pt x="0" y="534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任意多边形: 形状 152"/>
          <p:cNvSpPr/>
          <p:nvPr/>
        </p:nvSpPr>
        <p:spPr>
          <a:xfrm>
            <a:off x="401040" y="1387080"/>
            <a:ext cx="66960" cy="1989360"/>
          </a:xfrm>
          <a:custGeom>
            <a:avLst/>
            <a:gdLst/>
            <a:ahLst/>
            <a:cxnLst/>
            <a:rect l="0" t="0" r="r" b="b"/>
            <a:pathLst>
              <a:path w="186" h="5526">
                <a:moveTo>
                  <a:pt x="0" y="0"/>
                </a:moveTo>
                <a:lnTo>
                  <a:pt x="186" y="0"/>
                </a:lnTo>
                <a:lnTo>
                  <a:pt x="186" y="5526"/>
                </a:lnTo>
                <a:lnTo>
                  <a:pt x="0" y="552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任意多边形: 形状 153"/>
          <p:cNvSpPr/>
          <p:nvPr/>
        </p:nvSpPr>
        <p:spPr>
          <a:xfrm>
            <a:off x="568080" y="152064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1"/>
                </a:moveTo>
                <a:cubicBezTo>
                  <a:pt x="1162" y="600"/>
                  <a:pt x="1161" y="619"/>
                  <a:pt x="1159" y="637"/>
                </a:cubicBezTo>
                <a:cubicBezTo>
                  <a:pt x="1157" y="656"/>
                  <a:pt x="1154" y="675"/>
                  <a:pt x="1150" y="694"/>
                </a:cubicBezTo>
                <a:cubicBezTo>
                  <a:pt x="1147" y="712"/>
                  <a:pt x="1142" y="731"/>
                  <a:pt x="1137" y="749"/>
                </a:cubicBezTo>
                <a:cubicBezTo>
                  <a:pt x="1131" y="767"/>
                  <a:pt x="1125" y="785"/>
                  <a:pt x="1117" y="803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4" y="887"/>
                  <a:pt x="1064" y="903"/>
                </a:cubicBezTo>
                <a:cubicBezTo>
                  <a:pt x="1053" y="919"/>
                  <a:pt x="1042" y="934"/>
                  <a:pt x="1030" y="949"/>
                </a:cubicBezTo>
                <a:cubicBezTo>
                  <a:pt x="1018" y="963"/>
                  <a:pt x="1005" y="978"/>
                  <a:pt x="992" y="991"/>
                </a:cubicBezTo>
                <a:cubicBezTo>
                  <a:pt x="978" y="1005"/>
                  <a:pt x="964" y="1018"/>
                  <a:pt x="949" y="1030"/>
                </a:cubicBezTo>
                <a:cubicBezTo>
                  <a:pt x="935" y="1042"/>
                  <a:pt x="920" y="1054"/>
                  <a:pt x="904" y="1064"/>
                </a:cubicBezTo>
                <a:cubicBezTo>
                  <a:pt x="888" y="1075"/>
                  <a:pt x="872" y="1084"/>
                  <a:pt x="855" y="1093"/>
                </a:cubicBezTo>
                <a:cubicBezTo>
                  <a:pt x="838" y="1102"/>
                  <a:pt x="821" y="1110"/>
                  <a:pt x="803" y="1118"/>
                </a:cubicBezTo>
                <a:cubicBezTo>
                  <a:pt x="786" y="1125"/>
                  <a:pt x="768" y="1131"/>
                  <a:pt x="750" y="1137"/>
                </a:cubicBezTo>
                <a:cubicBezTo>
                  <a:pt x="732" y="1142"/>
                  <a:pt x="713" y="1147"/>
                  <a:pt x="695" y="1151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6" y="1157"/>
                  <a:pt x="487" y="1154"/>
                  <a:pt x="468" y="1151"/>
                </a:cubicBezTo>
                <a:cubicBezTo>
                  <a:pt x="449" y="1147"/>
                  <a:pt x="431" y="1142"/>
                  <a:pt x="413" y="1137"/>
                </a:cubicBezTo>
                <a:cubicBezTo>
                  <a:pt x="395" y="1131"/>
                  <a:pt x="377" y="1125"/>
                  <a:pt x="359" y="1118"/>
                </a:cubicBezTo>
                <a:cubicBezTo>
                  <a:pt x="342" y="1110"/>
                  <a:pt x="325" y="1102"/>
                  <a:pt x="308" y="1093"/>
                </a:cubicBezTo>
                <a:cubicBezTo>
                  <a:pt x="291" y="1084"/>
                  <a:pt x="275" y="1075"/>
                  <a:pt x="259" y="1064"/>
                </a:cubicBezTo>
                <a:cubicBezTo>
                  <a:pt x="243" y="1054"/>
                  <a:pt x="228" y="1042"/>
                  <a:pt x="213" y="1030"/>
                </a:cubicBezTo>
                <a:cubicBezTo>
                  <a:pt x="198" y="1018"/>
                  <a:pt x="184" y="1005"/>
                  <a:pt x="171" y="991"/>
                </a:cubicBezTo>
                <a:cubicBezTo>
                  <a:pt x="157" y="978"/>
                  <a:pt x="144" y="963"/>
                  <a:pt x="132" y="949"/>
                </a:cubicBezTo>
                <a:cubicBezTo>
                  <a:pt x="120" y="934"/>
                  <a:pt x="108" y="919"/>
                  <a:pt x="98" y="903"/>
                </a:cubicBezTo>
                <a:cubicBezTo>
                  <a:pt x="87" y="887"/>
                  <a:pt x="77" y="871"/>
                  <a:pt x="69" y="854"/>
                </a:cubicBezTo>
                <a:cubicBezTo>
                  <a:pt x="60" y="837"/>
                  <a:pt x="51" y="820"/>
                  <a:pt x="44" y="803"/>
                </a:cubicBezTo>
                <a:cubicBezTo>
                  <a:pt x="37" y="785"/>
                  <a:pt x="30" y="767"/>
                  <a:pt x="25" y="749"/>
                </a:cubicBezTo>
                <a:cubicBezTo>
                  <a:pt x="19" y="731"/>
                  <a:pt x="15" y="712"/>
                  <a:pt x="11" y="694"/>
                </a:cubicBezTo>
                <a:cubicBezTo>
                  <a:pt x="7" y="675"/>
                  <a:pt x="5" y="656"/>
                  <a:pt x="3" y="637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3" y="524"/>
                </a:cubicBezTo>
                <a:cubicBezTo>
                  <a:pt x="5" y="505"/>
                  <a:pt x="7" y="486"/>
                  <a:pt x="11" y="467"/>
                </a:cubicBezTo>
                <a:cubicBezTo>
                  <a:pt x="15" y="449"/>
                  <a:pt x="19" y="430"/>
                  <a:pt x="25" y="412"/>
                </a:cubicBezTo>
                <a:cubicBezTo>
                  <a:pt x="30" y="394"/>
                  <a:pt x="37" y="376"/>
                  <a:pt x="44" y="359"/>
                </a:cubicBezTo>
                <a:cubicBezTo>
                  <a:pt x="51" y="341"/>
                  <a:pt x="60" y="324"/>
                  <a:pt x="69" y="307"/>
                </a:cubicBezTo>
                <a:cubicBezTo>
                  <a:pt x="77" y="290"/>
                  <a:pt x="87" y="274"/>
                  <a:pt x="98" y="258"/>
                </a:cubicBezTo>
                <a:cubicBezTo>
                  <a:pt x="108" y="242"/>
                  <a:pt x="120" y="227"/>
                  <a:pt x="132" y="212"/>
                </a:cubicBezTo>
                <a:cubicBezTo>
                  <a:pt x="144" y="198"/>
                  <a:pt x="157" y="184"/>
                  <a:pt x="171" y="170"/>
                </a:cubicBezTo>
                <a:cubicBezTo>
                  <a:pt x="184" y="157"/>
                  <a:pt x="198" y="144"/>
                  <a:pt x="213" y="132"/>
                </a:cubicBezTo>
                <a:cubicBezTo>
                  <a:pt x="228" y="120"/>
                  <a:pt x="243" y="109"/>
                  <a:pt x="259" y="98"/>
                </a:cubicBezTo>
                <a:cubicBezTo>
                  <a:pt x="275" y="88"/>
                  <a:pt x="291" y="78"/>
                  <a:pt x="308" y="69"/>
                </a:cubicBezTo>
                <a:cubicBezTo>
                  <a:pt x="325" y="60"/>
                  <a:pt x="342" y="52"/>
                  <a:pt x="359" y="44"/>
                </a:cubicBezTo>
                <a:cubicBezTo>
                  <a:pt x="377" y="37"/>
                  <a:pt x="395" y="31"/>
                  <a:pt x="413" y="25"/>
                </a:cubicBezTo>
                <a:cubicBezTo>
                  <a:pt x="431" y="20"/>
                  <a:pt x="449" y="15"/>
                  <a:pt x="468" y="11"/>
                </a:cubicBezTo>
                <a:cubicBezTo>
                  <a:pt x="487" y="8"/>
                  <a:pt x="506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8" y="3"/>
                </a:cubicBezTo>
                <a:cubicBezTo>
                  <a:pt x="657" y="5"/>
                  <a:pt x="676" y="8"/>
                  <a:pt x="695" y="11"/>
                </a:cubicBezTo>
                <a:cubicBezTo>
                  <a:pt x="713" y="15"/>
                  <a:pt x="732" y="20"/>
                  <a:pt x="750" y="25"/>
                </a:cubicBezTo>
                <a:cubicBezTo>
                  <a:pt x="768" y="31"/>
                  <a:pt x="786" y="37"/>
                  <a:pt x="803" y="44"/>
                </a:cubicBezTo>
                <a:cubicBezTo>
                  <a:pt x="821" y="52"/>
                  <a:pt x="838" y="60"/>
                  <a:pt x="855" y="69"/>
                </a:cubicBezTo>
                <a:cubicBezTo>
                  <a:pt x="872" y="78"/>
                  <a:pt x="888" y="88"/>
                  <a:pt x="904" y="98"/>
                </a:cubicBezTo>
                <a:cubicBezTo>
                  <a:pt x="920" y="109"/>
                  <a:pt x="935" y="120"/>
                  <a:pt x="949" y="132"/>
                </a:cubicBezTo>
                <a:cubicBezTo>
                  <a:pt x="964" y="144"/>
                  <a:pt x="978" y="157"/>
                  <a:pt x="992" y="170"/>
                </a:cubicBezTo>
                <a:cubicBezTo>
                  <a:pt x="1005" y="184"/>
                  <a:pt x="1018" y="198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9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2" y="430"/>
                  <a:pt x="1147" y="449"/>
                  <a:pt x="1150" y="467"/>
                </a:cubicBezTo>
                <a:cubicBezTo>
                  <a:pt x="1154" y="486"/>
                  <a:pt x="1157" y="505"/>
                  <a:pt x="1159" y="524"/>
                </a:cubicBezTo>
                <a:cubicBezTo>
                  <a:pt x="1161" y="543"/>
                  <a:pt x="1162" y="562"/>
                  <a:pt x="1162" y="581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5" name="图片 154"/>
          <p:cNvPicPr/>
          <p:nvPr/>
        </p:nvPicPr>
        <p:blipFill>
          <a:blip r:embed="rId5"/>
          <a:stretch/>
        </p:blipFill>
        <p:spPr>
          <a:xfrm>
            <a:off x="702000" y="162972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6" name="文本框 155"/>
          <p:cNvSpPr txBox="1"/>
          <p:nvPr/>
        </p:nvSpPr>
        <p:spPr>
          <a:xfrm>
            <a:off x="401040" y="1041840"/>
            <a:ext cx="7242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智能面试助手通过模块化设计，将复杂的招聘流程拆解为相互协作的功能单元，实现高效的人才评估与筛选。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7" name="图片 156"/>
          <p:cNvPicPr/>
          <p:nvPr/>
        </p:nvPicPr>
        <p:blipFill>
          <a:blip r:embed="rId6"/>
          <a:stretch/>
        </p:blipFill>
        <p:spPr>
          <a:xfrm>
            <a:off x="568080" y="20725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8" name="文本框 157"/>
          <p:cNvSpPr txBox="1"/>
          <p:nvPr/>
        </p:nvSpPr>
        <p:spPr>
          <a:xfrm>
            <a:off x="1086480" y="16275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简历筛选模块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752040" y="205164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从上传的简历中提取信息，转换为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0" name="图片 159"/>
          <p:cNvPicPr/>
          <p:nvPr/>
        </p:nvPicPr>
        <p:blipFill>
          <a:blip r:embed="rId7"/>
          <a:stretch/>
        </p:blipFill>
        <p:spPr>
          <a:xfrm>
            <a:off x="568080" y="2473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1" name="文本框 160"/>
          <p:cNvSpPr txBox="1"/>
          <p:nvPr/>
        </p:nvSpPr>
        <p:spPr>
          <a:xfrm>
            <a:off x="752040" y="221868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结构化数据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2" name="图片 161"/>
          <p:cNvPicPr/>
          <p:nvPr/>
        </p:nvPicPr>
        <p:blipFill>
          <a:blip r:embed="rId8"/>
          <a:stretch/>
        </p:blipFill>
        <p:spPr>
          <a:xfrm>
            <a:off x="568080" y="2707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3" name="文本框 162"/>
          <p:cNvSpPr txBox="1"/>
          <p:nvPr/>
        </p:nvSpPr>
        <p:spPr>
          <a:xfrm>
            <a:off x="752040" y="245268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使用自然语言处理、信息抽取技术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4" name="图片 163"/>
          <p:cNvPicPr/>
          <p:nvPr/>
        </p:nvPicPr>
        <p:blipFill>
          <a:blip r:embed="rId9"/>
          <a:stretch/>
        </p:blipFill>
        <p:spPr>
          <a:xfrm>
            <a:off x="568080" y="2941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5" name="文本框 164"/>
          <p:cNvSpPr txBox="1"/>
          <p:nvPr/>
        </p:nvSpPr>
        <p:spPr>
          <a:xfrm>
            <a:off x="752040" y="268668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提高简历筛选效率，减少人工干预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任意多边形: 形状 165"/>
          <p:cNvSpPr/>
          <p:nvPr/>
        </p:nvSpPr>
        <p:spPr>
          <a:xfrm>
            <a:off x="2941200" y="1387080"/>
            <a:ext cx="2306880" cy="1989360"/>
          </a:xfrm>
          <a:custGeom>
            <a:avLst/>
            <a:gdLst/>
            <a:ahLst/>
            <a:cxnLst/>
            <a:rect l="0" t="0" r="r" b="b"/>
            <a:pathLst>
              <a:path w="6408" h="5526">
                <a:moveTo>
                  <a:pt x="0" y="5340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6"/>
                  <a:pt x="11" y="115"/>
                </a:cubicBezTo>
                <a:cubicBezTo>
                  <a:pt x="15" y="103"/>
                  <a:pt x="19" y="93"/>
                  <a:pt x="24" y="82"/>
                </a:cubicBezTo>
                <a:cubicBezTo>
                  <a:pt x="29" y="72"/>
                  <a:pt x="35" y="63"/>
                  <a:pt x="41" y="54"/>
                </a:cubicBezTo>
                <a:cubicBezTo>
                  <a:pt x="48" y="46"/>
                  <a:pt x="55" y="38"/>
                  <a:pt x="62" y="31"/>
                </a:cubicBezTo>
                <a:cubicBezTo>
                  <a:pt x="70" y="24"/>
                  <a:pt x="78" y="19"/>
                  <a:pt x="86" y="14"/>
                </a:cubicBezTo>
                <a:cubicBezTo>
                  <a:pt x="95" y="9"/>
                  <a:pt x="104" y="6"/>
                  <a:pt x="113" y="3"/>
                </a:cubicBezTo>
                <a:cubicBezTo>
                  <a:pt x="122" y="1"/>
                  <a:pt x="131" y="0"/>
                  <a:pt x="140" y="0"/>
                </a:cubicBezTo>
                <a:lnTo>
                  <a:pt x="6223" y="0"/>
                </a:lnTo>
                <a:cubicBezTo>
                  <a:pt x="6235" y="0"/>
                  <a:pt x="6247" y="1"/>
                  <a:pt x="6259" y="3"/>
                </a:cubicBezTo>
                <a:cubicBezTo>
                  <a:pt x="6271" y="6"/>
                  <a:pt x="6282" y="9"/>
                  <a:pt x="6294" y="14"/>
                </a:cubicBezTo>
                <a:cubicBezTo>
                  <a:pt x="6305" y="19"/>
                  <a:pt x="6316" y="24"/>
                  <a:pt x="6326" y="31"/>
                </a:cubicBezTo>
                <a:cubicBezTo>
                  <a:pt x="6336" y="38"/>
                  <a:pt x="6345" y="46"/>
                  <a:pt x="6354" y="54"/>
                </a:cubicBezTo>
                <a:cubicBezTo>
                  <a:pt x="6363" y="63"/>
                  <a:pt x="6370" y="72"/>
                  <a:pt x="6377" y="82"/>
                </a:cubicBezTo>
                <a:cubicBezTo>
                  <a:pt x="6384" y="93"/>
                  <a:pt x="6389" y="103"/>
                  <a:pt x="6394" y="115"/>
                </a:cubicBezTo>
                <a:cubicBezTo>
                  <a:pt x="6399" y="126"/>
                  <a:pt x="6402" y="137"/>
                  <a:pt x="6405" y="149"/>
                </a:cubicBezTo>
                <a:cubicBezTo>
                  <a:pt x="6407" y="161"/>
                  <a:pt x="6408" y="173"/>
                  <a:pt x="6408" y="186"/>
                </a:cubicBezTo>
                <a:lnTo>
                  <a:pt x="6408" y="5340"/>
                </a:lnTo>
                <a:cubicBezTo>
                  <a:pt x="6408" y="5352"/>
                  <a:pt x="6407" y="5364"/>
                  <a:pt x="6405" y="5376"/>
                </a:cubicBezTo>
                <a:cubicBezTo>
                  <a:pt x="6402" y="5388"/>
                  <a:pt x="6399" y="5400"/>
                  <a:pt x="6394" y="5411"/>
                </a:cubicBezTo>
                <a:cubicBezTo>
                  <a:pt x="6389" y="5422"/>
                  <a:pt x="6384" y="5433"/>
                  <a:pt x="6377" y="5443"/>
                </a:cubicBezTo>
                <a:cubicBezTo>
                  <a:pt x="6370" y="5453"/>
                  <a:pt x="6363" y="5463"/>
                  <a:pt x="6354" y="5471"/>
                </a:cubicBezTo>
                <a:cubicBezTo>
                  <a:pt x="6345" y="5480"/>
                  <a:pt x="6336" y="5488"/>
                  <a:pt x="6326" y="5494"/>
                </a:cubicBezTo>
                <a:cubicBezTo>
                  <a:pt x="6316" y="5501"/>
                  <a:pt x="6305" y="5507"/>
                  <a:pt x="6294" y="5511"/>
                </a:cubicBezTo>
                <a:cubicBezTo>
                  <a:pt x="6282" y="5516"/>
                  <a:pt x="6271" y="5520"/>
                  <a:pt x="6259" y="5522"/>
                </a:cubicBezTo>
                <a:cubicBezTo>
                  <a:pt x="6247" y="5524"/>
                  <a:pt x="6235" y="5526"/>
                  <a:pt x="6223" y="5526"/>
                </a:cubicBezTo>
                <a:lnTo>
                  <a:pt x="140" y="5526"/>
                </a:lnTo>
                <a:cubicBezTo>
                  <a:pt x="131" y="5526"/>
                  <a:pt x="122" y="5524"/>
                  <a:pt x="113" y="5522"/>
                </a:cubicBezTo>
                <a:cubicBezTo>
                  <a:pt x="104" y="5520"/>
                  <a:pt x="95" y="5516"/>
                  <a:pt x="86" y="5511"/>
                </a:cubicBezTo>
                <a:cubicBezTo>
                  <a:pt x="78" y="5507"/>
                  <a:pt x="70" y="5501"/>
                  <a:pt x="62" y="5494"/>
                </a:cubicBezTo>
                <a:cubicBezTo>
                  <a:pt x="55" y="5488"/>
                  <a:pt x="48" y="5480"/>
                  <a:pt x="41" y="5471"/>
                </a:cubicBezTo>
                <a:cubicBezTo>
                  <a:pt x="35" y="5463"/>
                  <a:pt x="29" y="5453"/>
                  <a:pt x="24" y="5443"/>
                </a:cubicBezTo>
                <a:cubicBezTo>
                  <a:pt x="19" y="5433"/>
                  <a:pt x="15" y="5422"/>
                  <a:pt x="11" y="5411"/>
                </a:cubicBezTo>
                <a:cubicBezTo>
                  <a:pt x="8" y="5400"/>
                  <a:pt x="5" y="5388"/>
                  <a:pt x="3" y="5376"/>
                </a:cubicBezTo>
                <a:cubicBezTo>
                  <a:pt x="1" y="5364"/>
                  <a:pt x="0" y="5352"/>
                  <a:pt x="0" y="534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任意多边形: 形状 166"/>
          <p:cNvSpPr/>
          <p:nvPr/>
        </p:nvSpPr>
        <p:spPr>
          <a:xfrm>
            <a:off x="2924640" y="1387080"/>
            <a:ext cx="67320" cy="1989360"/>
          </a:xfrm>
          <a:custGeom>
            <a:avLst/>
            <a:gdLst/>
            <a:ahLst/>
            <a:cxnLst/>
            <a:rect l="0" t="0" r="r" b="b"/>
            <a:pathLst>
              <a:path w="187" h="5526">
                <a:moveTo>
                  <a:pt x="0" y="0"/>
                </a:moveTo>
                <a:lnTo>
                  <a:pt x="187" y="0"/>
                </a:lnTo>
                <a:lnTo>
                  <a:pt x="187" y="5526"/>
                </a:lnTo>
                <a:lnTo>
                  <a:pt x="0" y="552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" name="任意多边形: 形状 167"/>
          <p:cNvSpPr/>
          <p:nvPr/>
        </p:nvSpPr>
        <p:spPr>
          <a:xfrm>
            <a:off x="3091680" y="152064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1"/>
                </a:moveTo>
                <a:cubicBezTo>
                  <a:pt x="1162" y="600"/>
                  <a:pt x="1161" y="619"/>
                  <a:pt x="1159" y="637"/>
                </a:cubicBezTo>
                <a:cubicBezTo>
                  <a:pt x="1157" y="656"/>
                  <a:pt x="1155" y="675"/>
                  <a:pt x="1151" y="694"/>
                </a:cubicBezTo>
                <a:cubicBezTo>
                  <a:pt x="1147" y="712"/>
                  <a:pt x="1143" y="731"/>
                  <a:pt x="1137" y="749"/>
                </a:cubicBezTo>
                <a:cubicBezTo>
                  <a:pt x="1131" y="767"/>
                  <a:pt x="1125" y="785"/>
                  <a:pt x="1118" y="803"/>
                </a:cubicBezTo>
                <a:cubicBezTo>
                  <a:pt x="1111" y="820"/>
                  <a:pt x="1102" y="837"/>
                  <a:pt x="1093" y="854"/>
                </a:cubicBezTo>
                <a:cubicBezTo>
                  <a:pt x="1084" y="871"/>
                  <a:pt x="1075" y="887"/>
                  <a:pt x="1064" y="903"/>
                </a:cubicBezTo>
                <a:cubicBezTo>
                  <a:pt x="1054" y="919"/>
                  <a:pt x="1042" y="934"/>
                  <a:pt x="1030" y="949"/>
                </a:cubicBezTo>
                <a:cubicBezTo>
                  <a:pt x="1018" y="963"/>
                  <a:pt x="1005" y="978"/>
                  <a:pt x="992" y="991"/>
                </a:cubicBezTo>
                <a:cubicBezTo>
                  <a:pt x="979" y="1005"/>
                  <a:pt x="965" y="1018"/>
                  <a:pt x="950" y="1030"/>
                </a:cubicBezTo>
                <a:cubicBezTo>
                  <a:pt x="935" y="1042"/>
                  <a:pt x="920" y="1054"/>
                  <a:pt x="904" y="1064"/>
                </a:cubicBezTo>
                <a:cubicBezTo>
                  <a:pt x="888" y="1075"/>
                  <a:pt x="872" y="1084"/>
                  <a:pt x="855" y="1093"/>
                </a:cubicBezTo>
                <a:cubicBezTo>
                  <a:pt x="838" y="1102"/>
                  <a:pt x="821" y="1110"/>
                  <a:pt x="804" y="1118"/>
                </a:cubicBezTo>
                <a:cubicBezTo>
                  <a:pt x="786" y="1125"/>
                  <a:pt x="768" y="1131"/>
                  <a:pt x="750" y="1137"/>
                </a:cubicBezTo>
                <a:cubicBezTo>
                  <a:pt x="732" y="1142"/>
                  <a:pt x="714" y="1147"/>
                  <a:pt x="695" y="1151"/>
                </a:cubicBezTo>
                <a:cubicBezTo>
                  <a:pt x="676" y="1154"/>
                  <a:pt x="657" y="1157"/>
                  <a:pt x="639" y="1159"/>
                </a:cubicBezTo>
                <a:cubicBezTo>
                  <a:pt x="620" y="1161"/>
                  <a:pt x="601" y="1162"/>
                  <a:pt x="582" y="1162"/>
                </a:cubicBezTo>
                <a:cubicBezTo>
                  <a:pt x="563" y="1162"/>
                  <a:pt x="544" y="1161"/>
                  <a:pt x="525" y="1159"/>
                </a:cubicBezTo>
                <a:cubicBezTo>
                  <a:pt x="506" y="1157"/>
                  <a:pt x="487" y="1154"/>
                  <a:pt x="468" y="1151"/>
                </a:cubicBezTo>
                <a:cubicBezTo>
                  <a:pt x="450" y="1147"/>
                  <a:pt x="431" y="1142"/>
                  <a:pt x="413" y="1137"/>
                </a:cubicBezTo>
                <a:cubicBezTo>
                  <a:pt x="395" y="1131"/>
                  <a:pt x="377" y="1125"/>
                  <a:pt x="360" y="1118"/>
                </a:cubicBezTo>
                <a:cubicBezTo>
                  <a:pt x="342" y="1110"/>
                  <a:pt x="325" y="1102"/>
                  <a:pt x="308" y="1093"/>
                </a:cubicBezTo>
                <a:cubicBezTo>
                  <a:pt x="291" y="1084"/>
                  <a:pt x="275" y="1075"/>
                  <a:pt x="259" y="1064"/>
                </a:cubicBezTo>
                <a:cubicBezTo>
                  <a:pt x="243" y="1054"/>
                  <a:pt x="228" y="1042"/>
                  <a:pt x="214" y="1030"/>
                </a:cubicBezTo>
                <a:cubicBezTo>
                  <a:pt x="199" y="1018"/>
                  <a:pt x="185" y="1005"/>
                  <a:pt x="171" y="991"/>
                </a:cubicBezTo>
                <a:cubicBezTo>
                  <a:pt x="158" y="978"/>
                  <a:pt x="145" y="963"/>
                  <a:pt x="133" y="949"/>
                </a:cubicBezTo>
                <a:cubicBezTo>
                  <a:pt x="121" y="934"/>
                  <a:pt x="109" y="919"/>
                  <a:pt x="98" y="903"/>
                </a:cubicBezTo>
                <a:cubicBezTo>
                  <a:pt x="88" y="887"/>
                  <a:pt x="78" y="871"/>
                  <a:pt x="69" y="854"/>
                </a:cubicBezTo>
                <a:cubicBezTo>
                  <a:pt x="60" y="837"/>
                  <a:pt x="52" y="820"/>
                  <a:pt x="45" y="803"/>
                </a:cubicBezTo>
                <a:cubicBezTo>
                  <a:pt x="37" y="785"/>
                  <a:pt x="31" y="767"/>
                  <a:pt x="25" y="749"/>
                </a:cubicBezTo>
                <a:cubicBezTo>
                  <a:pt x="20" y="731"/>
                  <a:pt x="15" y="712"/>
                  <a:pt x="11" y="694"/>
                </a:cubicBezTo>
                <a:cubicBezTo>
                  <a:pt x="8" y="675"/>
                  <a:pt x="5" y="656"/>
                  <a:pt x="3" y="637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3" y="524"/>
                </a:cubicBezTo>
                <a:cubicBezTo>
                  <a:pt x="5" y="505"/>
                  <a:pt x="8" y="486"/>
                  <a:pt x="11" y="467"/>
                </a:cubicBezTo>
                <a:cubicBezTo>
                  <a:pt x="15" y="449"/>
                  <a:pt x="20" y="430"/>
                  <a:pt x="25" y="412"/>
                </a:cubicBezTo>
                <a:cubicBezTo>
                  <a:pt x="31" y="394"/>
                  <a:pt x="37" y="376"/>
                  <a:pt x="45" y="359"/>
                </a:cubicBezTo>
                <a:cubicBezTo>
                  <a:pt x="52" y="341"/>
                  <a:pt x="60" y="324"/>
                  <a:pt x="69" y="307"/>
                </a:cubicBezTo>
                <a:cubicBezTo>
                  <a:pt x="78" y="290"/>
                  <a:pt x="88" y="274"/>
                  <a:pt x="98" y="258"/>
                </a:cubicBezTo>
                <a:cubicBezTo>
                  <a:pt x="109" y="242"/>
                  <a:pt x="121" y="227"/>
                  <a:pt x="133" y="212"/>
                </a:cubicBezTo>
                <a:cubicBezTo>
                  <a:pt x="145" y="198"/>
                  <a:pt x="158" y="184"/>
                  <a:pt x="171" y="170"/>
                </a:cubicBezTo>
                <a:cubicBezTo>
                  <a:pt x="185" y="157"/>
                  <a:pt x="199" y="144"/>
                  <a:pt x="214" y="132"/>
                </a:cubicBezTo>
                <a:cubicBezTo>
                  <a:pt x="228" y="120"/>
                  <a:pt x="243" y="109"/>
                  <a:pt x="259" y="98"/>
                </a:cubicBezTo>
                <a:cubicBezTo>
                  <a:pt x="275" y="88"/>
                  <a:pt x="291" y="78"/>
                  <a:pt x="308" y="69"/>
                </a:cubicBezTo>
                <a:cubicBezTo>
                  <a:pt x="325" y="60"/>
                  <a:pt x="342" y="52"/>
                  <a:pt x="360" y="44"/>
                </a:cubicBezTo>
                <a:cubicBezTo>
                  <a:pt x="377" y="37"/>
                  <a:pt x="395" y="31"/>
                  <a:pt x="413" y="25"/>
                </a:cubicBezTo>
                <a:cubicBezTo>
                  <a:pt x="431" y="20"/>
                  <a:pt x="450" y="15"/>
                  <a:pt x="468" y="11"/>
                </a:cubicBezTo>
                <a:cubicBezTo>
                  <a:pt x="487" y="8"/>
                  <a:pt x="506" y="5"/>
                  <a:pt x="525" y="3"/>
                </a:cubicBezTo>
                <a:cubicBezTo>
                  <a:pt x="544" y="1"/>
                  <a:pt x="563" y="0"/>
                  <a:pt x="582" y="0"/>
                </a:cubicBezTo>
                <a:cubicBezTo>
                  <a:pt x="601" y="0"/>
                  <a:pt x="620" y="1"/>
                  <a:pt x="639" y="3"/>
                </a:cubicBezTo>
                <a:cubicBezTo>
                  <a:pt x="657" y="5"/>
                  <a:pt x="676" y="8"/>
                  <a:pt x="695" y="11"/>
                </a:cubicBezTo>
                <a:cubicBezTo>
                  <a:pt x="714" y="15"/>
                  <a:pt x="732" y="20"/>
                  <a:pt x="750" y="25"/>
                </a:cubicBezTo>
                <a:cubicBezTo>
                  <a:pt x="768" y="31"/>
                  <a:pt x="786" y="37"/>
                  <a:pt x="804" y="44"/>
                </a:cubicBezTo>
                <a:cubicBezTo>
                  <a:pt x="821" y="52"/>
                  <a:pt x="838" y="60"/>
                  <a:pt x="855" y="69"/>
                </a:cubicBezTo>
                <a:cubicBezTo>
                  <a:pt x="872" y="78"/>
                  <a:pt x="888" y="88"/>
                  <a:pt x="904" y="98"/>
                </a:cubicBezTo>
                <a:cubicBezTo>
                  <a:pt x="920" y="109"/>
                  <a:pt x="935" y="120"/>
                  <a:pt x="950" y="132"/>
                </a:cubicBezTo>
                <a:cubicBezTo>
                  <a:pt x="965" y="144"/>
                  <a:pt x="979" y="157"/>
                  <a:pt x="992" y="170"/>
                </a:cubicBezTo>
                <a:cubicBezTo>
                  <a:pt x="1005" y="184"/>
                  <a:pt x="1018" y="198"/>
                  <a:pt x="1030" y="212"/>
                </a:cubicBezTo>
                <a:cubicBezTo>
                  <a:pt x="1042" y="227"/>
                  <a:pt x="1054" y="242"/>
                  <a:pt x="1064" y="258"/>
                </a:cubicBezTo>
                <a:cubicBezTo>
                  <a:pt x="1075" y="274"/>
                  <a:pt x="1084" y="290"/>
                  <a:pt x="1093" y="307"/>
                </a:cubicBezTo>
                <a:cubicBezTo>
                  <a:pt x="1102" y="324"/>
                  <a:pt x="1111" y="341"/>
                  <a:pt x="1118" y="359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3" y="430"/>
                  <a:pt x="1147" y="449"/>
                  <a:pt x="1151" y="467"/>
                </a:cubicBezTo>
                <a:cubicBezTo>
                  <a:pt x="1155" y="486"/>
                  <a:pt x="1157" y="505"/>
                  <a:pt x="1159" y="524"/>
                </a:cubicBezTo>
                <a:cubicBezTo>
                  <a:pt x="1161" y="543"/>
                  <a:pt x="1162" y="562"/>
                  <a:pt x="1162" y="581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9" name="图片 168"/>
          <p:cNvPicPr/>
          <p:nvPr/>
        </p:nvPicPr>
        <p:blipFill>
          <a:blip r:embed="rId10"/>
          <a:stretch/>
        </p:blipFill>
        <p:spPr>
          <a:xfrm>
            <a:off x="3200760" y="16297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0" name="文本框 169"/>
          <p:cNvSpPr txBox="1"/>
          <p:nvPr/>
        </p:nvSpPr>
        <p:spPr>
          <a:xfrm>
            <a:off x="752040" y="292068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根据反馈数据优化信息抽取算法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1" name="图片 170"/>
          <p:cNvPicPr/>
          <p:nvPr/>
        </p:nvPicPr>
        <p:blipFill>
          <a:blip r:embed="rId6"/>
          <a:stretch/>
        </p:blipFill>
        <p:spPr>
          <a:xfrm>
            <a:off x="3092040" y="20725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2" name="文本框 171"/>
          <p:cNvSpPr txBox="1"/>
          <p:nvPr/>
        </p:nvSpPr>
        <p:spPr>
          <a:xfrm>
            <a:off x="3610080" y="16275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职位匹配模块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3276000" y="205164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根据职位描述与岗位需求实现语义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4" name="图片 173"/>
          <p:cNvPicPr/>
          <p:nvPr/>
        </p:nvPicPr>
        <p:blipFill>
          <a:blip r:embed="rId7"/>
          <a:stretch/>
        </p:blipFill>
        <p:spPr>
          <a:xfrm>
            <a:off x="3092040" y="2473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5" name="文本框 174"/>
          <p:cNvSpPr txBox="1"/>
          <p:nvPr/>
        </p:nvSpPr>
        <p:spPr>
          <a:xfrm>
            <a:off x="3276000" y="22186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匹配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6" name="图片 175"/>
          <p:cNvPicPr/>
          <p:nvPr/>
        </p:nvPicPr>
        <p:blipFill>
          <a:blip r:embed="rId8"/>
          <a:stretch/>
        </p:blipFill>
        <p:spPr>
          <a:xfrm>
            <a:off x="3092040" y="2707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7" name="文本框 176"/>
          <p:cNvSpPr txBox="1"/>
          <p:nvPr/>
        </p:nvSpPr>
        <p:spPr>
          <a:xfrm>
            <a:off x="3276000" y="24526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语义分析、自定义匹配算法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8" name="图片 177"/>
          <p:cNvPicPr/>
          <p:nvPr/>
        </p:nvPicPr>
        <p:blipFill>
          <a:blip r:embed="rId9"/>
          <a:stretch/>
        </p:blipFill>
        <p:spPr>
          <a:xfrm>
            <a:off x="3092040" y="2941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9" name="文本框 178"/>
          <p:cNvSpPr txBox="1"/>
          <p:nvPr/>
        </p:nvSpPr>
        <p:spPr>
          <a:xfrm>
            <a:off x="3276000" y="26866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提升匹配精度，提高招聘效率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任意多边形: 形状 179"/>
          <p:cNvSpPr/>
          <p:nvPr/>
        </p:nvSpPr>
        <p:spPr>
          <a:xfrm>
            <a:off x="5465160" y="1387080"/>
            <a:ext cx="2306880" cy="1989360"/>
          </a:xfrm>
          <a:custGeom>
            <a:avLst/>
            <a:gdLst/>
            <a:ahLst/>
            <a:cxnLst/>
            <a:rect l="0" t="0" r="r" b="b"/>
            <a:pathLst>
              <a:path w="6408" h="5526">
                <a:moveTo>
                  <a:pt x="0" y="5340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4" y="137"/>
                  <a:pt x="7" y="126"/>
                  <a:pt x="10" y="115"/>
                </a:cubicBezTo>
                <a:cubicBezTo>
                  <a:pt x="14" y="103"/>
                  <a:pt x="18" y="93"/>
                  <a:pt x="23" y="82"/>
                </a:cubicBezTo>
                <a:cubicBezTo>
                  <a:pt x="28" y="72"/>
                  <a:pt x="34" y="63"/>
                  <a:pt x="41" y="54"/>
                </a:cubicBezTo>
                <a:cubicBezTo>
                  <a:pt x="47" y="46"/>
                  <a:pt x="54" y="38"/>
                  <a:pt x="62" y="31"/>
                </a:cubicBezTo>
                <a:cubicBezTo>
                  <a:pt x="69" y="24"/>
                  <a:pt x="77" y="19"/>
                  <a:pt x="86" y="14"/>
                </a:cubicBezTo>
                <a:cubicBezTo>
                  <a:pt x="94" y="9"/>
                  <a:pt x="103" y="6"/>
                  <a:pt x="112" y="3"/>
                </a:cubicBezTo>
                <a:cubicBezTo>
                  <a:pt x="121" y="1"/>
                  <a:pt x="130" y="0"/>
                  <a:pt x="139" y="0"/>
                </a:cubicBezTo>
                <a:lnTo>
                  <a:pt x="6222" y="0"/>
                </a:lnTo>
                <a:cubicBezTo>
                  <a:pt x="6234" y="0"/>
                  <a:pt x="6246" y="1"/>
                  <a:pt x="6258" y="3"/>
                </a:cubicBezTo>
                <a:cubicBezTo>
                  <a:pt x="6270" y="6"/>
                  <a:pt x="6282" y="9"/>
                  <a:pt x="6293" y="14"/>
                </a:cubicBezTo>
                <a:cubicBezTo>
                  <a:pt x="6304" y="19"/>
                  <a:pt x="6315" y="24"/>
                  <a:pt x="6325" y="31"/>
                </a:cubicBezTo>
                <a:cubicBezTo>
                  <a:pt x="6335" y="38"/>
                  <a:pt x="6345" y="46"/>
                  <a:pt x="6353" y="54"/>
                </a:cubicBezTo>
                <a:cubicBezTo>
                  <a:pt x="6362" y="63"/>
                  <a:pt x="6370" y="72"/>
                  <a:pt x="6376" y="82"/>
                </a:cubicBezTo>
                <a:cubicBezTo>
                  <a:pt x="6383" y="93"/>
                  <a:pt x="6389" y="103"/>
                  <a:pt x="6394" y="115"/>
                </a:cubicBezTo>
                <a:cubicBezTo>
                  <a:pt x="6398" y="126"/>
                  <a:pt x="6402" y="137"/>
                  <a:pt x="6404" y="149"/>
                </a:cubicBezTo>
                <a:cubicBezTo>
                  <a:pt x="6406" y="161"/>
                  <a:pt x="6408" y="173"/>
                  <a:pt x="6408" y="186"/>
                </a:cubicBezTo>
                <a:lnTo>
                  <a:pt x="6408" y="5340"/>
                </a:lnTo>
                <a:cubicBezTo>
                  <a:pt x="6408" y="5352"/>
                  <a:pt x="6406" y="5364"/>
                  <a:pt x="6404" y="5376"/>
                </a:cubicBezTo>
                <a:cubicBezTo>
                  <a:pt x="6402" y="5388"/>
                  <a:pt x="6398" y="5400"/>
                  <a:pt x="6394" y="5411"/>
                </a:cubicBezTo>
                <a:cubicBezTo>
                  <a:pt x="6389" y="5422"/>
                  <a:pt x="6383" y="5433"/>
                  <a:pt x="6376" y="5443"/>
                </a:cubicBezTo>
                <a:cubicBezTo>
                  <a:pt x="6370" y="5453"/>
                  <a:pt x="6362" y="5463"/>
                  <a:pt x="6353" y="5471"/>
                </a:cubicBezTo>
                <a:cubicBezTo>
                  <a:pt x="6345" y="5480"/>
                  <a:pt x="6335" y="5488"/>
                  <a:pt x="6325" y="5494"/>
                </a:cubicBezTo>
                <a:cubicBezTo>
                  <a:pt x="6315" y="5501"/>
                  <a:pt x="6304" y="5507"/>
                  <a:pt x="6293" y="5511"/>
                </a:cubicBezTo>
                <a:cubicBezTo>
                  <a:pt x="6282" y="5516"/>
                  <a:pt x="6270" y="5520"/>
                  <a:pt x="6258" y="5522"/>
                </a:cubicBezTo>
                <a:cubicBezTo>
                  <a:pt x="6246" y="5524"/>
                  <a:pt x="6234" y="5526"/>
                  <a:pt x="6222" y="5526"/>
                </a:cubicBezTo>
                <a:lnTo>
                  <a:pt x="139" y="5526"/>
                </a:lnTo>
                <a:cubicBezTo>
                  <a:pt x="130" y="5526"/>
                  <a:pt x="121" y="5524"/>
                  <a:pt x="112" y="5522"/>
                </a:cubicBezTo>
                <a:cubicBezTo>
                  <a:pt x="103" y="5520"/>
                  <a:pt x="94" y="5516"/>
                  <a:pt x="86" y="5511"/>
                </a:cubicBezTo>
                <a:cubicBezTo>
                  <a:pt x="77" y="5507"/>
                  <a:pt x="69" y="5501"/>
                  <a:pt x="62" y="5494"/>
                </a:cubicBezTo>
                <a:cubicBezTo>
                  <a:pt x="54" y="5488"/>
                  <a:pt x="47" y="5480"/>
                  <a:pt x="41" y="5471"/>
                </a:cubicBezTo>
                <a:cubicBezTo>
                  <a:pt x="34" y="5463"/>
                  <a:pt x="28" y="5453"/>
                  <a:pt x="23" y="5443"/>
                </a:cubicBezTo>
                <a:cubicBezTo>
                  <a:pt x="18" y="5433"/>
                  <a:pt x="14" y="5422"/>
                  <a:pt x="10" y="5411"/>
                </a:cubicBezTo>
                <a:cubicBezTo>
                  <a:pt x="7" y="5400"/>
                  <a:pt x="4" y="5388"/>
                  <a:pt x="3" y="5376"/>
                </a:cubicBezTo>
                <a:cubicBezTo>
                  <a:pt x="1" y="5364"/>
                  <a:pt x="0" y="5352"/>
                  <a:pt x="0" y="534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任意多边形: 形状 180"/>
          <p:cNvSpPr/>
          <p:nvPr/>
        </p:nvSpPr>
        <p:spPr>
          <a:xfrm>
            <a:off x="5448240" y="1387080"/>
            <a:ext cx="67320" cy="1989360"/>
          </a:xfrm>
          <a:custGeom>
            <a:avLst/>
            <a:gdLst/>
            <a:ahLst/>
            <a:cxnLst/>
            <a:rect l="0" t="0" r="r" b="b"/>
            <a:pathLst>
              <a:path w="187" h="5526">
                <a:moveTo>
                  <a:pt x="0" y="0"/>
                </a:moveTo>
                <a:lnTo>
                  <a:pt x="187" y="0"/>
                </a:lnTo>
                <a:lnTo>
                  <a:pt x="187" y="5526"/>
                </a:lnTo>
                <a:lnTo>
                  <a:pt x="0" y="552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" name="任意多边形: 形状 181"/>
          <p:cNvSpPr/>
          <p:nvPr/>
        </p:nvSpPr>
        <p:spPr>
          <a:xfrm>
            <a:off x="5615640" y="1520640"/>
            <a:ext cx="417960" cy="418320"/>
          </a:xfrm>
          <a:custGeom>
            <a:avLst/>
            <a:gdLst/>
            <a:ahLst/>
            <a:cxnLst/>
            <a:rect l="0" t="0" r="r" b="b"/>
            <a:pathLst>
              <a:path w="1161" h="1162">
                <a:moveTo>
                  <a:pt x="1161" y="581"/>
                </a:moveTo>
                <a:cubicBezTo>
                  <a:pt x="1161" y="600"/>
                  <a:pt x="1160" y="619"/>
                  <a:pt x="1159" y="637"/>
                </a:cubicBezTo>
                <a:cubicBezTo>
                  <a:pt x="1157" y="656"/>
                  <a:pt x="1154" y="675"/>
                  <a:pt x="1150" y="694"/>
                </a:cubicBezTo>
                <a:cubicBezTo>
                  <a:pt x="1146" y="712"/>
                  <a:pt x="1142" y="731"/>
                  <a:pt x="1136" y="749"/>
                </a:cubicBezTo>
                <a:cubicBezTo>
                  <a:pt x="1131" y="767"/>
                  <a:pt x="1124" y="785"/>
                  <a:pt x="1117" y="803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4" y="887"/>
                  <a:pt x="1064" y="903"/>
                </a:cubicBezTo>
                <a:cubicBezTo>
                  <a:pt x="1053" y="919"/>
                  <a:pt x="1042" y="934"/>
                  <a:pt x="1030" y="949"/>
                </a:cubicBezTo>
                <a:cubicBezTo>
                  <a:pt x="1018" y="963"/>
                  <a:pt x="1005" y="978"/>
                  <a:pt x="991" y="991"/>
                </a:cubicBezTo>
                <a:cubicBezTo>
                  <a:pt x="978" y="1005"/>
                  <a:pt x="964" y="1018"/>
                  <a:pt x="949" y="1030"/>
                </a:cubicBezTo>
                <a:cubicBezTo>
                  <a:pt x="934" y="1042"/>
                  <a:pt x="919" y="1054"/>
                  <a:pt x="903" y="1064"/>
                </a:cubicBezTo>
                <a:cubicBezTo>
                  <a:pt x="888" y="1075"/>
                  <a:pt x="871" y="1084"/>
                  <a:pt x="855" y="1093"/>
                </a:cubicBezTo>
                <a:cubicBezTo>
                  <a:pt x="838" y="1102"/>
                  <a:pt x="821" y="1110"/>
                  <a:pt x="803" y="1118"/>
                </a:cubicBezTo>
                <a:cubicBezTo>
                  <a:pt x="786" y="1125"/>
                  <a:pt x="768" y="1131"/>
                  <a:pt x="749" y="1137"/>
                </a:cubicBezTo>
                <a:cubicBezTo>
                  <a:pt x="731" y="1142"/>
                  <a:pt x="713" y="1147"/>
                  <a:pt x="694" y="1151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5" y="1157"/>
                  <a:pt x="486" y="1154"/>
                  <a:pt x="468" y="1151"/>
                </a:cubicBezTo>
                <a:cubicBezTo>
                  <a:pt x="449" y="1147"/>
                  <a:pt x="431" y="1142"/>
                  <a:pt x="413" y="1137"/>
                </a:cubicBezTo>
                <a:cubicBezTo>
                  <a:pt x="394" y="1131"/>
                  <a:pt x="376" y="1125"/>
                  <a:pt x="359" y="1118"/>
                </a:cubicBezTo>
                <a:cubicBezTo>
                  <a:pt x="341" y="1110"/>
                  <a:pt x="324" y="1102"/>
                  <a:pt x="307" y="1093"/>
                </a:cubicBezTo>
                <a:cubicBezTo>
                  <a:pt x="291" y="1084"/>
                  <a:pt x="274" y="1075"/>
                  <a:pt x="259" y="1064"/>
                </a:cubicBezTo>
                <a:cubicBezTo>
                  <a:pt x="243" y="1054"/>
                  <a:pt x="228" y="1042"/>
                  <a:pt x="213" y="1030"/>
                </a:cubicBezTo>
                <a:cubicBezTo>
                  <a:pt x="198" y="1018"/>
                  <a:pt x="184" y="1005"/>
                  <a:pt x="171" y="991"/>
                </a:cubicBezTo>
                <a:cubicBezTo>
                  <a:pt x="157" y="978"/>
                  <a:pt x="144" y="963"/>
                  <a:pt x="132" y="949"/>
                </a:cubicBezTo>
                <a:cubicBezTo>
                  <a:pt x="120" y="934"/>
                  <a:pt x="109" y="919"/>
                  <a:pt x="98" y="903"/>
                </a:cubicBezTo>
                <a:cubicBezTo>
                  <a:pt x="88" y="887"/>
                  <a:pt x="78" y="871"/>
                  <a:pt x="69" y="854"/>
                </a:cubicBezTo>
                <a:cubicBezTo>
                  <a:pt x="59" y="837"/>
                  <a:pt x="51" y="820"/>
                  <a:pt x="44" y="803"/>
                </a:cubicBezTo>
                <a:cubicBezTo>
                  <a:pt x="37" y="785"/>
                  <a:pt x="30" y="767"/>
                  <a:pt x="25" y="749"/>
                </a:cubicBezTo>
                <a:cubicBezTo>
                  <a:pt x="19" y="731"/>
                  <a:pt x="15" y="712"/>
                  <a:pt x="11" y="694"/>
                </a:cubicBezTo>
                <a:cubicBezTo>
                  <a:pt x="7" y="675"/>
                  <a:pt x="4" y="656"/>
                  <a:pt x="2" y="637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2" y="524"/>
                </a:cubicBezTo>
                <a:cubicBezTo>
                  <a:pt x="4" y="505"/>
                  <a:pt x="7" y="486"/>
                  <a:pt x="11" y="467"/>
                </a:cubicBezTo>
                <a:cubicBezTo>
                  <a:pt x="15" y="449"/>
                  <a:pt x="19" y="430"/>
                  <a:pt x="25" y="412"/>
                </a:cubicBezTo>
                <a:cubicBezTo>
                  <a:pt x="30" y="394"/>
                  <a:pt x="37" y="376"/>
                  <a:pt x="44" y="359"/>
                </a:cubicBezTo>
                <a:cubicBezTo>
                  <a:pt x="51" y="341"/>
                  <a:pt x="59" y="324"/>
                  <a:pt x="69" y="307"/>
                </a:cubicBezTo>
                <a:cubicBezTo>
                  <a:pt x="78" y="290"/>
                  <a:pt x="88" y="274"/>
                  <a:pt x="98" y="258"/>
                </a:cubicBezTo>
                <a:cubicBezTo>
                  <a:pt x="109" y="242"/>
                  <a:pt x="120" y="227"/>
                  <a:pt x="132" y="212"/>
                </a:cubicBezTo>
                <a:cubicBezTo>
                  <a:pt x="144" y="198"/>
                  <a:pt x="157" y="184"/>
                  <a:pt x="171" y="170"/>
                </a:cubicBezTo>
                <a:cubicBezTo>
                  <a:pt x="184" y="157"/>
                  <a:pt x="198" y="144"/>
                  <a:pt x="213" y="132"/>
                </a:cubicBezTo>
                <a:cubicBezTo>
                  <a:pt x="228" y="120"/>
                  <a:pt x="243" y="109"/>
                  <a:pt x="259" y="98"/>
                </a:cubicBezTo>
                <a:cubicBezTo>
                  <a:pt x="274" y="88"/>
                  <a:pt x="291" y="78"/>
                  <a:pt x="307" y="69"/>
                </a:cubicBezTo>
                <a:cubicBezTo>
                  <a:pt x="324" y="60"/>
                  <a:pt x="341" y="52"/>
                  <a:pt x="359" y="44"/>
                </a:cubicBezTo>
                <a:cubicBezTo>
                  <a:pt x="376" y="37"/>
                  <a:pt x="394" y="31"/>
                  <a:pt x="413" y="25"/>
                </a:cubicBezTo>
                <a:cubicBezTo>
                  <a:pt x="431" y="20"/>
                  <a:pt x="449" y="15"/>
                  <a:pt x="468" y="11"/>
                </a:cubicBezTo>
                <a:cubicBezTo>
                  <a:pt x="486" y="8"/>
                  <a:pt x="505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8" y="3"/>
                </a:cubicBezTo>
                <a:cubicBezTo>
                  <a:pt x="657" y="5"/>
                  <a:pt x="676" y="8"/>
                  <a:pt x="694" y="11"/>
                </a:cubicBezTo>
                <a:cubicBezTo>
                  <a:pt x="713" y="15"/>
                  <a:pt x="731" y="20"/>
                  <a:pt x="749" y="25"/>
                </a:cubicBezTo>
                <a:cubicBezTo>
                  <a:pt x="768" y="31"/>
                  <a:pt x="786" y="37"/>
                  <a:pt x="803" y="44"/>
                </a:cubicBezTo>
                <a:cubicBezTo>
                  <a:pt x="821" y="52"/>
                  <a:pt x="838" y="60"/>
                  <a:pt x="855" y="69"/>
                </a:cubicBezTo>
                <a:cubicBezTo>
                  <a:pt x="871" y="78"/>
                  <a:pt x="888" y="88"/>
                  <a:pt x="903" y="98"/>
                </a:cubicBezTo>
                <a:cubicBezTo>
                  <a:pt x="919" y="109"/>
                  <a:pt x="934" y="120"/>
                  <a:pt x="949" y="132"/>
                </a:cubicBezTo>
                <a:cubicBezTo>
                  <a:pt x="964" y="144"/>
                  <a:pt x="978" y="157"/>
                  <a:pt x="991" y="170"/>
                </a:cubicBezTo>
                <a:cubicBezTo>
                  <a:pt x="1005" y="184"/>
                  <a:pt x="1018" y="198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9"/>
                </a:cubicBezTo>
                <a:cubicBezTo>
                  <a:pt x="1124" y="376"/>
                  <a:pt x="1131" y="394"/>
                  <a:pt x="1136" y="412"/>
                </a:cubicBezTo>
                <a:cubicBezTo>
                  <a:pt x="1142" y="430"/>
                  <a:pt x="1146" y="449"/>
                  <a:pt x="1150" y="467"/>
                </a:cubicBezTo>
                <a:cubicBezTo>
                  <a:pt x="1154" y="486"/>
                  <a:pt x="1157" y="505"/>
                  <a:pt x="1159" y="524"/>
                </a:cubicBezTo>
                <a:cubicBezTo>
                  <a:pt x="1160" y="543"/>
                  <a:pt x="1161" y="562"/>
                  <a:pt x="1161" y="581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83" name="图片 182"/>
          <p:cNvPicPr/>
          <p:nvPr/>
        </p:nvPicPr>
        <p:blipFill>
          <a:blip r:embed="rId11"/>
          <a:stretch/>
        </p:blipFill>
        <p:spPr>
          <a:xfrm>
            <a:off x="5740920" y="16297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4" name="文本框 183"/>
          <p:cNvSpPr txBox="1"/>
          <p:nvPr/>
        </p:nvSpPr>
        <p:spPr>
          <a:xfrm>
            <a:off x="3276000" y="29206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根据历史数据优化匹配算法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5" name="图片 184"/>
          <p:cNvPicPr/>
          <p:nvPr/>
        </p:nvPicPr>
        <p:blipFill>
          <a:blip r:embed="rId6"/>
          <a:stretch/>
        </p:blipFill>
        <p:spPr>
          <a:xfrm>
            <a:off x="5615640" y="20725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6" name="文本框 185"/>
          <p:cNvSpPr txBox="1"/>
          <p:nvPr/>
        </p:nvSpPr>
        <p:spPr>
          <a:xfrm>
            <a:off x="6133680" y="16275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面试管理模块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5799600" y="205164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支持面试安排、自动提醒及面试过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8" name="图片 187"/>
          <p:cNvPicPr/>
          <p:nvPr/>
        </p:nvPicPr>
        <p:blipFill>
          <a:blip r:embed="rId7"/>
          <a:stretch/>
        </p:blipFill>
        <p:spPr>
          <a:xfrm>
            <a:off x="5615640" y="2473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9" name="文本框 188"/>
          <p:cNvSpPr txBox="1"/>
          <p:nvPr/>
        </p:nvSpPr>
        <p:spPr>
          <a:xfrm>
            <a:off x="5799600" y="221868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程记录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0" name="图片 189"/>
          <p:cNvPicPr/>
          <p:nvPr/>
        </p:nvPicPr>
        <p:blipFill>
          <a:blip r:embed="rId8"/>
          <a:stretch/>
        </p:blipFill>
        <p:spPr>
          <a:xfrm>
            <a:off x="5615640" y="2707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1" name="文本框 190"/>
          <p:cNvSpPr txBox="1"/>
          <p:nvPr/>
        </p:nvSpPr>
        <p:spPr>
          <a:xfrm>
            <a:off x="5799600" y="245268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消息提醒系统、标准化问题库集成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2" name="图片 191"/>
          <p:cNvPicPr/>
          <p:nvPr/>
        </p:nvPicPr>
        <p:blipFill>
          <a:blip r:embed="rId9"/>
          <a:stretch/>
        </p:blipFill>
        <p:spPr>
          <a:xfrm>
            <a:off x="5615640" y="2941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3" name="文本框 192"/>
          <p:cNvSpPr txBox="1"/>
          <p:nvPr/>
        </p:nvSpPr>
        <p:spPr>
          <a:xfrm>
            <a:off x="5799600" y="268668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减少人工错误，确保流程标准化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" name="任意多边形: 形状 193"/>
          <p:cNvSpPr/>
          <p:nvPr/>
        </p:nvSpPr>
        <p:spPr>
          <a:xfrm>
            <a:off x="7988760" y="1387080"/>
            <a:ext cx="2306880" cy="1989360"/>
          </a:xfrm>
          <a:custGeom>
            <a:avLst/>
            <a:gdLst/>
            <a:ahLst/>
            <a:cxnLst/>
            <a:rect l="0" t="0" r="r" b="b"/>
            <a:pathLst>
              <a:path w="6408" h="5526">
                <a:moveTo>
                  <a:pt x="0" y="5340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7" y="126"/>
                  <a:pt x="11" y="115"/>
                </a:cubicBezTo>
                <a:cubicBezTo>
                  <a:pt x="14" y="103"/>
                  <a:pt x="19" y="93"/>
                  <a:pt x="24" y="82"/>
                </a:cubicBezTo>
                <a:cubicBezTo>
                  <a:pt x="29" y="72"/>
                  <a:pt x="35" y="63"/>
                  <a:pt x="41" y="54"/>
                </a:cubicBezTo>
                <a:cubicBezTo>
                  <a:pt x="47" y="46"/>
                  <a:pt x="54" y="38"/>
                  <a:pt x="62" y="31"/>
                </a:cubicBezTo>
                <a:cubicBezTo>
                  <a:pt x="70" y="24"/>
                  <a:pt x="78" y="19"/>
                  <a:pt x="86" y="14"/>
                </a:cubicBezTo>
                <a:cubicBezTo>
                  <a:pt x="95" y="9"/>
                  <a:pt x="103" y="6"/>
                  <a:pt x="112" y="3"/>
                </a:cubicBezTo>
                <a:cubicBezTo>
                  <a:pt x="121" y="1"/>
                  <a:pt x="130" y="0"/>
                  <a:pt x="139" y="0"/>
                </a:cubicBezTo>
                <a:lnTo>
                  <a:pt x="6222" y="0"/>
                </a:lnTo>
                <a:cubicBezTo>
                  <a:pt x="6234" y="0"/>
                  <a:pt x="6247" y="1"/>
                  <a:pt x="6259" y="3"/>
                </a:cubicBezTo>
                <a:cubicBezTo>
                  <a:pt x="6270" y="6"/>
                  <a:pt x="6282" y="9"/>
                  <a:pt x="6293" y="14"/>
                </a:cubicBezTo>
                <a:cubicBezTo>
                  <a:pt x="6305" y="19"/>
                  <a:pt x="6315" y="24"/>
                  <a:pt x="6325" y="31"/>
                </a:cubicBezTo>
                <a:cubicBezTo>
                  <a:pt x="6336" y="38"/>
                  <a:pt x="6345" y="46"/>
                  <a:pt x="6354" y="54"/>
                </a:cubicBezTo>
                <a:cubicBezTo>
                  <a:pt x="6362" y="63"/>
                  <a:pt x="6370" y="72"/>
                  <a:pt x="6377" y="82"/>
                </a:cubicBezTo>
                <a:cubicBezTo>
                  <a:pt x="6383" y="93"/>
                  <a:pt x="6389" y="103"/>
                  <a:pt x="6394" y="115"/>
                </a:cubicBezTo>
                <a:cubicBezTo>
                  <a:pt x="6399" y="126"/>
                  <a:pt x="6402" y="137"/>
                  <a:pt x="6404" y="149"/>
                </a:cubicBezTo>
                <a:cubicBezTo>
                  <a:pt x="6407" y="161"/>
                  <a:pt x="6408" y="173"/>
                  <a:pt x="6408" y="186"/>
                </a:cubicBezTo>
                <a:lnTo>
                  <a:pt x="6408" y="5340"/>
                </a:lnTo>
                <a:cubicBezTo>
                  <a:pt x="6408" y="5352"/>
                  <a:pt x="6407" y="5364"/>
                  <a:pt x="6404" y="5376"/>
                </a:cubicBezTo>
                <a:cubicBezTo>
                  <a:pt x="6402" y="5388"/>
                  <a:pt x="6399" y="5400"/>
                  <a:pt x="6394" y="5411"/>
                </a:cubicBezTo>
                <a:cubicBezTo>
                  <a:pt x="6389" y="5422"/>
                  <a:pt x="6383" y="5433"/>
                  <a:pt x="6377" y="5443"/>
                </a:cubicBezTo>
                <a:cubicBezTo>
                  <a:pt x="6370" y="5453"/>
                  <a:pt x="6362" y="5463"/>
                  <a:pt x="6354" y="5471"/>
                </a:cubicBezTo>
                <a:cubicBezTo>
                  <a:pt x="6345" y="5480"/>
                  <a:pt x="6336" y="5488"/>
                  <a:pt x="6325" y="5494"/>
                </a:cubicBezTo>
                <a:cubicBezTo>
                  <a:pt x="6315" y="5501"/>
                  <a:pt x="6305" y="5507"/>
                  <a:pt x="6293" y="5511"/>
                </a:cubicBezTo>
                <a:cubicBezTo>
                  <a:pt x="6282" y="5516"/>
                  <a:pt x="6270" y="5520"/>
                  <a:pt x="6259" y="5522"/>
                </a:cubicBezTo>
                <a:cubicBezTo>
                  <a:pt x="6247" y="5524"/>
                  <a:pt x="6234" y="5526"/>
                  <a:pt x="6222" y="5526"/>
                </a:cubicBezTo>
                <a:lnTo>
                  <a:pt x="139" y="5526"/>
                </a:lnTo>
                <a:cubicBezTo>
                  <a:pt x="130" y="5526"/>
                  <a:pt x="121" y="5524"/>
                  <a:pt x="112" y="5522"/>
                </a:cubicBezTo>
                <a:cubicBezTo>
                  <a:pt x="103" y="5520"/>
                  <a:pt x="95" y="5516"/>
                  <a:pt x="86" y="5511"/>
                </a:cubicBezTo>
                <a:cubicBezTo>
                  <a:pt x="78" y="5507"/>
                  <a:pt x="70" y="5501"/>
                  <a:pt x="62" y="5494"/>
                </a:cubicBezTo>
                <a:cubicBezTo>
                  <a:pt x="54" y="5488"/>
                  <a:pt x="47" y="5480"/>
                  <a:pt x="41" y="5471"/>
                </a:cubicBezTo>
                <a:cubicBezTo>
                  <a:pt x="35" y="5463"/>
                  <a:pt x="29" y="5453"/>
                  <a:pt x="24" y="5443"/>
                </a:cubicBezTo>
                <a:cubicBezTo>
                  <a:pt x="19" y="5433"/>
                  <a:pt x="14" y="5422"/>
                  <a:pt x="11" y="5411"/>
                </a:cubicBezTo>
                <a:cubicBezTo>
                  <a:pt x="7" y="5400"/>
                  <a:pt x="5" y="5388"/>
                  <a:pt x="3" y="5376"/>
                </a:cubicBezTo>
                <a:cubicBezTo>
                  <a:pt x="1" y="5364"/>
                  <a:pt x="0" y="5352"/>
                  <a:pt x="0" y="534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5" name="任意多边形: 形状 194"/>
          <p:cNvSpPr/>
          <p:nvPr/>
        </p:nvSpPr>
        <p:spPr>
          <a:xfrm>
            <a:off x="7972200" y="1387080"/>
            <a:ext cx="66960" cy="1989360"/>
          </a:xfrm>
          <a:custGeom>
            <a:avLst/>
            <a:gdLst/>
            <a:ahLst/>
            <a:cxnLst/>
            <a:rect l="0" t="0" r="r" b="b"/>
            <a:pathLst>
              <a:path w="186" h="5526">
                <a:moveTo>
                  <a:pt x="0" y="0"/>
                </a:moveTo>
                <a:lnTo>
                  <a:pt x="186" y="0"/>
                </a:lnTo>
                <a:lnTo>
                  <a:pt x="186" y="5526"/>
                </a:lnTo>
                <a:lnTo>
                  <a:pt x="0" y="552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" name="任意多边形: 形状 195"/>
          <p:cNvSpPr/>
          <p:nvPr/>
        </p:nvSpPr>
        <p:spPr>
          <a:xfrm>
            <a:off x="8139240" y="152064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1"/>
                </a:moveTo>
                <a:cubicBezTo>
                  <a:pt x="1162" y="600"/>
                  <a:pt x="1161" y="619"/>
                  <a:pt x="1159" y="637"/>
                </a:cubicBezTo>
                <a:cubicBezTo>
                  <a:pt x="1157" y="656"/>
                  <a:pt x="1154" y="675"/>
                  <a:pt x="1151" y="694"/>
                </a:cubicBezTo>
                <a:cubicBezTo>
                  <a:pt x="1147" y="712"/>
                  <a:pt x="1142" y="731"/>
                  <a:pt x="1137" y="749"/>
                </a:cubicBezTo>
                <a:cubicBezTo>
                  <a:pt x="1131" y="767"/>
                  <a:pt x="1125" y="785"/>
                  <a:pt x="1117" y="803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4" y="887"/>
                  <a:pt x="1064" y="903"/>
                </a:cubicBezTo>
                <a:cubicBezTo>
                  <a:pt x="1053" y="919"/>
                  <a:pt x="1042" y="934"/>
                  <a:pt x="1030" y="949"/>
                </a:cubicBezTo>
                <a:cubicBezTo>
                  <a:pt x="1018" y="963"/>
                  <a:pt x="1005" y="978"/>
                  <a:pt x="992" y="991"/>
                </a:cubicBezTo>
                <a:cubicBezTo>
                  <a:pt x="978" y="1005"/>
                  <a:pt x="964" y="1018"/>
                  <a:pt x="949" y="1030"/>
                </a:cubicBezTo>
                <a:cubicBezTo>
                  <a:pt x="935" y="1042"/>
                  <a:pt x="920" y="1054"/>
                  <a:pt x="904" y="1064"/>
                </a:cubicBezTo>
                <a:cubicBezTo>
                  <a:pt x="888" y="1075"/>
                  <a:pt x="872" y="1084"/>
                  <a:pt x="855" y="1093"/>
                </a:cubicBezTo>
                <a:cubicBezTo>
                  <a:pt x="838" y="1102"/>
                  <a:pt x="821" y="1110"/>
                  <a:pt x="803" y="1118"/>
                </a:cubicBezTo>
                <a:cubicBezTo>
                  <a:pt x="786" y="1125"/>
                  <a:pt x="768" y="1131"/>
                  <a:pt x="750" y="1137"/>
                </a:cubicBezTo>
                <a:cubicBezTo>
                  <a:pt x="732" y="1142"/>
                  <a:pt x="713" y="1147"/>
                  <a:pt x="695" y="1151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6" y="1157"/>
                  <a:pt x="487" y="1154"/>
                  <a:pt x="468" y="1151"/>
                </a:cubicBezTo>
                <a:cubicBezTo>
                  <a:pt x="449" y="1147"/>
                  <a:pt x="431" y="1142"/>
                  <a:pt x="413" y="1137"/>
                </a:cubicBezTo>
                <a:cubicBezTo>
                  <a:pt x="395" y="1131"/>
                  <a:pt x="377" y="1125"/>
                  <a:pt x="359" y="1118"/>
                </a:cubicBezTo>
                <a:cubicBezTo>
                  <a:pt x="342" y="1110"/>
                  <a:pt x="325" y="1102"/>
                  <a:pt x="308" y="1093"/>
                </a:cubicBezTo>
                <a:cubicBezTo>
                  <a:pt x="291" y="1084"/>
                  <a:pt x="275" y="1075"/>
                  <a:pt x="259" y="1064"/>
                </a:cubicBezTo>
                <a:cubicBezTo>
                  <a:pt x="243" y="1054"/>
                  <a:pt x="228" y="1042"/>
                  <a:pt x="213" y="1030"/>
                </a:cubicBezTo>
                <a:cubicBezTo>
                  <a:pt x="198" y="1018"/>
                  <a:pt x="184" y="1005"/>
                  <a:pt x="171" y="991"/>
                </a:cubicBezTo>
                <a:cubicBezTo>
                  <a:pt x="158" y="978"/>
                  <a:pt x="145" y="963"/>
                  <a:pt x="133" y="949"/>
                </a:cubicBezTo>
                <a:cubicBezTo>
                  <a:pt x="121" y="934"/>
                  <a:pt x="109" y="919"/>
                  <a:pt x="99" y="903"/>
                </a:cubicBezTo>
                <a:cubicBezTo>
                  <a:pt x="88" y="887"/>
                  <a:pt x="78" y="871"/>
                  <a:pt x="70" y="854"/>
                </a:cubicBezTo>
                <a:cubicBezTo>
                  <a:pt x="61" y="837"/>
                  <a:pt x="52" y="820"/>
                  <a:pt x="45" y="803"/>
                </a:cubicBezTo>
                <a:cubicBezTo>
                  <a:pt x="38" y="785"/>
                  <a:pt x="32" y="767"/>
                  <a:pt x="26" y="749"/>
                </a:cubicBezTo>
                <a:cubicBezTo>
                  <a:pt x="20" y="731"/>
                  <a:pt x="16" y="712"/>
                  <a:pt x="12" y="694"/>
                </a:cubicBezTo>
                <a:cubicBezTo>
                  <a:pt x="7" y="675"/>
                  <a:pt x="5" y="656"/>
                  <a:pt x="3" y="637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3" y="524"/>
                </a:cubicBezTo>
                <a:cubicBezTo>
                  <a:pt x="5" y="505"/>
                  <a:pt x="7" y="486"/>
                  <a:pt x="12" y="467"/>
                </a:cubicBezTo>
                <a:cubicBezTo>
                  <a:pt x="16" y="449"/>
                  <a:pt x="20" y="430"/>
                  <a:pt x="26" y="412"/>
                </a:cubicBezTo>
                <a:cubicBezTo>
                  <a:pt x="32" y="394"/>
                  <a:pt x="38" y="376"/>
                  <a:pt x="45" y="359"/>
                </a:cubicBezTo>
                <a:cubicBezTo>
                  <a:pt x="52" y="341"/>
                  <a:pt x="61" y="324"/>
                  <a:pt x="70" y="307"/>
                </a:cubicBezTo>
                <a:cubicBezTo>
                  <a:pt x="78" y="290"/>
                  <a:pt x="88" y="274"/>
                  <a:pt x="99" y="258"/>
                </a:cubicBezTo>
                <a:cubicBezTo>
                  <a:pt x="109" y="242"/>
                  <a:pt x="121" y="227"/>
                  <a:pt x="133" y="212"/>
                </a:cubicBezTo>
                <a:cubicBezTo>
                  <a:pt x="145" y="198"/>
                  <a:pt x="158" y="184"/>
                  <a:pt x="171" y="170"/>
                </a:cubicBezTo>
                <a:cubicBezTo>
                  <a:pt x="184" y="157"/>
                  <a:pt x="198" y="144"/>
                  <a:pt x="213" y="132"/>
                </a:cubicBezTo>
                <a:cubicBezTo>
                  <a:pt x="228" y="120"/>
                  <a:pt x="243" y="109"/>
                  <a:pt x="259" y="98"/>
                </a:cubicBezTo>
                <a:cubicBezTo>
                  <a:pt x="275" y="88"/>
                  <a:pt x="291" y="78"/>
                  <a:pt x="308" y="69"/>
                </a:cubicBezTo>
                <a:cubicBezTo>
                  <a:pt x="325" y="60"/>
                  <a:pt x="342" y="52"/>
                  <a:pt x="359" y="44"/>
                </a:cubicBezTo>
                <a:cubicBezTo>
                  <a:pt x="377" y="37"/>
                  <a:pt x="395" y="31"/>
                  <a:pt x="413" y="25"/>
                </a:cubicBezTo>
                <a:cubicBezTo>
                  <a:pt x="431" y="20"/>
                  <a:pt x="449" y="15"/>
                  <a:pt x="468" y="11"/>
                </a:cubicBezTo>
                <a:cubicBezTo>
                  <a:pt x="487" y="8"/>
                  <a:pt x="506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8" y="3"/>
                </a:cubicBezTo>
                <a:cubicBezTo>
                  <a:pt x="657" y="5"/>
                  <a:pt x="676" y="8"/>
                  <a:pt x="695" y="11"/>
                </a:cubicBezTo>
                <a:cubicBezTo>
                  <a:pt x="713" y="15"/>
                  <a:pt x="732" y="20"/>
                  <a:pt x="750" y="25"/>
                </a:cubicBezTo>
                <a:cubicBezTo>
                  <a:pt x="768" y="31"/>
                  <a:pt x="786" y="37"/>
                  <a:pt x="803" y="44"/>
                </a:cubicBezTo>
                <a:cubicBezTo>
                  <a:pt x="821" y="52"/>
                  <a:pt x="838" y="60"/>
                  <a:pt x="855" y="69"/>
                </a:cubicBezTo>
                <a:cubicBezTo>
                  <a:pt x="872" y="78"/>
                  <a:pt x="888" y="88"/>
                  <a:pt x="904" y="98"/>
                </a:cubicBezTo>
                <a:cubicBezTo>
                  <a:pt x="920" y="109"/>
                  <a:pt x="935" y="120"/>
                  <a:pt x="949" y="132"/>
                </a:cubicBezTo>
                <a:cubicBezTo>
                  <a:pt x="964" y="144"/>
                  <a:pt x="978" y="157"/>
                  <a:pt x="992" y="170"/>
                </a:cubicBezTo>
                <a:cubicBezTo>
                  <a:pt x="1005" y="184"/>
                  <a:pt x="1018" y="198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9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2" y="430"/>
                  <a:pt x="1147" y="449"/>
                  <a:pt x="1151" y="467"/>
                </a:cubicBezTo>
                <a:cubicBezTo>
                  <a:pt x="1154" y="486"/>
                  <a:pt x="1157" y="505"/>
                  <a:pt x="1159" y="524"/>
                </a:cubicBezTo>
                <a:cubicBezTo>
                  <a:pt x="1161" y="543"/>
                  <a:pt x="1162" y="562"/>
                  <a:pt x="1162" y="581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97" name="图片 196"/>
          <p:cNvPicPr/>
          <p:nvPr/>
        </p:nvPicPr>
        <p:blipFill>
          <a:blip r:embed="rId12"/>
          <a:stretch/>
        </p:blipFill>
        <p:spPr>
          <a:xfrm>
            <a:off x="8247960" y="16297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8" name="文本框 197"/>
          <p:cNvSpPr txBox="1"/>
          <p:nvPr/>
        </p:nvSpPr>
        <p:spPr>
          <a:xfrm>
            <a:off x="5799600" y="292068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自动生成问题组合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9" name="图片 198"/>
          <p:cNvPicPr/>
          <p:nvPr/>
        </p:nvPicPr>
        <p:blipFill>
          <a:blip r:embed="rId6"/>
          <a:stretch/>
        </p:blipFill>
        <p:spPr>
          <a:xfrm>
            <a:off x="8139600" y="20725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0" name="文本框 199"/>
          <p:cNvSpPr txBox="1"/>
          <p:nvPr/>
        </p:nvSpPr>
        <p:spPr>
          <a:xfrm>
            <a:off x="8657640" y="16275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评估与报告模块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8323200" y="205164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汇总多轮面试表现，生成标准化评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2" name="图片 201"/>
          <p:cNvPicPr/>
          <p:nvPr/>
        </p:nvPicPr>
        <p:blipFill>
          <a:blip r:embed="rId7"/>
          <a:stretch/>
        </p:blipFill>
        <p:spPr>
          <a:xfrm>
            <a:off x="8139600" y="2473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3" name="文本框 202"/>
          <p:cNvSpPr txBox="1"/>
          <p:nvPr/>
        </p:nvSpPr>
        <p:spPr>
          <a:xfrm>
            <a:off x="8323200" y="221868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价报告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4" name="图片 203"/>
          <p:cNvPicPr/>
          <p:nvPr/>
        </p:nvPicPr>
        <p:blipFill>
          <a:blip r:embed="rId8"/>
          <a:stretch/>
        </p:blipFill>
        <p:spPr>
          <a:xfrm>
            <a:off x="8139600" y="2707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5" name="文本框 204"/>
          <p:cNvSpPr txBox="1"/>
          <p:nvPr/>
        </p:nvSpPr>
        <p:spPr>
          <a:xfrm>
            <a:off x="8323200" y="245268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机器学习模型、综合评分与分析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8323200" y="268668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提供候选人精准评分，提升决策科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7" name="图片 206"/>
          <p:cNvPicPr/>
          <p:nvPr/>
        </p:nvPicPr>
        <p:blipFill>
          <a:blip r:embed="rId9"/>
          <a:stretch/>
        </p:blipFill>
        <p:spPr>
          <a:xfrm>
            <a:off x="8139600" y="31086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8" name="文本框 207"/>
          <p:cNvSpPr txBox="1"/>
          <p:nvPr/>
        </p:nvSpPr>
        <p:spPr>
          <a:xfrm>
            <a:off x="8323200" y="28540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学性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8323200" y="30880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基于面试数据持续优化模型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534960" y="37249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模块挑战与应对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534960" y="40240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简历筛选挑战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534960" y="419112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处理非结构化数据并转换为结构化信息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1600" y="40240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职位匹配挑战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1600" y="419112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匹配算法需处理多样化职位要求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5448600" y="40240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面试管理挑战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5448600" y="419112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需支持多任务并发和高效提醒系统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7905600" y="40240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评估报告挑战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8" name="图片 217"/>
          <p:cNvPicPr/>
          <p:nvPr/>
        </p:nvPicPr>
        <p:blipFill>
          <a:blip r:embed="rId13"/>
          <a:stretch/>
        </p:blipFill>
        <p:spPr>
          <a:xfrm>
            <a:off x="10161720" y="5724360"/>
            <a:ext cx="334080" cy="15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9" name="文本框 218"/>
          <p:cNvSpPr txBox="1"/>
          <p:nvPr/>
        </p:nvSpPr>
        <p:spPr>
          <a:xfrm>
            <a:off x="7905600" y="419112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确保数据安全，满足合规性要求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/>
          <p:cNvPicPr/>
          <p:nvPr/>
        </p:nvPicPr>
        <p:blipFill>
          <a:blip r:embed="rId2"/>
          <a:stretch/>
        </p:blipFill>
        <p:spPr>
          <a:xfrm>
            <a:off x="0" y="0"/>
            <a:ext cx="10696320" cy="6267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1" name="任意多边形: 形状 220"/>
          <p:cNvSpPr/>
          <p:nvPr/>
        </p:nvSpPr>
        <p:spPr>
          <a:xfrm>
            <a:off x="534600" y="735120"/>
            <a:ext cx="802800" cy="17280"/>
          </a:xfrm>
          <a:custGeom>
            <a:avLst/>
            <a:gdLst/>
            <a:ahLst/>
            <a:cxnLst/>
            <a:rect l="0" t="0" r="r" b="b"/>
            <a:pathLst>
              <a:path w="2230" h="48">
                <a:moveTo>
                  <a:pt x="0" y="0"/>
                </a:moveTo>
                <a:lnTo>
                  <a:pt x="2230" y="0"/>
                </a:lnTo>
                <a:lnTo>
                  <a:pt x="2230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任意多边形: 形状 221"/>
          <p:cNvSpPr/>
          <p:nvPr/>
        </p:nvSpPr>
        <p:spPr>
          <a:xfrm>
            <a:off x="534600" y="885600"/>
            <a:ext cx="4713480" cy="1905840"/>
          </a:xfrm>
          <a:custGeom>
            <a:avLst/>
            <a:gdLst/>
            <a:ahLst/>
            <a:cxnLst/>
            <a:rect l="0" t="0" r="r" b="b"/>
            <a:pathLst>
              <a:path w="13093" h="5294">
                <a:moveTo>
                  <a:pt x="0" y="5108"/>
                </a:moveTo>
                <a:lnTo>
                  <a:pt x="0" y="187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4"/>
                </a:cubicBezTo>
                <a:cubicBezTo>
                  <a:pt x="12956" y="6"/>
                  <a:pt x="12967" y="10"/>
                  <a:pt x="12979" y="14"/>
                </a:cubicBezTo>
                <a:cubicBezTo>
                  <a:pt x="12990" y="19"/>
                  <a:pt x="13001" y="25"/>
                  <a:pt x="13011" y="31"/>
                </a:cubicBezTo>
                <a:cubicBezTo>
                  <a:pt x="13021" y="38"/>
                  <a:pt x="13030" y="46"/>
                  <a:pt x="13039" y="54"/>
                </a:cubicBezTo>
                <a:cubicBezTo>
                  <a:pt x="13048" y="63"/>
                  <a:pt x="13055" y="72"/>
                  <a:pt x="13062" y="83"/>
                </a:cubicBezTo>
                <a:cubicBezTo>
                  <a:pt x="13069" y="93"/>
                  <a:pt x="13074" y="103"/>
                  <a:pt x="13079" y="115"/>
                </a:cubicBezTo>
                <a:cubicBezTo>
                  <a:pt x="13084" y="126"/>
                  <a:pt x="13087" y="138"/>
                  <a:pt x="13090" y="150"/>
                </a:cubicBezTo>
                <a:cubicBezTo>
                  <a:pt x="13092" y="162"/>
                  <a:pt x="13093" y="174"/>
                  <a:pt x="13093" y="187"/>
                </a:cubicBezTo>
                <a:lnTo>
                  <a:pt x="13093" y="5108"/>
                </a:lnTo>
                <a:cubicBezTo>
                  <a:pt x="13093" y="5120"/>
                  <a:pt x="13092" y="5132"/>
                  <a:pt x="13090" y="5144"/>
                </a:cubicBezTo>
                <a:cubicBezTo>
                  <a:pt x="13087" y="5156"/>
                  <a:pt x="13084" y="5168"/>
                  <a:pt x="13079" y="5179"/>
                </a:cubicBezTo>
                <a:cubicBezTo>
                  <a:pt x="13074" y="5190"/>
                  <a:pt x="13069" y="5201"/>
                  <a:pt x="13062" y="5211"/>
                </a:cubicBezTo>
                <a:cubicBezTo>
                  <a:pt x="13055" y="5221"/>
                  <a:pt x="13048" y="5231"/>
                  <a:pt x="13039" y="5239"/>
                </a:cubicBezTo>
                <a:cubicBezTo>
                  <a:pt x="13030" y="5248"/>
                  <a:pt x="13021" y="5256"/>
                  <a:pt x="13011" y="5262"/>
                </a:cubicBezTo>
                <a:cubicBezTo>
                  <a:pt x="13001" y="5269"/>
                  <a:pt x="12990" y="5275"/>
                  <a:pt x="12979" y="5280"/>
                </a:cubicBezTo>
                <a:cubicBezTo>
                  <a:pt x="12967" y="5284"/>
                  <a:pt x="12956" y="5288"/>
                  <a:pt x="12944" y="5290"/>
                </a:cubicBezTo>
                <a:cubicBezTo>
                  <a:pt x="12932" y="5292"/>
                  <a:pt x="12920" y="5294"/>
                  <a:pt x="12908" y="5294"/>
                </a:cubicBezTo>
                <a:lnTo>
                  <a:pt x="186" y="5294"/>
                </a:lnTo>
                <a:cubicBezTo>
                  <a:pt x="174" y="5294"/>
                  <a:pt x="162" y="5292"/>
                  <a:pt x="150" y="5290"/>
                </a:cubicBezTo>
                <a:cubicBezTo>
                  <a:pt x="138" y="5288"/>
                  <a:pt x="126" y="5284"/>
                  <a:pt x="115" y="5280"/>
                </a:cubicBezTo>
                <a:cubicBezTo>
                  <a:pt x="104" y="5275"/>
                  <a:pt x="93" y="5269"/>
                  <a:pt x="83" y="5262"/>
                </a:cubicBezTo>
                <a:cubicBezTo>
                  <a:pt x="73" y="5256"/>
                  <a:pt x="63" y="5248"/>
                  <a:pt x="55" y="5239"/>
                </a:cubicBezTo>
                <a:cubicBezTo>
                  <a:pt x="46" y="5231"/>
                  <a:pt x="38" y="5221"/>
                  <a:pt x="31" y="5211"/>
                </a:cubicBezTo>
                <a:cubicBezTo>
                  <a:pt x="25" y="5201"/>
                  <a:pt x="19" y="5190"/>
                  <a:pt x="14" y="5179"/>
                </a:cubicBezTo>
                <a:cubicBezTo>
                  <a:pt x="10" y="5168"/>
                  <a:pt x="6" y="5156"/>
                  <a:pt x="4" y="5144"/>
                </a:cubicBezTo>
                <a:cubicBezTo>
                  <a:pt x="1" y="5132"/>
                  <a:pt x="0" y="5120"/>
                  <a:pt x="0" y="510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任意多边形: 形状 222"/>
          <p:cNvSpPr/>
          <p:nvPr/>
        </p:nvSpPr>
        <p:spPr>
          <a:xfrm>
            <a:off x="668520" y="1654560"/>
            <a:ext cx="33480" cy="1002960"/>
          </a:xfrm>
          <a:custGeom>
            <a:avLst/>
            <a:gdLst/>
            <a:ahLst/>
            <a:cxnLst/>
            <a:rect l="0" t="0" r="r" b="b"/>
            <a:pathLst>
              <a:path w="93" h="2786">
                <a:moveTo>
                  <a:pt x="77" y="27"/>
                </a:moveTo>
                <a:cubicBezTo>
                  <a:pt x="72" y="45"/>
                  <a:pt x="70" y="67"/>
                  <a:pt x="70" y="93"/>
                </a:cubicBezTo>
                <a:lnTo>
                  <a:pt x="70" y="2693"/>
                </a:lnTo>
                <a:cubicBezTo>
                  <a:pt x="70" y="2719"/>
                  <a:pt x="72" y="2741"/>
                  <a:pt x="77" y="2759"/>
                </a:cubicBezTo>
                <a:cubicBezTo>
                  <a:pt x="82" y="2777"/>
                  <a:pt x="87" y="2786"/>
                  <a:pt x="93" y="2786"/>
                </a:cubicBezTo>
                <a:cubicBezTo>
                  <a:pt x="68" y="2786"/>
                  <a:pt x="46" y="2777"/>
                  <a:pt x="27" y="2759"/>
                </a:cubicBezTo>
                <a:cubicBezTo>
                  <a:pt x="9" y="2741"/>
                  <a:pt x="0" y="2719"/>
                  <a:pt x="0" y="2693"/>
                </a:cubicBezTo>
                <a:lnTo>
                  <a:pt x="0" y="93"/>
                </a:lnTo>
                <a:cubicBezTo>
                  <a:pt x="0" y="67"/>
                  <a:pt x="9" y="45"/>
                  <a:pt x="27" y="27"/>
                </a:cubicBezTo>
                <a:cubicBezTo>
                  <a:pt x="46" y="9"/>
                  <a:pt x="68" y="0"/>
                  <a:pt x="93" y="0"/>
                </a:cubicBezTo>
                <a:cubicBezTo>
                  <a:pt x="87" y="0"/>
                  <a:pt x="82" y="9"/>
                  <a:pt x="77" y="27"/>
                </a:cubicBez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任意多边形: 形状 223"/>
          <p:cNvSpPr/>
          <p:nvPr/>
        </p:nvSpPr>
        <p:spPr>
          <a:xfrm>
            <a:off x="693360" y="1654560"/>
            <a:ext cx="4421160" cy="1002960"/>
          </a:xfrm>
          <a:custGeom>
            <a:avLst/>
            <a:gdLst/>
            <a:ahLst/>
            <a:cxnLst/>
            <a:rect l="0" t="0" r="r" b="b"/>
            <a:pathLst>
              <a:path w="12281" h="2786">
                <a:moveTo>
                  <a:pt x="0" y="2693"/>
                </a:moveTo>
                <a:lnTo>
                  <a:pt x="0" y="93"/>
                </a:lnTo>
                <a:cubicBezTo>
                  <a:pt x="0" y="67"/>
                  <a:pt x="2" y="45"/>
                  <a:pt x="7" y="27"/>
                </a:cubicBezTo>
                <a:cubicBezTo>
                  <a:pt x="12" y="9"/>
                  <a:pt x="17" y="0"/>
                  <a:pt x="23" y="0"/>
                </a:cubicBezTo>
                <a:lnTo>
                  <a:pt x="12188" y="0"/>
                </a:lnTo>
                <a:cubicBezTo>
                  <a:pt x="12214" y="0"/>
                  <a:pt x="12236" y="9"/>
                  <a:pt x="12254" y="27"/>
                </a:cubicBezTo>
                <a:cubicBezTo>
                  <a:pt x="12272" y="45"/>
                  <a:pt x="12281" y="67"/>
                  <a:pt x="12281" y="93"/>
                </a:cubicBezTo>
                <a:lnTo>
                  <a:pt x="12281" y="2693"/>
                </a:lnTo>
                <a:cubicBezTo>
                  <a:pt x="12281" y="2719"/>
                  <a:pt x="12272" y="2741"/>
                  <a:pt x="12254" y="2759"/>
                </a:cubicBezTo>
                <a:cubicBezTo>
                  <a:pt x="12236" y="2777"/>
                  <a:pt x="12214" y="2786"/>
                  <a:pt x="12188" y="2786"/>
                </a:cubicBezTo>
                <a:lnTo>
                  <a:pt x="23" y="2786"/>
                </a:lnTo>
                <a:cubicBezTo>
                  <a:pt x="17" y="2786"/>
                  <a:pt x="12" y="2777"/>
                  <a:pt x="7" y="2759"/>
                </a:cubicBezTo>
                <a:cubicBezTo>
                  <a:pt x="2" y="2741"/>
                  <a:pt x="0" y="2719"/>
                  <a:pt x="0" y="269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" name="任意多边形: 形状 224"/>
          <p:cNvSpPr/>
          <p:nvPr/>
        </p:nvSpPr>
        <p:spPr>
          <a:xfrm>
            <a:off x="534600" y="2991600"/>
            <a:ext cx="4713480" cy="1905480"/>
          </a:xfrm>
          <a:custGeom>
            <a:avLst/>
            <a:gdLst/>
            <a:ahLst/>
            <a:cxnLst/>
            <a:rect l="0" t="0" r="r" b="b"/>
            <a:pathLst>
              <a:path w="13093" h="5293">
                <a:moveTo>
                  <a:pt x="0" y="5108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3"/>
                </a:cubicBezTo>
                <a:cubicBezTo>
                  <a:pt x="12956" y="6"/>
                  <a:pt x="12967" y="9"/>
                  <a:pt x="12979" y="14"/>
                </a:cubicBezTo>
                <a:cubicBezTo>
                  <a:pt x="12990" y="19"/>
                  <a:pt x="13001" y="24"/>
                  <a:pt x="13011" y="31"/>
                </a:cubicBezTo>
                <a:cubicBezTo>
                  <a:pt x="13021" y="38"/>
                  <a:pt x="13030" y="46"/>
                  <a:pt x="13039" y="54"/>
                </a:cubicBezTo>
                <a:cubicBezTo>
                  <a:pt x="13048" y="63"/>
                  <a:pt x="13055" y="72"/>
                  <a:pt x="13062" y="82"/>
                </a:cubicBezTo>
                <a:cubicBezTo>
                  <a:pt x="13069" y="92"/>
                  <a:pt x="13074" y="103"/>
                  <a:pt x="13079" y="114"/>
                </a:cubicBezTo>
                <a:cubicBezTo>
                  <a:pt x="13084" y="126"/>
                  <a:pt x="13087" y="137"/>
                  <a:pt x="13090" y="149"/>
                </a:cubicBezTo>
                <a:cubicBezTo>
                  <a:pt x="13092" y="161"/>
                  <a:pt x="13093" y="173"/>
                  <a:pt x="13093" y="185"/>
                </a:cubicBezTo>
                <a:lnTo>
                  <a:pt x="13093" y="5108"/>
                </a:lnTo>
                <a:cubicBezTo>
                  <a:pt x="13093" y="5120"/>
                  <a:pt x="13092" y="5132"/>
                  <a:pt x="13090" y="5144"/>
                </a:cubicBezTo>
                <a:cubicBezTo>
                  <a:pt x="13087" y="5156"/>
                  <a:pt x="13084" y="5167"/>
                  <a:pt x="13079" y="5179"/>
                </a:cubicBezTo>
                <a:cubicBezTo>
                  <a:pt x="13074" y="5190"/>
                  <a:pt x="13069" y="5201"/>
                  <a:pt x="13062" y="5211"/>
                </a:cubicBezTo>
                <a:cubicBezTo>
                  <a:pt x="13055" y="5221"/>
                  <a:pt x="13048" y="5230"/>
                  <a:pt x="13039" y="5239"/>
                </a:cubicBezTo>
                <a:cubicBezTo>
                  <a:pt x="13030" y="5248"/>
                  <a:pt x="13021" y="5255"/>
                  <a:pt x="13011" y="5262"/>
                </a:cubicBezTo>
                <a:cubicBezTo>
                  <a:pt x="13001" y="5269"/>
                  <a:pt x="12990" y="5275"/>
                  <a:pt x="12979" y="5279"/>
                </a:cubicBezTo>
                <a:cubicBezTo>
                  <a:pt x="12967" y="5284"/>
                  <a:pt x="12956" y="5287"/>
                  <a:pt x="12944" y="5290"/>
                </a:cubicBezTo>
                <a:cubicBezTo>
                  <a:pt x="12932" y="5292"/>
                  <a:pt x="12920" y="5293"/>
                  <a:pt x="12908" y="5293"/>
                </a:cubicBezTo>
                <a:lnTo>
                  <a:pt x="186" y="5293"/>
                </a:lnTo>
                <a:cubicBezTo>
                  <a:pt x="174" y="5293"/>
                  <a:pt x="162" y="5292"/>
                  <a:pt x="150" y="5290"/>
                </a:cubicBezTo>
                <a:cubicBezTo>
                  <a:pt x="138" y="5287"/>
                  <a:pt x="126" y="5284"/>
                  <a:pt x="115" y="5279"/>
                </a:cubicBezTo>
                <a:cubicBezTo>
                  <a:pt x="104" y="5275"/>
                  <a:pt x="93" y="5269"/>
                  <a:pt x="83" y="5262"/>
                </a:cubicBezTo>
                <a:cubicBezTo>
                  <a:pt x="73" y="5255"/>
                  <a:pt x="63" y="5248"/>
                  <a:pt x="55" y="5239"/>
                </a:cubicBezTo>
                <a:cubicBezTo>
                  <a:pt x="46" y="5230"/>
                  <a:pt x="38" y="5221"/>
                  <a:pt x="31" y="5211"/>
                </a:cubicBezTo>
                <a:cubicBezTo>
                  <a:pt x="25" y="5201"/>
                  <a:pt x="19" y="5190"/>
                  <a:pt x="14" y="5179"/>
                </a:cubicBezTo>
                <a:cubicBezTo>
                  <a:pt x="10" y="5167"/>
                  <a:pt x="6" y="5156"/>
                  <a:pt x="4" y="5144"/>
                </a:cubicBezTo>
                <a:cubicBezTo>
                  <a:pt x="1" y="5132"/>
                  <a:pt x="0" y="5120"/>
                  <a:pt x="0" y="510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6" name="任意多边形: 形状 225"/>
          <p:cNvSpPr/>
          <p:nvPr/>
        </p:nvSpPr>
        <p:spPr>
          <a:xfrm>
            <a:off x="668520" y="3760200"/>
            <a:ext cx="33480" cy="1003320"/>
          </a:xfrm>
          <a:custGeom>
            <a:avLst/>
            <a:gdLst/>
            <a:ahLst/>
            <a:cxnLst/>
            <a:rect l="0" t="0" r="r" b="b"/>
            <a:pathLst>
              <a:path w="93" h="2787">
                <a:moveTo>
                  <a:pt x="77" y="28"/>
                </a:moveTo>
                <a:cubicBezTo>
                  <a:pt x="72" y="46"/>
                  <a:pt x="70" y="68"/>
                  <a:pt x="70" y="93"/>
                </a:cubicBezTo>
                <a:lnTo>
                  <a:pt x="70" y="2694"/>
                </a:lnTo>
                <a:cubicBezTo>
                  <a:pt x="70" y="2720"/>
                  <a:pt x="72" y="2742"/>
                  <a:pt x="77" y="2760"/>
                </a:cubicBezTo>
                <a:cubicBezTo>
                  <a:pt x="82" y="2778"/>
                  <a:pt x="87" y="2787"/>
                  <a:pt x="93" y="2787"/>
                </a:cubicBezTo>
                <a:cubicBezTo>
                  <a:pt x="68" y="2787"/>
                  <a:pt x="46" y="2778"/>
                  <a:pt x="27" y="2760"/>
                </a:cubicBezTo>
                <a:cubicBezTo>
                  <a:pt x="9" y="2742"/>
                  <a:pt x="0" y="2720"/>
                  <a:pt x="0" y="2694"/>
                </a:cubicBezTo>
                <a:lnTo>
                  <a:pt x="0" y="93"/>
                </a:lnTo>
                <a:cubicBezTo>
                  <a:pt x="0" y="68"/>
                  <a:pt x="9" y="46"/>
                  <a:pt x="27" y="28"/>
                </a:cubicBezTo>
                <a:cubicBezTo>
                  <a:pt x="46" y="9"/>
                  <a:pt x="68" y="0"/>
                  <a:pt x="93" y="0"/>
                </a:cubicBezTo>
                <a:cubicBezTo>
                  <a:pt x="87" y="0"/>
                  <a:pt x="82" y="9"/>
                  <a:pt x="77" y="28"/>
                </a:cubicBez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7" name="任意多边形: 形状 226"/>
          <p:cNvSpPr/>
          <p:nvPr/>
        </p:nvSpPr>
        <p:spPr>
          <a:xfrm>
            <a:off x="693360" y="3760200"/>
            <a:ext cx="4421160" cy="1003320"/>
          </a:xfrm>
          <a:custGeom>
            <a:avLst/>
            <a:gdLst/>
            <a:ahLst/>
            <a:cxnLst/>
            <a:rect l="0" t="0" r="r" b="b"/>
            <a:pathLst>
              <a:path w="12281" h="2787">
                <a:moveTo>
                  <a:pt x="0" y="2694"/>
                </a:moveTo>
                <a:lnTo>
                  <a:pt x="0" y="93"/>
                </a:lnTo>
                <a:cubicBezTo>
                  <a:pt x="0" y="68"/>
                  <a:pt x="2" y="46"/>
                  <a:pt x="7" y="28"/>
                </a:cubicBezTo>
                <a:cubicBezTo>
                  <a:pt x="12" y="9"/>
                  <a:pt x="17" y="0"/>
                  <a:pt x="23" y="0"/>
                </a:cubicBezTo>
                <a:lnTo>
                  <a:pt x="12188" y="0"/>
                </a:lnTo>
                <a:cubicBezTo>
                  <a:pt x="12214" y="0"/>
                  <a:pt x="12236" y="9"/>
                  <a:pt x="12254" y="28"/>
                </a:cubicBezTo>
                <a:cubicBezTo>
                  <a:pt x="12272" y="46"/>
                  <a:pt x="12281" y="68"/>
                  <a:pt x="12281" y="93"/>
                </a:cubicBezTo>
                <a:lnTo>
                  <a:pt x="12281" y="2694"/>
                </a:lnTo>
                <a:cubicBezTo>
                  <a:pt x="12281" y="2720"/>
                  <a:pt x="12272" y="2742"/>
                  <a:pt x="12254" y="2760"/>
                </a:cubicBezTo>
                <a:cubicBezTo>
                  <a:pt x="12236" y="2778"/>
                  <a:pt x="12214" y="2787"/>
                  <a:pt x="12188" y="2787"/>
                </a:cubicBezTo>
                <a:lnTo>
                  <a:pt x="23" y="2787"/>
                </a:lnTo>
                <a:cubicBezTo>
                  <a:pt x="17" y="2787"/>
                  <a:pt x="12" y="2778"/>
                  <a:pt x="7" y="2760"/>
                </a:cubicBezTo>
                <a:cubicBezTo>
                  <a:pt x="2" y="2742"/>
                  <a:pt x="0" y="2720"/>
                  <a:pt x="0" y="269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28" name="图片 227"/>
          <p:cNvPicPr/>
          <p:nvPr/>
        </p:nvPicPr>
        <p:blipFill>
          <a:blip r:embed="rId3"/>
          <a:stretch/>
        </p:blipFill>
        <p:spPr>
          <a:xfrm>
            <a:off x="668520" y="103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9" name="文本框 228"/>
          <p:cNvSpPr txBox="1"/>
          <p:nvPr/>
        </p:nvSpPr>
        <p:spPr>
          <a:xfrm>
            <a:off x="534960" y="24516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任务调度与系统优化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969480" y="1040040"/>
            <a:ext cx="600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Celery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1567440" y="103392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1734480" y="1040040"/>
            <a:ext cx="520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Redis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2252880" y="1033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异步任务队列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668520" y="136692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通过异步任务队列实现任务的分发、调度和重试，避免阻塞，提高执行速度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793800" y="177444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from celery import Celery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793800" y="212544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app = Celery('recruitment_tasks',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7" name="图片 236"/>
          <p:cNvPicPr/>
          <p:nvPr/>
        </p:nvPicPr>
        <p:blipFill>
          <a:blip r:embed="rId4"/>
          <a:stretch/>
        </p:blipFill>
        <p:spPr>
          <a:xfrm>
            <a:off x="668520" y="3142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8" name="文本框 237"/>
          <p:cNvSpPr txBox="1"/>
          <p:nvPr/>
        </p:nvSpPr>
        <p:spPr>
          <a:xfrm>
            <a:off x="793800" y="2300760"/>
            <a:ext cx="3310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       broker='redis://localhost:6379/0')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969480" y="3139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任务重试机制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668520" y="347292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确保在任务失败时自动重试，提高系统稳定性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793800" y="3880440"/>
            <a:ext cx="2465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@app.task(bind=True, max_retries=3)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793800" y="4055760"/>
            <a:ext cx="2535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def parse_resume(self, resume_data):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3" name="文本框 242"/>
          <p:cNvSpPr txBox="1"/>
          <p:nvPr/>
        </p:nvSpPr>
        <p:spPr>
          <a:xfrm>
            <a:off x="793800" y="423144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try: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793800" y="4406760"/>
            <a:ext cx="3310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  print(f"Parsing resume: {resume_data}")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5" name="任意多边形: 形状 244"/>
          <p:cNvSpPr/>
          <p:nvPr/>
        </p:nvSpPr>
        <p:spPr>
          <a:xfrm>
            <a:off x="5448240" y="885600"/>
            <a:ext cx="4713840" cy="1905840"/>
          </a:xfrm>
          <a:custGeom>
            <a:avLst/>
            <a:gdLst/>
            <a:ahLst/>
            <a:cxnLst/>
            <a:rect l="0" t="0" r="r" b="b"/>
            <a:pathLst>
              <a:path w="13094" h="5294">
                <a:moveTo>
                  <a:pt x="0" y="5108"/>
                </a:moveTo>
                <a:lnTo>
                  <a:pt x="0" y="187"/>
                </a:lnTo>
                <a:cubicBezTo>
                  <a:pt x="0" y="174"/>
                  <a:pt x="2" y="162"/>
                  <a:pt x="4" y="150"/>
                </a:cubicBezTo>
                <a:cubicBezTo>
                  <a:pt x="6" y="138"/>
                  <a:pt x="10" y="126"/>
                  <a:pt x="15" y="115"/>
                </a:cubicBezTo>
                <a:cubicBezTo>
                  <a:pt x="19" y="103"/>
                  <a:pt x="25" y="93"/>
                  <a:pt x="32" y="83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4"/>
                </a:cubicBezTo>
                <a:cubicBezTo>
                  <a:pt x="12956" y="6"/>
                  <a:pt x="12968" y="10"/>
                  <a:pt x="12979" y="14"/>
                </a:cubicBezTo>
                <a:cubicBezTo>
                  <a:pt x="12990" y="19"/>
                  <a:pt x="13001" y="25"/>
                  <a:pt x="13011" y="31"/>
                </a:cubicBezTo>
                <a:cubicBezTo>
                  <a:pt x="13021" y="38"/>
                  <a:pt x="13031" y="46"/>
                  <a:pt x="13039" y="54"/>
                </a:cubicBezTo>
                <a:cubicBezTo>
                  <a:pt x="13048" y="63"/>
                  <a:pt x="13055" y="72"/>
                  <a:pt x="13062" y="83"/>
                </a:cubicBezTo>
                <a:cubicBezTo>
                  <a:pt x="13069" y="93"/>
                  <a:pt x="13075" y="103"/>
                  <a:pt x="13079" y="115"/>
                </a:cubicBezTo>
                <a:cubicBezTo>
                  <a:pt x="13084" y="126"/>
                  <a:pt x="13088" y="138"/>
                  <a:pt x="13090" y="150"/>
                </a:cubicBezTo>
                <a:cubicBezTo>
                  <a:pt x="13092" y="162"/>
                  <a:pt x="13094" y="174"/>
                  <a:pt x="13094" y="187"/>
                </a:cubicBezTo>
                <a:lnTo>
                  <a:pt x="13094" y="5108"/>
                </a:lnTo>
                <a:cubicBezTo>
                  <a:pt x="13094" y="5120"/>
                  <a:pt x="13092" y="5132"/>
                  <a:pt x="13090" y="5144"/>
                </a:cubicBezTo>
                <a:cubicBezTo>
                  <a:pt x="13088" y="5156"/>
                  <a:pt x="13084" y="5168"/>
                  <a:pt x="13079" y="5179"/>
                </a:cubicBezTo>
                <a:cubicBezTo>
                  <a:pt x="13075" y="5190"/>
                  <a:pt x="13069" y="5201"/>
                  <a:pt x="13062" y="5211"/>
                </a:cubicBezTo>
                <a:cubicBezTo>
                  <a:pt x="13055" y="5221"/>
                  <a:pt x="13048" y="5231"/>
                  <a:pt x="13039" y="5239"/>
                </a:cubicBezTo>
                <a:cubicBezTo>
                  <a:pt x="13031" y="5248"/>
                  <a:pt x="13021" y="5256"/>
                  <a:pt x="13011" y="5262"/>
                </a:cubicBezTo>
                <a:cubicBezTo>
                  <a:pt x="13001" y="5269"/>
                  <a:pt x="12990" y="5275"/>
                  <a:pt x="12979" y="5280"/>
                </a:cubicBezTo>
                <a:cubicBezTo>
                  <a:pt x="12968" y="5284"/>
                  <a:pt x="12956" y="5288"/>
                  <a:pt x="12944" y="5290"/>
                </a:cubicBezTo>
                <a:cubicBezTo>
                  <a:pt x="12932" y="5292"/>
                  <a:pt x="12920" y="5294"/>
                  <a:pt x="12908" y="5294"/>
                </a:cubicBezTo>
                <a:lnTo>
                  <a:pt x="186" y="5294"/>
                </a:lnTo>
                <a:cubicBezTo>
                  <a:pt x="174" y="5294"/>
                  <a:pt x="162" y="5292"/>
                  <a:pt x="150" y="5290"/>
                </a:cubicBezTo>
                <a:cubicBezTo>
                  <a:pt x="138" y="5288"/>
                  <a:pt x="126" y="5284"/>
                  <a:pt x="115" y="5280"/>
                </a:cubicBezTo>
                <a:cubicBezTo>
                  <a:pt x="104" y="5275"/>
                  <a:pt x="93" y="5269"/>
                  <a:pt x="83" y="5262"/>
                </a:cubicBezTo>
                <a:cubicBezTo>
                  <a:pt x="73" y="5256"/>
                  <a:pt x="63" y="5248"/>
                  <a:pt x="55" y="5239"/>
                </a:cubicBezTo>
                <a:cubicBezTo>
                  <a:pt x="46" y="5231"/>
                  <a:pt x="38" y="5221"/>
                  <a:pt x="32" y="5211"/>
                </a:cubicBezTo>
                <a:cubicBezTo>
                  <a:pt x="25" y="5201"/>
                  <a:pt x="19" y="5190"/>
                  <a:pt x="15" y="5179"/>
                </a:cubicBezTo>
                <a:cubicBezTo>
                  <a:pt x="10" y="5168"/>
                  <a:pt x="6" y="5156"/>
                  <a:pt x="4" y="5144"/>
                </a:cubicBezTo>
                <a:cubicBezTo>
                  <a:pt x="2" y="5132"/>
                  <a:pt x="0" y="5120"/>
                  <a:pt x="0" y="510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6" name="任意多边形: 形状 245"/>
          <p:cNvSpPr/>
          <p:nvPr/>
        </p:nvSpPr>
        <p:spPr>
          <a:xfrm>
            <a:off x="5582160" y="1654560"/>
            <a:ext cx="33840" cy="1002960"/>
          </a:xfrm>
          <a:custGeom>
            <a:avLst/>
            <a:gdLst/>
            <a:ahLst/>
            <a:cxnLst/>
            <a:rect l="0" t="0" r="r" b="b"/>
            <a:pathLst>
              <a:path w="94" h="2786">
                <a:moveTo>
                  <a:pt x="76" y="27"/>
                </a:moveTo>
                <a:cubicBezTo>
                  <a:pt x="72" y="45"/>
                  <a:pt x="69" y="67"/>
                  <a:pt x="69" y="93"/>
                </a:cubicBezTo>
                <a:lnTo>
                  <a:pt x="69" y="2693"/>
                </a:lnTo>
                <a:cubicBezTo>
                  <a:pt x="69" y="2719"/>
                  <a:pt x="72" y="2741"/>
                  <a:pt x="76" y="2759"/>
                </a:cubicBezTo>
                <a:cubicBezTo>
                  <a:pt x="81" y="2777"/>
                  <a:pt x="86" y="2786"/>
                  <a:pt x="94" y="2786"/>
                </a:cubicBezTo>
                <a:cubicBezTo>
                  <a:pt x="67" y="2786"/>
                  <a:pt x="45" y="2777"/>
                  <a:pt x="27" y="2759"/>
                </a:cubicBezTo>
                <a:cubicBezTo>
                  <a:pt x="9" y="2741"/>
                  <a:pt x="0" y="2719"/>
                  <a:pt x="0" y="2693"/>
                </a:cubicBezTo>
                <a:lnTo>
                  <a:pt x="0" y="93"/>
                </a:lnTo>
                <a:cubicBezTo>
                  <a:pt x="0" y="67"/>
                  <a:pt x="9" y="45"/>
                  <a:pt x="27" y="27"/>
                </a:cubicBezTo>
                <a:cubicBezTo>
                  <a:pt x="45" y="9"/>
                  <a:pt x="67" y="0"/>
                  <a:pt x="94" y="0"/>
                </a:cubicBezTo>
                <a:cubicBezTo>
                  <a:pt x="86" y="0"/>
                  <a:pt x="81" y="9"/>
                  <a:pt x="76" y="27"/>
                </a:cubicBez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7" name="任意多边形: 形状 246"/>
          <p:cNvSpPr/>
          <p:nvPr/>
        </p:nvSpPr>
        <p:spPr>
          <a:xfrm>
            <a:off x="5607000" y="1654560"/>
            <a:ext cx="4421160" cy="1002960"/>
          </a:xfrm>
          <a:custGeom>
            <a:avLst/>
            <a:gdLst/>
            <a:ahLst/>
            <a:cxnLst/>
            <a:rect l="0" t="0" r="r" b="b"/>
            <a:pathLst>
              <a:path w="12281" h="2786">
                <a:moveTo>
                  <a:pt x="0" y="2693"/>
                </a:moveTo>
                <a:lnTo>
                  <a:pt x="0" y="93"/>
                </a:lnTo>
                <a:cubicBezTo>
                  <a:pt x="0" y="67"/>
                  <a:pt x="3" y="45"/>
                  <a:pt x="7" y="27"/>
                </a:cubicBezTo>
                <a:cubicBezTo>
                  <a:pt x="12" y="9"/>
                  <a:pt x="17" y="0"/>
                  <a:pt x="24" y="0"/>
                </a:cubicBezTo>
                <a:lnTo>
                  <a:pt x="12188" y="0"/>
                </a:lnTo>
                <a:cubicBezTo>
                  <a:pt x="12214" y="0"/>
                  <a:pt x="12236" y="9"/>
                  <a:pt x="12254" y="27"/>
                </a:cubicBezTo>
                <a:cubicBezTo>
                  <a:pt x="12272" y="45"/>
                  <a:pt x="12281" y="67"/>
                  <a:pt x="12281" y="93"/>
                </a:cubicBezTo>
                <a:lnTo>
                  <a:pt x="12281" y="2693"/>
                </a:lnTo>
                <a:cubicBezTo>
                  <a:pt x="12281" y="2719"/>
                  <a:pt x="12272" y="2741"/>
                  <a:pt x="12254" y="2759"/>
                </a:cubicBezTo>
                <a:cubicBezTo>
                  <a:pt x="12236" y="2777"/>
                  <a:pt x="12214" y="2786"/>
                  <a:pt x="12188" y="2786"/>
                </a:cubicBezTo>
                <a:lnTo>
                  <a:pt x="24" y="2786"/>
                </a:lnTo>
                <a:cubicBezTo>
                  <a:pt x="17" y="2786"/>
                  <a:pt x="12" y="2777"/>
                  <a:pt x="7" y="2759"/>
                </a:cubicBezTo>
                <a:cubicBezTo>
                  <a:pt x="3" y="2741"/>
                  <a:pt x="0" y="2719"/>
                  <a:pt x="0" y="269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" name="任意多边形: 形状 247"/>
          <p:cNvSpPr/>
          <p:nvPr/>
        </p:nvSpPr>
        <p:spPr>
          <a:xfrm>
            <a:off x="5448240" y="2991600"/>
            <a:ext cx="4713840" cy="1905480"/>
          </a:xfrm>
          <a:custGeom>
            <a:avLst/>
            <a:gdLst/>
            <a:ahLst/>
            <a:cxnLst/>
            <a:rect l="0" t="0" r="r" b="b"/>
            <a:pathLst>
              <a:path w="13094" h="5293">
                <a:moveTo>
                  <a:pt x="0" y="5108"/>
                </a:moveTo>
                <a:lnTo>
                  <a:pt x="0" y="185"/>
                </a:lnTo>
                <a:cubicBezTo>
                  <a:pt x="0" y="173"/>
                  <a:pt x="2" y="161"/>
                  <a:pt x="4" y="149"/>
                </a:cubicBezTo>
                <a:cubicBezTo>
                  <a:pt x="6" y="137"/>
                  <a:pt x="10" y="126"/>
                  <a:pt x="15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3"/>
                </a:cubicBezTo>
                <a:cubicBezTo>
                  <a:pt x="12956" y="6"/>
                  <a:pt x="12968" y="9"/>
                  <a:pt x="12979" y="14"/>
                </a:cubicBezTo>
                <a:cubicBezTo>
                  <a:pt x="12990" y="19"/>
                  <a:pt x="13001" y="24"/>
                  <a:pt x="13011" y="31"/>
                </a:cubicBezTo>
                <a:cubicBezTo>
                  <a:pt x="13021" y="38"/>
                  <a:pt x="13031" y="46"/>
                  <a:pt x="13039" y="54"/>
                </a:cubicBezTo>
                <a:cubicBezTo>
                  <a:pt x="13048" y="63"/>
                  <a:pt x="13055" y="72"/>
                  <a:pt x="13062" y="82"/>
                </a:cubicBezTo>
                <a:cubicBezTo>
                  <a:pt x="13069" y="92"/>
                  <a:pt x="13075" y="103"/>
                  <a:pt x="13079" y="114"/>
                </a:cubicBezTo>
                <a:cubicBezTo>
                  <a:pt x="13084" y="126"/>
                  <a:pt x="13088" y="137"/>
                  <a:pt x="13090" y="149"/>
                </a:cubicBezTo>
                <a:cubicBezTo>
                  <a:pt x="13092" y="161"/>
                  <a:pt x="13094" y="173"/>
                  <a:pt x="13094" y="185"/>
                </a:cubicBezTo>
                <a:lnTo>
                  <a:pt x="13094" y="5108"/>
                </a:lnTo>
                <a:cubicBezTo>
                  <a:pt x="13094" y="5120"/>
                  <a:pt x="13092" y="5132"/>
                  <a:pt x="13090" y="5144"/>
                </a:cubicBezTo>
                <a:cubicBezTo>
                  <a:pt x="13088" y="5156"/>
                  <a:pt x="13084" y="5167"/>
                  <a:pt x="13079" y="5179"/>
                </a:cubicBezTo>
                <a:cubicBezTo>
                  <a:pt x="13075" y="5190"/>
                  <a:pt x="13069" y="5201"/>
                  <a:pt x="13062" y="5211"/>
                </a:cubicBezTo>
                <a:cubicBezTo>
                  <a:pt x="13055" y="5221"/>
                  <a:pt x="13048" y="5230"/>
                  <a:pt x="13039" y="5239"/>
                </a:cubicBezTo>
                <a:cubicBezTo>
                  <a:pt x="13031" y="5248"/>
                  <a:pt x="13021" y="5255"/>
                  <a:pt x="13011" y="5262"/>
                </a:cubicBezTo>
                <a:cubicBezTo>
                  <a:pt x="13001" y="5269"/>
                  <a:pt x="12990" y="5275"/>
                  <a:pt x="12979" y="5279"/>
                </a:cubicBezTo>
                <a:cubicBezTo>
                  <a:pt x="12968" y="5284"/>
                  <a:pt x="12956" y="5287"/>
                  <a:pt x="12944" y="5290"/>
                </a:cubicBezTo>
                <a:cubicBezTo>
                  <a:pt x="12932" y="5292"/>
                  <a:pt x="12920" y="5293"/>
                  <a:pt x="12908" y="5293"/>
                </a:cubicBezTo>
                <a:lnTo>
                  <a:pt x="186" y="5293"/>
                </a:lnTo>
                <a:cubicBezTo>
                  <a:pt x="174" y="5293"/>
                  <a:pt x="162" y="5292"/>
                  <a:pt x="150" y="5290"/>
                </a:cubicBezTo>
                <a:cubicBezTo>
                  <a:pt x="138" y="5287"/>
                  <a:pt x="126" y="5284"/>
                  <a:pt x="115" y="5279"/>
                </a:cubicBezTo>
                <a:cubicBezTo>
                  <a:pt x="104" y="5275"/>
                  <a:pt x="93" y="5269"/>
                  <a:pt x="83" y="5262"/>
                </a:cubicBezTo>
                <a:cubicBezTo>
                  <a:pt x="73" y="5255"/>
                  <a:pt x="63" y="5248"/>
                  <a:pt x="55" y="5239"/>
                </a:cubicBezTo>
                <a:cubicBezTo>
                  <a:pt x="46" y="5230"/>
                  <a:pt x="38" y="5221"/>
                  <a:pt x="32" y="5211"/>
                </a:cubicBezTo>
                <a:cubicBezTo>
                  <a:pt x="25" y="5201"/>
                  <a:pt x="19" y="5190"/>
                  <a:pt x="15" y="5179"/>
                </a:cubicBezTo>
                <a:cubicBezTo>
                  <a:pt x="10" y="5167"/>
                  <a:pt x="6" y="5156"/>
                  <a:pt x="4" y="5144"/>
                </a:cubicBezTo>
                <a:cubicBezTo>
                  <a:pt x="2" y="5132"/>
                  <a:pt x="0" y="5120"/>
                  <a:pt x="0" y="510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任意多边形: 形状 248"/>
          <p:cNvSpPr/>
          <p:nvPr/>
        </p:nvSpPr>
        <p:spPr>
          <a:xfrm>
            <a:off x="5582160" y="3760200"/>
            <a:ext cx="33840" cy="1003320"/>
          </a:xfrm>
          <a:custGeom>
            <a:avLst/>
            <a:gdLst/>
            <a:ahLst/>
            <a:cxnLst/>
            <a:rect l="0" t="0" r="r" b="b"/>
            <a:pathLst>
              <a:path w="94" h="2787">
                <a:moveTo>
                  <a:pt x="76" y="28"/>
                </a:moveTo>
                <a:cubicBezTo>
                  <a:pt x="72" y="46"/>
                  <a:pt x="69" y="68"/>
                  <a:pt x="69" y="93"/>
                </a:cubicBezTo>
                <a:lnTo>
                  <a:pt x="69" y="2694"/>
                </a:lnTo>
                <a:cubicBezTo>
                  <a:pt x="69" y="2720"/>
                  <a:pt x="72" y="2742"/>
                  <a:pt x="76" y="2760"/>
                </a:cubicBezTo>
                <a:cubicBezTo>
                  <a:pt x="81" y="2778"/>
                  <a:pt x="86" y="2787"/>
                  <a:pt x="94" y="2787"/>
                </a:cubicBezTo>
                <a:cubicBezTo>
                  <a:pt x="67" y="2787"/>
                  <a:pt x="45" y="2778"/>
                  <a:pt x="27" y="2760"/>
                </a:cubicBezTo>
                <a:cubicBezTo>
                  <a:pt x="9" y="2742"/>
                  <a:pt x="0" y="2720"/>
                  <a:pt x="0" y="2694"/>
                </a:cubicBezTo>
                <a:lnTo>
                  <a:pt x="0" y="93"/>
                </a:lnTo>
                <a:cubicBezTo>
                  <a:pt x="0" y="68"/>
                  <a:pt x="9" y="46"/>
                  <a:pt x="27" y="28"/>
                </a:cubicBezTo>
                <a:cubicBezTo>
                  <a:pt x="45" y="9"/>
                  <a:pt x="67" y="0"/>
                  <a:pt x="94" y="0"/>
                </a:cubicBezTo>
                <a:cubicBezTo>
                  <a:pt x="86" y="0"/>
                  <a:pt x="81" y="9"/>
                  <a:pt x="76" y="28"/>
                </a:cubicBez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任意多边形: 形状 249"/>
          <p:cNvSpPr/>
          <p:nvPr/>
        </p:nvSpPr>
        <p:spPr>
          <a:xfrm>
            <a:off x="5607000" y="3760200"/>
            <a:ext cx="4421160" cy="1003320"/>
          </a:xfrm>
          <a:custGeom>
            <a:avLst/>
            <a:gdLst/>
            <a:ahLst/>
            <a:cxnLst/>
            <a:rect l="0" t="0" r="r" b="b"/>
            <a:pathLst>
              <a:path w="12281" h="2787">
                <a:moveTo>
                  <a:pt x="0" y="2694"/>
                </a:moveTo>
                <a:lnTo>
                  <a:pt x="0" y="93"/>
                </a:lnTo>
                <a:cubicBezTo>
                  <a:pt x="0" y="68"/>
                  <a:pt x="3" y="46"/>
                  <a:pt x="7" y="28"/>
                </a:cubicBezTo>
                <a:cubicBezTo>
                  <a:pt x="12" y="9"/>
                  <a:pt x="17" y="0"/>
                  <a:pt x="24" y="0"/>
                </a:cubicBezTo>
                <a:lnTo>
                  <a:pt x="12188" y="0"/>
                </a:lnTo>
                <a:cubicBezTo>
                  <a:pt x="12214" y="0"/>
                  <a:pt x="12236" y="9"/>
                  <a:pt x="12254" y="28"/>
                </a:cubicBezTo>
                <a:cubicBezTo>
                  <a:pt x="12272" y="46"/>
                  <a:pt x="12281" y="68"/>
                  <a:pt x="12281" y="93"/>
                </a:cubicBezTo>
                <a:lnTo>
                  <a:pt x="12281" y="2694"/>
                </a:lnTo>
                <a:cubicBezTo>
                  <a:pt x="12281" y="2720"/>
                  <a:pt x="12272" y="2742"/>
                  <a:pt x="12254" y="2760"/>
                </a:cubicBezTo>
                <a:cubicBezTo>
                  <a:pt x="12236" y="2778"/>
                  <a:pt x="12214" y="2787"/>
                  <a:pt x="12188" y="2787"/>
                </a:cubicBezTo>
                <a:lnTo>
                  <a:pt x="24" y="2787"/>
                </a:lnTo>
                <a:cubicBezTo>
                  <a:pt x="17" y="2787"/>
                  <a:pt x="12" y="2778"/>
                  <a:pt x="7" y="2760"/>
                </a:cubicBezTo>
                <a:cubicBezTo>
                  <a:pt x="3" y="2742"/>
                  <a:pt x="0" y="2720"/>
                  <a:pt x="0" y="269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1" name="图片 250"/>
          <p:cNvPicPr/>
          <p:nvPr/>
        </p:nvPicPr>
        <p:blipFill>
          <a:blip r:embed="rId5"/>
          <a:stretch/>
        </p:blipFill>
        <p:spPr>
          <a:xfrm>
            <a:off x="5582160" y="10360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2" name="文本框 251"/>
          <p:cNvSpPr txBox="1"/>
          <p:nvPr/>
        </p:nvSpPr>
        <p:spPr>
          <a:xfrm>
            <a:off x="793800" y="4582440"/>
            <a:ext cx="2747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  return f"Parsed: {resume_data}"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5933160" y="1040040"/>
            <a:ext cx="5461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Nginx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6476760" y="1033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负载均衡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5582160" y="1366920"/>
            <a:ext cx="41583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将用户请求分发到不同的服务实例，确保系统在高并发环境下稳定运行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5707800" y="177444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http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5707800" y="194976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upstream backend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5707800" y="2125440"/>
            <a:ext cx="2113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  server localhost:8001;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5707800" y="2300760"/>
            <a:ext cx="2113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  server localhost:8002;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0" name="图片 259"/>
          <p:cNvPicPr/>
          <p:nvPr/>
        </p:nvPicPr>
        <p:blipFill>
          <a:blip r:embed="rId6"/>
          <a:stretch/>
        </p:blipFill>
        <p:spPr>
          <a:xfrm>
            <a:off x="5582160" y="31420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1" name="文本框 260"/>
          <p:cNvSpPr txBox="1"/>
          <p:nvPr/>
        </p:nvSpPr>
        <p:spPr>
          <a:xfrm>
            <a:off x="5707800" y="247644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文本框 261"/>
          <p:cNvSpPr txBox="1"/>
          <p:nvPr/>
        </p:nvSpPr>
        <p:spPr>
          <a:xfrm>
            <a:off x="5857920" y="31399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分布式缓存技术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文本框 262"/>
          <p:cNvSpPr txBox="1"/>
          <p:nvPr/>
        </p:nvSpPr>
        <p:spPr>
          <a:xfrm>
            <a:off x="5582160" y="34729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5849640" y="3477600"/>
            <a:ext cx="368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Redis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5" name="文本框 264"/>
          <p:cNvSpPr txBox="1"/>
          <p:nvPr/>
        </p:nvSpPr>
        <p:spPr>
          <a:xfrm>
            <a:off x="6210360" y="3472920"/>
            <a:ext cx="3353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缓存常用数据，减少数据库查询次数，提高系统响应速度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5707800" y="388044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import redis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5707800" y="42314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5848200" y="42159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初始化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6199200" y="423144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Redis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6550200" y="42159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客户端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5707800" y="4406760"/>
            <a:ext cx="2324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redis_client = redis.StrictRedis(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" name="任意多边形: 形状 271"/>
          <p:cNvSpPr/>
          <p:nvPr/>
        </p:nvSpPr>
        <p:spPr>
          <a:xfrm>
            <a:off x="534600" y="5231160"/>
            <a:ext cx="9627480" cy="768960"/>
          </a:xfrm>
          <a:custGeom>
            <a:avLst/>
            <a:gdLst/>
            <a:ahLst/>
            <a:cxnLst/>
            <a:rect l="0" t="0" r="r" b="b"/>
            <a:pathLst>
              <a:path w="26743" h="2136">
                <a:moveTo>
                  <a:pt x="0" y="1951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9"/>
                  <a:pt x="26650" y="24"/>
                  <a:pt x="26660" y="31"/>
                </a:cubicBezTo>
                <a:cubicBezTo>
                  <a:pt x="26670" y="38"/>
                  <a:pt x="26680" y="46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3"/>
                  <a:pt x="26724" y="103"/>
                  <a:pt x="26728" y="115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6"/>
                </a:cubicBezTo>
                <a:lnTo>
                  <a:pt x="26743" y="1951"/>
                </a:lnTo>
                <a:cubicBezTo>
                  <a:pt x="26743" y="1963"/>
                  <a:pt x="26741" y="1975"/>
                  <a:pt x="26739" y="1987"/>
                </a:cubicBezTo>
                <a:cubicBezTo>
                  <a:pt x="26737" y="1999"/>
                  <a:pt x="26733" y="2011"/>
                  <a:pt x="26728" y="2022"/>
                </a:cubicBezTo>
                <a:cubicBezTo>
                  <a:pt x="26724" y="2033"/>
                  <a:pt x="26718" y="2044"/>
                  <a:pt x="26711" y="2054"/>
                </a:cubicBezTo>
                <a:cubicBezTo>
                  <a:pt x="26704" y="2064"/>
                  <a:pt x="26697" y="2073"/>
                  <a:pt x="26688" y="2082"/>
                </a:cubicBezTo>
                <a:cubicBezTo>
                  <a:pt x="26680" y="2091"/>
                  <a:pt x="26670" y="2098"/>
                  <a:pt x="26660" y="2105"/>
                </a:cubicBezTo>
                <a:cubicBezTo>
                  <a:pt x="26650" y="2112"/>
                  <a:pt x="26639" y="2118"/>
                  <a:pt x="26628" y="2122"/>
                </a:cubicBezTo>
                <a:cubicBezTo>
                  <a:pt x="26617" y="2127"/>
                  <a:pt x="26605" y="2131"/>
                  <a:pt x="26593" y="2133"/>
                </a:cubicBezTo>
                <a:cubicBezTo>
                  <a:pt x="26581" y="2135"/>
                  <a:pt x="26569" y="2136"/>
                  <a:pt x="26557" y="2136"/>
                </a:cubicBezTo>
                <a:lnTo>
                  <a:pt x="186" y="2136"/>
                </a:lnTo>
                <a:cubicBezTo>
                  <a:pt x="174" y="2136"/>
                  <a:pt x="162" y="2135"/>
                  <a:pt x="150" y="2133"/>
                </a:cubicBezTo>
                <a:cubicBezTo>
                  <a:pt x="138" y="2131"/>
                  <a:pt x="126" y="2127"/>
                  <a:pt x="115" y="2122"/>
                </a:cubicBezTo>
                <a:cubicBezTo>
                  <a:pt x="104" y="2118"/>
                  <a:pt x="93" y="2112"/>
                  <a:pt x="83" y="2105"/>
                </a:cubicBezTo>
                <a:cubicBezTo>
                  <a:pt x="73" y="2098"/>
                  <a:pt x="63" y="2091"/>
                  <a:pt x="55" y="2082"/>
                </a:cubicBezTo>
                <a:cubicBezTo>
                  <a:pt x="46" y="2073"/>
                  <a:pt x="38" y="2064"/>
                  <a:pt x="31" y="2054"/>
                </a:cubicBezTo>
                <a:cubicBezTo>
                  <a:pt x="25" y="2044"/>
                  <a:pt x="19" y="2033"/>
                  <a:pt x="14" y="2022"/>
                </a:cubicBezTo>
                <a:cubicBezTo>
                  <a:pt x="10" y="2011"/>
                  <a:pt x="6" y="1999"/>
                  <a:pt x="4" y="1987"/>
                </a:cubicBezTo>
                <a:cubicBezTo>
                  <a:pt x="1" y="1975"/>
                  <a:pt x="0" y="1963"/>
                  <a:pt x="0" y="1951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5707800" y="458244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host='localhost', port=6379, db=0)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4" name="图片 273"/>
          <p:cNvPicPr/>
          <p:nvPr/>
        </p:nvPicPr>
        <p:blipFill>
          <a:blip r:embed="rId7"/>
          <a:stretch/>
        </p:blipFill>
        <p:spPr>
          <a:xfrm>
            <a:off x="668520" y="568260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5" name="文本框 274"/>
          <p:cNvSpPr txBox="1"/>
          <p:nvPr/>
        </p:nvSpPr>
        <p:spPr>
          <a:xfrm>
            <a:off x="668520" y="53874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系统优化效果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6" name="图片 275"/>
          <p:cNvPicPr/>
          <p:nvPr/>
        </p:nvPicPr>
        <p:blipFill>
          <a:blip r:embed="rId8"/>
          <a:stretch/>
        </p:blipFill>
        <p:spPr>
          <a:xfrm>
            <a:off x="3493080" y="56826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7" name="文本框 276"/>
          <p:cNvSpPr txBox="1"/>
          <p:nvPr/>
        </p:nvSpPr>
        <p:spPr>
          <a:xfrm>
            <a:off x="927720" y="567900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避免阻塞，提高任务执行速度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8" name="图片 277"/>
          <p:cNvPicPr/>
          <p:nvPr/>
        </p:nvPicPr>
        <p:blipFill>
          <a:blip r:embed="rId9"/>
          <a:stretch/>
        </p:blipFill>
        <p:spPr>
          <a:xfrm>
            <a:off x="6192360" y="56826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9" name="文本框 278"/>
          <p:cNvSpPr txBox="1"/>
          <p:nvPr/>
        </p:nvSpPr>
        <p:spPr>
          <a:xfrm>
            <a:off x="3765960" y="567900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支持高并发环境下稳定运行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0" name="图片 279"/>
          <p:cNvPicPr/>
          <p:nvPr/>
        </p:nvPicPr>
        <p:blipFill>
          <a:blip r:embed="rId10"/>
          <a:stretch/>
        </p:blipFill>
        <p:spPr>
          <a:xfrm>
            <a:off x="8724240" y="56826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1" name="文本框 280"/>
          <p:cNvSpPr txBox="1"/>
          <p:nvPr/>
        </p:nvSpPr>
        <p:spPr>
          <a:xfrm>
            <a:off x="6428880" y="56790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提升系统稳定性和可靠性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2" name="图片 281"/>
          <p:cNvPicPr/>
          <p:nvPr/>
        </p:nvPicPr>
        <p:blipFill>
          <a:blip r:embed="rId11"/>
          <a:stretch/>
        </p:blipFill>
        <p:spPr>
          <a:xfrm>
            <a:off x="0" y="0"/>
            <a:ext cx="10696320" cy="6267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3" name="图片 282"/>
          <p:cNvPicPr/>
          <p:nvPr/>
        </p:nvPicPr>
        <p:blipFill>
          <a:blip r:embed="rId12"/>
          <a:stretch/>
        </p:blipFill>
        <p:spPr>
          <a:xfrm>
            <a:off x="0" y="0"/>
            <a:ext cx="10696320" cy="6267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4" name="图片 283"/>
          <p:cNvPicPr/>
          <p:nvPr/>
        </p:nvPicPr>
        <p:blipFill>
          <a:blip r:embed="rId13"/>
          <a:stretch/>
        </p:blipFill>
        <p:spPr>
          <a:xfrm>
            <a:off x="10161720" y="5974920"/>
            <a:ext cx="334080" cy="15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5" name="文本框 284"/>
          <p:cNvSpPr txBox="1"/>
          <p:nvPr/>
        </p:nvSpPr>
        <p:spPr>
          <a:xfrm>
            <a:off x="8958240" y="56790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提高系统响应速度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图片 285"/>
          <p:cNvPicPr/>
          <p:nvPr/>
        </p:nvPicPr>
        <p:blipFill>
          <a:blip r:embed="rId2"/>
          <a:stretch/>
        </p:blipFill>
        <p:spPr>
          <a:xfrm>
            <a:off x="0" y="0"/>
            <a:ext cx="10696320" cy="7035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7" name="任意多边形: 形状 286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53496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用户管理与权限控制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534960" y="1033920"/>
            <a:ext cx="3353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智能面试助手系统采用基于角色的访问控制（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3877560" y="1040040"/>
            <a:ext cx="4640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RBAC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4336560" y="1033920"/>
            <a:ext cx="57006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）机制，确保不同用户角色的权限得到严格控制，只能访问与其工作相关的数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2" name="任意多边形: 形状 291"/>
          <p:cNvSpPr/>
          <p:nvPr/>
        </p:nvSpPr>
        <p:spPr>
          <a:xfrm>
            <a:off x="547200" y="2055600"/>
            <a:ext cx="4700880" cy="601920"/>
          </a:xfrm>
          <a:custGeom>
            <a:avLst/>
            <a:gdLst/>
            <a:ahLst/>
            <a:cxnLst/>
            <a:rect l="0" t="0" r="r" b="b"/>
            <a:pathLst>
              <a:path w="13058" h="1672">
                <a:moveTo>
                  <a:pt x="0" y="1487"/>
                </a:moveTo>
                <a:lnTo>
                  <a:pt x="0" y="187"/>
                </a:lnTo>
                <a:cubicBezTo>
                  <a:pt x="0" y="174"/>
                  <a:pt x="1" y="162"/>
                  <a:pt x="3" y="150"/>
                </a:cubicBezTo>
                <a:cubicBezTo>
                  <a:pt x="5" y="137"/>
                  <a:pt x="8" y="126"/>
                  <a:pt x="11" y="115"/>
                </a:cubicBezTo>
                <a:cubicBezTo>
                  <a:pt x="15" y="103"/>
                  <a:pt x="20" y="93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4"/>
                  <a:pt x="84" y="19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2873" y="0"/>
                </a:lnTo>
                <a:cubicBezTo>
                  <a:pt x="12885" y="0"/>
                  <a:pt x="12897" y="1"/>
                  <a:pt x="12909" y="3"/>
                </a:cubicBezTo>
                <a:cubicBezTo>
                  <a:pt x="12921" y="6"/>
                  <a:pt x="12932" y="9"/>
                  <a:pt x="12944" y="14"/>
                </a:cubicBezTo>
                <a:cubicBezTo>
                  <a:pt x="12955" y="19"/>
                  <a:pt x="12966" y="24"/>
                  <a:pt x="12976" y="31"/>
                </a:cubicBezTo>
                <a:cubicBezTo>
                  <a:pt x="12986" y="38"/>
                  <a:pt x="12995" y="46"/>
                  <a:pt x="13004" y="54"/>
                </a:cubicBezTo>
                <a:cubicBezTo>
                  <a:pt x="13013" y="63"/>
                  <a:pt x="13020" y="72"/>
                  <a:pt x="13027" y="82"/>
                </a:cubicBezTo>
                <a:cubicBezTo>
                  <a:pt x="13034" y="93"/>
                  <a:pt x="13039" y="103"/>
                  <a:pt x="13044" y="115"/>
                </a:cubicBezTo>
                <a:cubicBezTo>
                  <a:pt x="13049" y="126"/>
                  <a:pt x="13052" y="137"/>
                  <a:pt x="13055" y="150"/>
                </a:cubicBezTo>
                <a:cubicBezTo>
                  <a:pt x="13057" y="162"/>
                  <a:pt x="13058" y="174"/>
                  <a:pt x="13058" y="187"/>
                </a:cubicBezTo>
                <a:lnTo>
                  <a:pt x="13058" y="1487"/>
                </a:lnTo>
                <a:cubicBezTo>
                  <a:pt x="13058" y="1499"/>
                  <a:pt x="13057" y="1511"/>
                  <a:pt x="13055" y="1523"/>
                </a:cubicBezTo>
                <a:cubicBezTo>
                  <a:pt x="13052" y="1535"/>
                  <a:pt x="13049" y="1546"/>
                  <a:pt x="13044" y="1558"/>
                </a:cubicBezTo>
                <a:cubicBezTo>
                  <a:pt x="13039" y="1569"/>
                  <a:pt x="13034" y="1580"/>
                  <a:pt x="13027" y="1590"/>
                </a:cubicBezTo>
                <a:cubicBezTo>
                  <a:pt x="13020" y="1600"/>
                  <a:pt x="13013" y="1609"/>
                  <a:pt x="13004" y="1618"/>
                </a:cubicBezTo>
                <a:cubicBezTo>
                  <a:pt x="12995" y="1626"/>
                  <a:pt x="12986" y="1634"/>
                  <a:pt x="12976" y="1641"/>
                </a:cubicBezTo>
                <a:cubicBezTo>
                  <a:pt x="12966" y="1648"/>
                  <a:pt x="12955" y="1653"/>
                  <a:pt x="12944" y="1658"/>
                </a:cubicBezTo>
                <a:cubicBezTo>
                  <a:pt x="12932" y="1663"/>
                  <a:pt x="12921" y="1666"/>
                  <a:pt x="12909" y="1669"/>
                </a:cubicBezTo>
                <a:cubicBezTo>
                  <a:pt x="12897" y="1671"/>
                  <a:pt x="12885" y="1672"/>
                  <a:pt x="12873" y="1672"/>
                </a:cubicBezTo>
                <a:lnTo>
                  <a:pt x="151" y="1672"/>
                </a:lnTo>
                <a:cubicBezTo>
                  <a:pt x="141" y="1672"/>
                  <a:pt x="131" y="1671"/>
                  <a:pt x="121" y="1669"/>
                </a:cubicBezTo>
                <a:cubicBezTo>
                  <a:pt x="112" y="1666"/>
                  <a:pt x="102" y="1663"/>
                  <a:pt x="93" y="1658"/>
                </a:cubicBezTo>
                <a:cubicBezTo>
                  <a:pt x="84" y="1653"/>
                  <a:pt x="75" y="1648"/>
                  <a:pt x="67" y="1641"/>
                </a:cubicBezTo>
                <a:cubicBezTo>
                  <a:pt x="59" y="1634"/>
                  <a:pt x="51" y="1626"/>
                  <a:pt x="44" y="1618"/>
                </a:cubicBezTo>
                <a:cubicBezTo>
                  <a:pt x="37" y="1609"/>
                  <a:pt x="31" y="1600"/>
                  <a:pt x="25" y="1590"/>
                </a:cubicBezTo>
                <a:cubicBezTo>
                  <a:pt x="20" y="1580"/>
                  <a:pt x="15" y="1569"/>
                  <a:pt x="11" y="1558"/>
                </a:cubicBezTo>
                <a:cubicBezTo>
                  <a:pt x="8" y="1546"/>
                  <a:pt x="5" y="1535"/>
                  <a:pt x="3" y="1523"/>
                </a:cubicBezTo>
                <a:cubicBezTo>
                  <a:pt x="1" y="1511"/>
                  <a:pt x="0" y="1499"/>
                  <a:pt x="0" y="1487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任意多边形: 形状 292"/>
          <p:cNvSpPr/>
          <p:nvPr/>
        </p:nvSpPr>
        <p:spPr>
          <a:xfrm>
            <a:off x="534600" y="2055600"/>
            <a:ext cx="67320" cy="601920"/>
          </a:xfrm>
          <a:custGeom>
            <a:avLst/>
            <a:gdLst/>
            <a:ahLst/>
            <a:cxnLst/>
            <a:rect l="0" t="0" r="r" b="b"/>
            <a:pathLst>
              <a:path w="187" h="1672">
                <a:moveTo>
                  <a:pt x="0" y="0"/>
                </a:moveTo>
                <a:lnTo>
                  <a:pt x="187" y="0"/>
                </a:lnTo>
                <a:lnTo>
                  <a:pt x="187" y="1672"/>
                </a:lnTo>
                <a:lnTo>
                  <a:pt x="0" y="167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任意多边形: 形状 293"/>
          <p:cNvSpPr/>
          <p:nvPr/>
        </p:nvSpPr>
        <p:spPr>
          <a:xfrm>
            <a:off x="547200" y="2757600"/>
            <a:ext cx="4700880" cy="601920"/>
          </a:xfrm>
          <a:custGeom>
            <a:avLst/>
            <a:gdLst/>
            <a:ahLst/>
            <a:cxnLst/>
            <a:rect l="0" t="0" r="r" b="b"/>
            <a:pathLst>
              <a:path w="13058" h="1672">
                <a:moveTo>
                  <a:pt x="0" y="1485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6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4"/>
                  <a:pt x="84" y="19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2873" y="0"/>
                </a:lnTo>
                <a:cubicBezTo>
                  <a:pt x="12885" y="0"/>
                  <a:pt x="12897" y="1"/>
                  <a:pt x="12909" y="3"/>
                </a:cubicBezTo>
                <a:cubicBezTo>
                  <a:pt x="12921" y="6"/>
                  <a:pt x="12932" y="9"/>
                  <a:pt x="12944" y="14"/>
                </a:cubicBezTo>
                <a:cubicBezTo>
                  <a:pt x="12955" y="19"/>
                  <a:pt x="12966" y="24"/>
                  <a:pt x="12976" y="31"/>
                </a:cubicBezTo>
                <a:cubicBezTo>
                  <a:pt x="12986" y="38"/>
                  <a:pt x="12995" y="46"/>
                  <a:pt x="13004" y="54"/>
                </a:cubicBezTo>
                <a:cubicBezTo>
                  <a:pt x="13013" y="63"/>
                  <a:pt x="13020" y="72"/>
                  <a:pt x="13027" y="82"/>
                </a:cubicBezTo>
                <a:cubicBezTo>
                  <a:pt x="13034" y="92"/>
                  <a:pt x="13039" y="103"/>
                  <a:pt x="13044" y="114"/>
                </a:cubicBezTo>
                <a:cubicBezTo>
                  <a:pt x="13049" y="126"/>
                  <a:pt x="13052" y="137"/>
                  <a:pt x="13055" y="149"/>
                </a:cubicBezTo>
                <a:cubicBezTo>
                  <a:pt x="13057" y="161"/>
                  <a:pt x="13058" y="173"/>
                  <a:pt x="13058" y="186"/>
                </a:cubicBezTo>
                <a:lnTo>
                  <a:pt x="13058" y="1485"/>
                </a:lnTo>
                <a:cubicBezTo>
                  <a:pt x="13058" y="1498"/>
                  <a:pt x="13057" y="1510"/>
                  <a:pt x="13055" y="1522"/>
                </a:cubicBezTo>
                <a:cubicBezTo>
                  <a:pt x="13052" y="1535"/>
                  <a:pt x="13049" y="1546"/>
                  <a:pt x="13044" y="1558"/>
                </a:cubicBezTo>
                <a:cubicBezTo>
                  <a:pt x="13039" y="1569"/>
                  <a:pt x="13034" y="1579"/>
                  <a:pt x="13027" y="1590"/>
                </a:cubicBezTo>
                <a:cubicBezTo>
                  <a:pt x="13020" y="1600"/>
                  <a:pt x="13013" y="1609"/>
                  <a:pt x="13004" y="1618"/>
                </a:cubicBezTo>
                <a:cubicBezTo>
                  <a:pt x="12995" y="1626"/>
                  <a:pt x="12986" y="1634"/>
                  <a:pt x="12976" y="1641"/>
                </a:cubicBezTo>
                <a:cubicBezTo>
                  <a:pt x="12966" y="1648"/>
                  <a:pt x="12955" y="1653"/>
                  <a:pt x="12944" y="1658"/>
                </a:cubicBezTo>
                <a:cubicBezTo>
                  <a:pt x="12932" y="1663"/>
                  <a:pt x="12921" y="1666"/>
                  <a:pt x="12909" y="1669"/>
                </a:cubicBezTo>
                <a:cubicBezTo>
                  <a:pt x="12897" y="1671"/>
                  <a:pt x="12885" y="1672"/>
                  <a:pt x="12873" y="1672"/>
                </a:cubicBezTo>
                <a:lnTo>
                  <a:pt x="151" y="1672"/>
                </a:lnTo>
                <a:cubicBezTo>
                  <a:pt x="141" y="1672"/>
                  <a:pt x="131" y="1671"/>
                  <a:pt x="121" y="1669"/>
                </a:cubicBezTo>
                <a:cubicBezTo>
                  <a:pt x="112" y="1666"/>
                  <a:pt x="102" y="1663"/>
                  <a:pt x="93" y="1658"/>
                </a:cubicBezTo>
                <a:cubicBezTo>
                  <a:pt x="84" y="1653"/>
                  <a:pt x="75" y="1648"/>
                  <a:pt x="67" y="1641"/>
                </a:cubicBezTo>
                <a:cubicBezTo>
                  <a:pt x="59" y="1634"/>
                  <a:pt x="51" y="1626"/>
                  <a:pt x="44" y="1618"/>
                </a:cubicBezTo>
                <a:cubicBezTo>
                  <a:pt x="37" y="1609"/>
                  <a:pt x="31" y="1600"/>
                  <a:pt x="25" y="1590"/>
                </a:cubicBezTo>
                <a:cubicBezTo>
                  <a:pt x="20" y="1579"/>
                  <a:pt x="15" y="1569"/>
                  <a:pt x="11" y="1558"/>
                </a:cubicBezTo>
                <a:cubicBezTo>
                  <a:pt x="8" y="1546"/>
                  <a:pt x="5" y="1535"/>
                  <a:pt x="3" y="1522"/>
                </a:cubicBezTo>
                <a:cubicBezTo>
                  <a:pt x="1" y="1510"/>
                  <a:pt x="0" y="1498"/>
                  <a:pt x="0" y="148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任意多边形: 形状 294"/>
          <p:cNvSpPr/>
          <p:nvPr/>
        </p:nvSpPr>
        <p:spPr>
          <a:xfrm>
            <a:off x="534600" y="2757600"/>
            <a:ext cx="67320" cy="601920"/>
          </a:xfrm>
          <a:custGeom>
            <a:avLst/>
            <a:gdLst/>
            <a:ahLst/>
            <a:cxnLst/>
            <a:rect l="0" t="0" r="r" b="b"/>
            <a:pathLst>
              <a:path w="187" h="1672">
                <a:moveTo>
                  <a:pt x="0" y="0"/>
                </a:moveTo>
                <a:lnTo>
                  <a:pt x="187" y="0"/>
                </a:lnTo>
                <a:lnTo>
                  <a:pt x="187" y="1672"/>
                </a:lnTo>
                <a:lnTo>
                  <a:pt x="0" y="167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6" name="任意多边形: 形状 295"/>
          <p:cNvSpPr/>
          <p:nvPr/>
        </p:nvSpPr>
        <p:spPr>
          <a:xfrm>
            <a:off x="547200" y="3459600"/>
            <a:ext cx="4700880" cy="601920"/>
          </a:xfrm>
          <a:custGeom>
            <a:avLst/>
            <a:gdLst/>
            <a:ahLst/>
            <a:cxnLst/>
            <a:rect l="0" t="0" r="r" b="b"/>
            <a:pathLst>
              <a:path w="13058" h="1672">
                <a:moveTo>
                  <a:pt x="0" y="148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6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9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2873" y="0"/>
                </a:lnTo>
                <a:cubicBezTo>
                  <a:pt x="12885" y="0"/>
                  <a:pt x="12897" y="1"/>
                  <a:pt x="12909" y="3"/>
                </a:cubicBezTo>
                <a:cubicBezTo>
                  <a:pt x="12921" y="6"/>
                  <a:pt x="12932" y="9"/>
                  <a:pt x="12944" y="14"/>
                </a:cubicBezTo>
                <a:cubicBezTo>
                  <a:pt x="12955" y="19"/>
                  <a:pt x="12966" y="24"/>
                  <a:pt x="12976" y="31"/>
                </a:cubicBezTo>
                <a:cubicBezTo>
                  <a:pt x="12986" y="38"/>
                  <a:pt x="12995" y="45"/>
                  <a:pt x="13004" y="54"/>
                </a:cubicBezTo>
                <a:cubicBezTo>
                  <a:pt x="13013" y="63"/>
                  <a:pt x="13020" y="72"/>
                  <a:pt x="13027" y="82"/>
                </a:cubicBezTo>
                <a:cubicBezTo>
                  <a:pt x="13034" y="92"/>
                  <a:pt x="13039" y="103"/>
                  <a:pt x="13044" y="114"/>
                </a:cubicBezTo>
                <a:cubicBezTo>
                  <a:pt x="13049" y="126"/>
                  <a:pt x="13052" y="137"/>
                  <a:pt x="13055" y="149"/>
                </a:cubicBezTo>
                <a:cubicBezTo>
                  <a:pt x="13057" y="161"/>
                  <a:pt x="13058" y="173"/>
                  <a:pt x="13058" y="185"/>
                </a:cubicBezTo>
                <a:lnTo>
                  <a:pt x="13058" y="1486"/>
                </a:lnTo>
                <a:cubicBezTo>
                  <a:pt x="13058" y="1499"/>
                  <a:pt x="13057" y="1511"/>
                  <a:pt x="13055" y="1523"/>
                </a:cubicBezTo>
                <a:cubicBezTo>
                  <a:pt x="13052" y="1535"/>
                  <a:pt x="13049" y="1546"/>
                  <a:pt x="13044" y="1557"/>
                </a:cubicBezTo>
                <a:cubicBezTo>
                  <a:pt x="13039" y="1569"/>
                  <a:pt x="13034" y="1579"/>
                  <a:pt x="13027" y="1590"/>
                </a:cubicBezTo>
                <a:cubicBezTo>
                  <a:pt x="13020" y="1600"/>
                  <a:pt x="13013" y="1609"/>
                  <a:pt x="13004" y="1618"/>
                </a:cubicBezTo>
                <a:cubicBezTo>
                  <a:pt x="12995" y="1626"/>
                  <a:pt x="12986" y="1634"/>
                  <a:pt x="12976" y="1641"/>
                </a:cubicBezTo>
                <a:cubicBezTo>
                  <a:pt x="12966" y="1648"/>
                  <a:pt x="12955" y="1653"/>
                  <a:pt x="12944" y="1658"/>
                </a:cubicBezTo>
                <a:cubicBezTo>
                  <a:pt x="12932" y="1663"/>
                  <a:pt x="12921" y="1666"/>
                  <a:pt x="12909" y="1668"/>
                </a:cubicBezTo>
                <a:cubicBezTo>
                  <a:pt x="12897" y="1671"/>
                  <a:pt x="12885" y="1672"/>
                  <a:pt x="12873" y="1672"/>
                </a:cubicBezTo>
                <a:lnTo>
                  <a:pt x="151" y="1672"/>
                </a:lnTo>
                <a:cubicBezTo>
                  <a:pt x="141" y="1672"/>
                  <a:pt x="131" y="1671"/>
                  <a:pt x="121" y="1668"/>
                </a:cubicBezTo>
                <a:cubicBezTo>
                  <a:pt x="112" y="1666"/>
                  <a:pt x="102" y="1663"/>
                  <a:pt x="93" y="1658"/>
                </a:cubicBezTo>
                <a:cubicBezTo>
                  <a:pt x="84" y="1653"/>
                  <a:pt x="75" y="1648"/>
                  <a:pt x="67" y="1641"/>
                </a:cubicBezTo>
                <a:cubicBezTo>
                  <a:pt x="59" y="1634"/>
                  <a:pt x="51" y="1626"/>
                  <a:pt x="44" y="1618"/>
                </a:cubicBezTo>
                <a:cubicBezTo>
                  <a:pt x="37" y="1609"/>
                  <a:pt x="31" y="1600"/>
                  <a:pt x="25" y="1590"/>
                </a:cubicBezTo>
                <a:cubicBezTo>
                  <a:pt x="20" y="1579"/>
                  <a:pt x="15" y="1569"/>
                  <a:pt x="11" y="1557"/>
                </a:cubicBezTo>
                <a:cubicBezTo>
                  <a:pt x="8" y="1546"/>
                  <a:pt x="5" y="1535"/>
                  <a:pt x="3" y="1523"/>
                </a:cubicBezTo>
                <a:cubicBezTo>
                  <a:pt x="1" y="1511"/>
                  <a:pt x="0" y="1499"/>
                  <a:pt x="0" y="148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任意多边形: 形状 296"/>
          <p:cNvSpPr/>
          <p:nvPr/>
        </p:nvSpPr>
        <p:spPr>
          <a:xfrm>
            <a:off x="534600" y="3459600"/>
            <a:ext cx="67320" cy="601920"/>
          </a:xfrm>
          <a:custGeom>
            <a:avLst/>
            <a:gdLst/>
            <a:ahLst/>
            <a:cxnLst/>
            <a:rect l="0" t="0" r="r" b="b"/>
            <a:pathLst>
              <a:path w="187" h="1672">
                <a:moveTo>
                  <a:pt x="0" y="0"/>
                </a:moveTo>
                <a:lnTo>
                  <a:pt x="187" y="0"/>
                </a:lnTo>
                <a:lnTo>
                  <a:pt x="187" y="1672"/>
                </a:lnTo>
                <a:lnTo>
                  <a:pt x="0" y="167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任意多边形: 形状 297"/>
          <p:cNvSpPr/>
          <p:nvPr/>
        </p:nvSpPr>
        <p:spPr>
          <a:xfrm>
            <a:off x="547200" y="4161600"/>
            <a:ext cx="4700880" cy="601920"/>
          </a:xfrm>
          <a:custGeom>
            <a:avLst/>
            <a:gdLst/>
            <a:ahLst/>
            <a:cxnLst/>
            <a:rect l="0" t="0" r="r" b="b"/>
            <a:pathLst>
              <a:path w="13058" h="1672">
                <a:moveTo>
                  <a:pt x="0" y="148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6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2873" y="0"/>
                </a:lnTo>
                <a:cubicBezTo>
                  <a:pt x="12885" y="0"/>
                  <a:pt x="12897" y="1"/>
                  <a:pt x="12909" y="3"/>
                </a:cubicBezTo>
                <a:cubicBezTo>
                  <a:pt x="12921" y="6"/>
                  <a:pt x="12932" y="9"/>
                  <a:pt x="12944" y="14"/>
                </a:cubicBezTo>
                <a:cubicBezTo>
                  <a:pt x="12955" y="18"/>
                  <a:pt x="12966" y="24"/>
                  <a:pt x="12976" y="31"/>
                </a:cubicBezTo>
                <a:cubicBezTo>
                  <a:pt x="12986" y="38"/>
                  <a:pt x="12995" y="45"/>
                  <a:pt x="13004" y="54"/>
                </a:cubicBezTo>
                <a:cubicBezTo>
                  <a:pt x="13013" y="63"/>
                  <a:pt x="13020" y="72"/>
                  <a:pt x="13027" y="82"/>
                </a:cubicBezTo>
                <a:cubicBezTo>
                  <a:pt x="13034" y="92"/>
                  <a:pt x="13039" y="103"/>
                  <a:pt x="13044" y="114"/>
                </a:cubicBezTo>
                <a:cubicBezTo>
                  <a:pt x="13049" y="126"/>
                  <a:pt x="13052" y="137"/>
                  <a:pt x="13055" y="149"/>
                </a:cubicBezTo>
                <a:cubicBezTo>
                  <a:pt x="13057" y="161"/>
                  <a:pt x="13058" y="173"/>
                  <a:pt x="13058" y="185"/>
                </a:cubicBezTo>
                <a:lnTo>
                  <a:pt x="13058" y="1486"/>
                </a:lnTo>
                <a:cubicBezTo>
                  <a:pt x="13058" y="1498"/>
                  <a:pt x="13057" y="1511"/>
                  <a:pt x="13055" y="1522"/>
                </a:cubicBezTo>
                <a:cubicBezTo>
                  <a:pt x="13052" y="1534"/>
                  <a:pt x="13049" y="1546"/>
                  <a:pt x="13044" y="1557"/>
                </a:cubicBezTo>
                <a:cubicBezTo>
                  <a:pt x="13039" y="1569"/>
                  <a:pt x="13034" y="1579"/>
                  <a:pt x="13027" y="1589"/>
                </a:cubicBezTo>
                <a:cubicBezTo>
                  <a:pt x="13020" y="1600"/>
                  <a:pt x="13013" y="1609"/>
                  <a:pt x="13004" y="1618"/>
                </a:cubicBezTo>
                <a:cubicBezTo>
                  <a:pt x="12995" y="1626"/>
                  <a:pt x="12986" y="1634"/>
                  <a:pt x="12976" y="1641"/>
                </a:cubicBezTo>
                <a:cubicBezTo>
                  <a:pt x="12966" y="1647"/>
                  <a:pt x="12955" y="1653"/>
                  <a:pt x="12944" y="1658"/>
                </a:cubicBezTo>
                <a:cubicBezTo>
                  <a:pt x="12932" y="1662"/>
                  <a:pt x="12921" y="1666"/>
                  <a:pt x="12909" y="1668"/>
                </a:cubicBezTo>
                <a:cubicBezTo>
                  <a:pt x="12897" y="1671"/>
                  <a:pt x="12885" y="1672"/>
                  <a:pt x="12873" y="1672"/>
                </a:cubicBezTo>
                <a:lnTo>
                  <a:pt x="151" y="1672"/>
                </a:lnTo>
                <a:cubicBezTo>
                  <a:pt x="141" y="1672"/>
                  <a:pt x="131" y="1671"/>
                  <a:pt x="121" y="1668"/>
                </a:cubicBezTo>
                <a:cubicBezTo>
                  <a:pt x="112" y="1666"/>
                  <a:pt x="102" y="1662"/>
                  <a:pt x="93" y="1658"/>
                </a:cubicBezTo>
                <a:cubicBezTo>
                  <a:pt x="84" y="1653"/>
                  <a:pt x="75" y="1647"/>
                  <a:pt x="67" y="1641"/>
                </a:cubicBezTo>
                <a:cubicBezTo>
                  <a:pt x="59" y="1634"/>
                  <a:pt x="51" y="1626"/>
                  <a:pt x="44" y="1618"/>
                </a:cubicBezTo>
                <a:cubicBezTo>
                  <a:pt x="37" y="1609"/>
                  <a:pt x="31" y="1600"/>
                  <a:pt x="25" y="1589"/>
                </a:cubicBezTo>
                <a:cubicBezTo>
                  <a:pt x="20" y="1579"/>
                  <a:pt x="15" y="1569"/>
                  <a:pt x="11" y="1557"/>
                </a:cubicBezTo>
                <a:cubicBezTo>
                  <a:pt x="8" y="1546"/>
                  <a:pt x="5" y="1534"/>
                  <a:pt x="3" y="1522"/>
                </a:cubicBezTo>
                <a:cubicBezTo>
                  <a:pt x="1" y="1511"/>
                  <a:pt x="0" y="1498"/>
                  <a:pt x="0" y="148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任意多边形: 形状 298"/>
          <p:cNvSpPr/>
          <p:nvPr/>
        </p:nvSpPr>
        <p:spPr>
          <a:xfrm>
            <a:off x="534600" y="4161600"/>
            <a:ext cx="67320" cy="601920"/>
          </a:xfrm>
          <a:custGeom>
            <a:avLst/>
            <a:gdLst/>
            <a:ahLst/>
            <a:cxnLst/>
            <a:rect l="0" t="0" r="r" b="b"/>
            <a:pathLst>
              <a:path w="187" h="1672">
                <a:moveTo>
                  <a:pt x="0" y="0"/>
                </a:moveTo>
                <a:lnTo>
                  <a:pt x="187" y="0"/>
                </a:lnTo>
                <a:lnTo>
                  <a:pt x="187" y="1672"/>
                </a:lnTo>
                <a:lnTo>
                  <a:pt x="0" y="167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00" name="图片 299"/>
          <p:cNvPicPr/>
          <p:nvPr/>
        </p:nvPicPr>
        <p:blipFill>
          <a:blip r:embed="rId3"/>
          <a:stretch/>
        </p:blipFill>
        <p:spPr>
          <a:xfrm>
            <a:off x="534960" y="172152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1" name="文本框 300"/>
          <p:cNvSpPr txBox="1"/>
          <p:nvPr/>
        </p:nvSpPr>
        <p:spPr>
          <a:xfrm>
            <a:off x="534960" y="126792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据和功能。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2" name="图片 301"/>
          <p:cNvPicPr/>
          <p:nvPr/>
        </p:nvPicPr>
        <p:blipFill>
          <a:blip r:embed="rId4"/>
          <a:stretch/>
        </p:blipFill>
        <p:spPr>
          <a:xfrm>
            <a:off x="660240" y="217260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3" name="文本框 302"/>
          <p:cNvSpPr txBox="1"/>
          <p:nvPr/>
        </p:nvSpPr>
        <p:spPr>
          <a:xfrm>
            <a:off x="810720" y="170244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用户角色与权限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910800" y="21693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招聘官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5" name="图片 304"/>
          <p:cNvPicPr/>
          <p:nvPr/>
        </p:nvPicPr>
        <p:blipFill>
          <a:blip r:embed="rId5"/>
          <a:stretch/>
        </p:blipFill>
        <p:spPr>
          <a:xfrm>
            <a:off x="660240" y="28746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6" name="文本框 305"/>
          <p:cNvSpPr txBox="1"/>
          <p:nvPr/>
        </p:nvSpPr>
        <p:spPr>
          <a:xfrm>
            <a:off x="927720" y="240264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访问所有候选人数据，管理招聘流程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969480" y="28713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面试官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8" name="图片 307"/>
          <p:cNvPicPr/>
          <p:nvPr/>
        </p:nvPicPr>
        <p:blipFill>
          <a:blip r:embed="rId6"/>
          <a:stretch/>
        </p:blipFill>
        <p:spPr>
          <a:xfrm>
            <a:off x="660240" y="35766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9" name="文本框 308"/>
          <p:cNvSpPr txBox="1"/>
          <p:nvPr/>
        </p:nvSpPr>
        <p:spPr>
          <a:xfrm>
            <a:off x="927720" y="310464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查看分配的面试，提交评价报告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969480" y="35733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人力资源管理员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1" name="图片 310"/>
          <p:cNvPicPr/>
          <p:nvPr/>
        </p:nvPicPr>
        <p:blipFill>
          <a:blip r:embed="rId7"/>
          <a:stretch/>
        </p:blipFill>
        <p:spPr>
          <a:xfrm>
            <a:off x="660240" y="427860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2" name="文本框 311"/>
          <p:cNvSpPr txBox="1"/>
          <p:nvPr/>
        </p:nvSpPr>
        <p:spPr>
          <a:xfrm>
            <a:off x="927720" y="380664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管理用户账号，查看审计日志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910800" y="42753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候选人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927720" y="450864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上传简历，查看面试安排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534960" y="49773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安全审计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" name="任意多边形: 形状 315"/>
          <p:cNvSpPr/>
          <p:nvPr/>
        </p:nvSpPr>
        <p:spPr>
          <a:xfrm>
            <a:off x="5448240" y="2055600"/>
            <a:ext cx="4713840" cy="1504440"/>
          </a:xfrm>
          <a:custGeom>
            <a:avLst/>
            <a:gdLst/>
            <a:ahLst/>
            <a:cxnLst/>
            <a:rect l="0" t="0" r="r" b="b"/>
            <a:pathLst>
              <a:path w="13094" h="4179">
                <a:moveTo>
                  <a:pt x="0" y="3994"/>
                </a:moveTo>
                <a:lnTo>
                  <a:pt x="0" y="186"/>
                </a:lnTo>
                <a:cubicBezTo>
                  <a:pt x="0" y="173"/>
                  <a:pt x="2" y="161"/>
                  <a:pt x="4" y="149"/>
                </a:cubicBezTo>
                <a:cubicBezTo>
                  <a:pt x="6" y="137"/>
                  <a:pt x="10" y="126"/>
                  <a:pt x="15" y="115"/>
                </a:cubicBezTo>
                <a:cubicBezTo>
                  <a:pt x="19" y="103"/>
                  <a:pt x="25" y="93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3"/>
                </a:cubicBezTo>
                <a:cubicBezTo>
                  <a:pt x="12956" y="6"/>
                  <a:pt x="12968" y="9"/>
                  <a:pt x="12979" y="14"/>
                </a:cubicBezTo>
                <a:cubicBezTo>
                  <a:pt x="12990" y="19"/>
                  <a:pt x="13001" y="24"/>
                  <a:pt x="13011" y="31"/>
                </a:cubicBezTo>
                <a:cubicBezTo>
                  <a:pt x="13021" y="38"/>
                  <a:pt x="13031" y="46"/>
                  <a:pt x="13039" y="54"/>
                </a:cubicBezTo>
                <a:cubicBezTo>
                  <a:pt x="13048" y="63"/>
                  <a:pt x="13055" y="72"/>
                  <a:pt x="13062" y="82"/>
                </a:cubicBezTo>
                <a:cubicBezTo>
                  <a:pt x="13069" y="93"/>
                  <a:pt x="13075" y="103"/>
                  <a:pt x="13079" y="115"/>
                </a:cubicBezTo>
                <a:cubicBezTo>
                  <a:pt x="13084" y="126"/>
                  <a:pt x="13088" y="137"/>
                  <a:pt x="13090" y="149"/>
                </a:cubicBezTo>
                <a:cubicBezTo>
                  <a:pt x="13092" y="161"/>
                  <a:pt x="13094" y="173"/>
                  <a:pt x="13094" y="186"/>
                </a:cubicBezTo>
                <a:lnTo>
                  <a:pt x="13094" y="3994"/>
                </a:lnTo>
                <a:cubicBezTo>
                  <a:pt x="13094" y="4006"/>
                  <a:pt x="13092" y="4018"/>
                  <a:pt x="13090" y="4030"/>
                </a:cubicBezTo>
                <a:cubicBezTo>
                  <a:pt x="13088" y="4042"/>
                  <a:pt x="13084" y="4053"/>
                  <a:pt x="13079" y="4065"/>
                </a:cubicBezTo>
                <a:cubicBezTo>
                  <a:pt x="13075" y="4076"/>
                  <a:pt x="13069" y="4087"/>
                  <a:pt x="13062" y="4097"/>
                </a:cubicBezTo>
                <a:cubicBezTo>
                  <a:pt x="13055" y="4107"/>
                  <a:pt x="13048" y="4116"/>
                  <a:pt x="13039" y="4125"/>
                </a:cubicBezTo>
                <a:cubicBezTo>
                  <a:pt x="13031" y="4133"/>
                  <a:pt x="13021" y="4141"/>
                  <a:pt x="13011" y="4148"/>
                </a:cubicBezTo>
                <a:cubicBezTo>
                  <a:pt x="13001" y="4155"/>
                  <a:pt x="12990" y="4160"/>
                  <a:pt x="12979" y="4165"/>
                </a:cubicBezTo>
                <a:cubicBezTo>
                  <a:pt x="12968" y="4170"/>
                  <a:pt x="12956" y="4173"/>
                  <a:pt x="12944" y="4176"/>
                </a:cubicBezTo>
                <a:cubicBezTo>
                  <a:pt x="12932" y="4178"/>
                  <a:pt x="12920" y="4179"/>
                  <a:pt x="12908" y="4179"/>
                </a:cubicBezTo>
                <a:lnTo>
                  <a:pt x="186" y="4179"/>
                </a:lnTo>
                <a:cubicBezTo>
                  <a:pt x="174" y="4179"/>
                  <a:pt x="162" y="4178"/>
                  <a:pt x="150" y="4176"/>
                </a:cubicBezTo>
                <a:cubicBezTo>
                  <a:pt x="138" y="4173"/>
                  <a:pt x="126" y="4170"/>
                  <a:pt x="115" y="4165"/>
                </a:cubicBezTo>
                <a:cubicBezTo>
                  <a:pt x="104" y="4160"/>
                  <a:pt x="93" y="4155"/>
                  <a:pt x="83" y="4148"/>
                </a:cubicBezTo>
                <a:cubicBezTo>
                  <a:pt x="73" y="4141"/>
                  <a:pt x="63" y="4133"/>
                  <a:pt x="55" y="4125"/>
                </a:cubicBezTo>
                <a:cubicBezTo>
                  <a:pt x="46" y="4116"/>
                  <a:pt x="38" y="4107"/>
                  <a:pt x="32" y="4097"/>
                </a:cubicBezTo>
                <a:cubicBezTo>
                  <a:pt x="25" y="4087"/>
                  <a:pt x="19" y="4076"/>
                  <a:pt x="15" y="4065"/>
                </a:cubicBezTo>
                <a:cubicBezTo>
                  <a:pt x="10" y="4053"/>
                  <a:pt x="6" y="4042"/>
                  <a:pt x="4" y="4030"/>
                </a:cubicBezTo>
                <a:cubicBezTo>
                  <a:pt x="2" y="4018"/>
                  <a:pt x="0" y="4006"/>
                  <a:pt x="0" y="3994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7" name="任意多边形: 形状 316"/>
          <p:cNvSpPr/>
          <p:nvPr/>
        </p:nvSpPr>
        <p:spPr>
          <a:xfrm>
            <a:off x="5448240" y="3693600"/>
            <a:ext cx="4713840" cy="2039400"/>
          </a:xfrm>
          <a:custGeom>
            <a:avLst/>
            <a:gdLst/>
            <a:ahLst/>
            <a:cxnLst/>
            <a:rect l="0" t="0" r="r" b="b"/>
            <a:pathLst>
              <a:path w="13094" h="5665">
                <a:moveTo>
                  <a:pt x="0" y="5479"/>
                </a:moveTo>
                <a:lnTo>
                  <a:pt x="0" y="185"/>
                </a:lnTo>
                <a:cubicBezTo>
                  <a:pt x="0" y="173"/>
                  <a:pt x="2" y="161"/>
                  <a:pt x="4" y="149"/>
                </a:cubicBezTo>
                <a:cubicBezTo>
                  <a:pt x="6" y="137"/>
                  <a:pt x="10" y="126"/>
                  <a:pt x="15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3"/>
                </a:cubicBezTo>
                <a:cubicBezTo>
                  <a:pt x="12956" y="6"/>
                  <a:pt x="12968" y="9"/>
                  <a:pt x="12979" y="14"/>
                </a:cubicBezTo>
                <a:cubicBezTo>
                  <a:pt x="12990" y="18"/>
                  <a:pt x="13001" y="24"/>
                  <a:pt x="13011" y="31"/>
                </a:cubicBezTo>
                <a:cubicBezTo>
                  <a:pt x="13021" y="38"/>
                  <a:pt x="13031" y="45"/>
                  <a:pt x="13039" y="54"/>
                </a:cubicBezTo>
                <a:cubicBezTo>
                  <a:pt x="13048" y="63"/>
                  <a:pt x="13055" y="72"/>
                  <a:pt x="13062" y="82"/>
                </a:cubicBezTo>
                <a:cubicBezTo>
                  <a:pt x="13069" y="92"/>
                  <a:pt x="13075" y="103"/>
                  <a:pt x="13079" y="114"/>
                </a:cubicBezTo>
                <a:cubicBezTo>
                  <a:pt x="13084" y="126"/>
                  <a:pt x="13088" y="137"/>
                  <a:pt x="13090" y="149"/>
                </a:cubicBezTo>
                <a:cubicBezTo>
                  <a:pt x="13092" y="161"/>
                  <a:pt x="13094" y="173"/>
                  <a:pt x="13094" y="185"/>
                </a:cubicBezTo>
                <a:lnTo>
                  <a:pt x="13094" y="5479"/>
                </a:lnTo>
                <a:cubicBezTo>
                  <a:pt x="13094" y="5491"/>
                  <a:pt x="13092" y="5503"/>
                  <a:pt x="13090" y="5515"/>
                </a:cubicBezTo>
                <a:cubicBezTo>
                  <a:pt x="13088" y="5527"/>
                  <a:pt x="13084" y="5539"/>
                  <a:pt x="13079" y="5550"/>
                </a:cubicBezTo>
                <a:cubicBezTo>
                  <a:pt x="13075" y="5561"/>
                  <a:pt x="13069" y="5572"/>
                  <a:pt x="13062" y="5582"/>
                </a:cubicBezTo>
                <a:cubicBezTo>
                  <a:pt x="13055" y="5592"/>
                  <a:pt x="13048" y="5602"/>
                  <a:pt x="13039" y="5610"/>
                </a:cubicBezTo>
                <a:cubicBezTo>
                  <a:pt x="13031" y="5619"/>
                  <a:pt x="13021" y="5627"/>
                  <a:pt x="13011" y="5633"/>
                </a:cubicBezTo>
                <a:cubicBezTo>
                  <a:pt x="13001" y="5640"/>
                  <a:pt x="12990" y="5646"/>
                  <a:pt x="12979" y="5651"/>
                </a:cubicBezTo>
                <a:cubicBezTo>
                  <a:pt x="12968" y="5655"/>
                  <a:pt x="12956" y="5659"/>
                  <a:pt x="12944" y="5661"/>
                </a:cubicBezTo>
                <a:cubicBezTo>
                  <a:pt x="12932" y="5663"/>
                  <a:pt x="12920" y="5665"/>
                  <a:pt x="12908" y="5665"/>
                </a:cubicBezTo>
                <a:lnTo>
                  <a:pt x="186" y="5665"/>
                </a:lnTo>
                <a:cubicBezTo>
                  <a:pt x="174" y="5665"/>
                  <a:pt x="162" y="5663"/>
                  <a:pt x="150" y="5661"/>
                </a:cubicBezTo>
                <a:cubicBezTo>
                  <a:pt x="138" y="5659"/>
                  <a:pt x="126" y="5655"/>
                  <a:pt x="115" y="5651"/>
                </a:cubicBezTo>
                <a:cubicBezTo>
                  <a:pt x="104" y="5646"/>
                  <a:pt x="93" y="5640"/>
                  <a:pt x="83" y="5633"/>
                </a:cubicBezTo>
                <a:cubicBezTo>
                  <a:pt x="73" y="5627"/>
                  <a:pt x="63" y="5619"/>
                  <a:pt x="55" y="5610"/>
                </a:cubicBezTo>
                <a:cubicBezTo>
                  <a:pt x="46" y="5602"/>
                  <a:pt x="38" y="5592"/>
                  <a:pt x="32" y="5582"/>
                </a:cubicBezTo>
                <a:cubicBezTo>
                  <a:pt x="25" y="5572"/>
                  <a:pt x="19" y="5561"/>
                  <a:pt x="15" y="5550"/>
                </a:cubicBezTo>
                <a:cubicBezTo>
                  <a:pt x="10" y="5539"/>
                  <a:pt x="6" y="5527"/>
                  <a:pt x="4" y="5515"/>
                </a:cubicBezTo>
                <a:cubicBezTo>
                  <a:pt x="2" y="5503"/>
                  <a:pt x="0" y="5491"/>
                  <a:pt x="0" y="5479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18" name="图片 317"/>
          <p:cNvPicPr/>
          <p:nvPr/>
        </p:nvPicPr>
        <p:blipFill>
          <a:blip r:embed="rId8"/>
          <a:stretch/>
        </p:blipFill>
        <p:spPr>
          <a:xfrm>
            <a:off x="5448600" y="17215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9" name="文本框 318"/>
          <p:cNvSpPr txBox="1"/>
          <p:nvPr/>
        </p:nvSpPr>
        <p:spPr>
          <a:xfrm>
            <a:off x="534960" y="5244120"/>
            <a:ext cx="3169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系统记录用户的敏感操作，定期进行审计，确保权限使用合规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5682600" y="1702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权限控制实现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5582160" y="2207520"/>
            <a:ext cx="2901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JWT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2" name="文本框 321"/>
          <p:cNvSpPr txBox="1"/>
          <p:nvPr/>
        </p:nvSpPr>
        <p:spPr>
          <a:xfrm>
            <a:off x="5870880" y="22028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身份认证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文本框 322"/>
          <p:cNvSpPr txBox="1"/>
          <p:nvPr/>
        </p:nvSpPr>
        <p:spPr>
          <a:xfrm>
            <a:off x="5582160" y="24696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5816160" y="2473560"/>
            <a:ext cx="985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JSON Web Token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6766920" y="246960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进行用户身份验证和授权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5582160" y="38408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基于角色的访问控制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7" name="图片 326"/>
          <p:cNvPicPr/>
          <p:nvPr/>
        </p:nvPicPr>
        <p:blipFill>
          <a:blip r:embed="rId9"/>
          <a:stretch/>
        </p:blipFill>
        <p:spPr>
          <a:xfrm>
            <a:off x="6133680" y="5866560"/>
            <a:ext cx="3342240" cy="835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8" name="图片 327"/>
          <p:cNvPicPr/>
          <p:nvPr/>
        </p:nvPicPr>
        <p:blipFill>
          <a:blip r:embed="rId10"/>
          <a:stretch/>
        </p:blipFill>
        <p:spPr>
          <a:xfrm>
            <a:off x="0" y="0"/>
            <a:ext cx="10696320" cy="7035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9" name="图片 328"/>
          <p:cNvPicPr/>
          <p:nvPr/>
        </p:nvPicPr>
        <p:blipFill>
          <a:blip r:embed="rId11"/>
          <a:stretch/>
        </p:blipFill>
        <p:spPr>
          <a:xfrm>
            <a:off x="0" y="0"/>
            <a:ext cx="10696320" cy="7035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0" name="任意多边形: 形状 329"/>
          <p:cNvSpPr/>
          <p:nvPr/>
        </p:nvSpPr>
        <p:spPr>
          <a:xfrm>
            <a:off x="9200520" y="1010880"/>
            <a:ext cx="819360" cy="819360"/>
          </a:xfrm>
          <a:custGeom>
            <a:avLst/>
            <a:gdLst/>
            <a:ahLst/>
            <a:cxnLst/>
            <a:rect l="0" t="0" r="r" b="b"/>
            <a:pathLst>
              <a:path w="2276" h="2276" fill="none">
                <a:moveTo>
                  <a:pt x="2276" y="1139"/>
                </a:moveTo>
                <a:cubicBezTo>
                  <a:pt x="2276" y="1176"/>
                  <a:pt x="2274" y="1213"/>
                  <a:pt x="2270" y="1250"/>
                </a:cubicBezTo>
                <a:cubicBezTo>
                  <a:pt x="2267" y="1287"/>
                  <a:pt x="2261" y="1324"/>
                  <a:pt x="2254" y="1361"/>
                </a:cubicBezTo>
                <a:cubicBezTo>
                  <a:pt x="2247" y="1397"/>
                  <a:pt x="2238" y="1433"/>
                  <a:pt x="2227" y="1469"/>
                </a:cubicBezTo>
                <a:cubicBezTo>
                  <a:pt x="2216" y="1505"/>
                  <a:pt x="2204" y="1540"/>
                  <a:pt x="2189" y="1574"/>
                </a:cubicBezTo>
                <a:cubicBezTo>
                  <a:pt x="2175" y="1608"/>
                  <a:pt x="2159" y="1642"/>
                  <a:pt x="2142" y="1675"/>
                </a:cubicBezTo>
                <a:cubicBezTo>
                  <a:pt x="2124" y="1708"/>
                  <a:pt x="2105" y="1740"/>
                  <a:pt x="2084" y="1771"/>
                </a:cubicBezTo>
                <a:cubicBezTo>
                  <a:pt x="2064" y="1802"/>
                  <a:pt x="2041" y="1832"/>
                  <a:pt x="2018" y="1860"/>
                </a:cubicBezTo>
                <a:cubicBezTo>
                  <a:pt x="1994" y="1889"/>
                  <a:pt x="1969" y="1917"/>
                  <a:pt x="1943" y="1943"/>
                </a:cubicBezTo>
                <a:cubicBezTo>
                  <a:pt x="1916" y="1969"/>
                  <a:pt x="1889" y="1994"/>
                  <a:pt x="1860" y="2018"/>
                </a:cubicBezTo>
                <a:cubicBezTo>
                  <a:pt x="1831" y="2042"/>
                  <a:pt x="1801" y="2064"/>
                  <a:pt x="1770" y="2084"/>
                </a:cubicBezTo>
                <a:cubicBezTo>
                  <a:pt x="1739" y="2105"/>
                  <a:pt x="1708" y="2124"/>
                  <a:pt x="1675" y="2142"/>
                </a:cubicBezTo>
                <a:cubicBezTo>
                  <a:pt x="1642" y="2159"/>
                  <a:pt x="1608" y="2175"/>
                  <a:pt x="1574" y="2190"/>
                </a:cubicBezTo>
                <a:cubicBezTo>
                  <a:pt x="1539" y="2204"/>
                  <a:pt x="1504" y="2216"/>
                  <a:pt x="1469" y="2227"/>
                </a:cubicBezTo>
                <a:cubicBezTo>
                  <a:pt x="1433" y="2238"/>
                  <a:pt x="1397" y="2247"/>
                  <a:pt x="1360" y="2254"/>
                </a:cubicBezTo>
                <a:cubicBezTo>
                  <a:pt x="1324" y="2262"/>
                  <a:pt x="1287" y="2267"/>
                  <a:pt x="1250" y="2271"/>
                </a:cubicBezTo>
                <a:cubicBezTo>
                  <a:pt x="1213" y="2274"/>
                  <a:pt x="1176" y="2276"/>
                  <a:pt x="1139" y="2276"/>
                </a:cubicBezTo>
                <a:cubicBezTo>
                  <a:pt x="1101" y="2276"/>
                  <a:pt x="1064" y="2274"/>
                  <a:pt x="1027" y="2271"/>
                </a:cubicBezTo>
                <a:cubicBezTo>
                  <a:pt x="990" y="2267"/>
                  <a:pt x="953" y="2262"/>
                  <a:pt x="917" y="2254"/>
                </a:cubicBezTo>
                <a:cubicBezTo>
                  <a:pt x="880" y="2247"/>
                  <a:pt x="844" y="2238"/>
                  <a:pt x="808" y="2227"/>
                </a:cubicBezTo>
                <a:cubicBezTo>
                  <a:pt x="773" y="2216"/>
                  <a:pt x="738" y="2204"/>
                  <a:pt x="703" y="2190"/>
                </a:cubicBezTo>
                <a:cubicBezTo>
                  <a:pt x="669" y="2175"/>
                  <a:pt x="635" y="2159"/>
                  <a:pt x="602" y="2142"/>
                </a:cubicBezTo>
                <a:cubicBezTo>
                  <a:pt x="568" y="2124"/>
                  <a:pt x="537" y="2105"/>
                  <a:pt x="506" y="2084"/>
                </a:cubicBezTo>
                <a:cubicBezTo>
                  <a:pt x="475" y="2064"/>
                  <a:pt x="445" y="2042"/>
                  <a:pt x="416" y="2018"/>
                </a:cubicBezTo>
                <a:cubicBezTo>
                  <a:pt x="387" y="1994"/>
                  <a:pt x="360" y="1969"/>
                  <a:pt x="333" y="1943"/>
                </a:cubicBezTo>
                <a:cubicBezTo>
                  <a:pt x="307" y="1917"/>
                  <a:pt x="282" y="1889"/>
                  <a:pt x="258" y="1860"/>
                </a:cubicBezTo>
                <a:cubicBezTo>
                  <a:pt x="235" y="1832"/>
                  <a:pt x="212" y="1802"/>
                  <a:pt x="192" y="1771"/>
                </a:cubicBezTo>
                <a:cubicBezTo>
                  <a:pt x="171" y="1740"/>
                  <a:pt x="152" y="1708"/>
                  <a:pt x="134" y="1675"/>
                </a:cubicBezTo>
                <a:cubicBezTo>
                  <a:pt x="117" y="1642"/>
                  <a:pt x="101" y="1608"/>
                  <a:pt x="87" y="1574"/>
                </a:cubicBezTo>
                <a:cubicBezTo>
                  <a:pt x="72" y="1540"/>
                  <a:pt x="60" y="1505"/>
                  <a:pt x="49" y="1469"/>
                </a:cubicBezTo>
                <a:cubicBezTo>
                  <a:pt x="38" y="1433"/>
                  <a:pt x="29" y="1397"/>
                  <a:pt x="22" y="1361"/>
                </a:cubicBezTo>
                <a:cubicBezTo>
                  <a:pt x="15" y="1324"/>
                  <a:pt x="9" y="1287"/>
                  <a:pt x="6" y="1250"/>
                </a:cubicBezTo>
                <a:cubicBezTo>
                  <a:pt x="2" y="1213"/>
                  <a:pt x="0" y="1176"/>
                  <a:pt x="0" y="1139"/>
                </a:cubicBezTo>
                <a:cubicBezTo>
                  <a:pt x="0" y="1101"/>
                  <a:pt x="2" y="1064"/>
                  <a:pt x="6" y="1027"/>
                </a:cubicBezTo>
                <a:cubicBezTo>
                  <a:pt x="9" y="990"/>
                  <a:pt x="15" y="953"/>
                  <a:pt x="22" y="917"/>
                </a:cubicBezTo>
                <a:cubicBezTo>
                  <a:pt x="29" y="880"/>
                  <a:pt x="38" y="844"/>
                  <a:pt x="49" y="809"/>
                </a:cubicBezTo>
                <a:cubicBezTo>
                  <a:pt x="60" y="773"/>
                  <a:pt x="72" y="738"/>
                  <a:pt x="87" y="703"/>
                </a:cubicBezTo>
                <a:cubicBezTo>
                  <a:pt x="101" y="669"/>
                  <a:pt x="117" y="635"/>
                  <a:pt x="134" y="602"/>
                </a:cubicBezTo>
                <a:cubicBezTo>
                  <a:pt x="152" y="569"/>
                  <a:pt x="171" y="537"/>
                  <a:pt x="192" y="506"/>
                </a:cubicBezTo>
                <a:cubicBezTo>
                  <a:pt x="212" y="475"/>
                  <a:pt x="235" y="445"/>
                  <a:pt x="258" y="416"/>
                </a:cubicBezTo>
                <a:cubicBezTo>
                  <a:pt x="282" y="387"/>
                  <a:pt x="307" y="360"/>
                  <a:pt x="333" y="333"/>
                </a:cubicBezTo>
                <a:cubicBezTo>
                  <a:pt x="360" y="307"/>
                  <a:pt x="387" y="282"/>
                  <a:pt x="416" y="258"/>
                </a:cubicBezTo>
                <a:cubicBezTo>
                  <a:pt x="445" y="235"/>
                  <a:pt x="475" y="213"/>
                  <a:pt x="506" y="192"/>
                </a:cubicBezTo>
                <a:cubicBezTo>
                  <a:pt x="537" y="171"/>
                  <a:pt x="568" y="152"/>
                  <a:pt x="602" y="135"/>
                </a:cubicBezTo>
                <a:cubicBezTo>
                  <a:pt x="635" y="117"/>
                  <a:pt x="669" y="101"/>
                  <a:pt x="703" y="87"/>
                </a:cubicBezTo>
                <a:cubicBezTo>
                  <a:pt x="738" y="73"/>
                  <a:pt x="773" y="60"/>
                  <a:pt x="808" y="49"/>
                </a:cubicBezTo>
                <a:cubicBezTo>
                  <a:pt x="844" y="38"/>
                  <a:pt x="880" y="29"/>
                  <a:pt x="917" y="22"/>
                </a:cubicBezTo>
                <a:cubicBezTo>
                  <a:pt x="953" y="15"/>
                  <a:pt x="990" y="9"/>
                  <a:pt x="1027" y="6"/>
                </a:cubicBezTo>
                <a:cubicBezTo>
                  <a:pt x="1064" y="2"/>
                  <a:pt x="1101" y="0"/>
                  <a:pt x="1139" y="0"/>
                </a:cubicBezTo>
                <a:cubicBezTo>
                  <a:pt x="1176" y="0"/>
                  <a:pt x="1213" y="2"/>
                  <a:pt x="1250" y="6"/>
                </a:cubicBezTo>
                <a:cubicBezTo>
                  <a:pt x="1287" y="9"/>
                  <a:pt x="1324" y="15"/>
                  <a:pt x="1360" y="22"/>
                </a:cubicBezTo>
                <a:cubicBezTo>
                  <a:pt x="1397" y="29"/>
                  <a:pt x="1433" y="38"/>
                  <a:pt x="1469" y="49"/>
                </a:cubicBezTo>
                <a:cubicBezTo>
                  <a:pt x="1504" y="60"/>
                  <a:pt x="1539" y="73"/>
                  <a:pt x="1574" y="87"/>
                </a:cubicBezTo>
                <a:cubicBezTo>
                  <a:pt x="1608" y="101"/>
                  <a:pt x="1642" y="117"/>
                  <a:pt x="1675" y="135"/>
                </a:cubicBezTo>
                <a:cubicBezTo>
                  <a:pt x="1708" y="152"/>
                  <a:pt x="1739" y="171"/>
                  <a:pt x="1770" y="192"/>
                </a:cubicBezTo>
                <a:cubicBezTo>
                  <a:pt x="1801" y="213"/>
                  <a:pt x="1831" y="235"/>
                  <a:pt x="1860" y="258"/>
                </a:cubicBezTo>
                <a:cubicBezTo>
                  <a:pt x="1889" y="282"/>
                  <a:pt x="1916" y="307"/>
                  <a:pt x="1943" y="333"/>
                </a:cubicBezTo>
                <a:cubicBezTo>
                  <a:pt x="1969" y="360"/>
                  <a:pt x="1994" y="387"/>
                  <a:pt x="2018" y="416"/>
                </a:cubicBezTo>
                <a:cubicBezTo>
                  <a:pt x="2041" y="445"/>
                  <a:pt x="2064" y="475"/>
                  <a:pt x="2084" y="506"/>
                </a:cubicBezTo>
                <a:cubicBezTo>
                  <a:pt x="2105" y="537"/>
                  <a:pt x="2124" y="569"/>
                  <a:pt x="2142" y="602"/>
                </a:cubicBezTo>
                <a:cubicBezTo>
                  <a:pt x="2159" y="635"/>
                  <a:pt x="2175" y="669"/>
                  <a:pt x="2189" y="703"/>
                </a:cubicBezTo>
                <a:cubicBezTo>
                  <a:pt x="2204" y="738"/>
                  <a:pt x="2216" y="773"/>
                  <a:pt x="2227" y="809"/>
                </a:cubicBezTo>
                <a:cubicBezTo>
                  <a:pt x="2238" y="844"/>
                  <a:pt x="2247" y="880"/>
                  <a:pt x="2254" y="917"/>
                </a:cubicBezTo>
                <a:cubicBezTo>
                  <a:pt x="2261" y="953"/>
                  <a:pt x="2267" y="990"/>
                  <a:pt x="2270" y="1027"/>
                </a:cubicBezTo>
                <a:cubicBezTo>
                  <a:pt x="2274" y="1064"/>
                  <a:pt x="2276" y="1101"/>
                  <a:pt x="2276" y="1139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任意多边形: 形状 330"/>
          <p:cNvSpPr/>
          <p:nvPr/>
        </p:nvSpPr>
        <p:spPr>
          <a:xfrm>
            <a:off x="593280" y="4955400"/>
            <a:ext cx="1236960" cy="1236960"/>
          </a:xfrm>
          <a:custGeom>
            <a:avLst/>
            <a:gdLst/>
            <a:ahLst/>
            <a:cxnLst/>
            <a:rect l="0" t="0" r="r" b="b"/>
            <a:pathLst>
              <a:path w="3436" h="3436" fill="none">
                <a:moveTo>
                  <a:pt x="3436" y="1719"/>
                </a:moveTo>
                <a:cubicBezTo>
                  <a:pt x="3436" y="1775"/>
                  <a:pt x="3433" y="1831"/>
                  <a:pt x="3428" y="1887"/>
                </a:cubicBezTo>
                <a:cubicBezTo>
                  <a:pt x="3422" y="1943"/>
                  <a:pt x="3414" y="1999"/>
                  <a:pt x="3403" y="2054"/>
                </a:cubicBezTo>
                <a:cubicBezTo>
                  <a:pt x="3392" y="2109"/>
                  <a:pt x="3379" y="2163"/>
                  <a:pt x="3362" y="2217"/>
                </a:cubicBezTo>
                <a:cubicBezTo>
                  <a:pt x="3346" y="2271"/>
                  <a:pt x="3327" y="2324"/>
                  <a:pt x="3305" y="2376"/>
                </a:cubicBezTo>
                <a:cubicBezTo>
                  <a:pt x="3284" y="2428"/>
                  <a:pt x="3260" y="2479"/>
                  <a:pt x="3233" y="2528"/>
                </a:cubicBezTo>
                <a:cubicBezTo>
                  <a:pt x="3207" y="2578"/>
                  <a:pt x="3178" y="2626"/>
                  <a:pt x="3147" y="2673"/>
                </a:cubicBezTo>
                <a:cubicBezTo>
                  <a:pt x="3115" y="2720"/>
                  <a:pt x="3082" y="2765"/>
                  <a:pt x="3046" y="2808"/>
                </a:cubicBezTo>
                <a:cubicBezTo>
                  <a:pt x="3011" y="2852"/>
                  <a:pt x="2973" y="2893"/>
                  <a:pt x="2933" y="2933"/>
                </a:cubicBezTo>
                <a:cubicBezTo>
                  <a:pt x="2893" y="2973"/>
                  <a:pt x="2852" y="3011"/>
                  <a:pt x="2808" y="3046"/>
                </a:cubicBezTo>
                <a:cubicBezTo>
                  <a:pt x="2765" y="3082"/>
                  <a:pt x="2720" y="3116"/>
                  <a:pt x="2673" y="3147"/>
                </a:cubicBezTo>
                <a:cubicBezTo>
                  <a:pt x="2626" y="3178"/>
                  <a:pt x="2578" y="3207"/>
                  <a:pt x="2528" y="3234"/>
                </a:cubicBezTo>
                <a:cubicBezTo>
                  <a:pt x="2479" y="3260"/>
                  <a:pt x="2428" y="3284"/>
                  <a:pt x="2376" y="3306"/>
                </a:cubicBezTo>
                <a:cubicBezTo>
                  <a:pt x="2324" y="3327"/>
                  <a:pt x="2271" y="3346"/>
                  <a:pt x="2217" y="3362"/>
                </a:cubicBezTo>
                <a:cubicBezTo>
                  <a:pt x="2163" y="3379"/>
                  <a:pt x="2109" y="3392"/>
                  <a:pt x="2054" y="3403"/>
                </a:cubicBezTo>
                <a:cubicBezTo>
                  <a:pt x="1998" y="3414"/>
                  <a:pt x="1943" y="3423"/>
                  <a:pt x="1887" y="3428"/>
                </a:cubicBezTo>
                <a:cubicBezTo>
                  <a:pt x="1831" y="3434"/>
                  <a:pt x="1775" y="3436"/>
                  <a:pt x="1718" y="3436"/>
                </a:cubicBezTo>
                <a:cubicBezTo>
                  <a:pt x="1662" y="3436"/>
                  <a:pt x="1606" y="3434"/>
                  <a:pt x="1550" y="3428"/>
                </a:cubicBezTo>
                <a:cubicBezTo>
                  <a:pt x="1494" y="3423"/>
                  <a:pt x="1438" y="3414"/>
                  <a:pt x="1383" y="3403"/>
                </a:cubicBezTo>
                <a:cubicBezTo>
                  <a:pt x="1328" y="3392"/>
                  <a:pt x="1274" y="3379"/>
                  <a:pt x="1220" y="3362"/>
                </a:cubicBezTo>
                <a:cubicBezTo>
                  <a:pt x="1166" y="3346"/>
                  <a:pt x="1113" y="3327"/>
                  <a:pt x="1061" y="3306"/>
                </a:cubicBezTo>
                <a:cubicBezTo>
                  <a:pt x="1009" y="3284"/>
                  <a:pt x="958" y="3260"/>
                  <a:pt x="909" y="3234"/>
                </a:cubicBezTo>
                <a:cubicBezTo>
                  <a:pt x="859" y="3207"/>
                  <a:pt x="811" y="3178"/>
                  <a:pt x="764" y="3147"/>
                </a:cubicBezTo>
                <a:cubicBezTo>
                  <a:pt x="717" y="3116"/>
                  <a:pt x="672" y="3082"/>
                  <a:pt x="629" y="3046"/>
                </a:cubicBezTo>
                <a:cubicBezTo>
                  <a:pt x="585" y="3011"/>
                  <a:pt x="544" y="2973"/>
                  <a:pt x="504" y="2933"/>
                </a:cubicBezTo>
                <a:cubicBezTo>
                  <a:pt x="464" y="2893"/>
                  <a:pt x="426" y="2852"/>
                  <a:pt x="391" y="2808"/>
                </a:cubicBezTo>
                <a:cubicBezTo>
                  <a:pt x="355" y="2765"/>
                  <a:pt x="321" y="2720"/>
                  <a:pt x="290" y="2673"/>
                </a:cubicBezTo>
                <a:cubicBezTo>
                  <a:pt x="259" y="2626"/>
                  <a:pt x="230" y="2578"/>
                  <a:pt x="203" y="2528"/>
                </a:cubicBezTo>
                <a:cubicBezTo>
                  <a:pt x="177" y="2479"/>
                  <a:pt x="153" y="2428"/>
                  <a:pt x="131" y="2376"/>
                </a:cubicBezTo>
                <a:cubicBezTo>
                  <a:pt x="110" y="2324"/>
                  <a:pt x="91" y="2271"/>
                  <a:pt x="75" y="2217"/>
                </a:cubicBezTo>
                <a:cubicBezTo>
                  <a:pt x="57" y="2163"/>
                  <a:pt x="44" y="2109"/>
                  <a:pt x="33" y="2054"/>
                </a:cubicBezTo>
                <a:cubicBezTo>
                  <a:pt x="22" y="1999"/>
                  <a:pt x="13" y="1943"/>
                  <a:pt x="8" y="1887"/>
                </a:cubicBezTo>
                <a:cubicBezTo>
                  <a:pt x="2" y="1831"/>
                  <a:pt x="0" y="1775"/>
                  <a:pt x="0" y="1719"/>
                </a:cubicBezTo>
                <a:cubicBezTo>
                  <a:pt x="0" y="1661"/>
                  <a:pt x="2" y="1605"/>
                  <a:pt x="8" y="1549"/>
                </a:cubicBezTo>
                <a:cubicBezTo>
                  <a:pt x="13" y="1493"/>
                  <a:pt x="22" y="1438"/>
                  <a:pt x="33" y="1382"/>
                </a:cubicBezTo>
                <a:cubicBezTo>
                  <a:pt x="44" y="1327"/>
                  <a:pt x="57" y="1273"/>
                  <a:pt x="75" y="1219"/>
                </a:cubicBezTo>
                <a:cubicBezTo>
                  <a:pt x="91" y="1165"/>
                  <a:pt x="110" y="1112"/>
                  <a:pt x="131" y="1060"/>
                </a:cubicBezTo>
                <a:cubicBezTo>
                  <a:pt x="153" y="1008"/>
                  <a:pt x="177" y="957"/>
                  <a:pt x="203" y="908"/>
                </a:cubicBezTo>
                <a:cubicBezTo>
                  <a:pt x="230" y="858"/>
                  <a:pt x="259" y="810"/>
                  <a:pt x="290" y="763"/>
                </a:cubicBezTo>
                <a:cubicBezTo>
                  <a:pt x="321" y="716"/>
                  <a:pt x="355" y="671"/>
                  <a:pt x="391" y="628"/>
                </a:cubicBezTo>
                <a:cubicBezTo>
                  <a:pt x="426" y="584"/>
                  <a:pt x="464" y="543"/>
                  <a:pt x="504" y="503"/>
                </a:cubicBezTo>
                <a:cubicBezTo>
                  <a:pt x="544" y="463"/>
                  <a:pt x="585" y="425"/>
                  <a:pt x="629" y="390"/>
                </a:cubicBezTo>
                <a:cubicBezTo>
                  <a:pt x="672" y="354"/>
                  <a:pt x="717" y="321"/>
                  <a:pt x="764" y="289"/>
                </a:cubicBezTo>
                <a:cubicBezTo>
                  <a:pt x="811" y="258"/>
                  <a:pt x="859" y="229"/>
                  <a:pt x="909" y="203"/>
                </a:cubicBezTo>
                <a:cubicBezTo>
                  <a:pt x="958" y="176"/>
                  <a:pt x="1009" y="152"/>
                  <a:pt x="1061" y="131"/>
                </a:cubicBezTo>
                <a:cubicBezTo>
                  <a:pt x="1113" y="109"/>
                  <a:pt x="1166" y="90"/>
                  <a:pt x="1220" y="74"/>
                </a:cubicBezTo>
                <a:cubicBezTo>
                  <a:pt x="1274" y="57"/>
                  <a:pt x="1328" y="44"/>
                  <a:pt x="1383" y="33"/>
                </a:cubicBezTo>
                <a:cubicBezTo>
                  <a:pt x="1438" y="22"/>
                  <a:pt x="1494" y="14"/>
                  <a:pt x="1550" y="8"/>
                </a:cubicBezTo>
                <a:cubicBezTo>
                  <a:pt x="1606" y="3"/>
                  <a:pt x="1662" y="0"/>
                  <a:pt x="1718" y="0"/>
                </a:cubicBezTo>
                <a:cubicBezTo>
                  <a:pt x="1775" y="0"/>
                  <a:pt x="1831" y="3"/>
                  <a:pt x="1887" y="8"/>
                </a:cubicBezTo>
                <a:cubicBezTo>
                  <a:pt x="1943" y="14"/>
                  <a:pt x="1998" y="22"/>
                  <a:pt x="2054" y="33"/>
                </a:cubicBezTo>
                <a:cubicBezTo>
                  <a:pt x="2109" y="44"/>
                  <a:pt x="2163" y="57"/>
                  <a:pt x="2217" y="74"/>
                </a:cubicBezTo>
                <a:cubicBezTo>
                  <a:pt x="2271" y="90"/>
                  <a:pt x="2324" y="109"/>
                  <a:pt x="2376" y="131"/>
                </a:cubicBezTo>
                <a:cubicBezTo>
                  <a:pt x="2428" y="152"/>
                  <a:pt x="2479" y="176"/>
                  <a:pt x="2528" y="203"/>
                </a:cubicBezTo>
                <a:cubicBezTo>
                  <a:pt x="2578" y="229"/>
                  <a:pt x="2626" y="258"/>
                  <a:pt x="2673" y="289"/>
                </a:cubicBezTo>
                <a:cubicBezTo>
                  <a:pt x="2720" y="321"/>
                  <a:pt x="2765" y="354"/>
                  <a:pt x="2808" y="390"/>
                </a:cubicBezTo>
                <a:cubicBezTo>
                  <a:pt x="2852" y="425"/>
                  <a:pt x="2893" y="463"/>
                  <a:pt x="2933" y="503"/>
                </a:cubicBezTo>
                <a:cubicBezTo>
                  <a:pt x="2973" y="543"/>
                  <a:pt x="3011" y="584"/>
                  <a:pt x="3046" y="628"/>
                </a:cubicBezTo>
                <a:cubicBezTo>
                  <a:pt x="3082" y="671"/>
                  <a:pt x="3115" y="716"/>
                  <a:pt x="3147" y="763"/>
                </a:cubicBezTo>
                <a:cubicBezTo>
                  <a:pt x="3178" y="810"/>
                  <a:pt x="3207" y="858"/>
                  <a:pt x="3233" y="908"/>
                </a:cubicBezTo>
                <a:cubicBezTo>
                  <a:pt x="3260" y="957"/>
                  <a:pt x="3284" y="1008"/>
                  <a:pt x="3305" y="1060"/>
                </a:cubicBezTo>
                <a:cubicBezTo>
                  <a:pt x="3327" y="1112"/>
                  <a:pt x="3346" y="1165"/>
                  <a:pt x="3362" y="1219"/>
                </a:cubicBezTo>
                <a:cubicBezTo>
                  <a:pt x="3379" y="1273"/>
                  <a:pt x="3392" y="1327"/>
                  <a:pt x="3403" y="1382"/>
                </a:cubicBezTo>
                <a:cubicBezTo>
                  <a:pt x="3414" y="1438"/>
                  <a:pt x="3422" y="1493"/>
                  <a:pt x="3428" y="1549"/>
                </a:cubicBezTo>
                <a:cubicBezTo>
                  <a:pt x="3433" y="1605"/>
                  <a:pt x="3436" y="1661"/>
                  <a:pt x="3436" y="1719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2" name="任意多边形: 形状 331"/>
          <p:cNvSpPr/>
          <p:nvPr/>
        </p:nvSpPr>
        <p:spPr>
          <a:xfrm>
            <a:off x="534600" y="5465160"/>
            <a:ext cx="4713480" cy="468360"/>
          </a:xfrm>
          <a:custGeom>
            <a:avLst/>
            <a:gdLst/>
            <a:ahLst/>
            <a:cxnLst/>
            <a:rect l="0" t="0" r="r" b="b"/>
            <a:pathLst>
              <a:path w="13093" h="1301">
                <a:moveTo>
                  <a:pt x="0" y="1161"/>
                </a:moveTo>
                <a:lnTo>
                  <a:pt x="0" y="139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12954" y="0"/>
                </a:lnTo>
                <a:cubicBezTo>
                  <a:pt x="12972" y="0"/>
                  <a:pt x="12990" y="3"/>
                  <a:pt x="13007" y="10"/>
                </a:cubicBezTo>
                <a:cubicBezTo>
                  <a:pt x="13024" y="18"/>
                  <a:pt x="13039" y="28"/>
                  <a:pt x="13053" y="41"/>
                </a:cubicBezTo>
                <a:cubicBezTo>
                  <a:pt x="13066" y="54"/>
                  <a:pt x="13076" y="69"/>
                  <a:pt x="13083" y="86"/>
                </a:cubicBezTo>
                <a:cubicBezTo>
                  <a:pt x="13090" y="103"/>
                  <a:pt x="13093" y="121"/>
                  <a:pt x="13093" y="139"/>
                </a:cubicBezTo>
                <a:lnTo>
                  <a:pt x="13093" y="1161"/>
                </a:lnTo>
                <a:cubicBezTo>
                  <a:pt x="13093" y="1180"/>
                  <a:pt x="13090" y="1198"/>
                  <a:pt x="13083" y="1215"/>
                </a:cubicBezTo>
                <a:cubicBezTo>
                  <a:pt x="13076" y="1232"/>
                  <a:pt x="13066" y="1247"/>
                  <a:pt x="13053" y="1260"/>
                </a:cubicBezTo>
                <a:cubicBezTo>
                  <a:pt x="13039" y="1273"/>
                  <a:pt x="13024" y="1283"/>
                  <a:pt x="13007" y="1290"/>
                </a:cubicBezTo>
                <a:cubicBezTo>
                  <a:pt x="12990" y="1297"/>
                  <a:pt x="12972" y="1301"/>
                  <a:pt x="12954" y="1301"/>
                </a:cubicBezTo>
                <a:lnTo>
                  <a:pt x="139" y="1301"/>
                </a:lnTo>
                <a:cubicBezTo>
                  <a:pt x="121" y="1301"/>
                  <a:pt x="103" y="1297"/>
                  <a:pt x="86" y="1290"/>
                </a:cubicBezTo>
                <a:cubicBezTo>
                  <a:pt x="69" y="1283"/>
                  <a:pt x="54" y="1273"/>
                  <a:pt x="41" y="1260"/>
                </a:cubicBezTo>
                <a:cubicBezTo>
                  <a:pt x="28" y="1247"/>
                  <a:pt x="18" y="1232"/>
                  <a:pt x="11" y="1215"/>
                </a:cubicBezTo>
                <a:cubicBezTo>
                  <a:pt x="4" y="1198"/>
                  <a:pt x="0" y="1180"/>
                  <a:pt x="0" y="116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5582160" y="4107600"/>
            <a:ext cx="3169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根据用户角色控制访问权限，确保不同角色只能执行特定操作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635040" y="5573880"/>
            <a:ext cx="1213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3B3E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755640" y="5560920"/>
            <a:ext cx="805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63B3ED"/>
                </a:solidFill>
                <a:effectLst/>
                <a:uFillTx/>
                <a:latin typeface="WenQuanYiZenHei"/>
                <a:ea typeface="WenQuanYiZenHei"/>
              </a:rPr>
              <a:t>记录用户操作日志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635040" y="5707800"/>
            <a:ext cx="9061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logging.info(f"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1537920" y="569448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用户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1738440" y="5707800"/>
            <a:ext cx="16304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{current_user['username']}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3363120" y="5694480"/>
            <a:ext cx="604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执行了操作：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任意多边形: 形状 339"/>
          <p:cNvSpPr/>
          <p:nvPr/>
        </p:nvSpPr>
        <p:spPr>
          <a:xfrm>
            <a:off x="5582160" y="2690640"/>
            <a:ext cx="4446000" cy="735840"/>
          </a:xfrm>
          <a:custGeom>
            <a:avLst/>
            <a:gdLst/>
            <a:ahLst/>
            <a:cxnLst/>
            <a:rect l="0" t="0" r="r" b="b"/>
            <a:pathLst>
              <a:path w="12350" h="2044">
                <a:moveTo>
                  <a:pt x="0" y="1905"/>
                </a:moveTo>
                <a:lnTo>
                  <a:pt x="0" y="139"/>
                </a:ln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39" y="0"/>
                </a:cubicBezTo>
                <a:lnTo>
                  <a:pt x="12211" y="0"/>
                </a:lnTo>
                <a:cubicBezTo>
                  <a:pt x="12229" y="0"/>
                  <a:pt x="12247" y="4"/>
                  <a:pt x="12264" y="11"/>
                </a:cubicBezTo>
                <a:cubicBezTo>
                  <a:pt x="12281" y="18"/>
                  <a:pt x="12296" y="28"/>
                  <a:pt x="12309" y="41"/>
                </a:cubicBezTo>
                <a:cubicBezTo>
                  <a:pt x="12322" y="54"/>
                  <a:pt x="12332" y="69"/>
                  <a:pt x="12340" y="86"/>
                </a:cubicBezTo>
                <a:cubicBezTo>
                  <a:pt x="12347" y="103"/>
                  <a:pt x="12350" y="121"/>
                  <a:pt x="12350" y="139"/>
                </a:cubicBezTo>
                <a:lnTo>
                  <a:pt x="12350" y="1905"/>
                </a:lnTo>
                <a:cubicBezTo>
                  <a:pt x="12350" y="1923"/>
                  <a:pt x="12347" y="1941"/>
                  <a:pt x="12340" y="1958"/>
                </a:cubicBezTo>
                <a:cubicBezTo>
                  <a:pt x="12332" y="1975"/>
                  <a:pt x="12322" y="1990"/>
                  <a:pt x="12309" y="2003"/>
                </a:cubicBezTo>
                <a:cubicBezTo>
                  <a:pt x="12296" y="2016"/>
                  <a:pt x="12281" y="2026"/>
                  <a:pt x="12264" y="2033"/>
                </a:cubicBezTo>
                <a:cubicBezTo>
                  <a:pt x="12247" y="2040"/>
                  <a:pt x="12229" y="2044"/>
                  <a:pt x="12211" y="2044"/>
                </a:cubicBezTo>
                <a:lnTo>
                  <a:pt x="139" y="2044"/>
                </a:lnTo>
                <a:cubicBezTo>
                  <a:pt x="121" y="2044"/>
                  <a:pt x="103" y="2040"/>
                  <a:pt x="86" y="2033"/>
                </a:cubicBezTo>
                <a:cubicBezTo>
                  <a:pt x="69" y="2026"/>
                  <a:pt x="54" y="2016"/>
                  <a:pt x="41" y="2003"/>
                </a:cubicBezTo>
                <a:cubicBezTo>
                  <a:pt x="28" y="1990"/>
                  <a:pt x="17" y="1975"/>
                  <a:pt x="10" y="1958"/>
                </a:cubicBezTo>
                <a:cubicBezTo>
                  <a:pt x="3" y="1941"/>
                  <a:pt x="0" y="1923"/>
                  <a:pt x="0" y="190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3964680" y="5707800"/>
            <a:ext cx="6044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{action}")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文本框 341"/>
          <p:cNvSpPr txBox="1"/>
          <p:nvPr/>
        </p:nvSpPr>
        <p:spPr>
          <a:xfrm>
            <a:off x="5682600" y="2799360"/>
            <a:ext cx="1213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3B3E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文本框 342"/>
          <p:cNvSpPr txBox="1"/>
          <p:nvPr/>
        </p:nvSpPr>
        <p:spPr>
          <a:xfrm>
            <a:off x="5802840" y="2786400"/>
            <a:ext cx="604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63B3ED"/>
                </a:solidFill>
                <a:effectLst/>
                <a:uFillTx/>
                <a:latin typeface="WenQuanYiZenHei"/>
                <a:ea typeface="WenQuanYiZenHei"/>
              </a:rPr>
              <a:t>生成访问令牌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5682600" y="2933280"/>
            <a:ext cx="21132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access_token = create_access_token(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5682600" y="3066840"/>
            <a:ext cx="34412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identity={'username': user.username, 'role': user.role}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6" name="任意多边形: 形状 345"/>
          <p:cNvSpPr/>
          <p:nvPr/>
        </p:nvSpPr>
        <p:spPr>
          <a:xfrm>
            <a:off x="5582160" y="4328640"/>
            <a:ext cx="4446000" cy="1270440"/>
          </a:xfrm>
          <a:custGeom>
            <a:avLst/>
            <a:gdLst/>
            <a:ahLst/>
            <a:cxnLst/>
            <a:rect l="0" t="0" r="r" b="b"/>
            <a:pathLst>
              <a:path w="12350" h="3529">
                <a:moveTo>
                  <a:pt x="0" y="3390"/>
                </a:moveTo>
                <a:lnTo>
                  <a:pt x="0" y="139"/>
                </a:ln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8" y="54"/>
                  <a:pt x="41" y="41"/>
                </a:cubicBezTo>
                <a:cubicBezTo>
                  <a:pt x="54" y="28"/>
                  <a:pt x="69" y="18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12211" y="0"/>
                </a:lnTo>
                <a:cubicBezTo>
                  <a:pt x="12229" y="0"/>
                  <a:pt x="12247" y="3"/>
                  <a:pt x="12264" y="10"/>
                </a:cubicBezTo>
                <a:cubicBezTo>
                  <a:pt x="12281" y="18"/>
                  <a:pt x="12296" y="28"/>
                  <a:pt x="12309" y="41"/>
                </a:cubicBezTo>
                <a:cubicBezTo>
                  <a:pt x="12322" y="54"/>
                  <a:pt x="12332" y="69"/>
                  <a:pt x="12340" y="86"/>
                </a:cubicBezTo>
                <a:cubicBezTo>
                  <a:pt x="12347" y="103"/>
                  <a:pt x="12350" y="121"/>
                  <a:pt x="12350" y="139"/>
                </a:cubicBezTo>
                <a:lnTo>
                  <a:pt x="12350" y="3390"/>
                </a:lnTo>
                <a:cubicBezTo>
                  <a:pt x="12350" y="3408"/>
                  <a:pt x="12347" y="3426"/>
                  <a:pt x="12340" y="3443"/>
                </a:cubicBezTo>
                <a:cubicBezTo>
                  <a:pt x="12332" y="3460"/>
                  <a:pt x="12322" y="3475"/>
                  <a:pt x="12309" y="3488"/>
                </a:cubicBezTo>
                <a:cubicBezTo>
                  <a:pt x="12296" y="3502"/>
                  <a:pt x="12281" y="3512"/>
                  <a:pt x="12264" y="3519"/>
                </a:cubicBezTo>
                <a:cubicBezTo>
                  <a:pt x="12247" y="3526"/>
                  <a:pt x="12229" y="3529"/>
                  <a:pt x="12211" y="3529"/>
                </a:cubicBezTo>
                <a:lnTo>
                  <a:pt x="139" y="3529"/>
                </a:lnTo>
                <a:cubicBezTo>
                  <a:pt x="121" y="3529"/>
                  <a:pt x="103" y="3526"/>
                  <a:pt x="86" y="3519"/>
                </a:cubicBezTo>
                <a:cubicBezTo>
                  <a:pt x="69" y="3512"/>
                  <a:pt x="54" y="3502"/>
                  <a:pt x="41" y="3488"/>
                </a:cubicBezTo>
                <a:cubicBezTo>
                  <a:pt x="28" y="3475"/>
                  <a:pt x="17" y="3460"/>
                  <a:pt x="10" y="3443"/>
                </a:cubicBezTo>
                <a:cubicBezTo>
                  <a:pt x="3" y="3426"/>
                  <a:pt x="0" y="3408"/>
                  <a:pt x="0" y="339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5682600" y="3200760"/>
            <a:ext cx="100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5682600" y="4437360"/>
            <a:ext cx="1213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3B3E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5802840" y="4424400"/>
            <a:ext cx="7048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63B3ED"/>
                </a:solidFill>
                <a:effectLst/>
                <a:uFillTx/>
                <a:latin typeface="WenQuanYiZenHei"/>
                <a:ea typeface="WenQuanYiZenHei"/>
              </a:rPr>
              <a:t>权限检查装饰器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5682600" y="4571280"/>
            <a:ext cx="1449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@app.route('/protected')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5682600" y="4704840"/>
            <a:ext cx="9061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@jwt_required()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文本框 351"/>
          <p:cNvSpPr txBox="1"/>
          <p:nvPr/>
        </p:nvSpPr>
        <p:spPr>
          <a:xfrm>
            <a:off x="5682600" y="4838400"/>
            <a:ext cx="9666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def protected():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" name="文本框 352"/>
          <p:cNvSpPr txBox="1"/>
          <p:nvPr/>
        </p:nvSpPr>
        <p:spPr>
          <a:xfrm>
            <a:off x="5682600" y="4972320"/>
            <a:ext cx="21132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current_user = get_jwt_identity()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" name="文本框 353"/>
          <p:cNvSpPr txBox="1"/>
          <p:nvPr/>
        </p:nvSpPr>
        <p:spPr>
          <a:xfrm>
            <a:off x="5682600" y="5105880"/>
            <a:ext cx="22341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if current_user['role'] != 'admin':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" name="文本框 354"/>
          <p:cNvSpPr txBox="1"/>
          <p:nvPr/>
        </p:nvSpPr>
        <p:spPr>
          <a:xfrm>
            <a:off x="5682600" y="5239800"/>
            <a:ext cx="16909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return jsonify({"msg": 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7367400" y="52264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权限不足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7768800" y="5239800"/>
            <a:ext cx="4834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"}), 403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" name="文本框 357"/>
          <p:cNvSpPr txBox="1"/>
          <p:nvPr/>
        </p:nvSpPr>
        <p:spPr>
          <a:xfrm>
            <a:off x="5682600" y="5373360"/>
            <a:ext cx="15699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return jsonify({"msg": 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文本框 358"/>
          <p:cNvSpPr txBox="1"/>
          <p:nvPr/>
        </p:nvSpPr>
        <p:spPr>
          <a:xfrm>
            <a:off x="7247160" y="536040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访问成功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0" name="图片 359"/>
          <p:cNvPicPr/>
          <p:nvPr/>
        </p:nvPicPr>
        <p:blipFill>
          <a:blip r:embed="rId12"/>
          <a:stretch/>
        </p:blipFill>
        <p:spPr>
          <a:xfrm>
            <a:off x="10161720" y="6743880"/>
            <a:ext cx="334080" cy="15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1" name="文本框 360"/>
          <p:cNvSpPr txBox="1"/>
          <p:nvPr/>
        </p:nvSpPr>
        <p:spPr>
          <a:xfrm>
            <a:off x="7648200" y="5373360"/>
            <a:ext cx="4834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"}), 200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图片 361"/>
          <p:cNvPicPr/>
          <p:nvPr/>
        </p:nvPicPr>
        <p:blipFill>
          <a:blip r:embed="rId2"/>
          <a:stretch/>
        </p:blipFill>
        <p:spPr>
          <a:xfrm>
            <a:off x="0" y="0"/>
            <a:ext cx="10696320" cy="9208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3" name="任意多边形: 形状 362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" name="文本框 363"/>
          <p:cNvSpPr txBox="1"/>
          <p:nvPr/>
        </p:nvSpPr>
        <p:spPr>
          <a:xfrm>
            <a:off x="53496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简历解析技术与实现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5" name="任意多边形: 形状 364"/>
          <p:cNvSpPr/>
          <p:nvPr/>
        </p:nvSpPr>
        <p:spPr>
          <a:xfrm>
            <a:off x="1103040" y="1454040"/>
            <a:ext cx="1270440" cy="1069920"/>
          </a:xfrm>
          <a:custGeom>
            <a:avLst/>
            <a:gdLst/>
            <a:ahLst/>
            <a:cxnLst/>
            <a:rect l="0" t="0" r="r" b="b"/>
            <a:pathLst>
              <a:path w="3529" h="2972">
                <a:moveTo>
                  <a:pt x="0" y="278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5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3343" y="0"/>
                </a:lnTo>
                <a:cubicBezTo>
                  <a:pt x="3355" y="0"/>
                  <a:pt x="3368" y="1"/>
                  <a:pt x="3380" y="3"/>
                </a:cubicBezTo>
                <a:cubicBezTo>
                  <a:pt x="3391" y="6"/>
                  <a:pt x="3403" y="9"/>
                  <a:pt x="3414" y="14"/>
                </a:cubicBezTo>
                <a:cubicBezTo>
                  <a:pt x="3426" y="18"/>
                  <a:pt x="3436" y="24"/>
                  <a:pt x="3446" y="31"/>
                </a:cubicBezTo>
                <a:cubicBezTo>
                  <a:pt x="3457" y="38"/>
                  <a:pt x="3466" y="45"/>
                  <a:pt x="3475" y="54"/>
                </a:cubicBezTo>
                <a:cubicBezTo>
                  <a:pt x="3483" y="63"/>
                  <a:pt x="3491" y="72"/>
                  <a:pt x="3498" y="82"/>
                </a:cubicBezTo>
                <a:cubicBezTo>
                  <a:pt x="3504" y="92"/>
                  <a:pt x="3510" y="103"/>
                  <a:pt x="3515" y="114"/>
                </a:cubicBezTo>
                <a:cubicBezTo>
                  <a:pt x="3520" y="125"/>
                  <a:pt x="3523" y="137"/>
                  <a:pt x="3525" y="149"/>
                </a:cubicBezTo>
                <a:cubicBezTo>
                  <a:pt x="3528" y="161"/>
                  <a:pt x="3529" y="173"/>
                  <a:pt x="3529" y="185"/>
                </a:cubicBezTo>
                <a:lnTo>
                  <a:pt x="3529" y="2786"/>
                </a:lnTo>
                <a:cubicBezTo>
                  <a:pt x="3529" y="2798"/>
                  <a:pt x="3528" y="2810"/>
                  <a:pt x="3525" y="2822"/>
                </a:cubicBezTo>
                <a:cubicBezTo>
                  <a:pt x="3523" y="2834"/>
                  <a:pt x="3520" y="2846"/>
                  <a:pt x="3515" y="2857"/>
                </a:cubicBezTo>
                <a:cubicBezTo>
                  <a:pt x="3510" y="2868"/>
                  <a:pt x="3504" y="2879"/>
                  <a:pt x="3498" y="2889"/>
                </a:cubicBezTo>
                <a:cubicBezTo>
                  <a:pt x="3491" y="2899"/>
                  <a:pt x="3483" y="2909"/>
                  <a:pt x="3475" y="2917"/>
                </a:cubicBezTo>
                <a:cubicBezTo>
                  <a:pt x="3466" y="2926"/>
                  <a:pt x="3457" y="2934"/>
                  <a:pt x="3446" y="2941"/>
                </a:cubicBezTo>
                <a:cubicBezTo>
                  <a:pt x="3436" y="2947"/>
                  <a:pt x="3426" y="2953"/>
                  <a:pt x="3414" y="2958"/>
                </a:cubicBezTo>
                <a:cubicBezTo>
                  <a:pt x="3403" y="2962"/>
                  <a:pt x="3391" y="2966"/>
                  <a:pt x="3380" y="2968"/>
                </a:cubicBezTo>
                <a:cubicBezTo>
                  <a:pt x="3368" y="2971"/>
                  <a:pt x="3355" y="2972"/>
                  <a:pt x="3343" y="2972"/>
                </a:cubicBezTo>
                <a:lnTo>
                  <a:pt x="185" y="2972"/>
                </a:lnTo>
                <a:cubicBezTo>
                  <a:pt x="173" y="2972"/>
                  <a:pt x="161" y="2971"/>
                  <a:pt x="149" y="2968"/>
                </a:cubicBezTo>
                <a:cubicBezTo>
                  <a:pt x="137" y="2966"/>
                  <a:pt x="126" y="2962"/>
                  <a:pt x="114" y="2958"/>
                </a:cubicBezTo>
                <a:cubicBezTo>
                  <a:pt x="103" y="2953"/>
                  <a:pt x="92" y="2947"/>
                  <a:pt x="82" y="2941"/>
                </a:cubicBezTo>
                <a:cubicBezTo>
                  <a:pt x="72" y="2934"/>
                  <a:pt x="63" y="2926"/>
                  <a:pt x="54" y="2917"/>
                </a:cubicBezTo>
                <a:cubicBezTo>
                  <a:pt x="45" y="2909"/>
                  <a:pt x="38" y="2899"/>
                  <a:pt x="31" y="2889"/>
                </a:cubicBezTo>
                <a:cubicBezTo>
                  <a:pt x="24" y="2879"/>
                  <a:pt x="18" y="2868"/>
                  <a:pt x="14" y="2857"/>
                </a:cubicBezTo>
                <a:cubicBezTo>
                  <a:pt x="9" y="2846"/>
                  <a:pt x="6" y="2834"/>
                  <a:pt x="3" y="2822"/>
                </a:cubicBezTo>
                <a:cubicBezTo>
                  <a:pt x="1" y="2810"/>
                  <a:pt x="0" y="2798"/>
                  <a:pt x="0" y="2786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66" name="图片 365"/>
          <p:cNvPicPr/>
          <p:nvPr/>
        </p:nvPicPr>
        <p:blipFill>
          <a:blip r:embed="rId3"/>
          <a:stretch/>
        </p:blipFill>
        <p:spPr>
          <a:xfrm>
            <a:off x="1646280" y="1729800"/>
            <a:ext cx="1918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7" name="文本框 366"/>
          <p:cNvSpPr txBox="1"/>
          <p:nvPr/>
        </p:nvSpPr>
        <p:spPr>
          <a:xfrm>
            <a:off x="534960" y="974880"/>
            <a:ext cx="76953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简历解析是将非结构化简历文本转换为结构化数据的关键环节，结合自然语言处理技术和解析算法实现自动化提取。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任意多边形: 形状 367"/>
          <p:cNvSpPr/>
          <p:nvPr/>
        </p:nvSpPr>
        <p:spPr>
          <a:xfrm>
            <a:off x="4788360" y="1454040"/>
            <a:ext cx="1119960" cy="1069920"/>
          </a:xfrm>
          <a:custGeom>
            <a:avLst/>
            <a:gdLst/>
            <a:ahLst/>
            <a:cxnLst/>
            <a:rect l="0" t="0" r="r" b="b"/>
            <a:pathLst>
              <a:path w="3111" h="2972">
                <a:moveTo>
                  <a:pt x="0" y="278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5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5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2925" y="0"/>
                </a:lnTo>
                <a:cubicBezTo>
                  <a:pt x="2938" y="0"/>
                  <a:pt x="2950" y="1"/>
                  <a:pt x="2962" y="3"/>
                </a:cubicBezTo>
                <a:cubicBezTo>
                  <a:pt x="2974" y="6"/>
                  <a:pt x="2985" y="9"/>
                  <a:pt x="2996" y="14"/>
                </a:cubicBezTo>
                <a:cubicBezTo>
                  <a:pt x="3008" y="18"/>
                  <a:pt x="3018" y="24"/>
                  <a:pt x="3029" y="31"/>
                </a:cubicBezTo>
                <a:cubicBezTo>
                  <a:pt x="3039" y="38"/>
                  <a:pt x="3048" y="45"/>
                  <a:pt x="3057" y="54"/>
                </a:cubicBezTo>
                <a:cubicBezTo>
                  <a:pt x="3065" y="63"/>
                  <a:pt x="3073" y="72"/>
                  <a:pt x="3080" y="82"/>
                </a:cubicBezTo>
                <a:cubicBezTo>
                  <a:pt x="3087" y="92"/>
                  <a:pt x="3092" y="103"/>
                  <a:pt x="3097" y="114"/>
                </a:cubicBezTo>
                <a:cubicBezTo>
                  <a:pt x="3102" y="125"/>
                  <a:pt x="3105" y="137"/>
                  <a:pt x="3108" y="149"/>
                </a:cubicBezTo>
                <a:cubicBezTo>
                  <a:pt x="3110" y="161"/>
                  <a:pt x="3111" y="173"/>
                  <a:pt x="3111" y="185"/>
                </a:cubicBezTo>
                <a:lnTo>
                  <a:pt x="3111" y="2786"/>
                </a:lnTo>
                <a:cubicBezTo>
                  <a:pt x="3111" y="2798"/>
                  <a:pt x="3110" y="2810"/>
                  <a:pt x="3108" y="2822"/>
                </a:cubicBezTo>
                <a:cubicBezTo>
                  <a:pt x="3105" y="2834"/>
                  <a:pt x="3102" y="2846"/>
                  <a:pt x="3097" y="2857"/>
                </a:cubicBezTo>
                <a:cubicBezTo>
                  <a:pt x="3092" y="2868"/>
                  <a:pt x="3087" y="2879"/>
                  <a:pt x="3080" y="2889"/>
                </a:cubicBezTo>
                <a:cubicBezTo>
                  <a:pt x="3073" y="2899"/>
                  <a:pt x="3065" y="2909"/>
                  <a:pt x="3057" y="2917"/>
                </a:cubicBezTo>
                <a:cubicBezTo>
                  <a:pt x="3048" y="2926"/>
                  <a:pt x="3039" y="2934"/>
                  <a:pt x="3029" y="2941"/>
                </a:cubicBezTo>
                <a:cubicBezTo>
                  <a:pt x="3018" y="2947"/>
                  <a:pt x="3008" y="2953"/>
                  <a:pt x="2996" y="2958"/>
                </a:cubicBezTo>
                <a:cubicBezTo>
                  <a:pt x="2985" y="2962"/>
                  <a:pt x="2974" y="2966"/>
                  <a:pt x="2962" y="2968"/>
                </a:cubicBezTo>
                <a:cubicBezTo>
                  <a:pt x="2950" y="2971"/>
                  <a:pt x="2938" y="2972"/>
                  <a:pt x="2925" y="2972"/>
                </a:cubicBezTo>
                <a:lnTo>
                  <a:pt x="185" y="2972"/>
                </a:lnTo>
                <a:cubicBezTo>
                  <a:pt x="173" y="2972"/>
                  <a:pt x="161" y="2971"/>
                  <a:pt x="149" y="2968"/>
                </a:cubicBezTo>
                <a:cubicBezTo>
                  <a:pt x="137" y="2966"/>
                  <a:pt x="125" y="2962"/>
                  <a:pt x="114" y="2958"/>
                </a:cubicBezTo>
                <a:cubicBezTo>
                  <a:pt x="103" y="2953"/>
                  <a:pt x="92" y="2947"/>
                  <a:pt x="82" y="2941"/>
                </a:cubicBezTo>
                <a:cubicBezTo>
                  <a:pt x="72" y="2934"/>
                  <a:pt x="63" y="2926"/>
                  <a:pt x="54" y="2917"/>
                </a:cubicBezTo>
                <a:cubicBezTo>
                  <a:pt x="45" y="2909"/>
                  <a:pt x="38" y="2899"/>
                  <a:pt x="31" y="2889"/>
                </a:cubicBezTo>
                <a:cubicBezTo>
                  <a:pt x="24" y="2879"/>
                  <a:pt x="18" y="2868"/>
                  <a:pt x="14" y="2857"/>
                </a:cubicBezTo>
                <a:cubicBezTo>
                  <a:pt x="9" y="2846"/>
                  <a:pt x="6" y="2834"/>
                  <a:pt x="3" y="2822"/>
                </a:cubicBezTo>
                <a:cubicBezTo>
                  <a:pt x="1" y="2810"/>
                  <a:pt x="0" y="2798"/>
                  <a:pt x="0" y="2786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69" name="图片 368"/>
          <p:cNvPicPr/>
          <p:nvPr/>
        </p:nvPicPr>
        <p:blipFill>
          <a:blip r:embed="rId4"/>
          <a:stretch/>
        </p:blipFill>
        <p:spPr>
          <a:xfrm>
            <a:off x="5189400" y="172980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0" name="文本框 369"/>
          <p:cNvSpPr txBox="1"/>
          <p:nvPr/>
        </p:nvSpPr>
        <p:spPr>
          <a:xfrm>
            <a:off x="1203480" y="20606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非结构化简历文本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4886280" y="2065320"/>
            <a:ext cx="2566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NLP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2" name="任意多边形: 形状 371"/>
          <p:cNvSpPr/>
          <p:nvPr/>
        </p:nvSpPr>
        <p:spPr>
          <a:xfrm>
            <a:off x="8356680" y="1454040"/>
            <a:ext cx="1203480" cy="1069920"/>
          </a:xfrm>
          <a:custGeom>
            <a:avLst/>
            <a:gdLst/>
            <a:ahLst/>
            <a:cxnLst/>
            <a:rect l="0" t="0" r="r" b="b"/>
            <a:pathLst>
              <a:path w="3343" h="2972">
                <a:moveTo>
                  <a:pt x="0" y="278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9" y="125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5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3158" y="0"/>
                </a:lnTo>
                <a:cubicBezTo>
                  <a:pt x="3170" y="0"/>
                  <a:pt x="3182" y="1"/>
                  <a:pt x="3194" y="3"/>
                </a:cubicBezTo>
                <a:cubicBezTo>
                  <a:pt x="3206" y="6"/>
                  <a:pt x="3217" y="9"/>
                  <a:pt x="3229" y="14"/>
                </a:cubicBezTo>
                <a:cubicBezTo>
                  <a:pt x="3240" y="18"/>
                  <a:pt x="3251" y="24"/>
                  <a:pt x="3261" y="31"/>
                </a:cubicBezTo>
                <a:cubicBezTo>
                  <a:pt x="3271" y="38"/>
                  <a:pt x="3280" y="45"/>
                  <a:pt x="3289" y="54"/>
                </a:cubicBezTo>
                <a:cubicBezTo>
                  <a:pt x="3297" y="63"/>
                  <a:pt x="3305" y="72"/>
                  <a:pt x="3312" y="82"/>
                </a:cubicBezTo>
                <a:cubicBezTo>
                  <a:pt x="3319" y="92"/>
                  <a:pt x="3324" y="103"/>
                  <a:pt x="3329" y="114"/>
                </a:cubicBezTo>
                <a:cubicBezTo>
                  <a:pt x="3334" y="125"/>
                  <a:pt x="3337" y="137"/>
                  <a:pt x="3340" y="149"/>
                </a:cubicBezTo>
                <a:cubicBezTo>
                  <a:pt x="3342" y="161"/>
                  <a:pt x="3343" y="173"/>
                  <a:pt x="3343" y="185"/>
                </a:cubicBezTo>
                <a:lnTo>
                  <a:pt x="3343" y="2786"/>
                </a:lnTo>
                <a:cubicBezTo>
                  <a:pt x="3343" y="2798"/>
                  <a:pt x="3342" y="2810"/>
                  <a:pt x="3340" y="2822"/>
                </a:cubicBezTo>
                <a:cubicBezTo>
                  <a:pt x="3337" y="2834"/>
                  <a:pt x="3334" y="2846"/>
                  <a:pt x="3329" y="2857"/>
                </a:cubicBezTo>
                <a:cubicBezTo>
                  <a:pt x="3324" y="2868"/>
                  <a:pt x="3319" y="2879"/>
                  <a:pt x="3312" y="2889"/>
                </a:cubicBezTo>
                <a:cubicBezTo>
                  <a:pt x="3305" y="2899"/>
                  <a:pt x="3297" y="2909"/>
                  <a:pt x="3289" y="2917"/>
                </a:cubicBezTo>
                <a:cubicBezTo>
                  <a:pt x="3280" y="2926"/>
                  <a:pt x="3271" y="2934"/>
                  <a:pt x="3261" y="2941"/>
                </a:cubicBezTo>
                <a:cubicBezTo>
                  <a:pt x="3251" y="2947"/>
                  <a:pt x="3240" y="2953"/>
                  <a:pt x="3229" y="2958"/>
                </a:cubicBezTo>
                <a:cubicBezTo>
                  <a:pt x="3217" y="2962"/>
                  <a:pt x="3206" y="2966"/>
                  <a:pt x="3194" y="2968"/>
                </a:cubicBezTo>
                <a:cubicBezTo>
                  <a:pt x="3182" y="2971"/>
                  <a:pt x="3170" y="2972"/>
                  <a:pt x="3158" y="2972"/>
                </a:cubicBezTo>
                <a:lnTo>
                  <a:pt x="185" y="2972"/>
                </a:lnTo>
                <a:cubicBezTo>
                  <a:pt x="173" y="2972"/>
                  <a:pt x="161" y="2971"/>
                  <a:pt x="149" y="2968"/>
                </a:cubicBezTo>
                <a:cubicBezTo>
                  <a:pt x="137" y="2966"/>
                  <a:pt x="125" y="2962"/>
                  <a:pt x="114" y="2958"/>
                </a:cubicBezTo>
                <a:cubicBezTo>
                  <a:pt x="103" y="2953"/>
                  <a:pt x="92" y="2947"/>
                  <a:pt x="82" y="2941"/>
                </a:cubicBezTo>
                <a:cubicBezTo>
                  <a:pt x="72" y="2934"/>
                  <a:pt x="63" y="2926"/>
                  <a:pt x="54" y="2917"/>
                </a:cubicBezTo>
                <a:cubicBezTo>
                  <a:pt x="45" y="2909"/>
                  <a:pt x="38" y="2899"/>
                  <a:pt x="31" y="2889"/>
                </a:cubicBezTo>
                <a:cubicBezTo>
                  <a:pt x="24" y="2879"/>
                  <a:pt x="18" y="2868"/>
                  <a:pt x="14" y="2857"/>
                </a:cubicBezTo>
                <a:cubicBezTo>
                  <a:pt x="9" y="2846"/>
                  <a:pt x="5" y="2834"/>
                  <a:pt x="3" y="2822"/>
                </a:cubicBezTo>
                <a:cubicBezTo>
                  <a:pt x="1" y="2810"/>
                  <a:pt x="0" y="2798"/>
                  <a:pt x="0" y="2786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73" name="图片 372"/>
          <p:cNvPicPr/>
          <p:nvPr/>
        </p:nvPicPr>
        <p:blipFill>
          <a:blip r:embed="rId5"/>
          <a:stretch/>
        </p:blipFill>
        <p:spPr>
          <a:xfrm>
            <a:off x="8849880" y="172980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4" name="文本框 373"/>
          <p:cNvSpPr txBox="1"/>
          <p:nvPr/>
        </p:nvSpPr>
        <p:spPr>
          <a:xfrm>
            <a:off x="5141520" y="2060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处理与解析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文本框 374"/>
          <p:cNvSpPr txBox="1"/>
          <p:nvPr/>
        </p:nvSpPr>
        <p:spPr>
          <a:xfrm>
            <a:off x="8459280" y="206064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结构化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" name="文本框 375"/>
          <p:cNvSpPr txBox="1"/>
          <p:nvPr/>
        </p:nvSpPr>
        <p:spPr>
          <a:xfrm>
            <a:off x="8860320" y="2065320"/>
            <a:ext cx="331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JSON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7" name="任意多边形: 形状 376"/>
          <p:cNvSpPr/>
          <p:nvPr/>
        </p:nvSpPr>
        <p:spPr>
          <a:xfrm>
            <a:off x="534600" y="2657160"/>
            <a:ext cx="4713480" cy="5616000"/>
          </a:xfrm>
          <a:custGeom>
            <a:avLst/>
            <a:gdLst/>
            <a:ahLst/>
            <a:cxnLst/>
            <a:rect l="0" t="0" r="r" b="b"/>
            <a:pathLst>
              <a:path w="13093" h="15600">
                <a:moveTo>
                  <a:pt x="0" y="15415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4"/>
                </a:cubicBezTo>
                <a:cubicBezTo>
                  <a:pt x="12956" y="6"/>
                  <a:pt x="12967" y="10"/>
                  <a:pt x="12979" y="14"/>
                </a:cubicBezTo>
                <a:cubicBezTo>
                  <a:pt x="12990" y="19"/>
                  <a:pt x="13001" y="25"/>
                  <a:pt x="13011" y="32"/>
                </a:cubicBezTo>
                <a:cubicBezTo>
                  <a:pt x="13021" y="38"/>
                  <a:pt x="13030" y="46"/>
                  <a:pt x="13039" y="55"/>
                </a:cubicBezTo>
                <a:cubicBezTo>
                  <a:pt x="13048" y="63"/>
                  <a:pt x="13055" y="73"/>
                  <a:pt x="13062" y="83"/>
                </a:cubicBezTo>
                <a:cubicBezTo>
                  <a:pt x="13069" y="93"/>
                  <a:pt x="13074" y="104"/>
                  <a:pt x="13079" y="115"/>
                </a:cubicBezTo>
                <a:cubicBezTo>
                  <a:pt x="13084" y="126"/>
                  <a:pt x="13087" y="138"/>
                  <a:pt x="13090" y="150"/>
                </a:cubicBezTo>
                <a:cubicBezTo>
                  <a:pt x="13092" y="162"/>
                  <a:pt x="13093" y="174"/>
                  <a:pt x="13093" y="186"/>
                </a:cubicBezTo>
                <a:lnTo>
                  <a:pt x="13093" y="15415"/>
                </a:lnTo>
                <a:cubicBezTo>
                  <a:pt x="13093" y="15427"/>
                  <a:pt x="13092" y="15439"/>
                  <a:pt x="13090" y="15451"/>
                </a:cubicBezTo>
                <a:cubicBezTo>
                  <a:pt x="13087" y="15463"/>
                  <a:pt x="13084" y="15475"/>
                  <a:pt x="13079" y="15486"/>
                </a:cubicBezTo>
                <a:cubicBezTo>
                  <a:pt x="13074" y="15497"/>
                  <a:pt x="13069" y="15508"/>
                  <a:pt x="13062" y="15518"/>
                </a:cubicBezTo>
                <a:cubicBezTo>
                  <a:pt x="13055" y="15528"/>
                  <a:pt x="13048" y="15537"/>
                  <a:pt x="13039" y="15546"/>
                </a:cubicBezTo>
                <a:cubicBezTo>
                  <a:pt x="13030" y="15555"/>
                  <a:pt x="13021" y="15562"/>
                  <a:pt x="13011" y="15569"/>
                </a:cubicBezTo>
                <a:cubicBezTo>
                  <a:pt x="13001" y="15576"/>
                  <a:pt x="12990" y="15582"/>
                  <a:pt x="12979" y="15586"/>
                </a:cubicBezTo>
                <a:cubicBezTo>
                  <a:pt x="12967" y="15591"/>
                  <a:pt x="12956" y="15594"/>
                  <a:pt x="12944" y="15597"/>
                </a:cubicBezTo>
                <a:cubicBezTo>
                  <a:pt x="12932" y="15599"/>
                  <a:pt x="12920" y="15600"/>
                  <a:pt x="12908" y="15600"/>
                </a:cubicBezTo>
                <a:lnTo>
                  <a:pt x="186" y="15600"/>
                </a:lnTo>
                <a:cubicBezTo>
                  <a:pt x="174" y="15600"/>
                  <a:pt x="162" y="15599"/>
                  <a:pt x="150" y="15597"/>
                </a:cubicBezTo>
                <a:cubicBezTo>
                  <a:pt x="138" y="15594"/>
                  <a:pt x="126" y="15591"/>
                  <a:pt x="115" y="15586"/>
                </a:cubicBezTo>
                <a:cubicBezTo>
                  <a:pt x="104" y="15582"/>
                  <a:pt x="93" y="15576"/>
                  <a:pt x="83" y="15569"/>
                </a:cubicBezTo>
                <a:cubicBezTo>
                  <a:pt x="73" y="15562"/>
                  <a:pt x="63" y="15555"/>
                  <a:pt x="55" y="15546"/>
                </a:cubicBezTo>
                <a:cubicBezTo>
                  <a:pt x="46" y="15537"/>
                  <a:pt x="38" y="15528"/>
                  <a:pt x="31" y="15518"/>
                </a:cubicBezTo>
                <a:cubicBezTo>
                  <a:pt x="25" y="15508"/>
                  <a:pt x="19" y="15497"/>
                  <a:pt x="14" y="15486"/>
                </a:cubicBezTo>
                <a:cubicBezTo>
                  <a:pt x="10" y="15475"/>
                  <a:pt x="6" y="15463"/>
                  <a:pt x="4" y="15451"/>
                </a:cubicBezTo>
                <a:cubicBezTo>
                  <a:pt x="1" y="15439"/>
                  <a:pt x="0" y="15427"/>
                  <a:pt x="0" y="15415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8" name="文本框 377"/>
          <p:cNvSpPr txBox="1"/>
          <p:nvPr/>
        </p:nvSpPr>
        <p:spPr>
          <a:xfrm>
            <a:off x="9190080" y="20606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9" name="图片 378"/>
          <p:cNvPicPr/>
          <p:nvPr/>
        </p:nvPicPr>
        <p:blipFill>
          <a:blip r:embed="rId6"/>
          <a:stretch/>
        </p:blipFill>
        <p:spPr>
          <a:xfrm>
            <a:off x="668520" y="3125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0" name="文本框 379"/>
          <p:cNvSpPr txBox="1"/>
          <p:nvPr/>
        </p:nvSpPr>
        <p:spPr>
          <a:xfrm>
            <a:off x="668520" y="28058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关键技术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文本框 380"/>
          <p:cNvSpPr txBox="1"/>
          <p:nvPr/>
        </p:nvSpPr>
        <p:spPr>
          <a:xfrm>
            <a:off x="869040" y="3105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命名实体识别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文本框 381"/>
          <p:cNvSpPr txBox="1"/>
          <p:nvPr/>
        </p:nvSpPr>
        <p:spPr>
          <a:xfrm>
            <a:off x="1671480" y="3110040"/>
            <a:ext cx="4305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(NER)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3" name="图片 382"/>
          <p:cNvPicPr/>
          <p:nvPr/>
        </p:nvPicPr>
        <p:blipFill>
          <a:blip r:embed="rId6"/>
          <a:stretch/>
        </p:blipFill>
        <p:spPr>
          <a:xfrm>
            <a:off x="668520" y="3393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4" name="文本框 383"/>
          <p:cNvSpPr txBox="1"/>
          <p:nvPr/>
        </p:nvSpPr>
        <p:spPr>
          <a:xfrm>
            <a:off x="2099880" y="31053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：识别姓名、组织和职位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5" name="图片 384"/>
          <p:cNvPicPr/>
          <p:nvPr/>
        </p:nvPicPr>
        <p:blipFill>
          <a:blip r:embed="rId6"/>
          <a:stretch/>
        </p:blipFill>
        <p:spPr>
          <a:xfrm>
            <a:off x="668520" y="3660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6" name="文本框 385"/>
          <p:cNvSpPr txBox="1"/>
          <p:nvPr/>
        </p:nvSpPr>
        <p:spPr>
          <a:xfrm>
            <a:off x="869040" y="337284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正则表达式：提取电话号码和邮箱地址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文本框 386"/>
          <p:cNvSpPr txBox="1"/>
          <p:nvPr/>
        </p:nvSpPr>
        <p:spPr>
          <a:xfrm>
            <a:off x="869040" y="36399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自然语言处理库：使用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文本框 387"/>
          <p:cNvSpPr txBox="1"/>
          <p:nvPr/>
        </p:nvSpPr>
        <p:spPr>
          <a:xfrm>
            <a:off x="2206080" y="3644640"/>
            <a:ext cx="410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spaCy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任意多边形: 形状 388"/>
          <p:cNvSpPr/>
          <p:nvPr/>
        </p:nvSpPr>
        <p:spPr>
          <a:xfrm>
            <a:off x="5448240" y="2657160"/>
            <a:ext cx="4713840" cy="5616000"/>
          </a:xfrm>
          <a:custGeom>
            <a:avLst/>
            <a:gdLst/>
            <a:ahLst/>
            <a:cxnLst/>
            <a:rect l="0" t="0" r="r" b="b"/>
            <a:pathLst>
              <a:path w="13094" h="15600">
                <a:moveTo>
                  <a:pt x="0" y="15415"/>
                </a:moveTo>
                <a:lnTo>
                  <a:pt x="0" y="186"/>
                </a:lnTo>
                <a:cubicBezTo>
                  <a:pt x="0" y="174"/>
                  <a:pt x="2" y="162"/>
                  <a:pt x="4" y="150"/>
                </a:cubicBezTo>
                <a:cubicBezTo>
                  <a:pt x="6" y="138"/>
                  <a:pt x="10" y="126"/>
                  <a:pt x="15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4"/>
                </a:cubicBezTo>
                <a:cubicBezTo>
                  <a:pt x="12956" y="6"/>
                  <a:pt x="12968" y="10"/>
                  <a:pt x="12979" y="14"/>
                </a:cubicBezTo>
                <a:cubicBezTo>
                  <a:pt x="12990" y="19"/>
                  <a:pt x="13001" y="25"/>
                  <a:pt x="13011" y="32"/>
                </a:cubicBezTo>
                <a:cubicBezTo>
                  <a:pt x="13021" y="38"/>
                  <a:pt x="13031" y="46"/>
                  <a:pt x="13039" y="55"/>
                </a:cubicBezTo>
                <a:cubicBezTo>
                  <a:pt x="13048" y="63"/>
                  <a:pt x="13055" y="73"/>
                  <a:pt x="13062" y="83"/>
                </a:cubicBezTo>
                <a:cubicBezTo>
                  <a:pt x="13069" y="93"/>
                  <a:pt x="13075" y="104"/>
                  <a:pt x="13079" y="115"/>
                </a:cubicBezTo>
                <a:cubicBezTo>
                  <a:pt x="13084" y="126"/>
                  <a:pt x="13088" y="138"/>
                  <a:pt x="13090" y="150"/>
                </a:cubicBezTo>
                <a:cubicBezTo>
                  <a:pt x="13092" y="162"/>
                  <a:pt x="13094" y="174"/>
                  <a:pt x="13094" y="186"/>
                </a:cubicBezTo>
                <a:lnTo>
                  <a:pt x="13094" y="15415"/>
                </a:lnTo>
                <a:cubicBezTo>
                  <a:pt x="13094" y="15427"/>
                  <a:pt x="13092" y="15439"/>
                  <a:pt x="13090" y="15451"/>
                </a:cubicBezTo>
                <a:cubicBezTo>
                  <a:pt x="13088" y="15463"/>
                  <a:pt x="13084" y="15475"/>
                  <a:pt x="13079" y="15486"/>
                </a:cubicBezTo>
                <a:cubicBezTo>
                  <a:pt x="13075" y="15497"/>
                  <a:pt x="13069" y="15508"/>
                  <a:pt x="13062" y="15518"/>
                </a:cubicBezTo>
                <a:cubicBezTo>
                  <a:pt x="13055" y="15528"/>
                  <a:pt x="13048" y="15537"/>
                  <a:pt x="13039" y="15546"/>
                </a:cubicBezTo>
                <a:cubicBezTo>
                  <a:pt x="13031" y="15555"/>
                  <a:pt x="13021" y="15562"/>
                  <a:pt x="13011" y="15569"/>
                </a:cubicBezTo>
                <a:cubicBezTo>
                  <a:pt x="13001" y="15576"/>
                  <a:pt x="12990" y="15582"/>
                  <a:pt x="12979" y="15586"/>
                </a:cubicBezTo>
                <a:cubicBezTo>
                  <a:pt x="12968" y="15591"/>
                  <a:pt x="12956" y="15594"/>
                  <a:pt x="12944" y="15597"/>
                </a:cubicBezTo>
                <a:cubicBezTo>
                  <a:pt x="12932" y="15599"/>
                  <a:pt x="12920" y="15600"/>
                  <a:pt x="12908" y="15600"/>
                </a:cubicBezTo>
                <a:lnTo>
                  <a:pt x="186" y="15600"/>
                </a:lnTo>
                <a:cubicBezTo>
                  <a:pt x="174" y="15600"/>
                  <a:pt x="162" y="15599"/>
                  <a:pt x="150" y="15597"/>
                </a:cubicBezTo>
                <a:cubicBezTo>
                  <a:pt x="138" y="15594"/>
                  <a:pt x="126" y="15591"/>
                  <a:pt x="115" y="15586"/>
                </a:cubicBezTo>
                <a:cubicBezTo>
                  <a:pt x="104" y="15582"/>
                  <a:pt x="93" y="15576"/>
                  <a:pt x="83" y="15569"/>
                </a:cubicBezTo>
                <a:cubicBezTo>
                  <a:pt x="73" y="15562"/>
                  <a:pt x="63" y="15555"/>
                  <a:pt x="55" y="15546"/>
                </a:cubicBezTo>
                <a:cubicBezTo>
                  <a:pt x="46" y="15537"/>
                  <a:pt x="38" y="15528"/>
                  <a:pt x="32" y="15518"/>
                </a:cubicBezTo>
                <a:cubicBezTo>
                  <a:pt x="25" y="15508"/>
                  <a:pt x="19" y="15497"/>
                  <a:pt x="15" y="15486"/>
                </a:cubicBezTo>
                <a:cubicBezTo>
                  <a:pt x="10" y="15475"/>
                  <a:pt x="6" y="15463"/>
                  <a:pt x="4" y="15451"/>
                </a:cubicBezTo>
                <a:cubicBezTo>
                  <a:pt x="2" y="15439"/>
                  <a:pt x="0" y="15427"/>
                  <a:pt x="0" y="15415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" name="任意多边形: 形状 389"/>
          <p:cNvSpPr/>
          <p:nvPr/>
        </p:nvSpPr>
        <p:spPr>
          <a:xfrm>
            <a:off x="5582160" y="3091680"/>
            <a:ext cx="67320" cy="5047920"/>
          </a:xfrm>
          <a:custGeom>
            <a:avLst/>
            <a:gdLst/>
            <a:ahLst/>
            <a:cxnLst/>
            <a:rect l="0" t="0" r="r" b="b"/>
            <a:pathLst>
              <a:path w="187" h="14022">
                <a:moveTo>
                  <a:pt x="0" y="0"/>
                </a:moveTo>
                <a:lnTo>
                  <a:pt x="187" y="0"/>
                </a:lnTo>
                <a:lnTo>
                  <a:pt x="187" y="14022"/>
                </a:lnTo>
                <a:lnTo>
                  <a:pt x="0" y="14022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1" name="任意多边形: 形状 390"/>
          <p:cNvSpPr/>
          <p:nvPr/>
        </p:nvSpPr>
        <p:spPr>
          <a:xfrm>
            <a:off x="5607000" y="3091680"/>
            <a:ext cx="4421160" cy="5047920"/>
          </a:xfrm>
          <a:custGeom>
            <a:avLst/>
            <a:gdLst/>
            <a:ahLst/>
            <a:cxnLst/>
            <a:rect l="0" t="0" r="r" b="b"/>
            <a:pathLst>
              <a:path w="12281" h="14022">
                <a:moveTo>
                  <a:pt x="0" y="13836"/>
                </a:moveTo>
                <a:lnTo>
                  <a:pt x="0" y="186"/>
                </a:lnTo>
                <a:cubicBezTo>
                  <a:pt x="0" y="161"/>
                  <a:pt x="3" y="138"/>
                  <a:pt x="9" y="115"/>
                </a:cubicBezTo>
                <a:cubicBezTo>
                  <a:pt x="15" y="92"/>
                  <a:pt x="24" y="72"/>
                  <a:pt x="34" y="55"/>
                </a:cubicBezTo>
                <a:cubicBezTo>
                  <a:pt x="45" y="37"/>
                  <a:pt x="58" y="24"/>
                  <a:pt x="72" y="14"/>
                </a:cubicBezTo>
                <a:cubicBezTo>
                  <a:pt x="86" y="5"/>
                  <a:pt x="101" y="0"/>
                  <a:pt x="117" y="0"/>
                </a:cubicBezTo>
                <a:lnTo>
                  <a:pt x="12095" y="0"/>
                </a:lnTo>
                <a:cubicBezTo>
                  <a:pt x="12120" y="0"/>
                  <a:pt x="12144" y="5"/>
                  <a:pt x="12167" y="14"/>
                </a:cubicBezTo>
                <a:cubicBezTo>
                  <a:pt x="12189" y="24"/>
                  <a:pt x="12209" y="37"/>
                  <a:pt x="12227" y="55"/>
                </a:cubicBezTo>
                <a:cubicBezTo>
                  <a:pt x="12244" y="72"/>
                  <a:pt x="12258" y="92"/>
                  <a:pt x="12267" y="115"/>
                </a:cubicBezTo>
                <a:cubicBezTo>
                  <a:pt x="12276" y="138"/>
                  <a:pt x="12281" y="161"/>
                  <a:pt x="12281" y="186"/>
                </a:cubicBezTo>
                <a:lnTo>
                  <a:pt x="12281" y="13836"/>
                </a:lnTo>
                <a:cubicBezTo>
                  <a:pt x="12281" y="13861"/>
                  <a:pt x="12276" y="13885"/>
                  <a:pt x="12267" y="13907"/>
                </a:cubicBezTo>
                <a:cubicBezTo>
                  <a:pt x="12258" y="13930"/>
                  <a:pt x="12244" y="13950"/>
                  <a:pt x="12227" y="13968"/>
                </a:cubicBezTo>
                <a:cubicBezTo>
                  <a:pt x="12209" y="13985"/>
                  <a:pt x="12189" y="13998"/>
                  <a:pt x="12167" y="14008"/>
                </a:cubicBezTo>
                <a:cubicBezTo>
                  <a:pt x="12144" y="14017"/>
                  <a:pt x="12120" y="14022"/>
                  <a:pt x="12095" y="14022"/>
                </a:cubicBezTo>
                <a:lnTo>
                  <a:pt x="117" y="14022"/>
                </a:lnTo>
                <a:cubicBezTo>
                  <a:pt x="101" y="14022"/>
                  <a:pt x="86" y="14017"/>
                  <a:pt x="72" y="14008"/>
                </a:cubicBezTo>
                <a:cubicBezTo>
                  <a:pt x="58" y="13998"/>
                  <a:pt x="45" y="13985"/>
                  <a:pt x="34" y="13968"/>
                </a:cubicBezTo>
                <a:cubicBezTo>
                  <a:pt x="24" y="13950"/>
                  <a:pt x="15" y="13930"/>
                  <a:pt x="9" y="13907"/>
                </a:cubicBezTo>
                <a:cubicBezTo>
                  <a:pt x="3" y="13885"/>
                  <a:pt x="0" y="13861"/>
                  <a:pt x="0" y="1383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文本框 391"/>
          <p:cNvSpPr txBox="1"/>
          <p:nvPr/>
        </p:nvSpPr>
        <p:spPr>
          <a:xfrm>
            <a:off x="2615040" y="36399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进行分词和词性标注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" name="文本框 392"/>
          <p:cNvSpPr txBox="1"/>
          <p:nvPr/>
        </p:nvSpPr>
        <p:spPr>
          <a:xfrm>
            <a:off x="5582160" y="28058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代码实现示例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" name="文本框 393"/>
          <p:cNvSpPr txBox="1"/>
          <p:nvPr/>
        </p:nvSpPr>
        <p:spPr>
          <a:xfrm>
            <a:off x="5707800" y="3211920"/>
            <a:ext cx="1550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re, json, spacy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" name="文本框 394"/>
          <p:cNvSpPr txBox="1"/>
          <p:nvPr/>
        </p:nvSpPr>
        <p:spPr>
          <a:xfrm>
            <a:off x="5707800" y="35460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" name="文本框 395"/>
          <p:cNvSpPr txBox="1"/>
          <p:nvPr/>
        </p:nvSpPr>
        <p:spPr>
          <a:xfrm>
            <a:off x="5848200" y="35308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加载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文本框 396"/>
          <p:cNvSpPr txBox="1"/>
          <p:nvPr/>
        </p:nvSpPr>
        <p:spPr>
          <a:xfrm>
            <a:off x="6082200" y="354600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spaCy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" name="文本框 397"/>
          <p:cNvSpPr txBox="1"/>
          <p:nvPr/>
        </p:nvSpPr>
        <p:spPr>
          <a:xfrm>
            <a:off x="6433200" y="353088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预训练模型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文本框 398"/>
          <p:cNvSpPr txBox="1"/>
          <p:nvPr/>
        </p:nvSpPr>
        <p:spPr>
          <a:xfrm>
            <a:off x="5707800" y="371304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nlp = spacy.load(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'en_core_web_sm'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5707800" y="4047480"/>
            <a:ext cx="211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parse_resume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(resume_text):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5707800" y="4214520"/>
            <a:ext cx="42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6129000" y="41994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6363000" y="421452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spaCy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6714000" y="41994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解析文本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5707800" y="438156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doc = nlp(resume_text)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文本框 405"/>
          <p:cNvSpPr txBox="1"/>
          <p:nvPr/>
        </p:nvSpPr>
        <p:spPr>
          <a:xfrm>
            <a:off x="5707800" y="454896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5707800" y="4716000"/>
            <a:ext cx="42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文本框 407"/>
          <p:cNvSpPr txBox="1"/>
          <p:nvPr/>
        </p:nvSpPr>
        <p:spPr>
          <a:xfrm>
            <a:off x="6129000" y="470088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提取姓名（假设第一个人名即为姓名）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文本框 408"/>
          <p:cNvSpPr txBox="1"/>
          <p:nvPr/>
        </p:nvSpPr>
        <p:spPr>
          <a:xfrm>
            <a:off x="5707800" y="4883040"/>
            <a:ext cx="105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name =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None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5707800" y="5050440"/>
            <a:ext cx="1690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ent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doc.ents: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文本框 410"/>
          <p:cNvSpPr txBox="1"/>
          <p:nvPr/>
        </p:nvSpPr>
        <p:spPr>
          <a:xfrm>
            <a:off x="5707800" y="521748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ent.label_ ==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"PERSON"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文本框 411"/>
          <p:cNvSpPr txBox="1"/>
          <p:nvPr/>
        </p:nvSpPr>
        <p:spPr>
          <a:xfrm>
            <a:off x="5707800" y="5384520"/>
            <a:ext cx="190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name = ent.text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5707800" y="5551560"/>
            <a:ext cx="1197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break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4" name="文本框 413"/>
          <p:cNvSpPr txBox="1"/>
          <p:nvPr/>
        </p:nvSpPr>
        <p:spPr>
          <a:xfrm>
            <a:off x="5707800" y="571896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文本框 414"/>
          <p:cNvSpPr txBox="1"/>
          <p:nvPr/>
        </p:nvSpPr>
        <p:spPr>
          <a:xfrm>
            <a:off x="5707800" y="5886000"/>
            <a:ext cx="42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文本框 415"/>
          <p:cNvSpPr txBox="1"/>
          <p:nvPr/>
        </p:nvSpPr>
        <p:spPr>
          <a:xfrm>
            <a:off x="6129000" y="587088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提取邮箱和电话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文本框 416"/>
          <p:cNvSpPr txBox="1"/>
          <p:nvPr/>
        </p:nvSpPr>
        <p:spPr>
          <a:xfrm>
            <a:off x="5707800" y="6053040"/>
            <a:ext cx="4366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email = re.search(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r'\b[A-Za-z0-9._%+-]+@[A-Za-z0-9.-]+\.[A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5707800" y="6220080"/>
            <a:ext cx="4084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phone = re.search(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r'\+?\d[\d -]{8,12}\d'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resume_text)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文本框 418"/>
          <p:cNvSpPr txBox="1"/>
          <p:nvPr/>
        </p:nvSpPr>
        <p:spPr>
          <a:xfrm>
            <a:off x="5707800" y="638748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5707800" y="6554520"/>
            <a:ext cx="42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1" name="文本框 420"/>
          <p:cNvSpPr txBox="1"/>
          <p:nvPr/>
        </p:nvSpPr>
        <p:spPr>
          <a:xfrm>
            <a:off x="6129000" y="653940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将解析结果结构化为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2" name="文本框 421"/>
          <p:cNvSpPr txBox="1"/>
          <p:nvPr/>
        </p:nvSpPr>
        <p:spPr>
          <a:xfrm>
            <a:off x="7182000" y="655452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JSON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3" name="文本框 422"/>
          <p:cNvSpPr txBox="1"/>
          <p:nvPr/>
        </p:nvSpPr>
        <p:spPr>
          <a:xfrm>
            <a:off x="7462800" y="65394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格式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4" name="文本框 423"/>
          <p:cNvSpPr txBox="1"/>
          <p:nvPr/>
        </p:nvSpPr>
        <p:spPr>
          <a:xfrm>
            <a:off x="5707800" y="672156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parsed_data =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5707800" y="688860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"name"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name,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5707800" y="7056000"/>
            <a:ext cx="3592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"email"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email.group(0)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email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else None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5707800" y="7223040"/>
            <a:ext cx="3521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"phone"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phone.group(0)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phone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else None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文本框 427"/>
          <p:cNvSpPr txBox="1"/>
          <p:nvPr/>
        </p:nvSpPr>
        <p:spPr>
          <a:xfrm>
            <a:off x="5707800" y="739008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文本框 428"/>
          <p:cNvSpPr txBox="1"/>
          <p:nvPr/>
        </p:nvSpPr>
        <p:spPr>
          <a:xfrm>
            <a:off x="5707800" y="755712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0" name="文本框 429"/>
          <p:cNvSpPr txBox="1"/>
          <p:nvPr/>
        </p:nvSpPr>
        <p:spPr>
          <a:xfrm>
            <a:off x="5707800" y="772452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json.dumps(parsed_data, indent=4)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任意多边形: 形状 430"/>
          <p:cNvSpPr/>
          <p:nvPr/>
        </p:nvSpPr>
        <p:spPr>
          <a:xfrm>
            <a:off x="534600" y="8406720"/>
            <a:ext cx="9627480" cy="468360"/>
          </a:xfrm>
          <a:custGeom>
            <a:avLst/>
            <a:gdLst/>
            <a:ahLst/>
            <a:cxnLst/>
            <a:rect l="0" t="0" r="r" b="b"/>
            <a:pathLst>
              <a:path w="26743" h="1301">
                <a:moveTo>
                  <a:pt x="0" y="1115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9"/>
                  <a:pt x="26650" y="24"/>
                  <a:pt x="26660" y="31"/>
                </a:cubicBezTo>
                <a:cubicBezTo>
                  <a:pt x="26670" y="38"/>
                  <a:pt x="26680" y="46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3"/>
                  <a:pt x="26724" y="103"/>
                  <a:pt x="26728" y="114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6"/>
                </a:cubicBezTo>
                <a:lnTo>
                  <a:pt x="26743" y="1115"/>
                </a:lnTo>
                <a:cubicBezTo>
                  <a:pt x="26743" y="1127"/>
                  <a:pt x="26741" y="1139"/>
                  <a:pt x="26739" y="1151"/>
                </a:cubicBezTo>
                <a:cubicBezTo>
                  <a:pt x="26737" y="1163"/>
                  <a:pt x="26733" y="1175"/>
                  <a:pt x="26728" y="1186"/>
                </a:cubicBezTo>
                <a:cubicBezTo>
                  <a:pt x="26724" y="1197"/>
                  <a:pt x="26718" y="1208"/>
                  <a:pt x="26711" y="1218"/>
                </a:cubicBezTo>
                <a:cubicBezTo>
                  <a:pt x="26704" y="1228"/>
                  <a:pt x="26697" y="1238"/>
                  <a:pt x="26688" y="1246"/>
                </a:cubicBezTo>
                <a:cubicBezTo>
                  <a:pt x="26680" y="1255"/>
                  <a:pt x="26670" y="1263"/>
                  <a:pt x="26660" y="1269"/>
                </a:cubicBezTo>
                <a:cubicBezTo>
                  <a:pt x="26650" y="1276"/>
                  <a:pt x="26639" y="1282"/>
                  <a:pt x="26628" y="1287"/>
                </a:cubicBezTo>
                <a:cubicBezTo>
                  <a:pt x="26617" y="1291"/>
                  <a:pt x="26605" y="1295"/>
                  <a:pt x="26593" y="1297"/>
                </a:cubicBezTo>
                <a:cubicBezTo>
                  <a:pt x="26581" y="1300"/>
                  <a:pt x="26569" y="1301"/>
                  <a:pt x="26557" y="1301"/>
                </a:cubicBezTo>
                <a:lnTo>
                  <a:pt x="186" y="1301"/>
                </a:lnTo>
                <a:cubicBezTo>
                  <a:pt x="174" y="1301"/>
                  <a:pt x="162" y="1300"/>
                  <a:pt x="150" y="1297"/>
                </a:cubicBezTo>
                <a:cubicBezTo>
                  <a:pt x="138" y="1295"/>
                  <a:pt x="126" y="1291"/>
                  <a:pt x="115" y="1287"/>
                </a:cubicBezTo>
                <a:cubicBezTo>
                  <a:pt x="104" y="1282"/>
                  <a:pt x="93" y="1276"/>
                  <a:pt x="83" y="1269"/>
                </a:cubicBezTo>
                <a:cubicBezTo>
                  <a:pt x="73" y="1263"/>
                  <a:pt x="63" y="1255"/>
                  <a:pt x="55" y="1246"/>
                </a:cubicBezTo>
                <a:cubicBezTo>
                  <a:pt x="46" y="1238"/>
                  <a:pt x="38" y="1228"/>
                  <a:pt x="31" y="1218"/>
                </a:cubicBezTo>
                <a:cubicBezTo>
                  <a:pt x="25" y="1208"/>
                  <a:pt x="19" y="1197"/>
                  <a:pt x="14" y="1186"/>
                </a:cubicBezTo>
                <a:cubicBezTo>
                  <a:pt x="10" y="1175"/>
                  <a:pt x="6" y="1163"/>
                  <a:pt x="4" y="1151"/>
                </a:cubicBezTo>
                <a:cubicBezTo>
                  <a:pt x="1" y="1139"/>
                  <a:pt x="0" y="1127"/>
                  <a:pt x="0" y="1115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32" name="图片 431"/>
          <p:cNvPicPr/>
          <p:nvPr/>
        </p:nvPicPr>
        <p:blipFill>
          <a:blip r:embed="rId7"/>
          <a:stretch/>
        </p:blipFill>
        <p:spPr>
          <a:xfrm>
            <a:off x="668520" y="85406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3" name="文本框 432"/>
          <p:cNvSpPr txBox="1"/>
          <p:nvPr/>
        </p:nvSpPr>
        <p:spPr>
          <a:xfrm>
            <a:off x="5707800" y="789156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4" name="图片 433"/>
          <p:cNvPicPr/>
          <p:nvPr/>
        </p:nvPicPr>
        <p:blipFill>
          <a:blip r:embed="rId8"/>
          <a:stretch/>
        </p:blipFill>
        <p:spPr>
          <a:xfrm>
            <a:off x="0" y="0"/>
            <a:ext cx="10696320" cy="9208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5" name="图片 434"/>
          <p:cNvPicPr/>
          <p:nvPr/>
        </p:nvPicPr>
        <p:blipFill>
          <a:blip r:embed="rId9"/>
          <a:stretch/>
        </p:blipFill>
        <p:spPr>
          <a:xfrm>
            <a:off x="0" y="0"/>
            <a:ext cx="10696320" cy="9208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6" name="任意多边形: 形状 435"/>
          <p:cNvSpPr/>
          <p:nvPr/>
        </p:nvSpPr>
        <p:spPr>
          <a:xfrm>
            <a:off x="1512360" y="676800"/>
            <a:ext cx="819360" cy="819360"/>
          </a:xfrm>
          <a:custGeom>
            <a:avLst/>
            <a:gdLst/>
            <a:ahLst/>
            <a:cxnLst/>
            <a:rect l="0" t="0" r="r" b="b"/>
            <a:pathLst>
              <a:path w="2276" h="2276" fill="none">
                <a:moveTo>
                  <a:pt x="2276" y="1137"/>
                </a:moveTo>
                <a:cubicBezTo>
                  <a:pt x="2276" y="1174"/>
                  <a:pt x="2274" y="1212"/>
                  <a:pt x="2270" y="1249"/>
                </a:cubicBezTo>
                <a:cubicBezTo>
                  <a:pt x="2267" y="1286"/>
                  <a:pt x="2261" y="1323"/>
                  <a:pt x="2254" y="1359"/>
                </a:cubicBezTo>
                <a:cubicBezTo>
                  <a:pt x="2247" y="1396"/>
                  <a:pt x="2238" y="1432"/>
                  <a:pt x="2227" y="1467"/>
                </a:cubicBezTo>
                <a:cubicBezTo>
                  <a:pt x="2216" y="1503"/>
                  <a:pt x="2204" y="1539"/>
                  <a:pt x="2189" y="1573"/>
                </a:cubicBezTo>
                <a:cubicBezTo>
                  <a:pt x="2175" y="1608"/>
                  <a:pt x="2159" y="1642"/>
                  <a:pt x="2142" y="1674"/>
                </a:cubicBezTo>
                <a:cubicBezTo>
                  <a:pt x="2124" y="1707"/>
                  <a:pt x="2105" y="1739"/>
                  <a:pt x="2084" y="1770"/>
                </a:cubicBezTo>
                <a:cubicBezTo>
                  <a:pt x="2064" y="1801"/>
                  <a:pt x="2041" y="1831"/>
                  <a:pt x="2018" y="1860"/>
                </a:cubicBezTo>
                <a:cubicBezTo>
                  <a:pt x="1994" y="1889"/>
                  <a:pt x="1969" y="1916"/>
                  <a:pt x="1943" y="1942"/>
                </a:cubicBezTo>
                <a:cubicBezTo>
                  <a:pt x="1916" y="1969"/>
                  <a:pt x="1889" y="1994"/>
                  <a:pt x="1860" y="2017"/>
                </a:cubicBezTo>
                <a:cubicBezTo>
                  <a:pt x="1831" y="2041"/>
                  <a:pt x="1801" y="2063"/>
                  <a:pt x="1770" y="2084"/>
                </a:cubicBezTo>
                <a:cubicBezTo>
                  <a:pt x="1739" y="2105"/>
                  <a:pt x="1708" y="2124"/>
                  <a:pt x="1675" y="2141"/>
                </a:cubicBezTo>
                <a:cubicBezTo>
                  <a:pt x="1642" y="2159"/>
                  <a:pt x="1608" y="2175"/>
                  <a:pt x="1574" y="2189"/>
                </a:cubicBezTo>
                <a:cubicBezTo>
                  <a:pt x="1539" y="2203"/>
                  <a:pt x="1504" y="2216"/>
                  <a:pt x="1468" y="2227"/>
                </a:cubicBezTo>
                <a:cubicBezTo>
                  <a:pt x="1432" y="2237"/>
                  <a:pt x="1396" y="2247"/>
                  <a:pt x="1359" y="2254"/>
                </a:cubicBezTo>
                <a:cubicBezTo>
                  <a:pt x="1323" y="2261"/>
                  <a:pt x="1286" y="2267"/>
                  <a:pt x="1249" y="2270"/>
                </a:cubicBezTo>
                <a:cubicBezTo>
                  <a:pt x="1212" y="2274"/>
                  <a:pt x="1175" y="2276"/>
                  <a:pt x="1138" y="2276"/>
                </a:cubicBezTo>
                <a:cubicBezTo>
                  <a:pt x="1100" y="2276"/>
                  <a:pt x="1063" y="2274"/>
                  <a:pt x="1026" y="2270"/>
                </a:cubicBezTo>
                <a:cubicBezTo>
                  <a:pt x="989" y="2267"/>
                  <a:pt x="952" y="2261"/>
                  <a:pt x="916" y="2254"/>
                </a:cubicBezTo>
                <a:cubicBezTo>
                  <a:pt x="879" y="2247"/>
                  <a:pt x="843" y="2237"/>
                  <a:pt x="807" y="2227"/>
                </a:cubicBezTo>
                <a:cubicBezTo>
                  <a:pt x="772" y="2216"/>
                  <a:pt x="737" y="2203"/>
                  <a:pt x="702" y="2189"/>
                </a:cubicBezTo>
                <a:cubicBezTo>
                  <a:pt x="668" y="2175"/>
                  <a:pt x="634" y="2159"/>
                  <a:pt x="601" y="2141"/>
                </a:cubicBezTo>
                <a:cubicBezTo>
                  <a:pt x="568" y="2124"/>
                  <a:pt x="537" y="2105"/>
                  <a:pt x="506" y="2084"/>
                </a:cubicBezTo>
                <a:cubicBezTo>
                  <a:pt x="475" y="2063"/>
                  <a:pt x="445" y="2041"/>
                  <a:pt x="416" y="2017"/>
                </a:cubicBezTo>
                <a:cubicBezTo>
                  <a:pt x="387" y="1994"/>
                  <a:pt x="360" y="1969"/>
                  <a:pt x="333" y="1942"/>
                </a:cubicBezTo>
                <a:cubicBezTo>
                  <a:pt x="307" y="1916"/>
                  <a:pt x="282" y="1889"/>
                  <a:pt x="258" y="1860"/>
                </a:cubicBezTo>
                <a:cubicBezTo>
                  <a:pt x="235" y="1831"/>
                  <a:pt x="212" y="1801"/>
                  <a:pt x="192" y="1770"/>
                </a:cubicBezTo>
                <a:cubicBezTo>
                  <a:pt x="171" y="1739"/>
                  <a:pt x="152" y="1707"/>
                  <a:pt x="134" y="1674"/>
                </a:cubicBezTo>
                <a:cubicBezTo>
                  <a:pt x="117" y="1642"/>
                  <a:pt x="101" y="1608"/>
                  <a:pt x="87" y="1573"/>
                </a:cubicBezTo>
                <a:cubicBezTo>
                  <a:pt x="72" y="1539"/>
                  <a:pt x="60" y="1503"/>
                  <a:pt x="49" y="1467"/>
                </a:cubicBezTo>
                <a:cubicBezTo>
                  <a:pt x="38" y="1432"/>
                  <a:pt x="29" y="1396"/>
                  <a:pt x="22" y="1359"/>
                </a:cubicBezTo>
                <a:cubicBezTo>
                  <a:pt x="15" y="1323"/>
                  <a:pt x="9" y="1286"/>
                  <a:pt x="6" y="1249"/>
                </a:cubicBezTo>
                <a:cubicBezTo>
                  <a:pt x="2" y="1212"/>
                  <a:pt x="0" y="1174"/>
                  <a:pt x="0" y="1137"/>
                </a:cubicBezTo>
                <a:cubicBezTo>
                  <a:pt x="0" y="1100"/>
                  <a:pt x="2" y="1063"/>
                  <a:pt x="6" y="1026"/>
                </a:cubicBezTo>
                <a:cubicBezTo>
                  <a:pt x="9" y="989"/>
                  <a:pt x="15" y="952"/>
                  <a:pt x="22" y="915"/>
                </a:cubicBezTo>
                <a:cubicBezTo>
                  <a:pt x="29" y="879"/>
                  <a:pt x="38" y="843"/>
                  <a:pt x="49" y="807"/>
                </a:cubicBezTo>
                <a:cubicBezTo>
                  <a:pt x="60" y="771"/>
                  <a:pt x="72" y="736"/>
                  <a:pt x="87" y="702"/>
                </a:cubicBezTo>
                <a:cubicBezTo>
                  <a:pt x="101" y="668"/>
                  <a:pt x="117" y="634"/>
                  <a:pt x="134" y="601"/>
                </a:cubicBezTo>
                <a:cubicBezTo>
                  <a:pt x="152" y="568"/>
                  <a:pt x="171" y="536"/>
                  <a:pt x="192" y="505"/>
                </a:cubicBezTo>
                <a:cubicBezTo>
                  <a:pt x="212" y="474"/>
                  <a:pt x="235" y="444"/>
                  <a:pt x="258" y="416"/>
                </a:cubicBezTo>
                <a:cubicBezTo>
                  <a:pt x="282" y="387"/>
                  <a:pt x="307" y="359"/>
                  <a:pt x="333" y="333"/>
                </a:cubicBezTo>
                <a:cubicBezTo>
                  <a:pt x="360" y="307"/>
                  <a:pt x="387" y="282"/>
                  <a:pt x="416" y="258"/>
                </a:cubicBezTo>
                <a:cubicBezTo>
                  <a:pt x="445" y="234"/>
                  <a:pt x="475" y="212"/>
                  <a:pt x="506" y="191"/>
                </a:cubicBezTo>
                <a:cubicBezTo>
                  <a:pt x="537" y="171"/>
                  <a:pt x="568" y="152"/>
                  <a:pt x="601" y="134"/>
                </a:cubicBezTo>
                <a:cubicBezTo>
                  <a:pt x="634" y="117"/>
                  <a:pt x="668" y="101"/>
                  <a:pt x="702" y="86"/>
                </a:cubicBezTo>
                <a:cubicBezTo>
                  <a:pt x="737" y="72"/>
                  <a:pt x="772" y="60"/>
                  <a:pt x="807" y="49"/>
                </a:cubicBezTo>
                <a:cubicBezTo>
                  <a:pt x="843" y="38"/>
                  <a:pt x="879" y="29"/>
                  <a:pt x="916" y="22"/>
                </a:cubicBezTo>
                <a:cubicBezTo>
                  <a:pt x="952" y="14"/>
                  <a:pt x="989" y="9"/>
                  <a:pt x="1026" y="5"/>
                </a:cubicBezTo>
                <a:cubicBezTo>
                  <a:pt x="1063" y="2"/>
                  <a:pt x="1100" y="0"/>
                  <a:pt x="1138" y="0"/>
                </a:cubicBezTo>
                <a:cubicBezTo>
                  <a:pt x="1175" y="0"/>
                  <a:pt x="1212" y="2"/>
                  <a:pt x="1249" y="5"/>
                </a:cubicBezTo>
                <a:cubicBezTo>
                  <a:pt x="1286" y="9"/>
                  <a:pt x="1323" y="14"/>
                  <a:pt x="1359" y="22"/>
                </a:cubicBezTo>
                <a:cubicBezTo>
                  <a:pt x="1396" y="29"/>
                  <a:pt x="1432" y="38"/>
                  <a:pt x="1468" y="49"/>
                </a:cubicBezTo>
                <a:cubicBezTo>
                  <a:pt x="1504" y="60"/>
                  <a:pt x="1539" y="72"/>
                  <a:pt x="1574" y="86"/>
                </a:cubicBezTo>
                <a:cubicBezTo>
                  <a:pt x="1608" y="101"/>
                  <a:pt x="1642" y="117"/>
                  <a:pt x="1675" y="134"/>
                </a:cubicBezTo>
                <a:cubicBezTo>
                  <a:pt x="1708" y="152"/>
                  <a:pt x="1739" y="171"/>
                  <a:pt x="1770" y="191"/>
                </a:cubicBezTo>
                <a:cubicBezTo>
                  <a:pt x="1801" y="212"/>
                  <a:pt x="1831" y="234"/>
                  <a:pt x="1860" y="258"/>
                </a:cubicBezTo>
                <a:cubicBezTo>
                  <a:pt x="1889" y="282"/>
                  <a:pt x="1916" y="307"/>
                  <a:pt x="1943" y="333"/>
                </a:cubicBezTo>
                <a:cubicBezTo>
                  <a:pt x="1969" y="359"/>
                  <a:pt x="1994" y="387"/>
                  <a:pt x="2018" y="416"/>
                </a:cubicBezTo>
                <a:cubicBezTo>
                  <a:pt x="2041" y="444"/>
                  <a:pt x="2064" y="474"/>
                  <a:pt x="2084" y="505"/>
                </a:cubicBezTo>
                <a:cubicBezTo>
                  <a:pt x="2105" y="536"/>
                  <a:pt x="2124" y="568"/>
                  <a:pt x="2142" y="601"/>
                </a:cubicBezTo>
                <a:cubicBezTo>
                  <a:pt x="2159" y="634"/>
                  <a:pt x="2175" y="668"/>
                  <a:pt x="2189" y="702"/>
                </a:cubicBezTo>
                <a:cubicBezTo>
                  <a:pt x="2204" y="736"/>
                  <a:pt x="2216" y="771"/>
                  <a:pt x="2227" y="807"/>
                </a:cubicBezTo>
                <a:cubicBezTo>
                  <a:pt x="2238" y="843"/>
                  <a:pt x="2247" y="879"/>
                  <a:pt x="2254" y="915"/>
                </a:cubicBezTo>
                <a:cubicBezTo>
                  <a:pt x="2261" y="952"/>
                  <a:pt x="2267" y="989"/>
                  <a:pt x="2270" y="1026"/>
                </a:cubicBezTo>
                <a:cubicBezTo>
                  <a:pt x="2274" y="1063"/>
                  <a:pt x="2276" y="1100"/>
                  <a:pt x="2276" y="1137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任意多边形: 形状 436"/>
          <p:cNvSpPr/>
          <p:nvPr/>
        </p:nvSpPr>
        <p:spPr>
          <a:xfrm>
            <a:off x="8448480" y="7128000"/>
            <a:ext cx="1236960" cy="1237320"/>
          </a:xfrm>
          <a:custGeom>
            <a:avLst/>
            <a:gdLst/>
            <a:ahLst/>
            <a:cxnLst/>
            <a:rect l="0" t="0" r="r" b="b"/>
            <a:pathLst>
              <a:path w="3436" h="3437" fill="none">
                <a:moveTo>
                  <a:pt x="3436" y="1718"/>
                </a:moveTo>
                <a:cubicBezTo>
                  <a:pt x="3436" y="1774"/>
                  <a:pt x="3434" y="1830"/>
                  <a:pt x="3428" y="1886"/>
                </a:cubicBezTo>
                <a:cubicBezTo>
                  <a:pt x="3423" y="1942"/>
                  <a:pt x="3414" y="1998"/>
                  <a:pt x="3403" y="2053"/>
                </a:cubicBezTo>
                <a:cubicBezTo>
                  <a:pt x="3392" y="2108"/>
                  <a:pt x="3379" y="2163"/>
                  <a:pt x="3362" y="2217"/>
                </a:cubicBezTo>
                <a:cubicBezTo>
                  <a:pt x="3346" y="2270"/>
                  <a:pt x="3327" y="2323"/>
                  <a:pt x="3306" y="2375"/>
                </a:cubicBezTo>
                <a:cubicBezTo>
                  <a:pt x="3284" y="2427"/>
                  <a:pt x="3260" y="2478"/>
                  <a:pt x="3234" y="2529"/>
                </a:cubicBezTo>
                <a:cubicBezTo>
                  <a:pt x="3207" y="2578"/>
                  <a:pt x="3178" y="2627"/>
                  <a:pt x="3147" y="2673"/>
                </a:cubicBezTo>
                <a:cubicBezTo>
                  <a:pt x="3116" y="2720"/>
                  <a:pt x="3082" y="2765"/>
                  <a:pt x="3047" y="2809"/>
                </a:cubicBezTo>
                <a:cubicBezTo>
                  <a:pt x="3011" y="2852"/>
                  <a:pt x="2973" y="2894"/>
                  <a:pt x="2933" y="2934"/>
                </a:cubicBezTo>
                <a:cubicBezTo>
                  <a:pt x="2894" y="2973"/>
                  <a:pt x="2852" y="3011"/>
                  <a:pt x="2808" y="3047"/>
                </a:cubicBezTo>
                <a:cubicBezTo>
                  <a:pt x="2765" y="3083"/>
                  <a:pt x="2720" y="3116"/>
                  <a:pt x="2673" y="3147"/>
                </a:cubicBezTo>
                <a:cubicBezTo>
                  <a:pt x="2626" y="3179"/>
                  <a:pt x="2578" y="3207"/>
                  <a:pt x="2528" y="3234"/>
                </a:cubicBezTo>
                <a:cubicBezTo>
                  <a:pt x="2479" y="3260"/>
                  <a:pt x="2428" y="3284"/>
                  <a:pt x="2376" y="3306"/>
                </a:cubicBezTo>
                <a:cubicBezTo>
                  <a:pt x="2324" y="3328"/>
                  <a:pt x="2270" y="3346"/>
                  <a:pt x="2216" y="3363"/>
                </a:cubicBezTo>
                <a:cubicBezTo>
                  <a:pt x="2162" y="3379"/>
                  <a:pt x="2108" y="3393"/>
                  <a:pt x="2053" y="3404"/>
                </a:cubicBezTo>
                <a:cubicBezTo>
                  <a:pt x="1998" y="3415"/>
                  <a:pt x="1942" y="3423"/>
                  <a:pt x="1886" y="3428"/>
                </a:cubicBezTo>
                <a:cubicBezTo>
                  <a:pt x="1830" y="3434"/>
                  <a:pt x="1774" y="3437"/>
                  <a:pt x="1718" y="3437"/>
                </a:cubicBezTo>
                <a:cubicBezTo>
                  <a:pt x="1661" y="3437"/>
                  <a:pt x="1605" y="3434"/>
                  <a:pt x="1549" y="3428"/>
                </a:cubicBezTo>
                <a:cubicBezTo>
                  <a:pt x="1493" y="3423"/>
                  <a:pt x="1438" y="3415"/>
                  <a:pt x="1383" y="3404"/>
                </a:cubicBezTo>
                <a:cubicBezTo>
                  <a:pt x="1327" y="3393"/>
                  <a:pt x="1273" y="3379"/>
                  <a:pt x="1219" y="3363"/>
                </a:cubicBezTo>
                <a:cubicBezTo>
                  <a:pt x="1165" y="3346"/>
                  <a:pt x="1112" y="3328"/>
                  <a:pt x="1060" y="3306"/>
                </a:cubicBezTo>
                <a:cubicBezTo>
                  <a:pt x="1008" y="3284"/>
                  <a:pt x="958" y="3260"/>
                  <a:pt x="908" y="3234"/>
                </a:cubicBezTo>
                <a:cubicBezTo>
                  <a:pt x="858" y="3207"/>
                  <a:pt x="810" y="3179"/>
                  <a:pt x="763" y="3147"/>
                </a:cubicBezTo>
                <a:cubicBezTo>
                  <a:pt x="717" y="3116"/>
                  <a:pt x="671" y="3083"/>
                  <a:pt x="628" y="3047"/>
                </a:cubicBezTo>
                <a:cubicBezTo>
                  <a:pt x="584" y="3011"/>
                  <a:pt x="543" y="2973"/>
                  <a:pt x="503" y="2934"/>
                </a:cubicBezTo>
                <a:cubicBezTo>
                  <a:pt x="463" y="2894"/>
                  <a:pt x="426" y="2852"/>
                  <a:pt x="390" y="2809"/>
                </a:cubicBezTo>
                <a:cubicBezTo>
                  <a:pt x="354" y="2765"/>
                  <a:pt x="321" y="2720"/>
                  <a:pt x="289" y="2673"/>
                </a:cubicBezTo>
                <a:cubicBezTo>
                  <a:pt x="258" y="2627"/>
                  <a:pt x="229" y="2578"/>
                  <a:pt x="203" y="2529"/>
                </a:cubicBezTo>
                <a:cubicBezTo>
                  <a:pt x="176" y="2478"/>
                  <a:pt x="152" y="2427"/>
                  <a:pt x="131" y="2375"/>
                </a:cubicBezTo>
                <a:cubicBezTo>
                  <a:pt x="109" y="2323"/>
                  <a:pt x="90" y="2270"/>
                  <a:pt x="74" y="2217"/>
                </a:cubicBezTo>
                <a:cubicBezTo>
                  <a:pt x="58" y="2163"/>
                  <a:pt x="44" y="2108"/>
                  <a:pt x="33" y="2053"/>
                </a:cubicBezTo>
                <a:cubicBezTo>
                  <a:pt x="22" y="1998"/>
                  <a:pt x="14" y="1942"/>
                  <a:pt x="8" y="1886"/>
                </a:cubicBezTo>
                <a:cubicBezTo>
                  <a:pt x="3" y="1830"/>
                  <a:pt x="0" y="1774"/>
                  <a:pt x="0" y="1718"/>
                </a:cubicBezTo>
                <a:cubicBezTo>
                  <a:pt x="0" y="1662"/>
                  <a:pt x="3" y="1606"/>
                  <a:pt x="8" y="1550"/>
                </a:cubicBezTo>
                <a:cubicBezTo>
                  <a:pt x="14" y="1494"/>
                  <a:pt x="22" y="1438"/>
                  <a:pt x="33" y="1383"/>
                </a:cubicBezTo>
                <a:cubicBezTo>
                  <a:pt x="44" y="1328"/>
                  <a:pt x="58" y="1273"/>
                  <a:pt x="74" y="1219"/>
                </a:cubicBezTo>
                <a:cubicBezTo>
                  <a:pt x="90" y="1166"/>
                  <a:pt x="109" y="1113"/>
                  <a:pt x="131" y="1061"/>
                </a:cubicBezTo>
                <a:cubicBezTo>
                  <a:pt x="152" y="1009"/>
                  <a:pt x="176" y="958"/>
                  <a:pt x="203" y="908"/>
                </a:cubicBezTo>
                <a:cubicBezTo>
                  <a:pt x="229" y="859"/>
                  <a:pt x="258" y="810"/>
                  <a:pt x="289" y="764"/>
                </a:cubicBezTo>
                <a:cubicBezTo>
                  <a:pt x="321" y="717"/>
                  <a:pt x="354" y="672"/>
                  <a:pt x="390" y="628"/>
                </a:cubicBezTo>
                <a:cubicBezTo>
                  <a:pt x="426" y="585"/>
                  <a:pt x="463" y="543"/>
                  <a:pt x="503" y="503"/>
                </a:cubicBezTo>
                <a:cubicBezTo>
                  <a:pt x="543" y="464"/>
                  <a:pt x="584" y="426"/>
                  <a:pt x="628" y="390"/>
                </a:cubicBezTo>
                <a:cubicBezTo>
                  <a:pt x="671" y="354"/>
                  <a:pt x="717" y="321"/>
                  <a:pt x="763" y="290"/>
                </a:cubicBezTo>
                <a:cubicBezTo>
                  <a:pt x="810" y="258"/>
                  <a:pt x="858" y="230"/>
                  <a:pt x="908" y="203"/>
                </a:cubicBezTo>
                <a:cubicBezTo>
                  <a:pt x="958" y="177"/>
                  <a:pt x="1008" y="153"/>
                  <a:pt x="1060" y="131"/>
                </a:cubicBezTo>
                <a:cubicBezTo>
                  <a:pt x="1112" y="109"/>
                  <a:pt x="1165" y="91"/>
                  <a:pt x="1219" y="74"/>
                </a:cubicBezTo>
                <a:cubicBezTo>
                  <a:pt x="1273" y="58"/>
                  <a:pt x="1327" y="44"/>
                  <a:pt x="1383" y="33"/>
                </a:cubicBezTo>
                <a:cubicBezTo>
                  <a:pt x="1438" y="22"/>
                  <a:pt x="1493" y="14"/>
                  <a:pt x="1549" y="9"/>
                </a:cubicBezTo>
                <a:cubicBezTo>
                  <a:pt x="1605" y="3"/>
                  <a:pt x="1661" y="0"/>
                  <a:pt x="1718" y="0"/>
                </a:cubicBezTo>
                <a:cubicBezTo>
                  <a:pt x="1774" y="0"/>
                  <a:pt x="1830" y="3"/>
                  <a:pt x="1886" y="9"/>
                </a:cubicBezTo>
                <a:cubicBezTo>
                  <a:pt x="1942" y="14"/>
                  <a:pt x="1998" y="22"/>
                  <a:pt x="2053" y="33"/>
                </a:cubicBezTo>
                <a:cubicBezTo>
                  <a:pt x="2108" y="44"/>
                  <a:pt x="2162" y="58"/>
                  <a:pt x="2216" y="74"/>
                </a:cubicBezTo>
                <a:cubicBezTo>
                  <a:pt x="2270" y="91"/>
                  <a:pt x="2324" y="109"/>
                  <a:pt x="2376" y="131"/>
                </a:cubicBezTo>
                <a:cubicBezTo>
                  <a:pt x="2428" y="153"/>
                  <a:pt x="2479" y="177"/>
                  <a:pt x="2528" y="203"/>
                </a:cubicBezTo>
                <a:cubicBezTo>
                  <a:pt x="2578" y="230"/>
                  <a:pt x="2626" y="258"/>
                  <a:pt x="2673" y="290"/>
                </a:cubicBezTo>
                <a:cubicBezTo>
                  <a:pt x="2720" y="321"/>
                  <a:pt x="2765" y="354"/>
                  <a:pt x="2808" y="390"/>
                </a:cubicBezTo>
                <a:cubicBezTo>
                  <a:pt x="2852" y="426"/>
                  <a:pt x="2894" y="464"/>
                  <a:pt x="2933" y="503"/>
                </a:cubicBezTo>
                <a:cubicBezTo>
                  <a:pt x="2973" y="543"/>
                  <a:pt x="3011" y="585"/>
                  <a:pt x="3047" y="628"/>
                </a:cubicBezTo>
                <a:cubicBezTo>
                  <a:pt x="3082" y="672"/>
                  <a:pt x="3116" y="717"/>
                  <a:pt x="3147" y="764"/>
                </a:cubicBezTo>
                <a:cubicBezTo>
                  <a:pt x="3178" y="810"/>
                  <a:pt x="3207" y="859"/>
                  <a:pt x="3234" y="908"/>
                </a:cubicBezTo>
                <a:cubicBezTo>
                  <a:pt x="3260" y="958"/>
                  <a:pt x="3284" y="1009"/>
                  <a:pt x="3306" y="1061"/>
                </a:cubicBezTo>
                <a:cubicBezTo>
                  <a:pt x="3327" y="1113"/>
                  <a:pt x="3346" y="1166"/>
                  <a:pt x="3362" y="1219"/>
                </a:cubicBezTo>
                <a:cubicBezTo>
                  <a:pt x="3379" y="1273"/>
                  <a:pt x="3392" y="1328"/>
                  <a:pt x="3403" y="1383"/>
                </a:cubicBezTo>
                <a:cubicBezTo>
                  <a:pt x="3414" y="1438"/>
                  <a:pt x="3423" y="1494"/>
                  <a:pt x="3428" y="1550"/>
                </a:cubicBezTo>
                <a:cubicBezTo>
                  <a:pt x="3434" y="1606"/>
                  <a:pt x="3436" y="1662"/>
                  <a:pt x="3436" y="171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任意多边形: 形状 437"/>
          <p:cNvSpPr/>
          <p:nvPr/>
        </p:nvSpPr>
        <p:spPr>
          <a:xfrm>
            <a:off x="3142080" y="1980360"/>
            <a:ext cx="802440" cy="16920"/>
          </a:xfrm>
          <a:custGeom>
            <a:avLst/>
            <a:gdLst/>
            <a:ahLst/>
            <a:cxnLst/>
            <a:rect l="0" t="0" r="r" b="b"/>
            <a:pathLst>
              <a:path w="2229" h="47">
                <a:moveTo>
                  <a:pt x="0" y="0"/>
                </a:moveTo>
                <a:lnTo>
                  <a:pt x="2229" y="0"/>
                </a:lnTo>
                <a:lnTo>
                  <a:pt x="2229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99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任意多边形: 形状 438"/>
          <p:cNvSpPr/>
          <p:nvPr/>
        </p:nvSpPr>
        <p:spPr>
          <a:xfrm>
            <a:off x="3927600" y="1946880"/>
            <a:ext cx="83880" cy="83880"/>
          </a:xfrm>
          <a:custGeom>
            <a:avLst/>
            <a:gdLst/>
            <a:ahLst/>
            <a:cxnLst/>
            <a:rect l="0" t="0" r="r" b="b"/>
            <a:pathLst>
              <a:path w="233" h="233">
                <a:moveTo>
                  <a:pt x="0" y="0"/>
                </a:moveTo>
                <a:lnTo>
                  <a:pt x="0" y="233"/>
                </a:lnTo>
                <a:lnTo>
                  <a:pt x="233" y="117"/>
                </a:lnTo>
                <a:lnTo>
                  <a:pt x="0" y="0"/>
                </a:lnTo>
                <a:close/>
              </a:path>
            </a:pathLst>
          </a:custGeom>
          <a:solidFill>
            <a:srgbClr val="FF99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任意多边形: 形状 439"/>
          <p:cNvSpPr/>
          <p:nvPr/>
        </p:nvSpPr>
        <p:spPr>
          <a:xfrm>
            <a:off x="6752160" y="1980360"/>
            <a:ext cx="802440" cy="16920"/>
          </a:xfrm>
          <a:custGeom>
            <a:avLst/>
            <a:gdLst/>
            <a:ahLst/>
            <a:cxnLst/>
            <a:rect l="0" t="0" r="r" b="b"/>
            <a:pathLst>
              <a:path w="2229" h="47">
                <a:moveTo>
                  <a:pt x="0" y="0"/>
                </a:moveTo>
                <a:lnTo>
                  <a:pt x="2229" y="0"/>
                </a:lnTo>
                <a:lnTo>
                  <a:pt x="2229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99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1" name="任意多边形: 形状 440"/>
          <p:cNvSpPr/>
          <p:nvPr/>
        </p:nvSpPr>
        <p:spPr>
          <a:xfrm>
            <a:off x="7537680" y="1946880"/>
            <a:ext cx="83880" cy="83880"/>
          </a:xfrm>
          <a:custGeom>
            <a:avLst/>
            <a:gdLst/>
            <a:ahLst/>
            <a:cxnLst/>
            <a:rect l="0" t="0" r="r" b="b"/>
            <a:pathLst>
              <a:path w="233" h="233">
                <a:moveTo>
                  <a:pt x="0" y="0"/>
                </a:moveTo>
                <a:lnTo>
                  <a:pt x="0" y="233"/>
                </a:lnTo>
                <a:lnTo>
                  <a:pt x="233" y="117"/>
                </a:lnTo>
                <a:lnTo>
                  <a:pt x="0" y="0"/>
                </a:lnTo>
                <a:close/>
              </a:path>
            </a:pathLst>
          </a:custGeom>
          <a:solidFill>
            <a:srgbClr val="FF99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2" name="图片 441"/>
          <p:cNvPicPr/>
          <p:nvPr/>
        </p:nvPicPr>
        <p:blipFill>
          <a:blip r:embed="rId10"/>
          <a:stretch/>
        </p:blipFill>
        <p:spPr>
          <a:xfrm>
            <a:off x="10161720" y="8916480"/>
            <a:ext cx="334080" cy="15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3" name="文本框 442"/>
          <p:cNvSpPr txBox="1"/>
          <p:nvPr/>
        </p:nvSpPr>
        <p:spPr>
          <a:xfrm>
            <a:off x="919080" y="8553960"/>
            <a:ext cx="6438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解析后的数据可存储在数据库中，供后续匹配算法和分析工具使用，为招聘流程的自动化和智能化奠定基础。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图片 443"/>
          <p:cNvPicPr/>
          <p:nvPr/>
        </p:nvPicPr>
        <p:blipFill>
          <a:blip r:embed="rId2"/>
          <a:stretch/>
        </p:blipFill>
        <p:spPr>
          <a:xfrm>
            <a:off x="0" y="0"/>
            <a:ext cx="10696320" cy="620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5" name="任意多边形: 形状 444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6" name="任意多边形: 形状 445"/>
          <p:cNvSpPr/>
          <p:nvPr/>
        </p:nvSpPr>
        <p:spPr>
          <a:xfrm>
            <a:off x="534600" y="5498640"/>
            <a:ext cx="9627480" cy="367920"/>
          </a:xfrm>
          <a:custGeom>
            <a:avLst/>
            <a:gdLst/>
            <a:ahLst/>
            <a:cxnLst/>
            <a:rect l="0" t="0" r="r" b="b"/>
            <a:pathLst>
              <a:path w="26743" h="1022">
                <a:moveTo>
                  <a:pt x="0" y="836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8"/>
                  <a:pt x="26650" y="24"/>
                  <a:pt x="26660" y="31"/>
                </a:cubicBezTo>
                <a:cubicBezTo>
                  <a:pt x="26670" y="38"/>
                  <a:pt x="26680" y="45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2"/>
                  <a:pt x="26724" y="103"/>
                  <a:pt x="26728" y="114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5"/>
                </a:cubicBezTo>
                <a:lnTo>
                  <a:pt x="26743" y="836"/>
                </a:lnTo>
                <a:cubicBezTo>
                  <a:pt x="26743" y="849"/>
                  <a:pt x="26741" y="861"/>
                  <a:pt x="26739" y="873"/>
                </a:cubicBezTo>
                <a:cubicBezTo>
                  <a:pt x="26737" y="885"/>
                  <a:pt x="26733" y="896"/>
                  <a:pt x="26728" y="907"/>
                </a:cubicBezTo>
                <a:cubicBezTo>
                  <a:pt x="26724" y="919"/>
                  <a:pt x="26718" y="929"/>
                  <a:pt x="26711" y="940"/>
                </a:cubicBezTo>
                <a:cubicBezTo>
                  <a:pt x="26704" y="950"/>
                  <a:pt x="26697" y="959"/>
                  <a:pt x="26688" y="968"/>
                </a:cubicBezTo>
                <a:cubicBezTo>
                  <a:pt x="26680" y="976"/>
                  <a:pt x="26670" y="984"/>
                  <a:pt x="26660" y="991"/>
                </a:cubicBezTo>
                <a:cubicBezTo>
                  <a:pt x="26650" y="998"/>
                  <a:pt x="26639" y="1003"/>
                  <a:pt x="26628" y="1008"/>
                </a:cubicBezTo>
                <a:cubicBezTo>
                  <a:pt x="26617" y="1013"/>
                  <a:pt x="26605" y="1016"/>
                  <a:pt x="26593" y="1018"/>
                </a:cubicBezTo>
                <a:cubicBezTo>
                  <a:pt x="26581" y="1021"/>
                  <a:pt x="26569" y="1022"/>
                  <a:pt x="26557" y="1022"/>
                </a:cubicBezTo>
                <a:lnTo>
                  <a:pt x="186" y="1022"/>
                </a:lnTo>
                <a:cubicBezTo>
                  <a:pt x="174" y="1022"/>
                  <a:pt x="162" y="1021"/>
                  <a:pt x="150" y="1018"/>
                </a:cubicBezTo>
                <a:cubicBezTo>
                  <a:pt x="138" y="1016"/>
                  <a:pt x="126" y="1013"/>
                  <a:pt x="115" y="1008"/>
                </a:cubicBezTo>
                <a:cubicBezTo>
                  <a:pt x="104" y="1003"/>
                  <a:pt x="93" y="998"/>
                  <a:pt x="83" y="991"/>
                </a:cubicBezTo>
                <a:cubicBezTo>
                  <a:pt x="73" y="984"/>
                  <a:pt x="63" y="976"/>
                  <a:pt x="55" y="968"/>
                </a:cubicBezTo>
                <a:cubicBezTo>
                  <a:pt x="46" y="959"/>
                  <a:pt x="38" y="950"/>
                  <a:pt x="31" y="940"/>
                </a:cubicBezTo>
                <a:cubicBezTo>
                  <a:pt x="25" y="929"/>
                  <a:pt x="19" y="919"/>
                  <a:pt x="14" y="907"/>
                </a:cubicBezTo>
                <a:cubicBezTo>
                  <a:pt x="10" y="896"/>
                  <a:pt x="6" y="885"/>
                  <a:pt x="4" y="873"/>
                </a:cubicBezTo>
                <a:cubicBezTo>
                  <a:pt x="1" y="861"/>
                  <a:pt x="0" y="849"/>
                  <a:pt x="0" y="836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7" name="文本框 446"/>
          <p:cNvSpPr txBox="1"/>
          <p:nvPr/>
        </p:nvSpPr>
        <p:spPr>
          <a:xfrm>
            <a:off x="534960" y="31212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岗位需求分析与简历匹配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8" name="任意多边形: 形状 447"/>
          <p:cNvSpPr/>
          <p:nvPr/>
        </p:nvSpPr>
        <p:spPr>
          <a:xfrm>
            <a:off x="534600" y="3025080"/>
            <a:ext cx="4713480" cy="2273400"/>
          </a:xfrm>
          <a:custGeom>
            <a:avLst/>
            <a:gdLst/>
            <a:ahLst/>
            <a:cxnLst/>
            <a:rect l="0" t="0" r="r" b="b"/>
            <a:pathLst>
              <a:path w="13093" h="6315">
                <a:moveTo>
                  <a:pt x="0" y="6129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3"/>
                </a:cubicBezTo>
                <a:cubicBezTo>
                  <a:pt x="12956" y="6"/>
                  <a:pt x="12967" y="9"/>
                  <a:pt x="12979" y="14"/>
                </a:cubicBezTo>
                <a:cubicBezTo>
                  <a:pt x="12990" y="18"/>
                  <a:pt x="13001" y="24"/>
                  <a:pt x="13011" y="31"/>
                </a:cubicBezTo>
                <a:cubicBezTo>
                  <a:pt x="13021" y="38"/>
                  <a:pt x="13030" y="45"/>
                  <a:pt x="13039" y="54"/>
                </a:cubicBezTo>
                <a:cubicBezTo>
                  <a:pt x="13048" y="63"/>
                  <a:pt x="13055" y="72"/>
                  <a:pt x="13062" y="82"/>
                </a:cubicBezTo>
                <a:cubicBezTo>
                  <a:pt x="13069" y="92"/>
                  <a:pt x="13074" y="103"/>
                  <a:pt x="13079" y="114"/>
                </a:cubicBezTo>
                <a:cubicBezTo>
                  <a:pt x="13084" y="126"/>
                  <a:pt x="13087" y="137"/>
                  <a:pt x="13090" y="149"/>
                </a:cubicBezTo>
                <a:cubicBezTo>
                  <a:pt x="13092" y="161"/>
                  <a:pt x="13093" y="173"/>
                  <a:pt x="13093" y="185"/>
                </a:cubicBezTo>
                <a:lnTo>
                  <a:pt x="13093" y="6129"/>
                </a:lnTo>
                <a:cubicBezTo>
                  <a:pt x="13093" y="6141"/>
                  <a:pt x="13092" y="6153"/>
                  <a:pt x="13090" y="6165"/>
                </a:cubicBezTo>
                <a:cubicBezTo>
                  <a:pt x="13087" y="6177"/>
                  <a:pt x="13084" y="6189"/>
                  <a:pt x="13079" y="6200"/>
                </a:cubicBezTo>
                <a:cubicBezTo>
                  <a:pt x="13074" y="6211"/>
                  <a:pt x="13069" y="6222"/>
                  <a:pt x="13062" y="6232"/>
                </a:cubicBezTo>
                <a:cubicBezTo>
                  <a:pt x="13055" y="6242"/>
                  <a:pt x="13048" y="6252"/>
                  <a:pt x="13039" y="6260"/>
                </a:cubicBezTo>
                <a:cubicBezTo>
                  <a:pt x="13030" y="6269"/>
                  <a:pt x="13021" y="6277"/>
                  <a:pt x="13011" y="6283"/>
                </a:cubicBezTo>
                <a:cubicBezTo>
                  <a:pt x="13001" y="6290"/>
                  <a:pt x="12990" y="6296"/>
                  <a:pt x="12979" y="6300"/>
                </a:cubicBezTo>
                <a:cubicBezTo>
                  <a:pt x="12967" y="6305"/>
                  <a:pt x="12956" y="6309"/>
                  <a:pt x="12944" y="6311"/>
                </a:cubicBezTo>
                <a:cubicBezTo>
                  <a:pt x="12932" y="6313"/>
                  <a:pt x="12920" y="6315"/>
                  <a:pt x="12908" y="6315"/>
                </a:cubicBezTo>
                <a:lnTo>
                  <a:pt x="186" y="6315"/>
                </a:lnTo>
                <a:cubicBezTo>
                  <a:pt x="174" y="6315"/>
                  <a:pt x="162" y="6313"/>
                  <a:pt x="150" y="6311"/>
                </a:cubicBezTo>
                <a:cubicBezTo>
                  <a:pt x="138" y="6309"/>
                  <a:pt x="126" y="6305"/>
                  <a:pt x="115" y="6300"/>
                </a:cubicBezTo>
                <a:cubicBezTo>
                  <a:pt x="104" y="6296"/>
                  <a:pt x="93" y="6290"/>
                  <a:pt x="83" y="6283"/>
                </a:cubicBezTo>
                <a:cubicBezTo>
                  <a:pt x="73" y="6277"/>
                  <a:pt x="63" y="6269"/>
                  <a:pt x="55" y="6260"/>
                </a:cubicBezTo>
                <a:cubicBezTo>
                  <a:pt x="46" y="6252"/>
                  <a:pt x="38" y="6242"/>
                  <a:pt x="31" y="6232"/>
                </a:cubicBezTo>
                <a:cubicBezTo>
                  <a:pt x="25" y="6222"/>
                  <a:pt x="19" y="6211"/>
                  <a:pt x="14" y="6200"/>
                </a:cubicBezTo>
                <a:cubicBezTo>
                  <a:pt x="10" y="6189"/>
                  <a:pt x="6" y="6177"/>
                  <a:pt x="4" y="6165"/>
                </a:cubicBezTo>
                <a:cubicBezTo>
                  <a:pt x="1" y="6153"/>
                  <a:pt x="0" y="6141"/>
                  <a:pt x="0" y="6129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49" name="图片 448"/>
          <p:cNvPicPr/>
          <p:nvPr/>
        </p:nvPicPr>
        <p:blipFill>
          <a:blip r:embed="rId3"/>
          <a:stretch/>
        </p:blipFill>
        <p:spPr>
          <a:xfrm>
            <a:off x="668520" y="31838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0" name="文本框 449"/>
          <p:cNvSpPr txBox="1"/>
          <p:nvPr/>
        </p:nvSpPr>
        <p:spPr>
          <a:xfrm>
            <a:off x="534960" y="1033920"/>
            <a:ext cx="83826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岗位需求分析与简历的精准匹配是智能面试助手的重要组成部分，通过自动化技术提升招聘流程的效率和精准度。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1" name="图片 450"/>
          <p:cNvPicPr/>
          <p:nvPr/>
        </p:nvPicPr>
        <p:blipFill>
          <a:blip r:embed="rId4"/>
          <a:stretch/>
        </p:blipFill>
        <p:spPr>
          <a:xfrm>
            <a:off x="668520" y="3526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2" name="文本框 451"/>
          <p:cNvSpPr txBox="1"/>
          <p:nvPr/>
        </p:nvSpPr>
        <p:spPr>
          <a:xfrm>
            <a:off x="944280" y="318096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语义匹配技术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3" name="图片 452"/>
          <p:cNvPicPr/>
          <p:nvPr/>
        </p:nvPicPr>
        <p:blipFill>
          <a:blip r:embed="rId4"/>
          <a:stretch/>
        </p:blipFill>
        <p:spPr>
          <a:xfrm>
            <a:off x="668520" y="3760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4" name="文本框 453"/>
          <p:cNvSpPr txBox="1"/>
          <p:nvPr/>
        </p:nvSpPr>
        <p:spPr>
          <a:xfrm>
            <a:off x="852480" y="350568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超越传统关键词匹配，识别语义相近但词汇不同的表达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5" name="图片 454"/>
          <p:cNvPicPr/>
          <p:nvPr/>
        </p:nvPicPr>
        <p:blipFill>
          <a:blip r:embed="rId4"/>
          <a:stretch/>
        </p:blipFill>
        <p:spPr>
          <a:xfrm>
            <a:off x="668520" y="3994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6" name="文本框 455"/>
          <p:cNvSpPr txBox="1"/>
          <p:nvPr/>
        </p:nvSpPr>
        <p:spPr>
          <a:xfrm>
            <a:off x="852480" y="373968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使用文本向量编码技术，计算职位与简历的语义相似度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任意多边形: 形状 456"/>
          <p:cNvSpPr/>
          <p:nvPr/>
        </p:nvSpPr>
        <p:spPr>
          <a:xfrm>
            <a:off x="5448240" y="3025080"/>
            <a:ext cx="4713840" cy="2273400"/>
          </a:xfrm>
          <a:custGeom>
            <a:avLst/>
            <a:gdLst/>
            <a:ahLst/>
            <a:cxnLst/>
            <a:rect l="0" t="0" r="r" b="b"/>
            <a:pathLst>
              <a:path w="13094" h="6315">
                <a:moveTo>
                  <a:pt x="0" y="6222"/>
                </a:moveTo>
                <a:lnTo>
                  <a:pt x="0" y="92"/>
                </a:ln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3001" y="0"/>
                </a:lnTo>
                <a:cubicBezTo>
                  <a:pt x="13013" y="0"/>
                  <a:pt x="13025" y="2"/>
                  <a:pt x="13036" y="7"/>
                </a:cubicBezTo>
                <a:cubicBezTo>
                  <a:pt x="13048" y="11"/>
                  <a:pt x="13058" y="18"/>
                  <a:pt x="13066" y="27"/>
                </a:cubicBezTo>
                <a:cubicBezTo>
                  <a:pt x="13075" y="36"/>
                  <a:pt x="13082" y="46"/>
                  <a:pt x="13087" y="57"/>
                </a:cubicBezTo>
                <a:cubicBezTo>
                  <a:pt x="13091" y="68"/>
                  <a:pt x="13094" y="80"/>
                  <a:pt x="13094" y="92"/>
                </a:cubicBezTo>
                <a:lnTo>
                  <a:pt x="13094" y="6222"/>
                </a:lnTo>
                <a:cubicBezTo>
                  <a:pt x="13094" y="6234"/>
                  <a:pt x="13091" y="6246"/>
                  <a:pt x="13087" y="6257"/>
                </a:cubicBezTo>
                <a:cubicBezTo>
                  <a:pt x="13082" y="6269"/>
                  <a:pt x="13075" y="6279"/>
                  <a:pt x="13066" y="6287"/>
                </a:cubicBezTo>
                <a:cubicBezTo>
                  <a:pt x="13058" y="6296"/>
                  <a:pt x="13048" y="6303"/>
                  <a:pt x="13036" y="6308"/>
                </a:cubicBezTo>
                <a:cubicBezTo>
                  <a:pt x="13025" y="6312"/>
                  <a:pt x="13013" y="6315"/>
                  <a:pt x="13001" y="6315"/>
                </a:cubicBezTo>
                <a:lnTo>
                  <a:pt x="93" y="6315"/>
                </a:lnTo>
                <a:cubicBezTo>
                  <a:pt x="81" y="6315"/>
                  <a:pt x="69" y="6312"/>
                  <a:pt x="58" y="6308"/>
                </a:cubicBezTo>
                <a:cubicBezTo>
                  <a:pt x="46" y="6303"/>
                  <a:pt x="36" y="6296"/>
                  <a:pt x="28" y="6287"/>
                </a:cubicBezTo>
                <a:cubicBezTo>
                  <a:pt x="19" y="6279"/>
                  <a:pt x="12" y="6269"/>
                  <a:pt x="7" y="6257"/>
                </a:cubicBezTo>
                <a:cubicBezTo>
                  <a:pt x="3" y="6246"/>
                  <a:pt x="0" y="6234"/>
                  <a:pt x="0" y="6222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852480" y="397368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综合考虑技能匹配度与整体语义相似度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5582160" y="31633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匹配算法示例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5582160" y="3434760"/>
            <a:ext cx="24152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def calculate_match_score(self, resume):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5582160" y="3568320"/>
            <a:ext cx="35618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job_vector = self.nlp.encode_text(self.job_description)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5582160" y="3701880"/>
            <a:ext cx="35618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resume_vector = self.nlp.encode_text(resume["summary"])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5582160" y="3835800"/>
            <a:ext cx="28375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skill_match = self.nlp.semantic_similarity(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5582160" y="3969360"/>
            <a:ext cx="15699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resume["skills"],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5582160" y="4103280"/>
            <a:ext cx="16909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self.job_description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6" name="文本框 465"/>
          <p:cNvSpPr txBox="1"/>
          <p:nvPr/>
        </p:nvSpPr>
        <p:spPr>
          <a:xfrm>
            <a:off x="5582160" y="4236840"/>
            <a:ext cx="3024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文本框 466"/>
          <p:cNvSpPr txBox="1"/>
          <p:nvPr/>
        </p:nvSpPr>
        <p:spPr>
          <a:xfrm>
            <a:off x="5582160" y="4370760"/>
            <a:ext cx="2422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文本框 467"/>
          <p:cNvSpPr txBox="1"/>
          <p:nvPr/>
        </p:nvSpPr>
        <p:spPr>
          <a:xfrm>
            <a:off x="5582160" y="4504320"/>
            <a:ext cx="3628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文本框 468"/>
          <p:cNvSpPr txBox="1"/>
          <p:nvPr/>
        </p:nvSpPr>
        <p:spPr>
          <a:xfrm>
            <a:off x="5943240" y="4491360"/>
            <a:ext cx="604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综合评分计算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文本框 469"/>
          <p:cNvSpPr txBox="1"/>
          <p:nvPr/>
        </p:nvSpPr>
        <p:spPr>
          <a:xfrm>
            <a:off x="5582160" y="4637880"/>
            <a:ext cx="37429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score = 0.7 * np.dot(job_vector, resume_vector.T)[0][0] +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5582160" y="4771800"/>
            <a:ext cx="17510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    0.3 * skill_match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5582160" y="4905360"/>
            <a:ext cx="2422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3" name="图片 472"/>
          <p:cNvPicPr/>
          <p:nvPr/>
        </p:nvPicPr>
        <p:blipFill>
          <a:blip r:embed="rId5"/>
          <a:stretch/>
        </p:blipFill>
        <p:spPr>
          <a:xfrm>
            <a:off x="635040" y="5599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4" name="文本框 473"/>
          <p:cNvSpPr txBox="1"/>
          <p:nvPr/>
        </p:nvSpPr>
        <p:spPr>
          <a:xfrm>
            <a:off x="5582160" y="5039280"/>
            <a:ext cx="9666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return score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5" name="图片 474"/>
          <p:cNvPicPr/>
          <p:nvPr/>
        </p:nvPicPr>
        <p:blipFill>
          <a:blip r:embed="rId6"/>
          <a:stretch/>
        </p:blipFill>
        <p:spPr>
          <a:xfrm>
            <a:off x="3443040" y="559908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6" name="文本框 475"/>
          <p:cNvSpPr txBox="1"/>
          <p:nvPr/>
        </p:nvSpPr>
        <p:spPr>
          <a:xfrm>
            <a:off x="869040" y="56116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提升匹配精度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7" name="图片 476"/>
          <p:cNvPicPr/>
          <p:nvPr/>
        </p:nvPicPr>
        <p:blipFill>
          <a:blip r:embed="rId7"/>
          <a:stretch/>
        </p:blipFill>
        <p:spPr>
          <a:xfrm>
            <a:off x="6275880" y="55990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8" name="文本框 477"/>
          <p:cNvSpPr txBox="1"/>
          <p:nvPr/>
        </p:nvSpPr>
        <p:spPr>
          <a:xfrm>
            <a:off x="3701880" y="56116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加速筛选流程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9" name="图片 478"/>
          <p:cNvPicPr/>
          <p:nvPr/>
        </p:nvPicPr>
        <p:blipFill>
          <a:blip r:embed="rId8"/>
          <a:stretch/>
        </p:blipFill>
        <p:spPr>
          <a:xfrm>
            <a:off x="9125640" y="5599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0" name="文本框 479"/>
          <p:cNvSpPr txBox="1"/>
          <p:nvPr/>
        </p:nvSpPr>
        <p:spPr>
          <a:xfrm>
            <a:off x="6551640" y="56116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降低筛选偏见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1" name="图片 480"/>
          <p:cNvPicPr/>
          <p:nvPr/>
        </p:nvPicPr>
        <p:blipFill>
          <a:blip r:embed="rId9"/>
          <a:stretch/>
        </p:blipFill>
        <p:spPr>
          <a:xfrm>
            <a:off x="0" y="0"/>
            <a:ext cx="10696320" cy="6200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2" name="图片 481"/>
          <p:cNvPicPr/>
          <p:nvPr/>
        </p:nvPicPr>
        <p:blipFill>
          <a:blip r:embed="rId10"/>
          <a:stretch/>
        </p:blipFill>
        <p:spPr>
          <a:xfrm>
            <a:off x="0" y="0"/>
            <a:ext cx="10696320" cy="620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3" name="任意多边形: 形状 482"/>
          <p:cNvSpPr/>
          <p:nvPr/>
        </p:nvSpPr>
        <p:spPr>
          <a:xfrm>
            <a:off x="425880" y="1261800"/>
            <a:ext cx="819360" cy="819360"/>
          </a:xfrm>
          <a:custGeom>
            <a:avLst/>
            <a:gdLst/>
            <a:ahLst/>
            <a:cxnLst/>
            <a:rect l="0" t="0" r="r" b="b"/>
            <a:pathLst>
              <a:path w="2276" h="2276" fill="none">
                <a:moveTo>
                  <a:pt x="2276" y="1137"/>
                </a:moveTo>
                <a:cubicBezTo>
                  <a:pt x="2276" y="1174"/>
                  <a:pt x="2274" y="1212"/>
                  <a:pt x="2271" y="1249"/>
                </a:cubicBezTo>
                <a:cubicBezTo>
                  <a:pt x="2267" y="1286"/>
                  <a:pt x="2262" y="1322"/>
                  <a:pt x="2254" y="1359"/>
                </a:cubicBezTo>
                <a:cubicBezTo>
                  <a:pt x="2247" y="1396"/>
                  <a:pt x="2238" y="1432"/>
                  <a:pt x="2226" y="1467"/>
                </a:cubicBezTo>
                <a:cubicBezTo>
                  <a:pt x="2215" y="1503"/>
                  <a:pt x="2203" y="1538"/>
                  <a:pt x="2189" y="1572"/>
                </a:cubicBezTo>
                <a:cubicBezTo>
                  <a:pt x="2174" y="1607"/>
                  <a:pt x="2158" y="1640"/>
                  <a:pt x="2141" y="1673"/>
                </a:cubicBezTo>
                <a:cubicBezTo>
                  <a:pt x="2123" y="1706"/>
                  <a:pt x="2104" y="1738"/>
                  <a:pt x="2084" y="1769"/>
                </a:cubicBezTo>
                <a:cubicBezTo>
                  <a:pt x="2063" y="1800"/>
                  <a:pt x="2041" y="1830"/>
                  <a:pt x="2017" y="1859"/>
                </a:cubicBezTo>
                <a:cubicBezTo>
                  <a:pt x="1993" y="1887"/>
                  <a:pt x="1968" y="1915"/>
                  <a:pt x="1942" y="1941"/>
                </a:cubicBezTo>
                <a:cubicBezTo>
                  <a:pt x="1916" y="1968"/>
                  <a:pt x="1888" y="1993"/>
                  <a:pt x="1859" y="2016"/>
                </a:cubicBezTo>
                <a:cubicBezTo>
                  <a:pt x="1831" y="2040"/>
                  <a:pt x="1801" y="2062"/>
                  <a:pt x="1770" y="2083"/>
                </a:cubicBezTo>
                <a:cubicBezTo>
                  <a:pt x="1739" y="2104"/>
                  <a:pt x="1707" y="2123"/>
                  <a:pt x="1674" y="2140"/>
                </a:cubicBezTo>
                <a:cubicBezTo>
                  <a:pt x="1641" y="2158"/>
                  <a:pt x="1608" y="2174"/>
                  <a:pt x="1573" y="2189"/>
                </a:cubicBezTo>
                <a:cubicBezTo>
                  <a:pt x="1539" y="2203"/>
                  <a:pt x="1504" y="2216"/>
                  <a:pt x="1468" y="2227"/>
                </a:cubicBezTo>
                <a:cubicBezTo>
                  <a:pt x="1432" y="2237"/>
                  <a:pt x="1396" y="2246"/>
                  <a:pt x="1360" y="2254"/>
                </a:cubicBezTo>
                <a:cubicBezTo>
                  <a:pt x="1323" y="2261"/>
                  <a:pt x="1286" y="2266"/>
                  <a:pt x="1249" y="2270"/>
                </a:cubicBezTo>
                <a:cubicBezTo>
                  <a:pt x="1212" y="2274"/>
                  <a:pt x="1175" y="2276"/>
                  <a:pt x="1138" y="2276"/>
                </a:cubicBezTo>
                <a:cubicBezTo>
                  <a:pt x="1101" y="2276"/>
                  <a:pt x="1063" y="2274"/>
                  <a:pt x="1026" y="2270"/>
                </a:cubicBezTo>
                <a:cubicBezTo>
                  <a:pt x="989" y="2266"/>
                  <a:pt x="952" y="2261"/>
                  <a:pt x="916" y="2254"/>
                </a:cubicBezTo>
                <a:cubicBezTo>
                  <a:pt x="879" y="2246"/>
                  <a:pt x="843" y="2237"/>
                  <a:pt x="808" y="2227"/>
                </a:cubicBezTo>
                <a:cubicBezTo>
                  <a:pt x="772" y="2216"/>
                  <a:pt x="737" y="2203"/>
                  <a:pt x="703" y="2189"/>
                </a:cubicBezTo>
                <a:cubicBezTo>
                  <a:pt x="668" y="2174"/>
                  <a:pt x="634" y="2158"/>
                  <a:pt x="602" y="2140"/>
                </a:cubicBezTo>
                <a:cubicBezTo>
                  <a:pt x="569" y="2123"/>
                  <a:pt x="537" y="2104"/>
                  <a:pt x="506" y="2083"/>
                </a:cubicBezTo>
                <a:cubicBezTo>
                  <a:pt x="475" y="2062"/>
                  <a:pt x="445" y="2040"/>
                  <a:pt x="416" y="2016"/>
                </a:cubicBezTo>
                <a:cubicBezTo>
                  <a:pt x="387" y="1993"/>
                  <a:pt x="360" y="1968"/>
                  <a:pt x="334" y="1941"/>
                </a:cubicBezTo>
                <a:cubicBezTo>
                  <a:pt x="307" y="1915"/>
                  <a:pt x="282" y="1887"/>
                  <a:pt x="259" y="1859"/>
                </a:cubicBezTo>
                <a:cubicBezTo>
                  <a:pt x="235" y="1830"/>
                  <a:pt x="213" y="1800"/>
                  <a:pt x="192" y="1769"/>
                </a:cubicBezTo>
                <a:cubicBezTo>
                  <a:pt x="171" y="1738"/>
                  <a:pt x="152" y="1706"/>
                  <a:pt x="135" y="1673"/>
                </a:cubicBezTo>
                <a:cubicBezTo>
                  <a:pt x="117" y="1640"/>
                  <a:pt x="101" y="1607"/>
                  <a:pt x="87" y="1572"/>
                </a:cubicBezTo>
                <a:cubicBezTo>
                  <a:pt x="73" y="1538"/>
                  <a:pt x="60" y="1503"/>
                  <a:pt x="49" y="1467"/>
                </a:cubicBezTo>
                <a:cubicBezTo>
                  <a:pt x="39" y="1432"/>
                  <a:pt x="29" y="1396"/>
                  <a:pt x="22" y="1359"/>
                </a:cubicBezTo>
                <a:cubicBezTo>
                  <a:pt x="15" y="1322"/>
                  <a:pt x="9" y="1286"/>
                  <a:pt x="6" y="1249"/>
                </a:cubicBezTo>
                <a:cubicBezTo>
                  <a:pt x="2" y="1212"/>
                  <a:pt x="0" y="1174"/>
                  <a:pt x="0" y="1137"/>
                </a:cubicBezTo>
                <a:cubicBezTo>
                  <a:pt x="0" y="1100"/>
                  <a:pt x="2" y="1063"/>
                  <a:pt x="6" y="1026"/>
                </a:cubicBezTo>
                <a:cubicBezTo>
                  <a:pt x="9" y="989"/>
                  <a:pt x="15" y="952"/>
                  <a:pt x="22" y="915"/>
                </a:cubicBezTo>
                <a:cubicBezTo>
                  <a:pt x="29" y="879"/>
                  <a:pt x="39" y="843"/>
                  <a:pt x="49" y="807"/>
                </a:cubicBezTo>
                <a:cubicBezTo>
                  <a:pt x="60" y="771"/>
                  <a:pt x="73" y="736"/>
                  <a:pt x="87" y="702"/>
                </a:cubicBezTo>
                <a:cubicBezTo>
                  <a:pt x="101" y="667"/>
                  <a:pt x="117" y="634"/>
                  <a:pt x="135" y="601"/>
                </a:cubicBezTo>
                <a:cubicBezTo>
                  <a:pt x="152" y="568"/>
                  <a:pt x="171" y="536"/>
                  <a:pt x="192" y="505"/>
                </a:cubicBezTo>
                <a:cubicBezTo>
                  <a:pt x="213" y="474"/>
                  <a:pt x="235" y="444"/>
                  <a:pt x="259" y="416"/>
                </a:cubicBezTo>
                <a:cubicBezTo>
                  <a:pt x="282" y="387"/>
                  <a:pt x="307" y="359"/>
                  <a:pt x="334" y="333"/>
                </a:cubicBezTo>
                <a:cubicBezTo>
                  <a:pt x="360" y="306"/>
                  <a:pt x="387" y="281"/>
                  <a:pt x="416" y="258"/>
                </a:cubicBezTo>
                <a:cubicBezTo>
                  <a:pt x="445" y="234"/>
                  <a:pt x="475" y="212"/>
                  <a:pt x="506" y="191"/>
                </a:cubicBezTo>
                <a:cubicBezTo>
                  <a:pt x="537" y="171"/>
                  <a:pt x="569" y="152"/>
                  <a:pt x="602" y="134"/>
                </a:cubicBezTo>
                <a:cubicBezTo>
                  <a:pt x="634" y="116"/>
                  <a:pt x="668" y="101"/>
                  <a:pt x="703" y="86"/>
                </a:cubicBezTo>
                <a:cubicBezTo>
                  <a:pt x="737" y="72"/>
                  <a:pt x="772" y="59"/>
                  <a:pt x="808" y="49"/>
                </a:cubicBezTo>
                <a:cubicBezTo>
                  <a:pt x="843" y="38"/>
                  <a:pt x="879" y="29"/>
                  <a:pt x="916" y="22"/>
                </a:cubicBezTo>
                <a:cubicBezTo>
                  <a:pt x="952" y="14"/>
                  <a:pt x="989" y="9"/>
                  <a:pt x="1026" y="5"/>
                </a:cubicBezTo>
                <a:cubicBezTo>
                  <a:pt x="1063" y="1"/>
                  <a:pt x="1101" y="0"/>
                  <a:pt x="1138" y="0"/>
                </a:cubicBezTo>
                <a:cubicBezTo>
                  <a:pt x="1175" y="0"/>
                  <a:pt x="1212" y="1"/>
                  <a:pt x="1249" y="5"/>
                </a:cubicBezTo>
                <a:cubicBezTo>
                  <a:pt x="1286" y="9"/>
                  <a:pt x="1323" y="14"/>
                  <a:pt x="1360" y="22"/>
                </a:cubicBezTo>
                <a:cubicBezTo>
                  <a:pt x="1396" y="29"/>
                  <a:pt x="1432" y="38"/>
                  <a:pt x="1468" y="49"/>
                </a:cubicBezTo>
                <a:cubicBezTo>
                  <a:pt x="1504" y="59"/>
                  <a:pt x="1539" y="72"/>
                  <a:pt x="1573" y="86"/>
                </a:cubicBezTo>
                <a:cubicBezTo>
                  <a:pt x="1608" y="101"/>
                  <a:pt x="1641" y="116"/>
                  <a:pt x="1674" y="134"/>
                </a:cubicBezTo>
                <a:cubicBezTo>
                  <a:pt x="1707" y="152"/>
                  <a:pt x="1739" y="171"/>
                  <a:pt x="1770" y="191"/>
                </a:cubicBezTo>
                <a:cubicBezTo>
                  <a:pt x="1801" y="212"/>
                  <a:pt x="1831" y="234"/>
                  <a:pt x="1859" y="258"/>
                </a:cubicBezTo>
                <a:cubicBezTo>
                  <a:pt x="1888" y="281"/>
                  <a:pt x="1916" y="306"/>
                  <a:pt x="1942" y="333"/>
                </a:cubicBezTo>
                <a:cubicBezTo>
                  <a:pt x="1968" y="359"/>
                  <a:pt x="1993" y="387"/>
                  <a:pt x="2017" y="416"/>
                </a:cubicBezTo>
                <a:cubicBezTo>
                  <a:pt x="2041" y="444"/>
                  <a:pt x="2063" y="474"/>
                  <a:pt x="2084" y="505"/>
                </a:cubicBezTo>
                <a:cubicBezTo>
                  <a:pt x="2104" y="536"/>
                  <a:pt x="2123" y="568"/>
                  <a:pt x="2141" y="601"/>
                </a:cubicBezTo>
                <a:cubicBezTo>
                  <a:pt x="2158" y="634"/>
                  <a:pt x="2174" y="667"/>
                  <a:pt x="2189" y="702"/>
                </a:cubicBezTo>
                <a:cubicBezTo>
                  <a:pt x="2203" y="736"/>
                  <a:pt x="2215" y="771"/>
                  <a:pt x="2226" y="807"/>
                </a:cubicBezTo>
                <a:cubicBezTo>
                  <a:pt x="2238" y="843"/>
                  <a:pt x="2247" y="879"/>
                  <a:pt x="2254" y="915"/>
                </a:cubicBezTo>
                <a:cubicBezTo>
                  <a:pt x="2262" y="952"/>
                  <a:pt x="2267" y="989"/>
                  <a:pt x="2271" y="1026"/>
                </a:cubicBezTo>
                <a:cubicBezTo>
                  <a:pt x="2274" y="1063"/>
                  <a:pt x="2276" y="1100"/>
                  <a:pt x="2276" y="1137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任意多边形: 形状 483"/>
          <p:cNvSpPr/>
          <p:nvPr/>
        </p:nvSpPr>
        <p:spPr>
          <a:xfrm>
            <a:off x="8782560" y="4119840"/>
            <a:ext cx="1237320" cy="1236960"/>
          </a:xfrm>
          <a:custGeom>
            <a:avLst/>
            <a:gdLst/>
            <a:ahLst/>
            <a:cxnLst/>
            <a:rect l="0" t="0" r="r" b="b"/>
            <a:pathLst>
              <a:path w="3437" h="3436" fill="none">
                <a:moveTo>
                  <a:pt x="3437" y="1718"/>
                </a:moveTo>
                <a:cubicBezTo>
                  <a:pt x="3437" y="1775"/>
                  <a:pt x="3434" y="1831"/>
                  <a:pt x="3429" y="1887"/>
                </a:cubicBezTo>
                <a:cubicBezTo>
                  <a:pt x="3423" y="1943"/>
                  <a:pt x="3415" y="1998"/>
                  <a:pt x="3404" y="2053"/>
                </a:cubicBezTo>
                <a:cubicBezTo>
                  <a:pt x="3393" y="2109"/>
                  <a:pt x="3379" y="2163"/>
                  <a:pt x="3363" y="2217"/>
                </a:cubicBezTo>
                <a:cubicBezTo>
                  <a:pt x="3347" y="2271"/>
                  <a:pt x="3328" y="2324"/>
                  <a:pt x="3306" y="2376"/>
                </a:cubicBezTo>
                <a:cubicBezTo>
                  <a:pt x="3285" y="2428"/>
                  <a:pt x="3261" y="2478"/>
                  <a:pt x="3234" y="2528"/>
                </a:cubicBezTo>
                <a:cubicBezTo>
                  <a:pt x="3208" y="2578"/>
                  <a:pt x="3179" y="2626"/>
                  <a:pt x="3147" y="2673"/>
                </a:cubicBezTo>
                <a:cubicBezTo>
                  <a:pt x="3116" y="2719"/>
                  <a:pt x="3083" y="2765"/>
                  <a:pt x="3047" y="2808"/>
                </a:cubicBezTo>
                <a:cubicBezTo>
                  <a:pt x="3011" y="2852"/>
                  <a:pt x="2974" y="2893"/>
                  <a:pt x="2934" y="2933"/>
                </a:cubicBezTo>
                <a:cubicBezTo>
                  <a:pt x="2894" y="2973"/>
                  <a:pt x="2852" y="3010"/>
                  <a:pt x="2809" y="3046"/>
                </a:cubicBezTo>
                <a:cubicBezTo>
                  <a:pt x="2765" y="3082"/>
                  <a:pt x="2720" y="3115"/>
                  <a:pt x="2674" y="3147"/>
                </a:cubicBezTo>
                <a:cubicBezTo>
                  <a:pt x="2627" y="3178"/>
                  <a:pt x="2579" y="3207"/>
                  <a:pt x="2529" y="3233"/>
                </a:cubicBezTo>
                <a:cubicBezTo>
                  <a:pt x="2479" y="3260"/>
                  <a:pt x="2429" y="3284"/>
                  <a:pt x="2377" y="3305"/>
                </a:cubicBezTo>
                <a:cubicBezTo>
                  <a:pt x="2325" y="3327"/>
                  <a:pt x="2272" y="3346"/>
                  <a:pt x="2218" y="3362"/>
                </a:cubicBezTo>
                <a:cubicBezTo>
                  <a:pt x="2164" y="3378"/>
                  <a:pt x="2109" y="3392"/>
                  <a:pt x="2054" y="3403"/>
                </a:cubicBezTo>
                <a:cubicBezTo>
                  <a:pt x="1999" y="3414"/>
                  <a:pt x="1944" y="3422"/>
                  <a:pt x="1888" y="3428"/>
                </a:cubicBezTo>
                <a:cubicBezTo>
                  <a:pt x="1832" y="3433"/>
                  <a:pt x="1775" y="3436"/>
                  <a:pt x="1719" y="3436"/>
                </a:cubicBezTo>
                <a:cubicBezTo>
                  <a:pt x="1663" y="3436"/>
                  <a:pt x="1607" y="3433"/>
                  <a:pt x="1551" y="3428"/>
                </a:cubicBezTo>
                <a:cubicBezTo>
                  <a:pt x="1495" y="3422"/>
                  <a:pt x="1439" y="3414"/>
                  <a:pt x="1384" y="3403"/>
                </a:cubicBezTo>
                <a:cubicBezTo>
                  <a:pt x="1328" y="3392"/>
                  <a:pt x="1273" y="3378"/>
                  <a:pt x="1220" y="3362"/>
                </a:cubicBezTo>
                <a:cubicBezTo>
                  <a:pt x="1166" y="3346"/>
                  <a:pt x="1113" y="3327"/>
                  <a:pt x="1061" y="3305"/>
                </a:cubicBezTo>
                <a:cubicBezTo>
                  <a:pt x="1009" y="3284"/>
                  <a:pt x="958" y="3260"/>
                  <a:pt x="908" y="3233"/>
                </a:cubicBezTo>
                <a:cubicBezTo>
                  <a:pt x="859" y="3207"/>
                  <a:pt x="811" y="3178"/>
                  <a:pt x="764" y="3147"/>
                </a:cubicBezTo>
                <a:cubicBezTo>
                  <a:pt x="717" y="3115"/>
                  <a:pt x="672" y="3082"/>
                  <a:pt x="628" y="3046"/>
                </a:cubicBezTo>
                <a:cubicBezTo>
                  <a:pt x="585" y="3010"/>
                  <a:pt x="543" y="2973"/>
                  <a:pt x="504" y="2933"/>
                </a:cubicBezTo>
                <a:cubicBezTo>
                  <a:pt x="464" y="2893"/>
                  <a:pt x="426" y="2852"/>
                  <a:pt x="390" y="2808"/>
                </a:cubicBezTo>
                <a:cubicBezTo>
                  <a:pt x="355" y="2765"/>
                  <a:pt x="321" y="2719"/>
                  <a:pt x="290" y="2673"/>
                </a:cubicBezTo>
                <a:cubicBezTo>
                  <a:pt x="259" y="2626"/>
                  <a:pt x="230" y="2578"/>
                  <a:pt x="203" y="2528"/>
                </a:cubicBezTo>
                <a:cubicBezTo>
                  <a:pt x="177" y="2478"/>
                  <a:pt x="153" y="2428"/>
                  <a:pt x="131" y="2376"/>
                </a:cubicBezTo>
                <a:cubicBezTo>
                  <a:pt x="110" y="2324"/>
                  <a:pt x="91" y="2271"/>
                  <a:pt x="74" y="2217"/>
                </a:cubicBezTo>
                <a:cubicBezTo>
                  <a:pt x="58" y="2163"/>
                  <a:pt x="44" y="2109"/>
                  <a:pt x="33" y="2053"/>
                </a:cubicBezTo>
                <a:cubicBezTo>
                  <a:pt x="22" y="1998"/>
                  <a:pt x="14" y="1943"/>
                  <a:pt x="9" y="1887"/>
                </a:cubicBezTo>
                <a:cubicBezTo>
                  <a:pt x="3" y="1831"/>
                  <a:pt x="0" y="1775"/>
                  <a:pt x="0" y="1718"/>
                </a:cubicBezTo>
                <a:cubicBezTo>
                  <a:pt x="0" y="1662"/>
                  <a:pt x="3" y="1606"/>
                  <a:pt x="9" y="1550"/>
                </a:cubicBezTo>
                <a:cubicBezTo>
                  <a:pt x="14" y="1494"/>
                  <a:pt x="22" y="1438"/>
                  <a:pt x="33" y="1383"/>
                </a:cubicBezTo>
                <a:cubicBezTo>
                  <a:pt x="44" y="1328"/>
                  <a:pt x="58" y="1273"/>
                  <a:pt x="74" y="1220"/>
                </a:cubicBezTo>
                <a:cubicBezTo>
                  <a:pt x="91" y="1166"/>
                  <a:pt x="110" y="1113"/>
                  <a:pt x="131" y="1061"/>
                </a:cubicBezTo>
                <a:cubicBezTo>
                  <a:pt x="153" y="1009"/>
                  <a:pt x="177" y="958"/>
                  <a:pt x="203" y="909"/>
                </a:cubicBezTo>
                <a:cubicBezTo>
                  <a:pt x="230" y="859"/>
                  <a:pt x="259" y="811"/>
                  <a:pt x="290" y="764"/>
                </a:cubicBezTo>
                <a:cubicBezTo>
                  <a:pt x="321" y="717"/>
                  <a:pt x="355" y="672"/>
                  <a:pt x="390" y="629"/>
                </a:cubicBezTo>
                <a:cubicBezTo>
                  <a:pt x="426" y="585"/>
                  <a:pt x="464" y="542"/>
                  <a:pt x="504" y="503"/>
                </a:cubicBezTo>
                <a:cubicBezTo>
                  <a:pt x="543" y="463"/>
                  <a:pt x="585" y="425"/>
                  <a:pt x="628" y="389"/>
                </a:cubicBezTo>
                <a:cubicBezTo>
                  <a:pt x="672" y="354"/>
                  <a:pt x="717" y="320"/>
                  <a:pt x="764" y="289"/>
                </a:cubicBezTo>
                <a:cubicBezTo>
                  <a:pt x="811" y="258"/>
                  <a:pt x="859" y="229"/>
                  <a:pt x="908" y="202"/>
                </a:cubicBezTo>
                <a:cubicBezTo>
                  <a:pt x="958" y="176"/>
                  <a:pt x="1009" y="152"/>
                  <a:pt x="1061" y="130"/>
                </a:cubicBezTo>
                <a:cubicBezTo>
                  <a:pt x="1113" y="109"/>
                  <a:pt x="1166" y="90"/>
                  <a:pt x="1220" y="74"/>
                </a:cubicBezTo>
                <a:cubicBezTo>
                  <a:pt x="1273" y="57"/>
                  <a:pt x="1328" y="44"/>
                  <a:pt x="1384" y="33"/>
                </a:cubicBezTo>
                <a:cubicBezTo>
                  <a:pt x="1439" y="22"/>
                  <a:pt x="1495" y="13"/>
                  <a:pt x="1551" y="8"/>
                </a:cubicBezTo>
                <a:cubicBezTo>
                  <a:pt x="1607" y="2"/>
                  <a:pt x="1663" y="0"/>
                  <a:pt x="1719" y="0"/>
                </a:cubicBezTo>
                <a:cubicBezTo>
                  <a:pt x="1775" y="0"/>
                  <a:pt x="1832" y="2"/>
                  <a:pt x="1888" y="8"/>
                </a:cubicBezTo>
                <a:cubicBezTo>
                  <a:pt x="1944" y="13"/>
                  <a:pt x="1999" y="22"/>
                  <a:pt x="2054" y="33"/>
                </a:cubicBezTo>
                <a:cubicBezTo>
                  <a:pt x="2109" y="44"/>
                  <a:pt x="2164" y="57"/>
                  <a:pt x="2218" y="74"/>
                </a:cubicBezTo>
                <a:cubicBezTo>
                  <a:pt x="2272" y="90"/>
                  <a:pt x="2325" y="109"/>
                  <a:pt x="2377" y="130"/>
                </a:cubicBezTo>
                <a:cubicBezTo>
                  <a:pt x="2429" y="152"/>
                  <a:pt x="2479" y="176"/>
                  <a:pt x="2529" y="202"/>
                </a:cubicBezTo>
                <a:cubicBezTo>
                  <a:pt x="2579" y="229"/>
                  <a:pt x="2627" y="258"/>
                  <a:pt x="2674" y="289"/>
                </a:cubicBezTo>
                <a:cubicBezTo>
                  <a:pt x="2720" y="320"/>
                  <a:pt x="2765" y="354"/>
                  <a:pt x="2809" y="389"/>
                </a:cubicBezTo>
                <a:cubicBezTo>
                  <a:pt x="2852" y="425"/>
                  <a:pt x="2894" y="463"/>
                  <a:pt x="2934" y="503"/>
                </a:cubicBezTo>
                <a:cubicBezTo>
                  <a:pt x="2974" y="542"/>
                  <a:pt x="3011" y="585"/>
                  <a:pt x="3047" y="629"/>
                </a:cubicBezTo>
                <a:cubicBezTo>
                  <a:pt x="3083" y="672"/>
                  <a:pt x="3116" y="717"/>
                  <a:pt x="3147" y="764"/>
                </a:cubicBezTo>
                <a:cubicBezTo>
                  <a:pt x="3179" y="811"/>
                  <a:pt x="3208" y="859"/>
                  <a:pt x="3234" y="909"/>
                </a:cubicBezTo>
                <a:cubicBezTo>
                  <a:pt x="3261" y="958"/>
                  <a:pt x="3285" y="1009"/>
                  <a:pt x="3306" y="1061"/>
                </a:cubicBezTo>
                <a:cubicBezTo>
                  <a:pt x="3328" y="1113"/>
                  <a:pt x="3347" y="1166"/>
                  <a:pt x="3363" y="1220"/>
                </a:cubicBezTo>
                <a:cubicBezTo>
                  <a:pt x="3379" y="1273"/>
                  <a:pt x="3393" y="1328"/>
                  <a:pt x="3404" y="1383"/>
                </a:cubicBezTo>
                <a:cubicBezTo>
                  <a:pt x="3415" y="1438"/>
                  <a:pt x="3423" y="1494"/>
                  <a:pt x="3429" y="1550"/>
                </a:cubicBezTo>
                <a:cubicBezTo>
                  <a:pt x="3434" y="1606"/>
                  <a:pt x="3437" y="1662"/>
                  <a:pt x="3437" y="1718"/>
                </a:cubicBezTo>
              </a:path>
            </a:pathLst>
          </a:custGeom>
          <a:ln w="16560">
            <a:solidFill>
              <a:srgbClr val="4A90E2">
                <a:alpha val="20000"/>
              </a:srgbClr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任意多边形: 形状 484"/>
          <p:cNvSpPr/>
          <p:nvPr/>
        </p:nvSpPr>
        <p:spPr>
          <a:xfrm>
            <a:off x="547200" y="1520640"/>
            <a:ext cx="2394360" cy="1237320"/>
          </a:xfrm>
          <a:custGeom>
            <a:avLst/>
            <a:gdLst/>
            <a:ahLst/>
            <a:cxnLst/>
            <a:rect l="0" t="0" r="r" b="b"/>
            <a:pathLst>
              <a:path w="6651" h="3437">
                <a:moveTo>
                  <a:pt x="0" y="3251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6466" y="0"/>
                </a:lnTo>
                <a:cubicBezTo>
                  <a:pt x="6478" y="0"/>
                  <a:pt x="6490" y="1"/>
                  <a:pt x="6502" y="4"/>
                </a:cubicBezTo>
                <a:cubicBezTo>
                  <a:pt x="6514" y="6"/>
                  <a:pt x="6526" y="10"/>
                  <a:pt x="6537" y="14"/>
                </a:cubicBezTo>
                <a:cubicBezTo>
                  <a:pt x="6548" y="19"/>
                  <a:pt x="6559" y="25"/>
                  <a:pt x="6569" y="32"/>
                </a:cubicBezTo>
                <a:cubicBezTo>
                  <a:pt x="6579" y="38"/>
                  <a:pt x="6588" y="46"/>
                  <a:pt x="6597" y="55"/>
                </a:cubicBezTo>
                <a:cubicBezTo>
                  <a:pt x="6606" y="63"/>
                  <a:pt x="6613" y="73"/>
                  <a:pt x="6620" y="83"/>
                </a:cubicBezTo>
                <a:cubicBezTo>
                  <a:pt x="6627" y="93"/>
                  <a:pt x="6633" y="104"/>
                  <a:pt x="6637" y="115"/>
                </a:cubicBezTo>
                <a:cubicBezTo>
                  <a:pt x="6642" y="126"/>
                  <a:pt x="6646" y="138"/>
                  <a:pt x="6648" y="150"/>
                </a:cubicBezTo>
                <a:cubicBezTo>
                  <a:pt x="6650" y="162"/>
                  <a:pt x="6651" y="174"/>
                  <a:pt x="6651" y="186"/>
                </a:cubicBezTo>
                <a:lnTo>
                  <a:pt x="6651" y="3251"/>
                </a:lnTo>
                <a:cubicBezTo>
                  <a:pt x="6651" y="3263"/>
                  <a:pt x="6650" y="3275"/>
                  <a:pt x="6648" y="3287"/>
                </a:cubicBezTo>
                <a:cubicBezTo>
                  <a:pt x="6646" y="3299"/>
                  <a:pt x="6642" y="3311"/>
                  <a:pt x="6637" y="3322"/>
                </a:cubicBezTo>
                <a:cubicBezTo>
                  <a:pt x="6633" y="3333"/>
                  <a:pt x="6627" y="3344"/>
                  <a:pt x="6620" y="3354"/>
                </a:cubicBezTo>
                <a:cubicBezTo>
                  <a:pt x="6613" y="3364"/>
                  <a:pt x="6606" y="3374"/>
                  <a:pt x="6597" y="3382"/>
                </a:cubicBezTo>
                <a:cubicBezTo>
                  <a:pt x="6588" y="3391"/>
                  <a:pt x="6579" y="3399"/>
                  <a:pt x="6569" y="3406"/>
                </a:cubicBezTo>
                <a:cubicBezTo>
                  <a:pt x="6559" y="3412"/>
                  <a:pt x="6548" y="3418"/>
                  <a:pt x="6537" y="3423"/>
                </a:cubicBezTo>
                <a:cubicBezTo>
                  <a:pt x="6526" y="3427"/>
                  <a:pt x="6514" y="3431"/>
                  <a:pt x="6502" y="3433"/>
                </a:cubicBezTo>
                <a:cubicBezTo>
                  <a:pt x="6490" y="3436"/>
                  <a:pt x="6478" y="3437"/>
                  <a:pt x="6466" y="3437"/>
                </a:cubicBezTo>
                <a:lnTo>
                  <a:pt x="151" y="3437"/>
                </a:lnTo>
                <a:cubicBezTo>
                  <a:pt x="141" y="3437"/>
                  <a:pt x="131" y="3436"/>
                  <a:pt x="121" y="3433"/>
                </a:cubicBezTo>
                <a:cubicBezTo>
                  <a:pt x="112" y="3431"/>
                  <a:pt x="102" y="3427"/>
                  <a:pt x="93" y="3423"/>
                </a:cubicBezTo>
                <a:cubicBezTo>
                  <a:pt x="84" y="3418"/>
                  <a:pt x="75" y="3412"/>
                  <a:pt x="67" y="3406"/>
                </a:cubicBezTo>
                <a:cubicBezTo>
                  <a:pt x="59" y="3399"/>
                  <a:pt x="51" y="3391"/>
                  <a:pt x="44" y="3382"/>
                </a:cubicBezTo>
                <a:cubicBezTo>
                  <a:pt x="37" y="3374"/>
                  <a:pt x="31" y="3364"/>
                  <a:pt x="25" y="3354"/>
                </a:cubicBezTo>
                <a:cubicBezTo>
                  <a:pt x="20" y="3344"/>
                  <a:pt x="15" y="3333"/>
                  <a:pt x="11" y="3322"/>
                </a:cubicBezTo>
                <a:cubicBezTo>
                  <a:pt x="8" y="3311"/>
                  <a:pt x="5" y="3299"/>
                  <a:pt x="3" y="3287"/>
                </a:cubicBezTo>
                <a:cubicBezTo>
                  <a:pt x="1" y="3275"/>
                  <a:pt x="0" y="3263"/>
                  <a:pt x="0" y="325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任意多边形: 形状 485"/>
          <p:cNvSpPr/>
          <p:nvPr/>
        </p:nvSpPr>
        <p:spPr>
          <a:xfrm>
            <a:off x="534600" y="1520640"/>
            <a:ext cx="67320" cy="1237320"/>
          </a:xfrm>
          <a:custGeom>
            <a:avLst/>
            <a:gdLst/>
            <a:ahLst/>
            <a:cxnLst/>
            <a:rect l="0" t="0" r="r" b="b"/>
            <a:pathLst>
              <a:path w="187" h="3437">
                <a:moveTo>
                  <a:pt x="0" y="0"/>
                </a:moveTo>
                <a:lnTo>
                  <a:pt x="187" y="0"/>
                </a:lnTo>
                <a:lnTo>
                  <a:pt x="187" y="3437"/>
                </a:lnTo>
                <a:lnTo>
                  <a:pt x="0" y="343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87" name="图片 486"/>
          <p:cNvPicPr/>
          <p:nvPr/>
        </p:nvPicPr>
        <p:blipFill>
          <a:blip r:embed="rId11"/>
          <a:stretch/>
        </p:blipFill>
        <p:spPr>
          <a:xfrm>
            <a:off x="693720" y="16714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8" name="文本框 487"/>
          <p:cNvSpPr txBox="1"/>
          <p:nvPr/>
        </p:nvSpPr>
        <p:spPr>
          <a:xfrm>
            <a:off x="9359640" y="56116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数据驱动决策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9" name="图片 488"/>
          <p:cNvPicPr/>
          <p:nvPr/>
        </p:nvPicPr>
        <p:blipFill>
          <a:blip r:embed="rId12"/>
          <a:stretch/>
        </p:blipFill>
        <p:spPr>
          <a:xfrm>
            <a:off x="693720" y="2022480"/>
            <a:ext cx="579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0" name="文本框 489"/>
          <p:cNvSpPr txBox="1"/>
          <p:nvPr/>
        </p:nvSpPr>
        <p:spPr>
          <a:xfrm>
            <a:off x="994320" y="167688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岗位需求分析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1" name="图片 490"/>
          <p:cNvPicPr/>
          <p:nvPr/>
        </p:nvPicPr>
        <p:blipFill>
          <a:blip r:embed="rId12"/>
          <a:stretch/>
        </p:blipFill>
        <p:spPr>
          <a:xfrm>
            <a:off x="693720" y="2256480"/>
            <a:ext cx="579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2" name="文本框 491"/>
          <p:cNvSpPr txBox="1"/>
          <p:nvPr/>
        </p:nvSpPr>
        <p:spPr>
          <a:xfrm>
            <a:off x="819000" y="200160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提取核心职责与技能要求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3" name="图片 492"/>
          <p:cNvPicPr/>
          <p:nvPr/>
        </p:nvPicPr>
        <p:blipFill>
          <a:blip r:embed="rId12"/>
          <a:stretch/>
        </p:blipFill>
        <p:spPr>
          <a:xfrm>
            <a:off x="693720" y="2490120"/>
            <a:ext cx="579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4" name="文本框 493"/>
          <p:cNvSpPr txBox="1"/>
          <p:nvPr/>
        </p:nvSpPr>
        <p:spPr>
          <a:xfrm>
            <a:off x="819000" y="22356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转换为结构化信息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5" name="图片 494"/>
          <p:cNvPicPr/>
          <p:nvPr/>
        </p:nvPicPr>
        <p:blipFill>
          <a:blip r:embed="rId13"/>
          <a:stretch/>
        </p:blipFill>
        <p:spPr>
          <a:xfrm>
            <a:off x="3434760" y="184680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6" name="任意多边形: 形状 495"/>
          <p:cNvSpPr/>
          <p:nvPr/>
        </p:nvSpPr>
        <p:spPr>
          <a:xfrm>
            <a:off x="3208680" y="2164320"/>
            <a:ext cx="668880" cy="267480"/>
          </a:xfrm>
          <a:custGeom>
            <a:avLst/>
            <a:gdLst/>
            <a:ahLst/>
            <a:cxnLst/>
            <a:rect l="0" t="0" r="r" b="b"/>
            <a:pathLst>
              <a:path w="1858" h="743">
                <a:moveTo>
                  <a:pt x="0" y="651"/>
                </a:moveTo>
                <a:lnTo>
                  <a:pt x="0" y="93"/>
                </a:ln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766" y="0"/>
                </a:lnTo>
                <a:cubicBezTo>
                  <a:pt x="1778" y="0"/>
                  <a:pt x="1790" y="2"/>
                  <a:pt x="1801" y="7"/>
                </a:cubicBezTo>
                <a:cubicBezTo>
                  <a:pt x="1812" y="11"/>
                  <a:pt x="1822" y="18"/>
                  <a:pt x="1831" y="27"/>
                </a:cubicBezTo>
                <a:cubicBezTo>
                  <a:pt x="1840" y="36"/>
                  <a:pt x="1847" y="46"/>
                  <a:pt x="1851" y="57"/>
                </a:cubicBezTo>
                <a:cubicBezTo>
                  <a:pt x="1856" y="68"/>
                  <a:pt x="1858" y="80"/>
                  <a:pt x="1858" y="93"/>
                </a:cubicBezTo>
                <a:lnTo>
                  <a:pt x="1858" y="651"/>
                </a:lnTo>
                <a:cubicBezTo>
                  <a:pt x="1858" y="663"/>
                  <a:pt x="1856" y="675"/>
                  <a:pt x="1851" y="686"/>
                </a:cubicBezTo>
                <a:cubicBezTo>
                  <a:pt x="1847" y="698"/>
                  <a:pt x="1840" y="708"/>
                  <a:pt x="1831" y="716"/>
                </a:cubicBezTo>
                <a:cubicBezTo>
                  <a:pt x="1822" y="725"/>
                  <a:pt x="1812" y="732"/>
                  <a:pt x="1801" y="736"/>
                </a:cubicBezTo>
                <a:cubicBezTo>
                  <a:pt x="1790" y="741"/>
                  <a:pt x="1778" y="743"/>
                  <a:pt x="1766" y="743"/>
                </a:cubicBezTo>
                <a:lnTo>
                  <a:pt x="93" y="743"/>
                </a:lnTo>
                <a:cubicBezTo>
                  <a:pt x="81" y="743"/>
                  <a:pt x="69" y="741"/>
                  <a:pt x="58" y="736"/>
                </a:cubicBezTo>
                <a:cubicBezTo>
                  <a:pt x="46" y="732"/>
                  <a:pt x="36" y="725"/>
                  <a:pt x="28" y="716"/>
                </a:cubicBezTo>
                <a:cubicBezTo>
                  <a:pt x="19" y="708"/>
                  <a:pt x="12" y="698"/>
                  <a:pt x="7" y="686"/>
                </a:cubicBezTo>
                <a:cubicBezTo>
                  <a:pt x="3" y="675"/>
                  <a:pt x="0" y="663"/>
                  <a:pt x="0" y="651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7" name="文本框 496"/>
          <p:cNvSpPr txBox="1"/>
          <p:nvPr/>
        </p:nvSpPr>
        <p:spPr>
          <a:xfrm>
            <a:off x="819000" y="24696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生成职位特征向量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任意多边形: 形状 497"/>
          <p:cNvSpPr/>
          <p:nvPr/>
        </p:nvSpPr>
        <p:spPr>
          <a:xfrm>
            <a:off x="4157280" y="1520640"/>
            <a:ext cx="2394720" cy="1237320"/>
          </a:xfrm>
          <a:custGeom>
            <a:avLst/>
            <a:gdLst/>
            <a:ahLst/>
            <a:cxnLst/>
            <a:rect l="0" t="0" r="r" b="b"/>
            <a:pathLst>
              <a:path w="6652" h="3437">
                <a:moveTo>
                  <a:pt x="0" y="3251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6466" y="0"/>
                </a:lnTo>
                <a:cubicBezTo>
                  <a:pt x="6478" y="0"/>
                  <a:pt x="6490" y="1"/>
                  <a:pt x="6502" y="4"/>
                </a:cubicBezTo>
                <a:cubicBezTo>
                  <a:pt x="6514" y="6"/>
                  <a:pt x="6526" y="10"/>
                  <a:pt x="6537" y="14"/>
                </a:cubicBezTo>
                <a:cubicBezTo>
                  <a:pt x="6548" y="19"/>
                  <a:pt x="6559" y="25"/>
                  <a:pt x="6569" y="32"/>
                </a:cubicBezTo>
                <a:cubicBezTo>
                  <a:pt x="6579" y="38"/>
                  <a:pt x="6589" y="46"/>
                  <a:pt x="6597" y="55"/>
                </a:cubicBezTo>
                <a:cubicBezTo>
                  <a:pt x="6606" y="63"/>
                  <a:pt x="6613" y="73"/>
                  <a:pt x="6620" y="83"/>
                </a:cubicBezTo>
                <a:cubicBezTo>
                  <a:pt x="6627" y="93"/>
                  <a:pt x="6633" y="104"/>
                  <a:pt x="6637" y="115"/>
                </a:cubicBezTo>
                <a:cubicBezTo>
                  <a:pt x="6642" y="126"/>
                  <a:pt x="6646" y="138"/>
                  <a:pt x="6648" y="150"/>
                </a:cubicBezTo>
                <a:cubicBezTo>
                  <a:pt x="6650" y="162"/>
                  <a:pt x="6652" y="174"/>
                  <a:pt x="6652" y="186"/>
                </a:cubicBezTo>
                <a:lnTo>
                  <a:pt x="6652" y="3251"/>
                </a:lnTo>
                <a:cubicBezTo>
                  <a:pt x="6652" y="3263"/>
                  <a:pt x="6650" y="3275"/>
                  <a:pt x="6648" y="3287"/>
                </a:cubicBezTo>
                <a:cubicBezTo>
                  <a:pt x="6646" y="3299"/>
                  <a:pt x="6642" y="3311"/>
                  <a:pt x="6637" y="3322"/>
                </a:cubicBezTo>
                <a:cubicBezTo>
                  <a:pt x="6633" y="3333"/>
                  <a:pt x="6627" y="3344"/>
                  <a:pt x="6620" y="3354"/>
                </a:cubicBezTo>
                <a:cubicBezTo>
                  <a:pt x="6613" y="3364"/>
                  <a:pt x="6606" y="3374"/>
                  <a:pt x="6597" y="3382"/>
                </a:cubicBezTo>
                <a:cubicBezTo>
                  <a:pt x="6589" y="3391"/>
                  <a:pt x="6579" y="3399"/>
                  <a:pt x="6569" y="3406"/>
                </a:cubicBezTo>
                <a:cubicBezTo>
                  <a:pt x="6559" y="3412"/>
                  <a:pt x="6548" y="3418"/>
                  <a:pt x="6537" y="3423"/>
                </a:cubicBezTo>
                <a:cubicBezTo>
                  <a:pt x="6526" y="3427"/>
                  <a:pt x="6514" y="3431"/>
                  <a:pt x="6502" y="3433"/>
                </a:cubicBezTo>
                <a:cubicBezTo>
                  <a:pt x="6490" y="3436"/>
                  <a:pt x="6478" y="3437"/>
                  <a:pt x="6466" y="3437"/>
                </a:cubicBezTo>
                <a:lnTo>
                  <a:pt x="151" y="3437"/>
                </a:lnTo>
                <a:cubicBezTo>
                  <a:pt x="141" y="3437"/>
                  <a:pt x="131" y="3436"/>
                  <a:pt x="121" y="3433"/>
                </a:cubicBezTo>
                <a:cubicBezTo>
                  <a:pt x="112" y="3431"/>
                  <a:pt x="102" y="3427"/>
                  <a:pt x="93" y="3423"/>
                </a:cubicBezTo>
                <a:cubicBezTo>
                  <a:pt x="84" y="3418"/>
                  <a:pt x="75" y="3412"/>
                  <a:pt x="67" y="3406"/>
                </a:cubicBezTo>
                <a:cubicBezTo>
                  <a:pt x="59" y="3399"/>
                  <a:pt x="51" y="3391"/>
                  <a:pt x="44" y="3382"/>
                </a:cubicBezTo>
                <a:cubicBezTo>
                  <a:pt x="37" y="3374"/>
                  <a:pt x="31" y="3364"/>
                  <a:pt x="25" y="3354"/>
                </a:cubicBezTo>
                <a:cubicBezTo>
                  <a:pt x="20" y="3344"/>
                  <a:pt x="15" y="3333"/>
                  <a:pt x="11" y="3322"/>
                </a:cubicBezTo>
                <a:cubicBezTo>
                  <a:pt x="8" y="3311"/>
                  <a:pt x="5" y="3299"/>
                  <a:pt x="3" y="3287"/>
                </a:cubicBezTo>
                <a:cubicBezTo>
                  <a:pt x="1" y="3275"/>
                  <a:pt x="0" y="3263"/>
                  <a:pt x="0" y="325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9" name="任意多边形: 形状 498"/>
          <p:cNvSpPr/>
          <p:nvPr/>
        </p:nvSpPr>
        <p:spPr>
          <a:xfrm>
            <a:off x="4144680" y="1520640"/>
            <a:ext cx="67320" cy="1237320"/>
          </a:xfrm>
          <a:custGeom>
            <a:avLst/>
            <a:gdLst/>
            <a:ahLst/>
            <a:cxnLst/>
            <a:rect l="0" t="0" r="r" b="b"/>
            <a:pathLst>
              <a:path w="187" h="3437">
                <a:moveTo>
                  <a:pt x="0" y="0"/>
                </a:moveTo>
                <a:lnTo>
                  <a:pt x="187" y="0"/>
                </a:lnTo>
                <a:lnTo>
                  <a:pt x="187" y="3437"/>
                </a:lnTo>
                <a:lnTo>
                  <a:pt x="0" y="343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00" name="图片 499"/>
          <p:cNvPicPr/>
          <p:nvPr/>
        </p:nvPicPr>
        <p:blipFill>
          <a:blip r:embed="rId14"/>
          <a:stretch/>
        </p:blipFill>
        <p:spPr>
          <a:xfrm>
            <a:off x="4303800" y="16714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1" name="文本框 500"/>
          <p:cNvSpPr txBox="1"/>
          <p:nvPr/>
        </p:nvSpPr>
        <p:spPr>
          <a:xfrm>
            <a:off x="3309120" y="22273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语义匹配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2" name="图片 501"/>
          <p:cNvPicPr/>
          <p:nvPr/>
        </p:nvPicPr>
        <p:blipFill>
          <a:blip r:embed="rId12"/>
          <a:stretch/>
        </p:blipFill>
        <p:spPr>
          <a:xfrm>
            <a:off x="4303800" y="2022480"/>
            <a:ext cx="579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3" name="文本框 502"/>
          <p:cNvSpPr txBox="1"/>
          <p:nvPr/>
        </p:nvSpPr>
        <p:spPr>
          <a:xfrm>
            <a:off x="4554360" y="167688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简历内容分析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4" name="图片 503"/>
          <p:cNvPicPr/>
          <p:nvPr/>
        </p:nvPicPr>
        <p:blipFill>
          <a:blip r:embed="rId12"/>
          <a:stretch/>
        </p:blipFill>
        <p:spPr>
          <a:xfrm>
            <a:off x="4303800" y="2256480"/>
            <a:ext cx="579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5" name="文本框 504"/>
          <p:cNvSpPr txBox="1"/>
          <p:nvPr/>
        </p:nvSpPr>
        <p:spPr>
          <a:xfrm>
            <a:off x="4429080" y="200160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解析候选人技能与经验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6" name="图片 505"/>
          <p:cNvPicPr/>
          <p:nvPr/>
        </p:nvPicPr>
        <p:blipFill>
          <a:blip r:embed="rId12"/>
          <a:stretch/>
        </p:blipFill>
        <p:spPr>
          <a:xfrm>
            <a:off x="4303800" y="2490120"/>
            <a:ext cx="579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7" name="文本框 506"/>
          <p:cNvSpPr txBox="1"/>
          <p:nvPr/>
        </p:nvSpPr>
        <p:spPr>
          <a:xfrm>
            <a:off x="4429080" y="223560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结构化处理简历数据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8" name="图片 507"/>
          <p:cNvPicPr/>
          <p:nvPr/>
        </p:nvPicPr>
        <p:blipFill>
          <a:blip r:embed="rId13"/>
          <a:stretch/>
        </p:blipFill>
        <p:spPr>
          <a:xfrm>
            <a:off x="7044840" y="184680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9" name="任意多边形: 形状 508"/>
          <p:cNvSpPr/>
          <p:nvPr/>
        </p:nvSpPr>
        <p:spPr>
          <a:xfrm>
            <a:off x="6818760" y="2164320"/>
            <a:ext cx="668880" cy="267480"/>
          </a:xfrm>
          <a:custGeom>
            <a:avLst/>
            <a:gdLst/>
            <a:ahLst/>
            <a:cxnLst/>
            <a:rect l="0" t="0" r="r" b="b"/>
            <a:pathLst>
              <a:path w="1858" h="743">
                <a:moveTo>
                  <a:pt x="0" y="651"/>
                </a:moveTo>
                <a:lnTo>
                  <a:pt x="0" y="93"/>
                </a:ln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766" y="0"/>
                </a:lnTo>
                <a:cubicBezTo>
                  <a:pt x="1778" y="0"/>
                  <a:pt x="1790" y="2"/>
                  <a:pt x="1801" y="7"/>
                </a:cubicBezTo>
                <a:cubicBezTo>
                  <a:pt x="1812" y="11"/>
                  <a:pt x="1822" y="18"/>
                  <a:pt x="1831" y="27"/>
                </a:cubicBezTo>
                <a:cubicBezTo>
                  <a:pt x="1840" y="36"/>
                  <a:pt x="1847" y="46"/>
                  <a:pt x="1851" y="57"/>
                </a:cubicBezTo>
                <a:cubicBezTo>
                  <a:pt x="1856" y="68"/>
                  <a:pt x="1858" y="80"/>
                  <a:pt x="1858" y="93"/>
                </a:cubicBezTo>
                <a:lnTo>
                  <a:pt x="1858" y="651"/>
                </a:lnTo>
                <a:cubicBezTo>
                  <a:pt x="1858" y="663"/>
                  <a:pt x="1856" y="675"/>
                  <a:pt x="1851" y="686"/>
                </a:cubicBezTo>
                <a:cubicBezTo>
                  <a:pt x="1847" y="698"/>
                  <a:pt x="1840" y="708"/>
                  <a:pt x="1831" y="716"/>
                </a:cubicBezTo>
                <a:cubicBezTo>
                  <a:pt x="1822" y="725"/>
                  <a:pt x="1812" y="732"/>
                  <a:pt x="1801" y="736"/>
                </a:cubicBezTo>
                <a:cubicBezTo>
                  <a:pt x="1790" y="741"/>
                  <a:pt x="1778" y="743"/>
                  <a:pt x="1766" y="743"/>
                </a:cubicBezTo>
                <a:lnTo>
                  <a:pt x="93" y="743"/>
                </a:lnTo>
                <a:cubicBezTo>
                  <a:pt x="81" y="743"/>
                  <a:pt x="69" y="741"/>
                  <a:pt x="58" y="736"/>
                </a:cubicBezTo>
                <a:cubicBezTo>
                  <a:pt x="46" y="732"/>
                  <a:pt x="36" y="725"/>
                  <a:pt x="28" y="716"/>
                </a:cubicBezTo>
                <a:cubicBezTo>
                  <a:pt x="19" y="708"/>
                  <a:pt x="12" y="698"/>
                  <a:pt x="7" y="686"/>
                </a:cubicBezTo>
                <a:cubicBezTo>
                  <a:pt x="3" y="675"/>
                  <a:pt x="0" y="663"/>
                  <a:pt x="0" y="651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文本框 509"/>
          <p:cNvSpPr txBox="1"/>
          <p:nvPr/>
        </p:nvSpPr>
        <p:spPr>
          <a:xfrm>
            <a:off x="4429080" y="24696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生成简历特征向量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任意多边形: 形状 510"/>
          <p:cNvSpPr/>
          <p:nvPr/>
        </p:nvSpPr>
        <p:spPr>
          <a:xfrm>
            <a:off x="7767360" y="1520640"/>
            <a:ext cx="2394720" cy="1237320"/>
          </a:xfrm>
          <a:custGeom>
            <a:avLst/>
            <a:gdLst/>
            <a:ahLst/>
            <a:cxnLst/>
            <a:rect l="0" t="0" r="r" b="b"/>
            <a:pathLst>
              <a:path w="6652" h="3437">
                <a:moveTo>
                  <a:pt x="0" y="3251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2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6466" y="0"/>
                </a:lnTo>
                <a:cubicBezTo>
                  <a:pt x="6478" y="0"/>
                  <a:pt x="6490" y="1"/>
                  <a:pt x="6502" y="4"/>
                </a:cubicBezTo>
                <a:cubicBezTo>
                  <a:pt x="6514" y="6"/>
                  <a:pt x="6526" y="10"/>
                  <a:pt x="6537" y="14"/>
                </a:cubicBezTo>
                <a:cubicBezTo>
                  <a:pt x="6548" y="19"/>
                  <a:pt x="6559" y="25"/>
                  <a:pt x="6569" y="32"/>
                </a:cubicBezTo>
                <a:cubicBezTo>
                  <a:pt x="6579" y="38"/>
                  <a:pt x="6589" y="46"/>
                  <a:pt x="6597" y="55"/>
                </a:cubicBezTo>
                <a:cubicBezTo>
                  <a:pt x="6606" y="63"/>
                  <a:pt x="6613" y="73"/>
                  <a:pt x="6620" y="83"/>
                </a:cubicBezTo>
                <a:cubicBezTo>
                  <a:pt x="6627" y="93"/>
                  <a:pt x="6633" y="104"/>
                  <a:pt x="6637" y="115"/>
                </a:cubicBezTo>
                <a:cubicBezTo>
                  <a:pt x="6642" y="126"/>
                  <a:pt x="6646" y="138"/>
                  <a:pt x="6648" y="150"/>
                </a:cubicBezTo>
                <a:cubicBezTo>
                  <a:pt x="6650" y="162"/>
                  <a:pt x="6652" y="174"/>
                  <a:pt x="6652" y="186"/>
                </a:cubicBezTo>
                <a:lnTo>
                  <a:pt x="6652" y="3251"/>
                </a:lnTo>
                <a:cubicBezTo>
                  <a:pt x="6652" y="3263"/>
                  <a:pt x="6650" y="3275"/>
                  <a:pt x="6648" y="3287"/>
                </a:cubicBezTo>
                <a:cubicBezTo>
                  <a:pt x="6646" y="3299"/>
                  <a:pt x="6642" y="3311"/>
                  <a:pt x="6637" y="3322"/>
                </a:cubicBezTo>
                <a:cubicBezTo>
                  <a:pt x="6633" y="3333"/>
                  <a:pt x="6627" y="3344"/>
                  <a:pt x="6620" y="3354"/>
                </a:cubicBezTo>
                <a:cubicBezTo>
                  <a:pt x="6613" y="3364"/>
                  <a:pt x="6606" y="3374"/>
                  <a:pt x="6597" y="3382"/>
                </a:cubicBezTo>
                <a:cubicBezTo>
                  <a:pt x="6589" y="3391"/>
                  <a:pt x="6579" y="3399"/>
                  <a:pt x="6569" y="3406"/>
                </a:cubicBezTo>
                <a:cubicBezTo>
                  <a:pt x="6559" y="3412"/>
                  <a:pt x="6548" y="3418"/>
                  <a:pt x="6537" y="3423"/>
                </a:cubicBezTo>
                <a:cubicBezTo>
                  <a:pt x="6526" y="3427"/>
                  <a:pt x="6514" y="3431"/>
                  <a:pt x="6502" y="3433"/>
                </a:cubicBezTo>
                <a:cubicBezTo>
                  <a:pt x="6490" y="3436"/>
                  <a:pt x="6478" y="3437"/>
                  <a:pt x="6466" y="3437"/>
                </a:cubicBezTo>
                <a:lnTo>
                  <a:pt x="151" y="3437"/>
                </a:lnTo>
                <a:cubicBezTo>
                  <a:pt x="141" y="3437"/>
                  <a:pt x="131" y="3436"/>
                  <a:pt x="121" y="3433"/>
                </a:cubicBezTo>
                <a:cubicBezTo>
                  <a:pt x="112" y="3431"/>
                  <a:pt x="102" y="3427"/>
                  <a:pt x="93" y="3423"/>
                </a:cubicBezTo>
                <a:cubicBezTo>
                  <a:pt x="84" y="3418"/>
                  <a:pt x="75" y="3412"/>
                  <a:pt x="67" y="3406"/>
                </a:cubicBezTo>
                <a:cubicBezTo>
                  <a:pt x="59" y="3399"/>
                  <a:pt x="51" y="3391"/>
                  <a:pt x="44" y="3382"/>
                </a:cubicBezTo>
                <a:cubicBezTo>
                  <a:pt x="37" y="3374"/>
                  <a:pt x="31" y="3364"/>
                  <a:pt x="25" y="3354"/>
                </a:cubicBezTo>
                <a:cubicBezTo>
                  <a:pt x="20" y="3344"/>
                  <a:pt x="15" y="3333"/>
                  <a:pt x="12" y="3322"/>
                </a:cubicBezTo>
                <a:cubicBezTo>
                  <a:pt x="8" y="3311"/>
                  <a:pt x="5" y="3299"/>
                  <a:pt x="3" y="3287"/>
                </a:cubicBezTo>
                <a:cubicBezTo>
                  <a:pt x="1" y="3275"/>
                  <a:pt x="0" y="3263"/>
                  <a:pt x="0" y="325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任意多边形: 形状 511"/>
          <p:cNvSpPr/>
          <p:nvPr/>
        </p:nvSpPr>
        <p:spPr>
          <a:xfrm>
            <a:off x="7754760" y="1520640"/>
            <a:ext cx="67320" cy="1237320"/>
          </a:xfrm>
          <a:custGeom>
            <a:avLst/>
            <a:gdLst/>
            <a:ahLst/>
            <a:cxnLst/>
            <a:rect l="0" t="0" r="r" b="b"/>
            <a:pathLst>
              <a:path w="187" h="3437">
                <a:moveTo>
                  <a:pt x="0" y="0"/>
                </a:moveTo>
                <a:lnTo>
                  <a:pt x="187" y="0"/>
                </a:lnTo>
                <a:lnTo>
                  <a:pt x="187" y="3437"/>
                </a:lnTo>
                <a:lnTo>
                  <a:pt x="0" y="343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13" name="图片 512"/>
          <p:cNvPicPr/>
          <p:nvPr/>
        </p:nvPicPr>
        <p:blipFill>
          <a:blip r:embed="rId15"/>
          <a:stretch/>
        </p:blipFill>
        <p:spPr>
          <a:xfrm>
            <a:off x="7913880" y="16714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4" name="文本框 513"/>
          <p:cNvSpPr txBox="1"/>
          <p:nvPr/>
        </p:nvSpPr>
        <p:spPr>
          <a:xfrm>
            <a:off x="6919200" y="22273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评分计算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5" name="图片 514"/>
          <p:cNvPicPr/>
          <p:nvPr/>
        </p:nvPicPr>
        <p:blipFill>
          <a:blip r:embed="rId12"/>
          <a:stretch/>
        </p:blipFill>
        <p:spPr>
          <a:xfrm>
            <a:off x="7913880" y="2022480"/>
            <a:ext cx="579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6" name="文本框 515"/>
          <p:cNvSpPr txBox="1"/>
          <p:nvPr/>
        </p:nvSpPr>
        <p:spPr>
          <a:xfrm>
            <a:off x="8214480" y="167688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匹配结果生成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7" name="图片 516"/>
          <p:cNvPicPr/>
          <p:nvPr/>
        </p:nvPicPr>
        <p:blipFill>
          <a:blip r:embed="rId12"/>
          <a:stretch/>
        </p:blipFill>
        <p:spPr>
          <a:xfrm>
            <a:off x="7913880" y="2256480"/>
            <a:ext cx="579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8" name="文本框 517"/>
          <p:cNvSpPr txBox="1"/>
          <p:nvPr/>
        </p:nvSpPr>
        <p:spPr>
          <a:xfrm>
            <a:off x="8039160" y="20016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计算综合匹配分数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9" name="图片 518"/>
          <p:cNvPicPr/>
          <p:nvPr/>
        </p:nvPicPr>
        <p:blipFill>
          <a:blip r:embed="rId12"/>
          <a:stretch/>
        </p:blipFill>
        <p:spPr>
          <a:xfrm>
            <a:off x="7913880" y="2490120"/>
            <a:ext cx="579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0" name="文本框 519"/>
          <p:cNvSpPr txBox="1"/>
          <p:nvPr/>
        </p:nvSpPr>
        <p:spPr>
          <a:xfrm>
            <a:off x="8039160" y="223560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生成候选人匹配报告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1" name="图片 520"/>
          <p:cNvPicPr/>
          <p:nvPr/>
        </p:nvPicPr>
        <p:blipFill>
          <a:blip r:embed="rId16"/>
          <a:stretch/>
        </p:blipFill>
        <p:spPr>
          <a:xfrm>
            <a:off x="10161720" y="5908320"/>
            <a:ext cx="334080" cy="15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2" name="文本框 521"/>
          <p:cNvSpPr txBox="1"/>
          <p:nvPr/>
        </p:nvSpPr>
        <p:spPr>
          <a:xfrm>
            <a:off x="8039160" y="24696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按匹配度排序推荐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" name="图片 522"/>
          <p:cNvPicPr/>
          <p:nvPr/>
        </p:nvPicPr>
        <p:blipFill>
          <a:blip r:embed="rId2"/>
          <a:stretch/>
        </p:blipFill>
        <p:spPr>
          <a:xfrm>
            <a:off x="0" y="0"/>
            <a:ext cx="10696320" cy="6133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4" name="任意多边形: 形状 523"/>
          <p:cNvSpPr/>
          <p:nvPr/>
        </p:nvSpPr>
        <p:spPr>
          <a:xfrm>
            <a:off x="534600" y="802080"/>
            <a:ext cx="802800" cy="16920"/>
          </a:xfrm>
          <a:custGeom>
            <a:avLst/>
            <a:gdLst/>
            <a:ahLst/>
            <a:cxnLst/>
            <a:rect l="0" t="0" r="r" b="b"/>
            <a:pathLst>
              <a:path w="2230" h="47">
                <a:moveTo>
                  <a:pt x="0" y="0"/>
                </a:moveTo>
                <a:lnTo>
                  <a:pt x="2230" y="0"/>
                </a:lnTo>
                <a:lnTo>
                  <a:pt x="2230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5" name="任意多边形: 形状 524"/>
          <p:cNvSpPr/>
          <p:nvPr/>
        </p:nvSpPr>
        <p:spPr>
          <a:xfrm>
            <a:off x="534600" y="4796640"/>
            <a:ext cx="9627480" cy="1069920"/>
          </a:xfrm>
          <a:custGeom>
            <a:avLst/>
            <a:gdLst/>
            <a:ahLst/>
            <a:cxnLst/>
            <a:rect l="0" t="0" r="r" b="b"/>
            <a:pathLst>
              <a:path w="26743" h="2972">
                <a:moveTo>
                  <a:pt x="0" y="2786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7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4"/>
                  <a:pt x="55" y="55"/>
                </a:cubicBezTo>
                <a:cubicBezTo>
                  <a:pt x="63" y="47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9"/>
                  <a:pt x="26650" y="24"/>
                  <a:pt x="26660" y="31"/>
                </a:cubicBezTo>
                <a:cubicBezTo>
                  <a:pt x="26670" y="38"/>
                  <a:pt x="26680" y="47"/>
                  <a:pt x="26688" y="55"/>
                </a:cubicBezTo>
                <a:cubicBezTo>
                  <a:pt x="26697" y="64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7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2786"/>
                </a:lnTo>
                <a:cubicBezTo>
                  <a:pt x="26743" y="2799"/>
                  <a:pt x="26741" y="2811"/>
                  <a:pt x="26739" y="2823"/>
                </a:cubicBezTo>
                <a:cubicBezTo>
                  <a:pt x="26737" y="2835"/>
                  <a:pt x="26733" y="2846"/>
                  <a:pt x="26728" y="2857"/>
                </a:cubicBezTo>
                <a:cubicBezTo>
                  <a:pt x="26724" y="2869"/>
                  <a:pt x="26718" y="2879"/>
                  <a:pt x="26711" y="2890"/>
                </a:cubicBezTo>
                <a:cubicBezTo>
                  <a:pt x="26704" y="2900"/>
                  <a:pt x="26697" y="2909"/>
                  <a:pt x="26688" y="2918"/>
                </a:cubicBezTo>
                <a:cubicBezTo>
                  <a:pt x="26680" y="2926"/>
                  <a:pt x="26670" y="2934"/>
                  <a:pt x="26660" y="2941"/>
                </a:cubicBezTo>
                <a:cubicBezTo>
                  <a:pt x="26650" y="2948"/>
                  <a:pt x="26639" y="2953"/>
                  <a:pt x="26628" y="2958"/>
                </a:cubicBezTo>
                <a:cubicBezTo>
                  <a:pt x="26617" y="2963"/>
                  <a:pt x="26605" y="2966"/>
                  <a:pt x="26593" y="2968"/>
                </a:cubicBezTo>
                <a:cubicBezTo>
                  <a:pt x="26581" y="2971"/>
                  <a:pt x="26569" y="2972"/>
                  <a:pt x="26557" y="2972"/>
                </a:cubicBezTo>
                <a:lnTo>
                  <a:pt x="186" y="2972"/>
                </a:lnTo>
                <a:cubicBezTo>
                  <a:pt x="174" y="2972"/>
                  <a:pt x="162" y="2971"/>
                  <a:pt x="150" y="2968"/>
                </a:cubicBezTo>
                <a:cubicBezTo>
                  <a:pt x="138" y="2966"/>
                  <a:pt x="126" y="2963"/>
                  <a:pt x="115" y="2958"/>
                </a:cubicBezTo>
                <a:cubicBezTo>
                  <a:pt x="104" y="2953"/>
                  <a:pt x="93" y="2948"/>
                  <a:pt x="83" y="2941"/>
                </a:cubicBezTo>
                <a:cubicBezTo>
                  <a:pt x="73" y="2934"/>
                  <a:pt x="63" y="2926"/>
                  <a:pt x="55" y="2918"/>
                </a:cubicBezTo>
                <a:cubicBezTo>
                  <a:pt x="46" y="2909"/>
                  <a:pt x="38" y="2900"/>
                  <a:pt x="31" y="2890"/>
                </a:cubicBezTo>
                <a:cubicBezTo>
                  <a:pt x="25" y="2879"/>
                  <a:pt x="19" y="2869"/>
                  <a:pt x="14" y="2857"/>
                </a:cubicBezTo>
                <a:cubicBezTo>
                  <a:pt x="10" y="2846"/>
                  <a:pt x="6" y="2835"/>
                  <a:pt x="4" y="2823"/>
                </a:cubicBezTo>
                <a:cubicBezTo>
                  <a:pt x="1" y="2811"/>
                  <a:pt x="0" y="2799"/>
                  <a:pt x="0" y="2786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文本框 525"/>
          <p:cNvSpPr txBox="1"/>
          <p:nvPr/>
        </p:nvSpPr>
        <p:spPr>
          <a:xfrm>
            <a:off x="534960" y="31212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面试中的情感与行为分析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任意多边形: 形状 526"/>
          <p:cNvSpPr/>
          <p:nvPr/>
        </p:nvSpPr>
        <p:spPr>
          <a:xfrm>
            <a:off x="547200" y="1788120"/>
            <a:ext cx="4667400" cy="1337400"/>
          </a:xfrm>
          <a:custGeom>
            <a:avLst/>
            <a:gdLst/>
            <a:ahLst/>
            <a:cxnLst/>
            <a:rect l="0" t="0" r="r" b="b"/>
            <a:pathLst>
              <a:path w="12965" h="3715">
                <a:moveTo>
                  <a:pt x="0" y="3529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3"/>
                  <a:pt x="20" y="93"/>
                  <a:pt x="25" y="83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12780" y="0"/>
                </a:lnTo>
                <a:cubicBezTo>
                  <a:pt x="12792" y="0"/>
                  <a:pt x="12804" y="1"/>
                  <a:pt x="12816" y="4"/>
                </a:cubicBezTo>
                <a:cubicBezTo>
                  <a:pt x="12828" y="6"/>
                  <a:pt x="12840" y="10"/>
                  <a:pt x="12851" y="14"/>
                </a:cubicBezTo>
                <a:cubicBezTo>
                  <a:pt x="12862" y="19"/>
                  <a:pt x="12873" y="25"/>
                  <a:pt x="12883" y="31"/>
                </a:cubicBezTo>
                <a:cubicBezTo>
                  <a:pt x="12893" y="38"/>
                  <a:pt x="12902" y="46"/>
                  <a:pt x="12911" y="54"/>
                </a:cubicBezTo>
                <a:cubicBezTo>
                  <a:pt x="12920" y="63"/>
                  <a:pt x="12927" y="72"/>
                  <a:pt x="12934" y="83"/>
                </a:cubicBezTo>
                <a:cubicBezTo>
                  <a:pt x="12941" y="93"/>
                  <a:pt x="12947" y="103"/>
                  <a:pt x="12951" y="115"/>
                </a:cubicBezTo>
                <a:cubicBezTo>
                  <a:pt x="12956" y="126"/>
                  <a:pt x="12959" y="138"/>
                  <a:pt x="12962" y="150"/>
                </a:cubicBezTo>
                <a:cubicBezTo>
                  <a:pt x="12964" y="162"/>
                  <a:pt x="12965" y="174"/>
                  <a:pt x="12965" y="186"/>
                </a:cubicBezTo>
                <a:lnTo>
                  <a:pt x="12965" y="3529"/>
                </a:lnTo>
                <a:cubicBezTo>
                  <a:pt x="12965" y="3542"/>
                  <a:pt x="12964" y="3554"/>
                  <a:pt x="12962" y="3566"/>
                </a:cubicBezTo>
                <a:cubicBezTo>
                  <a:pt x="12959" y="3578"/>
                  <a:pt x="12956" y="3589"/>
                  <a:pt x="12951" y="3601"/>
                </a:cubicBezTo>
                <a:cubicBezTo>
                  <a:pt x="12947" y="3612"/>
                  <a:pt x="12941" y="3623"/>
                  <a:pt x="12934" y="3633"/>
                </a:cubicBezTo>
                <a:cubicBezTo>
                  <a:pt x="12927" y="3643"/>
                  <a:pt x="12920" y="3652"/>
                  <a:pt x="12911" y="3661"/>
                </a:cubicBezTo>
                <a:cubicBezTo>
                  <a:pt x="12902" y="3669"/>
                  <a:pt x="12893" y="3677"/>
                  <a:pt x="12883" y="3684"/>
                </a:cubicBezTo>
                <a:cubicBezTo>
                  <a:pt x="12873" y="3691"/>
                  <a:pt x="12862" y="3696"/>
                  <a:pt x="12851" y="3701"/>
                </a:cubicBezTo>
                <a:cubicBezTo>
                  <a:pt x="12840" y="3706"/>
                  <a:pt x="12828" y="3709"/>
                  <a:pt x="12816" y="3712"/>
                </a:cubicBezTo>
                <a:cubicBezTo>
                  <a:pt x="12804" y="3714"/>
                  <a:pt x="12792" y="3715"/>
                  <a:pt x="12780" y="3715"/>
                </a:cubicBezTo>
                <a:lnTo>
                  <a:pt x="151" y="3715"/>
                </a:lnTo>
                <a:cubicBezTo>
                  <a:pt x="141" y="3715"/>
                  <a:pt x="131" y="3714"/>
                  <a:pt x="121" y="3712"/>
                </a:cubicBezTo>
                <a:cubicBezTo>
                  <a:pt x="112" y="3709"/>
                  <a:pt x="102" y="3706"/>
                  <a:pt x="93" y="3701"/>
                </a:cubicBezTo>
                <a:cubicBezTo>
                  <a:pt x="84" y="3696"/>
                  <a:pt x="75" y="3691"/>
                  <a:pt x="67" y="3684"/>
                </a:cubicBezTo>
                <a:cubicBezTo>
                  <a:pt x="59" y="3677"/>
                  <a:pt x="51" y="3669"/>
                  <a:pt x="44" y="3661"/>
                </a:cubicBezTo>
                <a:cubicBezTo>
                  <a:pt x="37" y="3652"/>
                  <a:pt x="31" y="3643"/>
                  <a:pt x="25" y="3633"/>
                </a:cubicBezTo>
                <a:cubicBezTo>
                  <a:pt x="20" y="3623"/>
                  <a:pt x="15" y="3612"/>
                  <a:pt x="11" y="3601"/>
                </a:cubicBezTo>
                <a:cubicBezTo>
                  <a:pt x="8" y="3589"/>
                  <a:pt x="5" y="3578"/>
                  <a:pt x="3" y="3566"/>
                </a:cubicBezTo>
                <a:cubicBezTo>
                  <a:pt x="1" y="3554"/>
                  <a:pt x="0" y="3542"/>
                  <a:pt x="0" y="352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任意多边形: 形状 527"/>
          <p:cNvSpPr/>
          <p:nvPr/>
        </p:nvSpPr>
        <p:spPr>
          <a:xfrm>
            <a:off x="534600" y="1788120"/>
            <a:ext cx="67320" cy="1337400"/>
          </a:xfrm>
          <a:custGeom>
            <a:avLst/>
            <a:gdLst/>
            <a:ahLst/>
            <a:cxnLst/>
            <a:rect l="0" t="0" r="r" b="b"/>
            <a:pathLst>
              <a:path w="187" h="3715">
                <a:moveTo>
                  <a:pt x="0" y="0"/>
                </a:moveTo>
                <a:lnTo>
                  <a:pt x="187" y="0"/>
                </a:lnTo>
                <a:lnTo>
                  <a:pt x="187" y="3715"/>
                </a:lnTo>
                <a:lnTo>
                  <a:pt x="0" y="371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任意多边形: 形状 528"/>
          <p:cNvSpPr/>
          <p:nvPr/>
        </p:nvSpPr>
        <p:spPr>
          <a:xfrm>
            <a:off x="547200" y="3259080"/>
            <a:ext cx="4667400" cy="1337400"/>
          </a:xfrm>
          <a:custGeom>
            <a:avLst/>
            <a:gdLst/>
            <a:ahLst/>
            <a:cxnLst/>
            <a:rect l="0" t="0" r="r" b="b"/>
            <a:pathLst>
              <a:path w="12965" h="3715">
                <a:moveTo>
                  <a:pt x="0" y="3529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5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2780" y="0"/>
                </a:lnTo>
                <a:cubicBezTo>
                  <a:pt x="12792" y="0"/>
                  <a:pt x="12804" y="1"/>
                  <a:pt x="12816" y="3"/>
                </a:cubicBezTo>
                <a:cubicBezTo>
                  <a:pt x="12828" y="6"/>
                  <a:pt x="12840" y="9"/>
                  <a:pt x="12851" y="14"/>
                </a:cubicBezTo>
                <a:cubicBezTo>
                  <a:pt x="12862" y="18"/>
                  <a:pt x="12873" y="24"/>
                  <a:pt x="12883" y="31"/>
                </a:cubicBezTo>
                <a:cubicBezTo>
                  <a:pt x="12893" y="38"/>
                  <a:pt x="12902" y="45"/>
                  <a:pt x="12911" y="54"/>
                </a:cubicBezTo>
                <a:cubicBezTo>
                  <a:pt x="12920" y="63"/>
                  <a:pt x="12927" y="72"/>
                  <a:pt x="12934" y="82"/>
                </a:cubicBezTo>
                <a:cubicBezTo>
                  <a:pt x="12941" y="92"/>
                  <a:pt x="12947" y="103"/>
                  <a:pt x="12951" y="114"/>
                </a:cubicBezTo>
                <a:cubicBezTo>
                  <a:pt x="12956" y="125"/>
                  <a:pt x="12959" y="137"/>
                  <a:pt x="12962" y="149"/>
                </a:cubicBezTo>
                <a:cubicBezTo>
                  <a:pt x="12964" y="161"/>
                  <a:pt x="12965" y="173"/>
                  <a:pt x="12965" y="185"/>
                </a:cubicBezTo>
                <a:lnTo>
                  <a:pt x="12965" y="3529"/>
                </a:lnTo>
                <a:cubicBezTo>
                  <a:pt x="12965" y="3541"/>
                  <a:pt x="12964" y="3553"/>
                  <a:pt x="12962" y="3565"/>
                </a:cubicBezTo>
                <a:cubicBezTo>
                  <a:pt x="12959" y="3577"/>
                  <a:pt x="12956" y="3589"/>
                  <a:pt x="12951" y="3600"/>
                </a:cubicBezTo>
                <a:cubicBezTo>
                  <a:pt x="12947" y="3611"/>
                  <a:pt x="12941" y="3622"/>
                  <a:pt x="12934" y="3632"/>
                </a:cubicBezTo>
                <a:cubicBezTo>
                  <a:pt x="12927" y="3642"/>
                  <a:pt x="12920" y="3652"/>
                  <a:pt x="12911" y="3660"/>
                </a:cubicBezTo>
                <a:cubicBezTo>
                  <a:pt x="12902" y="3669"/>
                  <a:pt x="12893" y="3677"/>
                  <a:pt x="12883" y="3683"/>
                </a:cubicBezTo>
                <a:cubicBezTo>
                  <a:pt x="12873" y="3690"/>
                  <a:pt x="12862" y="3696"/>
                  <a:pt x="12851" y="3701"/>
                </a:cubicBezTo>
                <a:cubicBezTo>
                  <a:pt x="12840" y="3705"/>
                  <a:pt x="12828" y="3709"/>
                  <a:pt x="12816" y="3711"/>
                </a:cubicBezTo>
                <a:cubicBezTo>
                  <a:pt x="12804" y="3713"/>
                  <a:pt x="12792" y="3715"/>
                  <a:pt x="12780" y="3715"/>
                </a:cubicBezTo>
                <a:lnTo>
                  <a:pt x="151" y="3715"/>
                </a:lnTo>
                <a:cubicBezTo>
                  <a:pt x="141" y="3715"/>
                  <a:pt x="131" y="3713"/>
                  <a:pt x="121" y="3711"/>
                </a:cubicBezTo>
                <a:cubicBezTo>
                  <a:pt x="112" y="3709"/>
                  <a:pt x="102" y="3705"/>
                  <a:pt x="93" y="3701"/>
                </a:cubicBezTo>
                <a:cubicBezTo>
                  <a:pt x="84" y="3696"/>
                  <a:pt x="75" y="3690"/>
                  <a:pt x="67" y="3683"/>
                </a:cubicBezTo>
                <a:cubicBezTo>
                  <a:pt x="59" y="3677"/>
                  <a:pt x="51" y="3669"/>
                  <a:pt x="44" y="3660"/>
                </a:cubicBezTo>
                <a:cubicBezTo>
                  <a:pt x="37" y="3652"/>
                  <a:pt x="31" y="3642"/>
                  <a:pt x="25" y="3632"/>
                </a:cubicBezTo>
                <a:cubicBezTo>
                  <a:pt x="20" y="3622"/>
                  <a:pt x="15" y="3611"/>
                  <a:pt x="11" y="3600"/>
                </a:cubicBezTo>
                <a:cubicBezTo>
                  <a:pt x="8" y="3589"/>
                  <a:pt x="5" y="3577"/>
                  <a:pt x="3" y="3565"/>
                </a:cubicBezTo>
                <a:cubicBezTo>
                  <a:pt x="1" y="3553"/>
                  <a:pt x="0" y="3541"/>
                  <a:pt x="0" y="352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任意多边形: 形状 529"/>
          <p:cNvSpPr/>
          <p:nvPr/>
        </p:nvSpPr>
        <p:spPr>
          <a:xfrm>
            <a:off x="534600" y="3259080"/>
            <a:ext cx="67320" cy="1337400"/>
          </a:xfrm>
          <a:custGeom>
            <a:avLst/>
            <a:gdLst/>
            <a:ahLst/>
            <a:cxnLst/>
            <a:rect l="0" t="0" r="r" b="b"/>
            <a:pathLst>
              <a:path w="187" h="3715">
                <a:moveTo>
                  <a:pt x="0" y="0"/>
                </a:moveTo>
                <a:lnTo>
                  <a:pt x="187" y="0"/>
                </a:lnTo>
                <a:lnTo>
                  <a:pt x="187" y="3715"/>
                </a:lnTo>
                <a:lnTo>
                  <a:pt x="0" y="371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文本框 530"/>
          <p:cNvSpPr txBox="1"/>
          <p:nvPr/>
        </p:nvSpPr>
        <p:spPr>
          <a:xfrm>
            <a:off x="534960" y="967320"/>
            <a:ext cx="77122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通过自然语言处理和多模态数据分析技术，智能面试助手能够全方位评估候选人的情感状态与行为模式。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2" name="图片 531"/>
          <p:cNvPicPr/>
          <p:nvPr/>
        </p:nvPicPr>
        <p:blipFill>
          <a:blip r:embed="rId3"/>
          <a:stretch/>
        </p:blipFill>
        <p:spPr>
          <a:xfrm>
            <a:off x="693720" y="193860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3" name="文本框 532"/>
          <p:cNvSpPr txBox="1"/>
          <p:nvPr/>
        </p:nvSpPr>
        <p:spPr>
          <a:xfrm>
            <a:off x="534960" y="139464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分析维度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4" name="图片 533"/>
          <p:cNvPicPr/>
          <p:nvPr/>
        </p:nvPicPr>
        <p:blipFill>
          <a:blip r:embed="rId4"/>
          <a:stretch/>
        </p:blipFill>
        <p:spPr>
          <a:xfrm>
            <a:off x="760320" y="2289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5" name="文本框 534"/>
          <p:cNvSpPr txBox="1"/>
          <p:nvPr/>
        </p:nvSpPr>
        <p:spPr>
          <a:xfrm>
            <a:off x="1044720" y="1936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语言信号分析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6" name="图片 535"/>
          <p:cNvPicPr/>
          <p:nvPr/>
        </p:nvPicPr>
        <p:blipFill>
          <a:blip r:embed="rId4"/>
          <a:stretch/>
        </p:blipFill>
        <p:spPr>
          <a:xfrm>
            <a:off x="760320" y="2557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7" name="文本框 536"/>
          <p:cNvSpPr txBox="1"/>
          <p:nvPr/>
        </p:nvSpPr>
        <p:spPr>
          <a:xfrm>
            <a:off x="961200" y="226944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情感分析模型识别话语中的情绪状态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8" name="图片 537"/>
          <p:cNvPicPr/>
          <p:nvPr/>
        </p:nvPicPr>
        <p:blipFill>
          <a:blip r:embed="rId4"/>
          <a:stretch/>
        </p:blipFill>
        <p:spPr>
          <a:xfrm>
            <a:off x="760320" y="2824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9" name="文本框 538"/>
          <p:cNvSpPr txBox="1"/>
          <p:nvPr/>
        </p:nvSpPr>
        <p:spPr>
          <a:xfrm>
            <a:off x="961200" y="253692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评估自信心、沟通能力与应变能力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0" name="图片 539"/>
          <p:cNvPicPr/>
          <p:nvPr/>
        </p:nvPicPr>
        <p:blipFill>
          <a:blip r:embed="rId5"/>
          <a:stretch/>
        </p:blipFill>
        <p:spPr>
          <a:xfrm>
            <a:off x="693720" y="34095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1" name="文本框 540"/>
          <p:cNvSpPr txBox="1"/>
          <p:nvPr/>
        </p:nvSpPr>
        <p:spPr>
          <a:xfrm>
            <a:off x="961200" y="28044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语速语调实时评估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2" name="图片 541"/>
          <p:cNvPicPr/>
          <p:nvPr/>
        </p:nvPicPr>
        <p:blipFill>
          <a:blip r:embed="rId4"/>
          <a:stretch/>
        </p:blipFill>
        <p:spPr>
          <a:xfrm>
            <a:off x="760320" y="3760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3" name="文本框 542"/>
          <p:cNvSpPr txBox="1"/>
          <p:nvPr/>
        </p:nvSpPr>
        <p:spPr>
          <a:xfrm>
            <a:off x="969480" y="340740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非语言信号分析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4" name="图片 543"/>
          <p:cNvPicPr/>
          <p:nvPr/>
        </p:nvPicPr>
        <p:blipFill>
          <a:blip r:embed="rId4"/>
          <a:stretch/>
        </p:blipFill>
        <p:spPr>
          <a:xfrm>
            <a:off x="760320" y="4028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5" name="文本框 544"/>
          <p:cNvSpPr txBox="1"/>
          <p:nvPr/>
        </p:nvSpPr>
        <p:spPr>
          <a:xfrm>
            <a:off x="961200" y="374040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面部表情检测与分析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6" name="图片 545"/>
          <p:cNvPicPr/>
          <p:nvPr/>
        </p:nvPicPr>
        <p:blipFill>
          <a:blip r:embed="rId4"/>
          <a:stretch/>
        </p:blipFill>
        <p:spPr>
          <a:xfrm>
            <a:off x="760320" y="4295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7" name="文本框 546"/>
          <p:cNvSpPr txBox="1"/>
          <p:nvPr/>
        </p:nvSpPr>
        <p:spPr>
          <a:xfrm>
            <a:off x="961200" y="40078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肢体语言解读揭示潜在心理状态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8" name="任意多边形: 形状 547"/>
          <p:cNvSpPr/>
          <p:nvPr/>
        </p:nvSpPr>
        <p:spPr>
          <a:xfrm>
            <a:off x="5481720" y="1754640"/>
            <a:ext cx="4680360" cy="2607840"/>
          </a:xfrm>
          <a:custGeom>
            <a:avLst/>
            <a:gdLst/>
            <a:ahLst/>
            <a:cxnLst/>
            <a:rect l="0" t="0" r="r" b="b"/>
            <a:pathLst>
              <a:path w="13001" h="7244">
                <a:moveTo>
                  <a:pt x="0" y="7058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2815" y="0"/>
                </a:lnTo>
                <a:cubicBezTo>
                  <a:pt x="12827" y="0"/>
                  <a:pt x="12839" y="1"/>
                  <a:pt x="12851" y="4"/>
                </a:cubicBezTo>
                <a:cubicBezTo>
                  <a:pt x="12863" y="6"/>
                  <a:pt x="12875" y="10"/>
                  <a:pt x="12886" y="14"/>
                </a:cubicBezTo>
                <a:cubicBezTo>
                  <a:pt x="12897" y="19"/>
                  <a:pt x="12908" y="25"/>
                  <a:pt x="12918" y="32"/>
                </a:cubicBezTo>
                <a:cubicBezTo>
                  <a:pt x="12928" y="38"/>
                  <a:pt x="12938" y="46"/>
                  <a:pt x="12946" y="55"/>
                </a:cubicBezTo>
                <a:cubicBezTo>
                  <a:pt x="12955" y="63"/>
                  <a:pt x="12962" y="73"/>
                  <a:pt x="12969" y="83"/>
                </a:cubicBezTo>
                <a:cubicBezTo>
                  <a:pt x="12976" y="93"/>
                  <a:pt x="12982" y="104"/>
                  <a:pt x="12986" y="115"/>
                </a:cubicBezTo>
                <a:cubicBezTo>
                  <a:pt x="12991" y="126"/>
                  <a:pt x="12995" y="138"/>
                  <a:pt x="12997" y="150"/>
                </a:cubicBezTo>
                <a:cubicBezTo>
                  <a:pt x="12999" y="162"/>
                  <a:pt x="13001" y="174"/>
                  <a:pt x="13001" y="186"/>
                </a:cubicBezTo>
                <a:lnTo>
                  <a:pt x="13001" y="7058"/>
                </a:lnTo>
                <a:cubicBezTo>
                  <a:pt x="13001" y="7070"/>
                  <a:pt x="12999" y="7082"/>
                  <a:pt x="12997" y="7094"/>
                </a:cubicBezTo>
                <a:cubicBezTo>
                  <a:pt x="12995" y="7106"/>
                  <a:pt x="12991" y="7118"/>
                  <a:pt x="12986" y="7129"/>
                </a:cubicBezTo>
                <a:cubicBezTo>
                  <a:pt x="12982" y="7140"/>
                  <a:pt x="12976" y="7151"/>
                  <a:pt x="12969" y="7161"/>
                </a:cubicBezTo>
                <a:cubicBezTo>
                  <a:pt x="12962" y="7171"/>
                  <a:pt x="12955" y="7181"/>
                  <a:pt x="12946" y="7189"/>
                </a:cubicBezTo>
                <a:cubicBezTo>
                  <a:pt x="12938" y="7198"/>
                  <a:pt x="12928" y="7206"/>
                  <a:pt x="12918" y="7212"/>
                </a:cubicBezTo>
                <a:cubicBezTo>
                  <a:pt x="12908" y="7219"/>
                  <a:pt x="12897" y="7225"/>
                  <a:pt x="12886" y="7230"/>
                </a:cubicBezTo>
                <a:cubicBezTo>
                  <a:pt x="12875" y="7234"/>
                  <a:pt x="12863" y="7238"/>
                  <a:pt x="12851" y="7240"/>
                </a:cubicBezTo>
                <a:cubicBezTo>
                  <a:pt x="12839" y="7243"/>
                  <a:pt x="12827" y="7244"/>
                  <a:pt x="12815" y="7244"/>
                </a:cubicBezTo>
                <a:lnTo>
                  <a:pt x="186" y="7244"/>
                </a:lnTo>
                <a:cubicBezTo>
                  <a:pt x="174" y="7244"/>
                  <a:pt x="162" y="7243"/>
                  <a:pt x="150" y="7240"/>
                </a:cubicBezTo>
                <a:cubicBezTo>
                  <a:pt x="138" y="7238"/>
                  <a:pt x="126" y="7234"/>
                  <a:pt x="115" y="7230"/>
                </a:cubicBezTo>
                <a:cubicBezTo>
                  <a:pt x="104" y="7225"/>
                  <a:pt x="93" y="7219"/>
                  <a:pt x="83" y="7212"/>
                </a:cubicBezTo>
                <a:cubicBezTo>
                  <a:pt x="73" y="7206"/>
                  <a:pt x="63" y="7198"/>
                  <a:pt x="55" y="7189"/>
                </a:cubicBezTo>
                <a:cubicBezTo>
                  <a:pt x="46" y="7181"/>
                  <a:pt x="38" y="7171"/>
                  <a:pt x="32" y="7161"/>
                </a:cubicBezTo>
                <a:cubicBezTo>
                  <a:pt x="25" y="7151"/>
                  <a:pt x="19" y="7140"/>
                  <a:pt x="14" y="7129"/>
                </a:cubicBezTo>
                <a:cubicBezTo>
                  <a:pt x="10" y="7118"/>
                  <a:pt x="6" y="7106"/>
                  <a:pt x="4" y="7094"/>
                </a:cubicBezTo>
                <a:cubicBezTo>
                  <a:pt x="1" y="7082"/>
                  <a:pt x="0" y="7070"/>
                  <a:pt x="0" y="7058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961200" y="42753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多模态数据综合处理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0" name="任意多边形: 形状 549"/>
          <p:cNvSpPr/>
          <p:nvPr/>
        </p:nvSpPr>
        <p:spPr>
          <a:xfrm>
            <a:off x="5649120" y="19551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5"/>
                  <a:pt x="926" y="525"/>
                  <a:pt x="920" y="555"/>
                </a:cubicBezTo>
                <a:cubicBezTo>
                  <a:pt x="914" y="585"/>
                  <a:pt x="905" y="615"/>
                  <a:pt x="894" y="643"/>
                </a:cubicBezTo>
                <a:cubicBezTo>
                  <a:pt x="882" y="671"/>
                  <a:pt x="868" y="698"/>
                  <a:pt x="851" y="724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5"/>
                  <a:pt x="723" y="852"/>
                </a:cubicBezTo>
                <a:cubicBezTo>
                  <a:pt x="697" y="869"/>
                  <a:pt x="671" y="883"/>
                  <a:pt x="642" y="895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4" y="927"/>
                  <a:pt x="494" y="930"/>
                  <a:pt x="464" y="930"/>
                </a:cubicBezTo>
                <a:cubicBezTo>
                  <a:pt x="433" y="930"/>
                  <a:pt x="403" y="927"/>
                  <a:pt x="373" y="921"/>
                </a:cubicBezTo>
                <a:cubicBezTo>
                  <a:pt x="343" y="915"/>
                  <a:pt x="314" y="906"/>
                  <a:pt x="286" y="895"/>
                </a:cubicBezTo>
                <a:cubicBezTo>
                  <a:pt x="258" y="883"/>
                  <a:pt x="231" y="869"/>
                  <a:pt x="206" y="852"/>
                </a:cubicBezTo>
                <a:cubicBezTo>
                  <a:pt x="181" y="835"/>
                  <a:pt x="157" y="815"/>
                  <a:pt x="136" y="794"/>
                </a:cubicBezTo>
                <a:cubicBezTo>
                  <a:pt x="114" y="772"/>
                  <a:pt x="95" y="749"/>
                  <a:pt x="78" y="724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5"/>
                  <a:pt x="8" y="555"/>
                </a:cubicBezTo>
                <a:cubicBezTo>
                  <a:pt x="2" y="525"/>
                  <a:pt x="0" y="495"/>
                  <a:pt x="0" y="465"/>
                </a:cubicBezTo>
                <a:cubicBezTo>
                  <a:pt x="0" y="434"/>
                  <a:pt x="2" y="404"/>
                  <a:pt x="8" y="374"/>
                </a:cubicBezTo>
                <a:cubicBezTo>
                  <a:pt x="14" y="344"/>
                  <a:pt x="23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5"/>
                  <a:pt x="181" y="96"/>
                  <a:pt x="206" y="79"/>
                </a:cubicBezTo>
                <a:cubicBezTo>
                  <a:pt x="231" y="62"/>
                  <a:pt x="258" y="47"/>
                  <a:pt x="286" y="36"/>
                </a:cubicBezTo>
                <a:cubicBezTo>
                  <a:pt x="314" y="24"/>
                  <a:pt x="343" y="15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4" y="3"/>
                  <a:pt x="555" y="9"/>
                </a:cubicBezTo>
                <a:cubicBezTo>
                  <a:pt x="585" y="15"/>
                  <a:pt x="614" y="24"/>
                  <a:pt x="642" y="36"/>
                </a:cubicBezTo>
                <a:cubicBezTo>
                  <a:pt x="671" y="47"/>
                  <a:pt x="697" y="62"/>
                  <a:pt x="723" y="79"/>
                </a:cubicBezTo>
                <a:cubicBezTo>
                  <a:pt x="748" y="96"/>
                  <a:pt x="772" y="115"/>
                  <a:pt x="793" y="136"/>
                </a:cubicBezTo>
                <a:cubicBezTo>
                  <a:pt x="815" y="158"/>
                  <a:pt x="834" y="181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5482080" y="139464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分析流程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任意多边形: 形状 551"/>
          <p:cNvSpPr/>
          <p:nvPr/>
        </p:nvSpPr>
        <p:spPr>
          <a:xfrm>
            <a:off x="7487280" y="1922040"/>
            <a:ext cx="2507400" cy="401400"/>
          </a:xfrm>
          <a:custGeom>
            <a:avLst/>
            <a:gdLst/>
            <a:ahLst/>
            <a:cxnLst/>
            <a:rect l="0" t="0" r="r" b="b"/>
            <a:pathLst>
              <a:path w="6965" h="1115">
                <a:moveTo>
                  <a:pt x="0" y="1022"/>
                </a:moveTo>
                <a:lnTo>
                  <a:pt x="0" y="92"/>
                </a:lnTo>
                <a:cubicBezTo>
                  <a:pt x="0" y="80"/>
                  <a:pt x="3" y="68"/>
                  <a:pt x="7" y="57"/>
                </a:cubicBezTo>
                <a:cubicBezTo>
                  <a:pt x="12" y="45"/>
                  <a:pt x="19" y="35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6872" y="0"/>
                </a:lnTo>
                <a:cubicBezTo>
                  <a:pt x="6885" y="0"/>
                  <a:pt x="6897" y="2"/>
                  <a:pt x="6908" y="7"/>
                </a:cubicBezTo>
                <a:cubicBezTo>
                  <a:pt x="6919" y="11"/>
                  <a:pt x="6929" y="18"/>
                  <a:pt x="6938" y="27"/>
                </a:cubicBezTo>
                <a:cubicBezTo>
                  <a:pt x="6947" y="35"/>
                  <a:pt x="6954" y="45"/>
                  <a:pt x="6958" y="57"/>
                </a:cubicBezTo>
                <a:cubicBezTo>
                  <a:pt x="6963" y="68"/>
                  <a:pt x="6965" y="80"/>
                  <a:pt x="6965" y="92"/>
                </a:cubicBezTo>
                <a:lnTo>
                  <a:pt x="6965" y="1022"/>
                </a:lnTo>
                <a:cubicBezTo>
                  <a:pt x="6965" y="1034"/>
                  <a:pt x="6963" y="1046"/>
                  <a:pt x="6958" y="1057"/>
                </a:cubicBezTo>
                <a:cubicBezTo>
                  <a:pt x="6954" y="1069"/>
                  <a:pt x="6947" y="1079"/>
                  <a:pt x="6938" y="1088"/>
                </a:cubicBezTo>
                <a:cubicBezTo>
                  <a:pt x="6929" y="1096"/>
                  <a:pt x="6919" y="1103"/>
                  <a:pt x="6908" y="1108"/>
                </a:cubicBezTo>
                <a:cubicBezTo>
                  <a:pt x="6897" y="1112"/>
                  <a:pt x="6885" y="1115"/>
                  <a:pt x="6872" y="1115"/>
                </a:cubicBezTo>
                <a:lnTo>
                  <a:pt x="93" y="1115"/>
                </a:lnTo>
                <a:cubicBezTo>
                  <a:pt x="81" y="1115"/>
                  <a:pt x="69" y="1112"/>
                  <a:pt x="58" y="1108"/>
                </a:cubicBezTo>
                <a:cubicBezTo>
                  <a:pt x="46" y="1103"/>
                  <a:pt x="36" y="1096"/>
                  <a:pt x="28" y="1088"/>
                </a:cubicBezTo>
                <a:cubicBezTo>
                  <a:pt x="19" y="1079"/>
                  <a:pt x="12" y="1069"/>
                  <a:pt x="7" y="1057"/>
                </a:cubicBezTo>
                <a:cubicBezTo>
                  <a:pt x="3" y="1046"/>
                  <a:pt x="0" y="1034"/>
                  <a:pt x="0" y="1022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53" name="图片 552"/>
          <p:cNvPicPr/>
          <p:nvPr/>
        </p:nvPicPr>
        <p:blipFill>
          <a:blip r:embed="rId6"/>
          <a:stretch/>
        </p:blipFill>
        <p:spPr>
          <a:xfrm>
            <a:off x="7587720" y="205560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4" name="文本框 553"/>
          <p:cNvSpPr txBox="1"/>
          <p:nvPr/>
        </p:nvSpPr>
        <p:spPr>
          <a:xfrm>
            <a:off x="5769720" y="20404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5" name="任意多边形: 形状 554"/>
          <p:cNvSpPr/>
          <p:nvPr/>
        </p:nvSpPr>
        <p:spPr>
          <a:xfrm>
            <a:off x="5649120" y="269064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3"/>
                  <a:pt x="642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4" y="927"/>
                  <a:pt x="494" y="930"/>
                  <a:pt x="464" y="930"/>
                </a:cubicBezTo>
                <a:cubicBezTo>
                  <a:pt x="433" y="930"/>
                  <a:pt x="403" y="927"/>
                  <a:pt x="373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6"/>
                  <a:pt x="8" y="556"/>
                </a:cubicBezTo>
                <a:cubicBezTo>
                  <a:pt x="2" y="526"/>
                  <a:pt x="0" y="496"/>
                  <a:pt x="0" y="465"/>
                </a:cubicBezTo>
                <a:cubicBezTo>
                  <a:pt x="0" y="435"/>
                  <a:pt x="2" y="404"/>
                  <a:pt x="8" y="374"/>
                </a:cubicBezTo>
                <a:cubicBezTo>
                  <a:pt x="14" y="344"/>
                  <a:pt x="23" y="315"/>
                  <a:pt x="35" y="287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5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4" y="3"/>
                  <a:pt x="555" y="9"/>
                </a:cubicBezTo>
                <a:cubicBezTo>
                  <a:pt x="585" y="15"/>
                  <a:pt x="614" y="24"/>
                  <a:pt x="642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5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5"/>
                  <a:pt x="914" y="344"/>
                  <a:pt x="920" y="374"/>
                </a:cubicBezTo>
                <a:cubicBezTo>
                  <a:pt x="926" y="404"/>
                  <a:pt x="929" y="435"/>
                  <a:pt x="929" y="46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7755120" y="20358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面试内容采集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任意多边形: 形状 556"/>
          <p:cNvSpPr/>
          <p:nvPr/>
        </p:nvSpPr>
        <p:spPr>
          <a:xfrm>
            <a:off x="7270200" y="2657160"/>
            <a:ext cx="2724480" cy="401400"/>
          </a:xfrm>
          <a:custGeom>
            <a:avLst/>
            <a:gdLst/>
            <a:ahLst/>
            <a:cxnLst/>
            <a:rect l="0" t="0" r="r" b="b"/>
            <a:pathLst>
              <a:path w="7568" h="1115">
                <a:moveTo>
                  <a:pt x="0" y="1023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lnTo>
                  <a:pt x="7475" y="0"/>
                </a:lnTo>
                <a:cubicBezTo>
                  <a:pt x="7488" y="0"/>
                  <a:pt x="7500" y="3"/>
                  <a:pt x="7511" y="7"/>
                </a:cubicBezTo>
                <a:cubicBezTo>
                  <a:pt x="7522" y="12"/>
                  <a:pt x="7532" y="19"/>
                  <a:pt x="7541" y="27"/>
                </a:cubicBezTo>
                <a:cubicBezTo>
                  <a:pt x="7550" y="36"/>
                  <a:pt x="7557" y="46"/>
                  <a:pt x="7561" y="58"/>
                </a:cubicBezTo>
                <a:cubicBezTo>
                  <a:pt x="7566" y="69"/>
                  <a:pt x="7568" y="81"/>
                  <a:pt x="7568" y="93"/>
                </a:cubicBezTo>
                <a:lnTo>
                  <a:pt x="7568" y="1023"/>
                </a:lnTo>
                <a:cubicBezTo>
                  <a:pt x="7568" y="1035"/>
                  <a:pt x="7566" y="1047"/>
                  <a:pt x="7561" y="1058"/>
                </a:cubicBezTo>
                <a:cubicBezTo>
                  <a:pt x="7557" y="1070"/>
                  <a:pt x="7550" y="1080"/>
                  <a:pt x="7541" y="1088"/>
                </a:cubicBezTo>
                <a:cubicBezTo>
                  <a:pt x="7532" y="1097"/>
                  <a:pt x="7522" y="1104"/>
                  <a:pt x="7511" y="1108"/>
                </a:cubicBezTo>
                <a:cubicBezTo>
                  <a:pt x="7500" y="1113"/>
                  <a:pt x="7488" y="1115"/>
                  <a:pt x="7475" y="1115"/>
                </a:cubicBezTo>
                <a:lnTo>
                  <a:pt x="93" y="1115"/>
                </a:lnTo>
                <a:cubicBezTo>
                  <a:pt x="80" y="1115"/>
                  <a:pt x="69" y="1113"/>
                  <a:pt x="57" y="1108"/>
                </a:cubicBezTo>
                <a:cubicBezTo>
                  <a:pt x="46" y="1104"/>
                  <a:pt x="36" y="1097"/>
                  <a:pt x="27" y="1088"/>
                </a:cubicBezTo>
                <a:cubicBezTo>
                  <a:pt x="18" y="1080"/>
                  <a:pt x="12" y="1070"/>
                  <a:pt x="7" y="1058"/>
                </a:cubicBezTo>
                <a:cubicBezTo>
                  <a:pt x="2" y="1047"/>
                  <a:pt x="0" y="1035"/>
                  <a:pt x="0" y="1023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58" name="图片 557"/>
          <p:cNvPicPr/>
          <p:nvPr/>
        </p:nvPicPr>
        <p:blipFill>
          <a:blip r:embed="rId7"/>
          <a:stretch/>
        </p:blipFill>
        <p:spPr>
          <a:xfrm>
            <a:off x="7370640" y="2791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9" name="文本框 558"/>
          <p:cNvSpPr txBox="1"/>
          <p:nvPr/>
        </p:nvSpPr>
        <p:spPr>
          <a:xfrm>
            <a:off x="5769720" y="2775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任意多边形: 形状 559"/>
          <p:cNvSpPr/>
          <p:nvPr/>
        </p:nvSpPr>
        <p:spPr>
          <a:xfrm>
            <a:off x="5649120" y="325908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4"/>
                </a:moveTo>
                <a:cubicBezTo>
                  <a:pt x="929" y="494"/>
                  <a:pt x="926" y="525"/>
                  <a:pt x="920" y="554"/>
                </a:cubicBezTo>
                <a:cubicBezTo>
                  <a:pt x="914" y="584"/>
                  <a:pt x="905" y="613"/>
                  <a:pt x="894" y="642"/>
                </a:cubicBezTo>
                <a:cubicBezTo>
                  <a:pt x="882" y="670"/>
                  <a:pt x="868" y="697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2"/>
                  <a:pt x="642" y="894"/>
                </a:cubicBezTo>
                <a:cubicBezTo>
                  <a:pt x="614" y="905"/>
                  <a:pt x="585" y="914"/>
                  <a:pt x="555" y="920"/>
                </a:cubicBezTo>
                <a:cubicBezTo>
                  <a:pt x="524" y="926"/>
                  <a:pt x="494" y="929"/>
                  <a:pt x="464" y="929"/>
                </a:cubicBezTo>
                <a:cubicBezTo>
                  <a:pt x="433" y="929"/>
                  <a:pt x="403" y="926"/>
                  <a:pt x="373" y="920"/>
                </a:cubicBezTo>
                <a:cubicBezTo>
                  <a:pt x="343" y="914"/>
                  <a:pt x="314" y="905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7"/>
                  <a:pt x="47" y="670"/>
                  <a:pt x="35" y="642"/>
                </a:cubicBezTo>
                <a:cubicBezTo>
                  <a:pt x="23" y="613"/>
                  <a:pt x="14" y="584"/>
                  <a:pt x="8" y="554"/>
                </a:cubicBezTo>
                <a:cubicBezTo>
                  <a:pt x="2" y="525"/>
                  <a:pt x="0" y="494"/>
                  <a:pt x="0" y="464"/>
                </a:cubicBezTo>
                <a:cubicBezTo>
                  <a:pt x="0" y="433"/>
                  <a:pt x="2" y="403"/>
                  <a:pt x="8" y="373"/>
                </a:cubicBezTo>
                <a:cubicBezTo>
                  <a:pt x="14" y="343"/>
                  <a:pt x="23" y="314"/>
                  <a:pt x="35" y="286"/>
                </a:cubicBezTo>
                <a:cubicBezTo>
                  <a:pt x="47" y="258"/>
                  <a:pt x="61" y="231"/>
                  <a:pt x="78" y="206"/>
                </a:cubicBezTo>
                <a:cubicBezTo>
                  <a:pt x="95" y="181"/>
                  <a:pt x="114" y="157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3"/>
                  <a:pt x="343" y="14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4" y="3"/>
                  <a:pt x="555" y="9"/>
                </a:cubicBezTo>
                <a:cubicBezTo>
                  <a:pt x="585" y="14"/>
                  <a:pt x="614" y="23"/>
                  <a:pt x="642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1"/>
                  <a:pt x="851" y="206"/>
                </a:cubicBezTo>
                <a:cubicBezTo>
                  <a:pt x="868" y="231"/>
                  <a:pt x="882" y="258"/>
                  <a:pt x="894" y="286"/>
                </a:cubicBezTo>
                <a:cubicBezTo>
                  <a:pt x="905" y="314"/>
                  <a:pt x="914" y="343"/>
                  <a:pt x="920" y="373"/>
                </a:cubicBezTo>
                <a:cubicBezTo>
                  <a:pt x="926" y="403"/>
                  <a:pt x="929" y="433"/>
                  <a:pt x="929" y="464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文本框 560"/>
          <p:cNvSpPr txBox="1"/>
          <p:nvPr/>
        </p:nvSpPr>
        <p:spPr>
          <a:xfrm>
            <a:off x="7571160" y="2770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情感与行为特征提取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任意多边形: 形状 561"/>
          <p:cNvSpPr/>
          <p:nvPr/>
        </p:nvSpPr>
        <p:spPr>
          <a:xfrm>
            <a:off x="7403760" y="3225600"/>
            <a:ext cx="2590920" cy="401400"/>
          </a:xfrm>
          <a:custGeom>
            <a:avLst/>
            <a:gdLst/>
            <a:ahLst/>
            <a:cxnLst/>
            <a:rect l="0" t="0" r="r" b="b"/>
            <a:pathLst>
              <a:path w="7197" h="1115">
                <a:moveTo>
                  <a:pt x="0" y="1022"/>
                </a:moveTo>
                <a:lnTo>
                  <a:pt x="0" y="93"/>
                </a:ln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7104" y="0"/>
                </a:lnTo>
                <a:cubicBezTo>
                  <a:pt x="7117" y="0"/>
                  <a:pt x="7129" y="2"/>
                  <a:pt x="7140" y="7"/>
                </a:cubicBezTo>
                <a:cubicBezTo>
                  <a:pt x="7151" y="12"/>
                  <a:pt x="7161" y="18"/>
                  <a:pt x="7170" y="27"/>
                </a:cubicBezTo>
                <a:cubicBezTo>
                  <a:pt x="7179" y="36"/>
                  <a:pt x="7186" y="46"/>
                  <a:pt x="7190" y="57"/>
                </a:cubicBezTo>
                <a:cubicBezTo>
                  <a:pt x="7195" y="68"/>
                  <a:pt x="7197" y="80"/>
                  <a:pt x="7197" y="93"/>
                </a:cubicBezTo>
                <a:lnTo>
                  <a:pt x="7197" y="1022"/>
                </a:lnTo>
                <a:cubicBezTo>
                  <a:pt x="7197" y="1034"/>
                  <a:pt x="7195" y="1046"/>
                  <a:pt x="7190" y="1058"/>
                </a:cubicBezTo>
                <a:cubicBezTo>
                  <a:pt x="7186" y="1069"/>
                  <a:pt x="7179" y="1079"/>
                  <a:pt x="7170" y="1088"/>
                </a:cubicBezTo>
                <a:cubicBezTo>
                  <a:pt x="7161" y="1096"/>
                  <a:pt x="7151" y="1103"/>
                  <a:pt x="7140" y="1108"/>
                </a:cubicBezTo>
                <a:cubicBezTo>
                  <a:pt x="7129" y="1113"/>
                  <a:pt x="7117" y="1115"/>
                  <a:pt x="7104" y="1115"/>
                </a:cubicBezTo>
                <a:lnTo>
                  <a:pt x="93" y="1115"/>
                </a:lnTo>
                <a:cubicBezTo>
                  <a:pt x="81" y="1115"/>
                  <a:pt x="69" y="1113"/>
                  <a:pt x="58" y="1108"/>
                </a:cubicBezTo>
                <a:cubicBezTo>
                  <a:pt x="46" y="1103"/>
                  <a:pt x="36" y="1096"/>
                  <a:pt x="27" y="1088"/>
                </a:cubicBezTo>
                <a:cubicBezTo>
                  <a:pt x="19" y="1079"/>
                  <a:pt x="12" y="1069"/>
                  <a:pt x="7" y="1058"/>
                </a:cubicBezTo>
                <a:cubicBezTo>
                  <a:pt x="3" y="1046"/>
                  <a:pt x="0" y="1034"/>
                  <a:pt x="0" y="1022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63" name="图片 562"/>
          <p:cNvPicPr/>
          <p:nvPr/>
        </p:nvPicPr>
        <p:blipFill>
          <a:blip r:embed="rId8"/>
          <a:stretch/>
        </p:blipFill>
        <p:spPr>
          <a:xfrm>
            <a:off x="7504200" y="3359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4" name="文本框 563"/>
          <p:cNvSpPr txBox="1"/>
          <p:nvPr/>
        </p:nvSpPr>
        <p:spPr>
          <a:xfrm>
            <a:off x="5769720" y="33440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任意多边形: 形状 564"/>
          <p:cNvSpPr/>
          <p:nvPr/>
        </p:nvSpPr>
        <p:spPr>
          <a:xfrm>
            <a:off x="5649120" y="38271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3"/>
                  <a:pt x="642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4" y="927"/>
                  <a:pt x="494" y="930"/>
                  <a:pt x="464" y="930"/>
                </a:cubicBezTo>
                <a:cubicBezTo>
                  <a:pt x="433" y="930"/>
                  <a:pt x="403" y="927"/>
                  <a:pt x="373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6"/>
                  <a:pt x="8" y="556"/>
                </a:cubicBezTo>
                <a:cubicBezTo>
                  <a:pt x="2" y="526"/>
                  <a:pt x="0" y="496"/>
                  <a:pt x="0" y="465"/>
                </a:cubicBezTo>
                <a:cubicBezTo>
                  <a:pt x="0" y="435"/>
                  <a:pt x="2" y="405"/>
                  <a:pt x="8" y="375"/>
                </a:cubicBezTo>
                <a:cubicBezTo>
                  <a:pt x="14" y="345"/>
                  <a:pt x="23" y="316"/>
                  <a:pt x="35" y="288"/>
                </a:cubicBezTo>
                <a:cubicBezTo>
                  <a:pt x="47" y="260"/>
                  <a:pt x="61" y="233"/>
                  <a:pt x="78" y="207"/>
                </a:cubicBezTo>
                <a:cubicBezTo>
                  <a:pt x="95" y="182"/>
                  <a:pt x="114" y="159"/>
                  <a:pt x="136" y="137"/>
                </a:cubicBezTo>
                <a:cubicBezTo>
                  <a:pt x="157" y="116"/>
                  <a:pt x="181" y="96"/>
                  <a:pt x="206" y="79"/>
                </a:cubicBezTo>
                <a:cubicBezTo>
                  <a:pt x="231" y="62"/>
                  <a:pt x="258" y="48"/>
                  <a:pt x="286" y="35"/>
                </a:cubicBezTo>
                <a:cubicBezTo>
                  <a:pt x="314" y="24"/>
                  <a:pt x="343" y="15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4" y="3"/>
                  <a:pt x="555" y="9"/>
                </a:cubicBezTo>
                <a:cubicBezTo>
                  <a:pt x="585" y="15"/>
                  <a:pt x="614" y="24"/>
                  <a:pt x="642" y="35"/>
                </a:cubicBezTo>
                <a:cubicBezTo>
                  <a:pt x="671" y="48"/>
                  <a:pt x="697" y="62"/>
                  <a:pt x="723" y="79"/>
                </a:cubicBezTo>
                <a:cubicBezTo>
                  <a:pt x="748" y="96"/>
                  <a:pt x="772" y="116"/>
                  <a:pt x="793" y="137"/>
                </a:cubicBezTo>
                <a:cubicBezTo>
                  <a:pt x="815" y="159"/>
                  <a:pt x="834" y="182"/>
                  <a:pt x="851" y="207"/>
                </a:cubicBezTo>
                <a:cubicBezTo>
                  <a:pt x="868" y="233"/>
                  <a:pt x="882" y="260"/>
                  <a:pt x="894" y="288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文本框 565"/>
          <p:cNvSpPr txBox="1"/>
          <p:nvPr/>
        </p:nvSpPr>
        <p:spPr>
          <a:xfrm>
            <a:off x="7704720" y="33393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多维度数据分析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任意多边形: 形状 566"/>
          <p:cNvSpPr/>
          <p:nvPr/>
        </p:nvSpPr>
        <p:spPr>
          <a:xfrm>
            <a:off x="7353720" y="3793680"/>
            <a:ext cx="2640960" cy="401400"/>
          </a:xfrm>
          <a:custGeom>
            <a:avLst/>
            <a:gdLst/>
            <a:ahLst/>
            <a:cxnLst/>
            <a:rect l="0" t="0" r="r" b="b"/>
            <a:pathLst>
              <a:path w="7336" h="1115">
                <a:moveTo>
                  <a:pt x="0" y="1023"/>
                </a:moveTo>
                <a:lnTo>
                  <a:pt x="0" y="94"/>
                </a:lnTo>
                <a:cubicBezTo>
                  <a:pt x="0" y="82"/>
                  <a:pt x="2" y="70"/>
                  <a:pt x="7" y="59"/>
                </a:cubicBezTo>
                <a:cubicBezTo>
                  <a:pt x="12" y="47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lnTo>
                  <a:pt x="7243" y="0"/>
                </a:lnTo>
                <a:cubicBezTo>
                  <a:pt x="7256" y="0"/>
                  <a:pt x="7268" y="3"/>
                  <a:pt x="7279" y="7"/>
                </a:cubicBezTo>
                <a:cubicBezTo>
                  <a:pt x="7290" y="12"/>
                  <a:pt x="7300" y="19"/>
                  <a:pt x="7309" y="27"/>
                </a:cubicBezTo>
                <a:cubicBezTo>
                  <a:pt x="7318" y="36"/>
                  <a:pt x="7325" y="47"/>
                  <a:pt x="7329" y="59"/>
                </a:cubicBezTo>
                <a:cubicBezTo>
                  <a:pt x="7334" y="70"/>
                  <a:pt x="7336" y="82"/>
                  <a:pt x="7336" y="94"/>
                </a:cubicBezTo>
                <a:lnTo>
                  <a:pt x="7336" y="1023"/>
                </a:lnTo>
                <a:cubicBezTo>
                  <a:pt x="7336" y="1035"/>
                  <a:pt x="7334" y="1047"/>
                  <a:pt x="7329" y="1058"/>
                </a:cubicBezTo>
                <a:cubicBezTo>
                  <a:pt x="7325" y="1070"/>
                  <a:pt x="7318" y="1080"/>
                  <a:pt x="7309" y="1088"/>
                </a:cubicBezTo>
                <a:cubicBezTo>
                  <a:pt x="7300" y="1097"/>
                  <a:pt x="7290" y="1104"/>
                  <a:pt x="7279" y="1108"/>
                </a:cubicBezTo>
                <a:cubicBezTo>
                  <a:pt x="7268" y="1113"/>
                  <a:pt x="7256" y="1115"/>
                  <a:pt x="7243" y="1115"/>
                </a:cubicBezTo>
                <a:lnTo>
                  <a:pt x="93" y="1115"/>
                </a:lnTo>
                <a:cubicBezTo>
                  <a:pt x="81" y="1115"/>
                  <a:pt x="69" y="1113"/>
                  <a:pt x="57" y="1108"/>
                </a:cubicBezTo>
                <a:cubicBezTo>
                  <a:pt x="46" y="1104"/>
                  <a:pt x="36" y="1097"/>
                  <a:pt x="27" y="1088"/>
                </a:cubicBezTo>
                <a:cubicBezTo>
                  <a:pt x="18" y="1080"/>
                  <a:pt x="12" y="1070"/>
                  <a:pt x="7" y="1058"/>
                </a:cubicBezTo>
                <a:cubicBezTo>
                  <a:pt x="2" y="1047"/>
                  <a:pt x="0" y="1035"/>
                  <a:pt x="0" y="1023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68" name="图片 567"/>
          <p:cNvPicPr/>
          <p:nvPr/>
        </p:nvPicPr>
        <p:blipFill>
          <a:blip r:embed="rId9"/>
          <a:stretch/>
        </p:blipFill>
        <p:spPr>
          <a:xfrm>
            <a:off x="7454160" y="392760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9" name="文本框 568"/>
          <p:cNvSpPr txBox="1"/>
          <p:nvPr/>
        </p:nvSpPr>
        <p:spPr>
          <a:xfrm>
            <a:off x="5769720" y="3912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文本框 569"/>
          <p:cNvSpPr txBox="1"/>
          <p:nvPr/>
        </p:nvSpPr>
        <p:spPr>
          <a:xfrm>
            <a:off x="7621200" y="39074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生成面试分析报告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任意多边形: 形状 570"/>
          <p:cNvSpPr/>
          <p:nvPr/>
        </p:nvSpPr>
        <p:spPr>
          <a:xfrm>
            <a:off x="701640" y="5298120"/>
            <a:ext cx="401760" cy="401400"/>
          </a:xfrm>
          <a:custGeom>
            <a:avLst/>
            <a:gdLst/>
            <a:ahLst/>
            <a:cxnLst/>
            <a:rect l="0" t="0" r="r" b="b"/>
            <a:pathLst>
              <a:path w="1116" h="1115">
                <a:moveTo>
                  <a:pt x="1116" y="558"/>
                </a:moveTo>
                <a:cubicBezTo>
                  <a:pt x="1116" y="594"/>
                  <a:pt x="1112" y="631"/>
                  <a:pt x="1105" y="666"/>
                </a:cubicBezTo>
                <a:cubicBezTo>
                  <a:pt x="1098" y="702"/>
                  <a:pt x="1087" y="737"/>
                  <a:pt x="1073" y="771"/>
                </a:cubicBezTo>
                <a:cubicBezTo>
                  <a:pt x="1059" y="805"/>
                  <a:pt x="1042" y="837"/>
                  <a:pt x="1022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7" y="977"/>
                  <a:pt x="898" y="1001"/>
                  <a:pt x="868" y="1021"/>
                </a:cubicBezTo>
                <a:cubicBezTo>
                  <a:pt x="838" y="1041"/>
                  <a:pt x="805" y="1058"/>
                  <a:pt x="771" y="1072"/>
                </a:cubicBezTo>
                <a:cubicBezTo>
                  <a:pt x="737" y="1086"/>
                  <a:pt x="702" y="1097"/>
                  <a:pt x="666" y="1104"/>
                </a:cubicBezTo>
                <a:cubicBezTo>
                  <a:pt x="630" y="1111"/>
                  <a:pt x="594" y="1115"/>
                  <a:pt x="558" y="1115"/>
                </a:cubicBezTo>
                <a:cubicBezTo>
                  <a:pt x="521" y="1115"/>
                  <a:pt x="485" y="1111"/>
                  <a:pt x="449" y="1104"/>
                </a:cubicBezTo>
                <a:cubicBezTo>
                  <a:pt x="413" y="1097"/>
                  <a:pt x="378" y="1086"/>
                  <a:pt x="344" y="1072"/>
                </a:cubicBezTo>
                <a:cubicBezTo>
                  <a:pt x="311" y="1058"/>
                  <a:pt x="278" y="1041"/>
                  <a:pt x="248" y="1021"/>
                </a:cubicBezTo>
                <a:cubicBezTo>
                  <a:pt x="218" y="1001"/>
                  <a:pt x="189" y="977"/>
                  <a:pt x="164" y="952"/>
                </a:cubicBezTo>
                <a:cubicBezTo>
                  <a:pt x="138" y="926"/>
                  <a:pt x="115" y="898"/>
                  <a:pt x="94" y="867"/>
                </a:cubicBezTo>
                <a:cubicBezTo>
                  <a:pt x="74" y="837"/>
                  <a:pt x="57" y="805"/>
                  <a:pt x="43" y="771"/>
                </a:cubicBezTo>
                <a:cubicBezTo>
                  <a:pt x="29" y="737"/>
                  <a:pt x="18" y="702"/>
                  <a:pt x="11" y="666"/>
                </a:cubicBezTo>
                <a:cubicBezTo>
                  <a:pt x="4" y="631"/>
                  <a:pt x="0" y="594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0"/>
                  <a:pt x="74" y="278"/>
                  <a:pt x="94" y="247"/>
                </a:cubicBezTo>
                <a:cubicBezTo>
                  <a:pt x="115" y="217"/>
                  <a:pt x="138" y="189"/>
                  <a:pt x="164" y="163"/>
                </a:cubicBezTo>
                <a:cubicBezTo>
                  <a:pt x="189" y="137"/>
                  <a:pt x="218" y="114"/>
                  <a:pt x="248" y="93"/>
                </a:cubicBezTo>
                <a:cubicBezTo>
                  <a:pt x="278" y="73"/>
                  <a:pt x="311" y="56"/>
                  <a:pt x="344" y="42"/>
                </a:cubicBezTo>
                <a:cubicBezTo>
                  <a:pt x="378" y="28"/>
                  <a:pt x="413" y="17"/>
                  <a:pt x="449" y="10"/>
                </a:cubicBezTo>
                <a:cubicBezTo>
                  <a:pt x="485" y="3"/>
                  <a:pt x="521" y="0"/>
                  <a:pt x="558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7"/>
                  <a:pt x="737" y="28"/>
                  <a:pt x="771" y="42"/>
                </a:cubicBezTo>
                <a:cubicBezTo>
                  <a:pt x="805" y="56"/>
                  <a:pt x="838" y="73"/>
                  <a:pt x="868" y="93"/>
                </a:cubicBezTo>
                <a:cubicBezTo>
                  <a:pt x="898" y="114"/>
                  <a:pt x="927" y="137"/>
                  <a:pt x="952" y="163"/>
                </a:cubicBezTo>
                <a:cubicBezTo>
                  <a:pt x="978" y="189"/>
                  <a:pt x="1001" y="217"/>
                  <a:pt x="1022" y="247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8" y="413"/>
                  <a:pt x="1105" y="449"/>
                </a:cubicBezTo>
                <a:cubicBezTo>
                  <a:pt x="1112" y="485"/>
                  <a:pt x="1116" y="521"/>
                  <a:pt x="1116" y="55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72" name="图片 571"/>
          <p:cNvPicPr/>
          <p:nvPr/>
        </p:nvPicPr>
        <p:blipFill>
          <a:blip r:embed="rId10"/>
          <a:stretch/>
        </p:blipFill>
        <p:spPr>
          <a:xfrm>
            <a:off x="802080" y="53985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3" name="文本框 572"/>
          <p:cNvSpPr txBox="1"/>
          <p:nvPr/>
        </p:nvSpPr>
        <p:spPr>
          <a:xfrm>
            <a:off x="702000" y="4978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主要分析指标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文本框 573"/>
          <p:cNvSpPr txBox="1"/>
          <p:nvPr/>
        </p:nvSpPr>
        <p:spPr>
          <a:xfrm>
            <a:off x="1203480" y="5328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情感状态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任意多边形: 形状 574"/>
          <p:cNvSpPr/>
          <p:nvPr/>
        </p:nvSpPr>
        <p:spPr>
          <a:xfrm>
            <a:off x="3868920" y="529812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4"/>
                  <a:pt x="1112" y="631"/>
                  <a:pt x="1105" y="666"/>
                </a:cubicBezTo>
                <a:cubicBezTo>
                  <a:pt x="1098" y="702"/>
                  <a:pt x="1087" y="737"/>
                  <a:pt x="1073" y="771"/>
                </a:cubicBezTo>
                <a:cubicBezTo>
                  <a:pt x="1059" y="805"/>
                  <a:pt x="1042" y="837"/>
                  <a:pt x="1021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5" y="977"/>
                  <a:pt x="897" y="1001"/>
                  <a:pt x="867" y="1021"/>
                </a:cubicBezTo>
                <a:cubicBezTo>
                  <a:pt x="836" y="1041"/>
                  <a:pt x="804" y="1058"/>
                  <a:pt x="770" y="1072"/>
                </a:cubicBezTo>
                <a:cubicBezTo>
                  <a:pt x="737" y="1086"/>
                  <a:pt x="702" y="1097"/>
                  <a:pt x="666" y="1104"/>
                </a:cubicBezTo>
                <a:cubicBezTo>
                  <a:pt x="630" y="1111"/>
                  <a:pt x="594" y="1115"/>
                  <a:pt x="557" y="1115"/>
                </a:cubicBezTo>
                <a:cubicBezTo>
                  <a:pt x="521" y="1115"/>
                  <a:pt x="484" y="1111"/>
                  <a:pt x="449" y="1104"/>
                </a:cubicBezTo>
                <a:cubicBezTo>
                  <a:pt x="413" y="1097"/>
                  <a:pt x="378" y="1086"/>
                  <a:pt x="344" y="1072"/>
                </a:cubicBezTo>
                <a:cubicBezTo>
                  <a:pt x="310" y="1058"/>
                  <a:pt x="278" y="1041"/>
                  <a:pt x="248" y="1021"/>
                </a:cubicBezTo>
                <a:cubicBezTo>
                  <a:pt x="217" y="1001"/>
                  <a:pt x="189" y="977"/>
                  <a:pt x="163" y="952"/>
                </a:cubicBezTo>
                <a:cubicBezTo>
                  <a:pt x="137" y="926"/>
                  <a:pt x="114" y="898"/>
                  <a:pt x="94" y="867"/>
                </a:cubicBezTo>
                <a:cubicBezTo>
                  <a:pt x="74" y="837"/>
                  <a:pt x="57" y="805"/>
                  <a:pt x="43" y="771"/>
                </a:cubicBezTo>
                <a:cubicBezTo>
                  <a:pt x="29" y="737"/>
                  <a:pt x="18" y="702"/>
                  <a:pt x="11" y="666"/>
                </a:cubicBezTo>
                <a:cubicBezTo>
                  <a:pt x="4" y="631"/>
                  <a:pt x="0" y="594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0"/>
                  <a:pt x="74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3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7"/>
                  <a:pt x="449" y="10"/>
                </a:cubicBezTo>
                <a:cubicBezTo>
                  <a:pt x="484" y="3"/>
                  <a:pt x="521" y="0"/>
                  <a:pt x="557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7"/>
                  <a:pt x="737" y="28"/>
                  <a:pt x="770" y="42"/>
                </a:cubicBezTo>
                <a:cubicBezTo>
                  <a:pt x="804" y="56"/>
                  <a:pt x="836" y="73"/>
                  <a:pt x="867" y="93"/>
                </a:cubicBezTo>
                <a:cubicBezTo>
                  <a:pt x="897" y="114"/>
                  <a:pt x="925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8" y="413"/>
                  <a:pt x="1105" y="449"/>
                </a:cubicBezTo>
                <a:cubicBezTo>
                  <a:pt x="1112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76" name="图片 575"/>
          <p:cNvPicPr/>
          <p:nvPr/>
        </p:nvPicPr>
        <p:blipFill>
          <a:blip r:embed="rId11"/>
          <a:stretch/>
        </p:blipFill>
        <p:spPr>
          <a:xfrm>
            <a:off x="3977640" y="53985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7" name="文本框 576"/>
          <p:cNvSpPr txBox="1"/>
          <p:nvPr/>
        </p:nvSpPr>
        <p:spPr>
          <a:xfrm>
            <a:off x="1203480" y="552816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积极、消极、中立情绪分析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8" name="文本框 577"/>
          <p:cNvSpPr txBox="1"/>
          <p:nvPr/>
        </p:nvSpPr>
        <p:spPr>
          <a:xfrm>
            <a:off x="4367520" y="5328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行为模式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9" name="任意多边形: 形状 578"/>
          <p:cNvSpPr/>
          <p:nvPr/>
        </p:nvSpPr>
        <p:spPr>
          <a:xfrm>
            <a:off x="7027920" y="529812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4"/>
                  <a:pt x="1111" y="631"/>
                  <a:pt x="1104" y="666"/>
                </a:cubicBezTo>
                <a:cubicBezTo>
                  <a:pt x="1097" y="702"/>
                  <a:pt x="1085" y="737"/>
                  <a:pt x="1071" y="771"/>
                </a:cubicBezTo>
                <a:cubicBezTo>
                  <a:pt x="1057" y="805"/>
                  <a:pt x="1040" y="837"/>
                  <a:pt x="1020" y="867"/>
                </a:cubicBezTo>
                <a:cubicBezTo>
                  <a:pt x="1000" y="898"/>
                  <a:pt x="977" y="926"/>
                  <a:pt x="951" y="952"/>
                </a:cubicBezTo>
                <a:cubicBezTo>
                  <a:pt x="925" y="977"/>
                  <a:pt x="897" y="1001"/>
                  <a:pt x="866" y="1021"/>
                </a:cubicBezTo>
                <a:cubicBezTo>
                  <a:pt x="836" y="1041"/>
                  <a:pt x="804" y="1058"/>
                  <a:pt x="770" y="1072"/>
                </a:cubicBezTo>
                <a:cubicBezTo>
                  <a:pt x="736" y="1086"/>
                  <a:pt x="701" y="1097"/>
                  <a:pt x="665" y="1104"/>
                </a:cubicBezTo>
                <a:cubicBezTo>
                  <a:pt x="630" y="1111"/>
                  <a:pt x="593" y="1115"/>
                  <a:pt x="557" y="1115"/>
                </a:cubicBezTo>
                <a:cubicBezTo>
                  <a:pt x="520" y="1115"/>
                  <a:pt x="484" y="1111"/>
                  <a:pt x="448" y="1104"/>
                </a:cubicBezTo>
                <a:cubicBezTo>
                  <a:pt x="412" y="1097"/>
                  <a:pt x="377" y="1086"/>
                  <a:pt x="344" y="1072"/>
                </a:cubicBezTo>
                <a:cubicBezTo>
                  <a:pt x="310" y="1058"/>
                  <a:pt x="278" y="1041"/>
                  <a:pt x="247" y="1021"/>
                </a:cubicBezTo>
                <a:cubicBezTo>
                  <a:pt x="217" y="1001"/>
                  <a:pt x="189" y="977"/>
                  <a:pt x="163" y="952"/>
                </a:cubicBezTo>
                <a:cubicBezTo>
                  <a:pt x="137" y="926"/>
                  <a:pt x="114" y="898"/>
                  <a:pt x="94" y="867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7"/>
                  <a:pt x="18" y="702"/>
                  <a:pt x="10" y="666"/>
                </a:cubicBezTo>
                <a:cubicBezTo>
                  <a:pt x="3" y="631"/>
                  <a:pt x="0" y="594"/>
                  <a:pt x="0" y="558"/>
                </a:cubicBezTo>
                <a:cubicBezTo>
                  <a:pt x="0" y="521"/>
                  <a:pt x="3" y="485"/>
                  <a:pt x="10" y="449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3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3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7" y="28"/>
                  <a:pt x="412" y="17"/>
                  <a:pt x="448" y="10"/>
                </a:cubicBezTo>
                <a:cubicBezTo>
                  <a:pt x="484" y="3"/>
                  <a:pt x="520" y="0"/>
                  <a:pt x="557" y="0"/>
                </a:cubicBezTo>
                <a:cubicBezTo>
                  <a:pt x="593" y="0"/>
                  <a:pt x="630" y="3"/>
                  <a:pt x="665" y="10"/>
                </a:cubicBezTo>
                <a:cubicBezTo>
                  <a:pt x="701" y="17"/>
                  <a:pt x="736" y="28"/>
                  <a:pt x="770" y="42"/>
                </a:cubicBezTo>
                <a:cubicBezTo>
                  <a:pt x="804" y="56"/>
                  <a:pt x="836" y="73"/>
                  <a:pt x="866" y="93"/>
                </a:cubicBezTo>
                <a:cubicBezTo>
                  <a:pt x="897" y="114"/>
                  <a:pt x="925" y="137"/>
                  <a:pt x="951" y="163"/>
                </a:cubicBezTo>
                <a:cubicBezTo>
                  <a:pt x="977" y="189"/>
                  <a:pt x="1000" y="217"/>
                  <a:pt x="1020" y="247"/>
                </a:cubicBezTo>
                <a:cubicBezTo>
                  <a:pt x="1040" y="278"/>
                  <a:pt x="1057" y="310"/>
                  <a:pt x="1071" y="344"/>
                </a:cubicBezTo>
                <a:cubicBezTo>
                  <a:pt x="1085" y="378"/>
                  <a:pt x="1097" y="413"/>
                  <a:pt x="1104" y="449"/>
                </a:cubicBezTo>
                <a:cubicBezTo>
                  <a:pt x="1111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80" name="图片 579"/>
          <p:cNvPicPr/>
          <p:nvPr/>
        </p:nvPicPr>
        <p:blipFill>
          <a:blip r:embed="rId12"/>
          <a:stretch/>
        </p:blipFill>
        <p:spPr>
          <a:xfrm>
            <a:off x="7120080" y="539856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1" name="文本框 580"/>
          <p:cNvSpPr txBox="1"/>
          <p:nvPr/>
        </p:nvSpPr>
        <p:spPr>
          <a:xfrm>
            <a:off x="4367520" y="552816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自信度、犹豫性、主动性评估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文本框 581"/>
          <p:cNvSpPr txBox="1"/>
          <p:nvPr/>
        </p:nvSpPr>
        <p:spPr>
          <a:xfrm>
            <a:off x="7532280" y="5328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综合评分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83" name="图片 582"/>
          <p:cNvPicPr/>
          <p:nvPr/>
        </p:nvPicPr>
        <p:blipFill>
          <a:blip r:embed="rId13"/>
          <a:stretch/>
        </p:blipFill>
        <p:spPr>
          <a:xfrm>
            <a:off x="0" y="0"/>
            <a:ext cx="10696320" cy="613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4" name="图片 583"/>
          <p:cNvPicPr/>
          <p:nvPr/>
        </p:nvPicPr>
        <p:blipFill>
          <a:blip r:embed="rId14"/>
          <a:stretch/>
        </p:blipFill>
        <p:spPr>
          <a:xfrm>
            <a:off x="0" y="0"/>
            <a:ext cx="10696320" cy="6133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5" name="任意多边形: 形状 584"/>
          <p:cNvSpPr/>
          <p:nvPr/>
        </p:nvSpPr>
        <p:spPr>
          <a:xfrm>
            <a:off x="6066720" y="2113920"/>
            <a:ext cx="1337400" cy="17280"/>
          </a:xfrm>
          <a:custGeom>
            <a:avLst/>
            <a:gdLst/>
            <a:ahLst/>
            <a:cxnLst/>
            <a:rect l="0" t="0" r="r" b="b"/>
            <a:pathLst>
              <a:path w="3715" h="48">
                <a:moveTo>
                  <a:pt x="0" y="0"/>
                </a:moveTo>
                <a:lnTo>
                  <a:pt x="3715" y="0"/>
                </a:lnTo>
                <a:lnTo>
                  <a:pt x="3715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6" name="任意多边形: 形状 585"/>
          <p:cNvSpPr/>
          <p:nvPr/>
        </p:nvSpPr>
        <p:spPr>
          <a:xfrm>
            <a:off x="7403760" y="2080800"/>
            <a:ext cx="67320" cy="83880"/>
          </a:xfrm>
          <a:custGeom>
            <a:avLst/>
            <a:gdLst/>
            <a:ahLst/>
            <a:cxnLst/>
            <a:rect l="0" t="0" r="r" b="b"/>
            <a:pathLst>
              <a:path w="187" h="233">
                <a:moveTo>
                  <a:pt x="0" y="0"/>
                </a:moveTo>
                <a:lnTo>
                  <a:pt x="0" y="233"/>
                </a:lnTo>
                <a:lnTo>
                  <a:pt x="187" y="116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7" name="任意多边形: 形状 586"/>
          <p:cNvSpPr/>
          <p:nvPr/>
        </p:nvSpPr>
        <p:spPr>
          <a:xfrm>
            <a:off x="6066720" y="2849400"/>
            <a:ext cx="1120320" cy="17280"/>
          </a:xfrm>
          <a:custGeom>
            <a:avLst/>
            <a:gdLst/>
            <a:ahLst/>
            <a:cxnLst/>
            <a:rect l="0" t="0" r="r" b="b"/>
            <a:pathLst>
              <a:path w="3112" h="48">
                <a:moveTo>
                  <a:pt x="0" y="0"/>
                </a:moveTo>
                <a:lnTo>
                  <a:pt x="3112" y="0"/>
                </a:lnTo>
                <a:lnTo>
                  <a:pt x="3112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任意多边形: 形状 587"/>
          <p:cNvSpPr/>
          <p:nvPr/>
        </p:nvSpPr>
        <p:spPr>
          <a:xfrm>
            <a:off x="7186680" y="2815920"/>
            <a:ext cx="66960" cy="83880"/>
          </a:xfrm>
          <a:custGeom>
            <a:avLst/>
            <a:gdLst/>
            <a:ahLst/>
            <a:cxnLst/>
            <a:rect l="0" t="0" r="r" b="b"/>
            <a:pathLst>
              <a:path w="186" h="233">
                <a:moveTo>
                  <a:pt x="0" y="0"/>
                </a:moveTo>
                <a:lnTo>
                  <a:pt x="0" y="233"/>
                </a:lnTo>
                <a:lnTo>
                  <a:pt x="186" y="116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任意多边形: 形状 588"/>
          <p:cNvSpPr/>
          <p:nvPr/>
        </p:nvSpPr>
        <p:spPr>
          <a:xfrm>
            <a:off x="6066720" y="3417840"/>
            <a:ext cx="1253880" cy="16920"/>
          </a:xfrm>
          <a:custGeom>
            <a:avLst/>
            <a:gdLst/>
            <a:ahLst/>
            <a:cxnLst/>
            <a:rect l="0" t="0" r="r" b="b"/>
            <a:pathLst>
              <a:path w="3483" h="47">
                <a:moveTo>
                  <a:pt x="0" y="0"/>
                </a:moveTo>
                <a:lnTo>
                  <a:pt x="3483" y="0"/>
                </a:lnTo>
                <a:lnTo>
                  <a:pt x="3483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任意多边形: 形状 589"/>
          <p:cNvSpPr/>
          <p:nvPr/>
        </p:nvSpPr>
        <p:spPr>
          <a:xfrm>
            <a:off x="7320240" y="3384360"/>
            <a:ext cx="67320" cy="83880"/>
          </a:xfrm>
          <a:custGeom>
            <a:avLst/>
            <a:gdLst/>
            <a:ahLst/>
            <a:cxnLst/>
            <a:rect l="0" t="0" r="r" b="b"/>
            <a:pathLst>
              <a:path w="187" h="233">
                <a:moveTo>
                  <a:pt x="0" y="0"/>
                </a:moveTo>
                <a:lnTo>
                  <a:pt x="0" y="233"/>
                </a:lnTo>
                <a:lnTo>
                  <a:pt x="187" y="116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1" name="任意多边形: 形状 590"/>
          <p:cNvSpPr/>
          <p:nvPr/>
        </p:nvSpPr>
        <p:spPr>
          <a:xfrm>
            <a:off x="6066720" y="3985920"/>
            <a:ext cx="1203840" cy="17280"/>
          </a:xfrm>
          <a:custGeom>
            <a:avLst/>
            <a:gdLst/>
            <a:ahLst/>
            <a:cxnLst/>
            <a:rect l="0" t="0" r="r" b="b"/>
            <a:pathLst>
              <a:path w="3344" h="48">
                <a:moveTo>
                  <a:pt x="0" y="0"/>
                </a:moveTo>
                <a:lnTo>
                  <a:pt x="3344" y="0"/>
                </a:lnTo>
                <a:lnTo>
                  <a:pt x="3344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2" name="任意多边形: 形状 591"/>
          <p:cNvSpPr/>
          <p:nvPr/>
        </p:nvSpPr>
        <p:spPr>
          <a:xfrm>
            <a:off x="7270200" y="3952440"/>
            <a:ext cx="67320" cy="83880"/>
          </a:xfrm>
          <a:custGeom>
            <a:avLst/>
            <a:gdLst/>
            <a:ahLst/>
            <a:cxnLst/>
            <a:rect l="0" t="0" r="r" b="b"/>
            <a:pathLst>
              <a:path w="187" h="233">
                <a:moveTo>
                  <a:pt x="0" y="0"/>
                </a:moveTo>
                <a:lnTo>
                  <a:pt x="0" y="233"/>
                </a:lnTo>
                <a:lnTo>
                  <a:pt x="187" y="117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3" name="图片 592"/>
          <p:cNvPicPr/>
          <p:nvPr/>
        </p:nvPicPr>
        <p:blipFill>
          <a:blip r:embed="rId15"/>
          <a:stretch/>
        </p:blipFill>
        <p:spPr>
          <a:xfrm>
            <a:off x="10161720" y="5841360"/>
            <a:ext cx="334080" cy="15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4" name="文本框 593"/>
          <p:cNvSpPr txBox="1"/>
          <p:nvPr/>
        </p:nvSpPr>
        <p:spPr>
          <a:xfrm>
            <a:off x="7532280" y="552816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多维度加权计算的客观量化分数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2435</Words>
  <Application>Microsoft Office PowerPoint</Application>
  <PresentationFormat>自定义</PresentationFormat>
  <Paragraphs>447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DejaVuSans</vt:lpstr>
      <vt:lpstr>WenQuanYiZenHei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1</cp:revision>
  <dcterms:modified xsi:type="dcterms:W3CDTF">2025-06-24T05:57:03Z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