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0704513" cy="6192838"/>
  <p:notesSz cx="7559675" cy="10691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8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34960" y="346680"/>
            <a:ext cx="9633240" cy="1451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534960" y="2034720"/>
            <a:ext cx="9633240" cy="5042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34960" y="346680"/>
            <a:ext cx="9633240" cy="1451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34960" y="2034720"/>
            <a:ext cx="9633240" cy="5042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346680"/>
            <a:ext cx="9633240" cy="1451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2034720"/>
            <a:ext cx="9633240" cy="5042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346680"/>
            <a:ext cx="9633240" cy="1451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2034720"/>
            <a:ext cx="9633240" cy="5042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960" y="346680"/>
            <a:ext cx="9633240" cy="1451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960" y="2034720"/>
            <a:ext cx="9633240" cy="5042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960" y="346680"/>
            <a:ext cx="9633240" cy="1451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960" y="2034720"/>
            <a:ext cx="9633240" cy="5042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34960" y="346680"/>
            <a:ext cx="9633240" cy="1451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34960" y="2034720"/>
            <a:ext cx="9633240" cy="5042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34960" y="346680"/>
            <a:ext cx="9633240" cy="1451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534960" y="2034720"/>
            <a:ext cx="9633240" cy="5042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34960" y="346680"/>
            <a:ext cx="9633240" cy="1451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34960" y="2034720"/>
            <a:ext cx="9633240" cy="5042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34960" y="346680"/>
            <a:ext cx="9633240" cy="1451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34960" y="2034720"/>
            <a:ext cx="9633240" cy="5042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86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12" Type="http://schemas.openxmlformats.org/officeDocument/2006/relationships/image" Target="../media/image85.png"/><Relationship Id="rId2" Type="http://schemas.openxmlformats.org/officeDocument/2006/relationships/image" Target="../media/image75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5" Type="http://schemas.openxmlformats.org/officeDocument/2006/relationships/image" Target="../media/image8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Relationship Id="rId14" Type="http://schemas.openxmlformats.org/officeDocument/2006/relationships/image" Target="../media/image8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99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12" Type="http://schemas.openxmlformats.org/officeDocument/2006/relationships/image" Target="../media/image98.png"/><Relationship Id="rId2" Type="http://schemas.openxmlformats.org/officeDocument/2006/relationships/image" Target="../media/image89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3.png"/><Relationship Id="rId11" Type="http://schemas.openxmlformats.org/officeDocument/2006/relationships/image" Target="../media/image97.png"/><Relationship Id="rId5" Type="http://schemas.openxmlformats.org/officeDocument/2006/relationships/image" Target="../media/image92.png"/><Relationship Id="rId15" Type="http://schemas.openxmlformats.org/officeDocument/2006/relationships/image" Target="../media/image101.png"/><Relationship Id="rId10" Type="http://schemas.openxmlformats.org/officeDocument/2006/relationships/image" Target="../media/image96.png"/><Relationship Id="rId4" Type="http://schemas.openxmlformats.org/officeDocument/2006/relationships/image" Target="../media/image91.png"/><Relationship Id="rId9" Type="http://schemas.openxmlformats.org/officeDocument/2006/relationships/image" Target="../media/image95.png"/><Relationship Id="rId14" Type="http://schemas.openxmlformats.org/officeDocument/2006/relationships/image" Target="../media/image10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13.png"/><Relationship Id="rId18" Type="http://schemas.openxmlformats.org/officeDocument/2006/relationships/image" Target="../media/image118.png"/><Relationship Id="rId3" Type="http://schemas.openxmlformats.org/officeDocument/2006/relationships/image" Target="../media/image103.png"/><Relationship Id="rId21" Type="http://schemas.openxmlformats.org/officeDocument/2006/relationships/image" Target="../media/image121.png"/><Relationship Id="rId7" Type="http://schemas.openxmlformats.org/officeDocument/2006/relationships/image" Target="../media/image107.png"/><Relationship Id="rId12" Type="http://schemas.openxmlformats.org/officeDocument/2006/relationships/image" Target="../media/image112.png"/><Relationship Id="rId17" Type="http://schemas.openxmlformats.org/officeDocument/2006/relationships/image" Target="../media/image117.png"/><Relationship Id="rId2" Type="http://schemas.openxmlformats.org/officeDocument/2006/relationships/image" Target="../media/image102.png"/><Relationship Id="rId16" Type="http://schemas.openxmlformats.org/officeDocument/2006/relationships/image" Target="../media/image116.png"/><Relationship Id="rId20" Type="http://schemas.openxmlformats.org/officeDocument/2006/relationships/image" Target="../media/image12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5" Type="http://schemas.openxmlformats.org/officeDocument/2006/relationships/image" Target="../media/image115.png"/><Relationship Id="rId10" Type="http://schemas.openxmlformats.org/officeDocument/2006/relationships/image" Target="../media/image110.png"/><Relationship Id="rId19" Type="http://schemas.openxmlformats.org/officeDocument/2006/relationships/image" Target="../media/image119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Relationship Id="rId14" Type="http://schemas.openxmlformats.org/officeDocument/2006/relationships/image" Target="../media/image1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31.png"/><Relationship Id="rId18" Type="http://schemas.openxmlformats.org/officeDocument/2006/relationships/image" Target="../media/image16.png"/><Relationship Id="rId3" Type="http://schemas.openxmlformats.org/officeDocument/2006/relationships/image" Target="../media/image15.png"/><Relationship Id="rId7" Type="http://schemas.openxmlformats.org/officeDocument/2006/relationships/image" Target="../media/image125.png"/><Relationship Id="rId12" Type="http://schemas.openxmlformats.org/officeDocument/2006/relationships/image" Target="../media/image130.png"/><Relationship Id="rId17" Type="http://schemas.openxmlformats.org/officeDocument/2006/relationships/image" Target="../media/image135.png"/><Relationship Id="rId2" Type="http://schemas.openxmlformats.org/officeDocument/2006/relationships/image" Target="../media/image122.png"/><Relationship Id="rId16" Type="http://schemas.openxmlformats.org/officeDocument/2006/relationships/image" Target="../media/image13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4.png"/><Relationship Id="rId11" Type="http://schemas.openxmlformats.org/officeDocument/2006/relationships/image" Target="../media/image129.png"/><Relationship Id="rId5" Type="http://schemas.openxmlformats.org/officeDocument/2006/relationships/image" Target="../media/image123.png"/><Relationship Id="rId15" Type="http://schemas.openxmlformats.org/officeDocument/2006/relationships/image" Target="../media/image133.png"/><Relationship Id="rId10" Type="http://schemas.openxmlformats.org/officeDocument/2006/relationships/image" Target="../media/image128.png"/><Relationship Id="rId4" Type="http://schemas.openxmlformats.org/officeDocument/2006/relationships/image" Target="../media/image105.png"/><Relationship Id="rId9" Type="http://schemas.openxmlformats.org/officeDocument/2006/relationships/image" Target="../media/image127.png"/><Relationship Id="rId14" Type="http://schemas.openxmlformats.org/officeDocument/2006/relationships/image" Target="../media/image1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image" Target="../media/image16.png"/><Relationship Id="rId3" Type="http://schemas.openxmlformats.org/officeDocument/2006/relationships/image" Target="../media/image137.png"/><Relationship Id="rId7" Type="http://schemas.openxmlformats.org/officeDocument/2006/relationships/image" Target="../media/image139.png"/><Relationship Id="rId12" Type="http://schemas.openxmlformats.org/officeDocument/2006/relationships/image" Target="../media/image144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png"/><Relationship Id="rId11" Type="http://schemas.openxmlformats.org/officeDocument/2006/relationships/image" Target="../media/image143.png"/><Relationship Id="rId5" Type="http://schemas.openxmlformats.org/officeDocument/2006/relationships/image" Target="../media/image138.png"/><Relationship Id="rId10" Type="http://schemas.openxmlformats.org/officeDocument/2006/relationships/image" Target="../media/image142.png"/><Relationship Id="rId4" Type="http://schemas.openxmlformats.org/officeDocument/2006/relationships/image" Target="../media/image13.png"/><Relationship Id="rId9" Type="http://schemas.openxmlformats.org/officeDocument/2006/relationships/image" Target="../media/image14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13" Type="http://schemas.openxmlformats.org/officeDocument/2006/relationships/image" Target="../media/image16.png"/><Relationship Id="rId3" Type="http://schemas.openxmlformats.org/officeDocument/2006/relationships/image" Target="../media/image146.png"/><Relationship Id="rId7" Type="http://schemas.openxmlformats.org/officeDocument/2006/relationships/image" Target="../media/image149.png"/><Relationship Id="rId12" Type="http://schemas.openxmlformats.org/officeDocument/2006/relationships/image" Target="../media/image154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png"/><Relationship Id="rId11" Type="http://schemas.openxmlformats.org/officeDocument/2006/relationships/image" Target="../media/image153.png"/><Relationship Id="rId5" Type="http://schemas.openxmlformats.org/officeDocument/2006/relationships/image" Target="../media/image49.png"/><Relationship Id="rId10" Type="http://schemas.openxmlformats.org/officeDocument/2006/relationships/image" Target="../media/image152.png"/><Relationship Id="rId4" Type="http://schemas.openxmlformats.org/officeDocument/2006/relationships/image" Target="../media/image147.png"/><Relationship Id="rId9" Type="http://schemas.openxmlformats.org/officeDocument/2006/relationships/image" Target="../media/image15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3" Type="http://schemas.openxmlformats.org/officeDocument/2006/relationships/image" Target="../media/image156.png"/><Relationship Id="rId7" Type="http://schemas.openxmlformats.org/officeDocument/2006/relationships/image" Target="../media/image160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9.png"/><Relationship Id="rId5" Type="http://schemas.openxmlformats.org/officeDocument/2006/relationships/image" Target="../media/image158.png"/><Relationship Id="rId10" Type="http://schemas.openxmlformats.org/officeDocument/2006/relationships/image" Target="../media/image16.png"/><Relationship Id="rId4" Type="http://schemas.openxmlformats.org/officeDocument/2006/relationships/image" Target="../media/image157.png"/><Relationship Id="rId9" Type="http://schemas.openxmlformats.org/officeDocument/2006/relationships/image" Target="../media/image16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16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17" Type="http://schemas.openxmlformats.org/officeDocument/2006/relationships/image" Target="../media/image16.png"/><Relationship Id="rId2" Type="http://schemas.openxmlformats.org/officeDocument/2006/relationships/image" Target="../media/image32.pn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3" Type="http://schemas.openxmlformats.org/officeDocument/2006/relationships/image" Target="../media/image52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17" Type="http://schemas.openxmlformats.org/officeDocument/2006/relationships/image" Target="../media/image16.png"/><Relationship Id="rId2" Type="http://schemas.openxmlformats.org/officeDocument/2006/relationships/image" Target="../media/image51.png"/><Relationship Id="rId16" Type="http://schemas.openxmlformats.org/officeDocument/2006/relationships/image" Target="../media/image6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1.png"/><Relationship Id="rId11" Type="http://schemas.openxmlformats.org/officeDocument/2006/relationships/image" Target="../media/image57.png"/><Relationship Id="rId5" Type="http://schemas.openxmlformats.org/officeDocument/2006/relationships/image" Target="../media/image49.png"/><Relationship Id="rId15" Type="http://schemas.openxmlformats.org/officeDocument/2006/relationships/image" Target="../media/image61.png"/><Relationship Id="rId10" Type="http://schemas.openxmlformats.org/officeDocument/2006/relationships/image" Target="../media/image56.png"/><Relationship Id="rId4" Type="http://schemas.openxmlformats.org/officeDocument/2006/relationships/image" Target="../media/image13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4.png"/><Relationship Id="rId7" Type="http://schemas.openxmlformats.org/officeDocument/2006/relationships/image" Target="../media/image1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5.png"/><Relationship Id="rId5" Type="http://schemas.openxmlformats.org/officeDocument/2006/relationships/image" Target="../media/image49.png"/><Relationship Id="rId10" Type="http://schemas.openxmlformats.org/officeDocument/2006/relationships/image" Target="../media/image16.png"/><Relationship Id="rId4" Type="http://schemas.openxmlformats.org/officeDocument/2006/relationships/image" Target="../media/image57.png"/><Relationship Id="rId9" Type="http://schemas.openxmlformats.org/officeDocument/2006/relationships/image" Target="../media/image6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/>
          <p:nvPr/>
        </p:nvPicPr>
        <p:blipFill>
          <a:blip r:embed="rId2"/>
          <a:stretch/>
        </p:blipFill>
        <p:spPr>
          <a:xfrm>
            <a:off x="0" y="0"/>
            <a:ext cx="10294200" cy="57902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" name="图片 20"/>
          <p:cNvPicPr/>
          <p:nvPr/>
        </p:nvPicPr>
        <p:blipFill>
          <a:blip r:embed="rId3"/>
          <a:stretch/>
        </p:blipFill>
        <p:spPr>
          <a:xfrm>
            <a:off x="0" y="0"/>
            <a:ext cx="10294200" cy="5790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" name="任意多边形: 形状 21"/>
          <p:cNvSpPr/>
          <p:nvPr/>
        </p:nvSpPr>
        <p:spPr>
          <a:xfrm>
            <a:off x="0" y="0"/>
            <a:ext cx="2413080" cy="2413080"/>
          </a:xfrm>
          <a:custGeom>
            <a:avLst/>
            <a:gdLst/>
            <a:ahLst/>
            <a:cxnLst/>
            <a:rect l="0" t="0" r="r" b="b"/>
            <a:pathLst>
              <a:path w="6703" h="6703">
                <a:moveTo>
                  <a:pt x="6703" y="2234"/>
                </a:moveTo>
                <a:cubicBezTo>
                  <a:pt x="6703" y="2307"/>
                  <a:pt x="6701" y="2380"/>
                  <a:pt x="6697" y="2453"/>
                </a:cubicBezTo>
                <a:cubicBezTo>
                  <a:pt x="6694" y="2526"/>
                  <a:pt x="6688" y="2599"/>
                  <a:pt x="6681" y="2671"/>
                </a:cubicBezTo>
                <a:cubicBezTo>
                  <a:pt x="6674" y="2744"/>
                  <a:pt x="6665" y="2817"/>
                  <a:pt x="6654" y="2889"/>
                </a:cubicBezTo>
                <a:cubicBezTo>
                  <a:pt x="6644" y="2961"/>
                  <a:pt x="6631" y="3033"/>
                  <a:pt x="6617" y="3105"/>
                </a:cubicBezTo>
                <a:cubicBezTo>
                  <a:pt x="6602" y="3177"/>
                  <a:pt x="6586" y="3248"/>
                  <a:pt x="6569" y="3319"/>
                </a:cubicBezTo>
                <a:cubicBezTo>
                  <a:pt x="6551" y="3391"/>
                  <a:pt x="6531" y="3462"/>
                  <a:pt x="6510" y="3532"/>
                </a:cubicBezTo>
                <a:cubicBezTo>
                  <a:pt x="6489" y="3602"/>
                  <a:pt x="6466" y="3671"/>
                  <a:pt x="6441" y="3740"/>
                </a:cubicBezTo>
                <a:cubicBezTo>
                  <a:pt x="6417" y="3809"/>
                  <a:pt x="6390" y="3877"/>
                  <a:pt x="6363" y="3944"/>
                </a:cubicBezTo>
                <a:cubicBezTo>
                  <a:pt x="6335" y="4012"/>
                  <a:pt x="6305" y="4079"/>
                  <a:pt x="6274" y="4145"/>
                </a:cubicBezTo>
                <a:cubicBezTo>
                  <a:pt x="6242" y="4211"/>
                  <a:pt x="6209" y="4276"/>
                  <a:pt x="6175" y="4341"/>
                </a:cubicBezTo>
                <a:cubicBezTo>
                  <a:pt x="6141" y="4405"/>
                  <a:pt x="6105" y="4469"/>
                  <a:pt x="6067" y="4532"/>
                </a:cubicBezTo>
                <a:cubicBezTo>
                  <a:pt x="6029" y="4594"/>
                  <a:pt x="5990" y="4656"/>
                  <a:pt x="5950" y="4717"/>
                </a:cubicBezTo>
                <a:cubicBezTo>
                  <a:pt x="5909" y="4778"/>
                  <a:pt x="5867" y="4837"/>
                  <a:pt x="5823" y="4896"/>
                </a:cubicBezTo>
                <a:cubicBezTo>
                  <a:pt x="5780" y="4955"/>
                  <a:pt x="5735" y="5013"/>
                  <a:pt x="5688" y="5069"/>
                </a:cubicBezTo>
                <a:cubicBezTo>
                  <a:pt x="5642" y="5126"/>
                  <a:pt x="5594" y="5181"/>
                  <a:pt x="5545" y="5235"/>
                </a:cubicBezTo>
                <a:cubicBezTo>
                  <a:pt x="5496" y="5289"/>
                  <a:pt x="5446" y="5342"/>
                  <a:pt x="5394" y="5394"/>
                </a:cubicBezTo>
                <a:cubicBezTo>
                  <a:pt x="5342" y="5446"/>
                  <a:pt x="5289" y="5496"/>
                  <a:pt x="5235" y="5545"/>
                </a:cubicBezTo>
                <a:cubicBezTo>
                  <a:pt x="5181" y="5594"/>
                  <a:pt x="5126" y="5642"/>
                  <a:pt x="5069" y="5688"/>
                </a:cubicBezTo>
                <a:cubicBezTo>
                  <a:pt x="5013" y="5735"/>
                  <a:pt x="4955" y="5780"/>
                  <a:pt x="4896" y="5823"/>
                </a:cubicBezTo>
                <a:cubicBezTo>
                  <a:pt x="4837" y="5867"/>
                  <a:pt x="4778" y="5909"/>
                  <a:pt x="4717" y="5950"/>
                </a:cubicBezTo>
                <a:cubicBezTo>
                  <a:pt x="4656" y="5990"/>
                  <a:pt x="4594" y="6029"/>
                  <a:pt x="4532" y="6067"/>
                </a:cubicBezTo>
                <a:cubicBezTo>
                  <a:pt x="4469" y="6105"/>
                  <a:pt x="4405" y="6141"/>
                  <a:pt x="4341" y="6175"/>
                </a:cubicBezTo>
                <a:cubicBezTo>
                  <a:pt x="4276" y="6209"/>
                  <a:pt x="4211" y="6242"/>
                  <a:pt x="4145" y="6274"/>
                </a:cubicBezTo>
                <a:cubicBezTo>
                  <a:pt x="4079" y="6305"/>
                  <a:pt x="4012" y="6335"/>
                  <a:pt x="3944" y="6363"/>
                </a:cubicBezTo>
                <a:cubicBezTo>
                  <a:pt x="3877" y="6390"/>
                  <a:pt x="3809" y="6417"/>
                  <a:pt x="3740" y="6441"/>
                </a:cubicBezTo>
                <a:cubicBezTo>
                  <a:pt x="3671" y="6466"/>
                  <a:pt x="3602" y="6489"/>
                  <a:pt x="3532" y="6510"/>
                </a:cubicBezTo>
                <a:cubicBezTo>
                  <a:pt x="3462" y="6531"/>
                  <a:pt x="3391" y="6551"/>
                  <a:pt x="3319" y="6569"/>
                </a:cubicBezTo>
                <a:cubicBezTo>
                  <a:pt x="3248" y="6586"/>
                  <a:pt x="3177" y="6602"/>
                  <a:pt x="3105" y="6617"/>
                </a:cubicBezTo>
                <a:cubicBezTo>
                  <a:pt x="3033" y="6631"/>
                  <a:pt x="2961" y="6644"/>
                  <a:pt x="2889" y="6654"/>
                </a:cubicBezTo>
                <a:cubicBezTo>
                  <a:pt x="2817" y="6665"/>
                  <a:pt x="2744" y="6674"/>
                  <a:pt x="2671" y="6681"/>
                </a:cubicBezTo>
                <a:cubicBezTo>
                  <a:pt x="2599" y="6688"/>
                  <a:pt x="2526" y="6694"/>
                  <a:pt x="2453" y="6697"/>
                </a:cubicBezTo>
                <a:cubicBezTo>
                  <a:pt x="2380" y="6701"/>
                  <a:pt x="2307" y="6703"/>
                  <a:pt x="2234" y="6703"/>
                </a:cubicBezTo>
                <a:cubicBezTo>
                  <a:pt x="2160" y="6703"/>
                  <a:pt x="2087" y="6701"/>
                  <a:pt x="2014" y="6697"/>
                </a:cubicBezTo>
                <a:cubicBezTo>
                  <a:pt x="1941" y="6694"/>
                  <a:pt x="1868" y="6688"/>
                  <a:pt x="1796" y="6681"/>
                </a:cubicBezTo>
                <a:cubicBezTo>
                  <a:pt x="1723" y="6674"/>
                  <a:pt x="1650" y="6665"/>
                  <a:pt x="1578" y="6654"/>
                </a:cubicBezTo>
                <a:cubicBezTo>
                  <a:pt x="1506" y="6644"/>
                  <a:pt x="1434" y="6631"/>
                  <a:pt x="1362" y="6617"/>
                </a:cubicBezTo>
                <a:cubicBezTo>
                  <a:pt x="1290" y="6602"/>
                  <a:pt x="1219" y="6586"/>
                  <a:pt x="1148" y="6569"/>
                </a:cubicBezTo>
                <a:cubicBezTo>
                  <a:pt x="1077" y="6551"/>
                  <a:pt x="1006" y="6531"/>
                  <a:pt x="937" y="6510"/>
                </a:cubicBezTo>
                <a:cubicBezTo>
                  <a:pt x="867" y="6489"/>
                  <a:pt x="797" y="6466"/>
                  <a:pt x="728" y="6441"/>
                </a:cubicBezTo>
                <a:cubicBezTo>
                  <a:pt x="659" y="6417"/>
                  <a:pt x="591" y="6390"/>
                  <a:pt x="524" y="6363"/>
                </a:cubicBezTo>
                <a:cubicBezTo>
                  <a:pt x="456" y="6335"/>
                  <a:pt x="389" y="6305"/>
                  <a:pt x="323" y="6274"/>
                </a:cubicBezTo>
                <a:cubicBezTo>
                  <a:pt x="257" y="6242"/>
                  <a:pt x="192" y="6209"/>
                  <a:pt x="127" y="6175"/>
                </a:cubicBezTo>
                <a:cubicBezTo>
                  <a:pt x="84" y="6152"/>
                  <a:pt x="42" y="6128"/>
                  <a:pt x="0" y="6104"/>
                </a:cubicBezTo>
                <a:lnTo>
                  <a:pt x="0" y="0"/>
                </a:lnTo>
                <a:lnTo>
                  <a:pt x="6104" y="0"/>
                </a:lnTo>
                <a:cubicBezTo>
                  <a:pt x="6128" y="42"/>
                  <a:pt x="6152" y="84"/>
                  <a:pt x="6175" y="127"/>
                </a:cubicBezTo>
                <a:cubicBezTo>
                  <a:pt x="6209" y="192"/>
                  <a:pt x="6242" y="257"/>
                  <a:pt x="6274" y="323"/>
                </a:cubicBezTo>
                <a:cubicBezTo>
                  <a:pt x="6305" y="389"/>
                  <a:pt x="6335" y="456"/>
                  <a:pt x="6363" y="524"/>
                </a:cubicBezTo>
                <a:cubicBezTo>
                  <a:pt x="6390" y="591"/>
                  <a:pt x="6417" y="659"/>
                  <a:pt x="6441" y="728"/>
                </a:cubicBezTo>
                <a:cubicBezTo>
                  <a:pt x="6466" y="797"/>
                  <a:pt x="6489" y="867"/>
                  <a:pt x="6510" y="937"/>
                </a:cubicBezTo>
                <a:cubicBezTo>
                  <a:pt x="6531" y="1006"/>
                  <a:pt x="6551" y="1077"/>
                  <a:pt x="6569" y="1148"/>
                </a:cubicBezTo>
                <a:cubicBezTo>
                  <a:pt x="6586" y="1219"/>
                  <a:pt x="6602" y="1290"/>
                  <a:pt x="6617" y="1362"/>
                </a:cubicBezTo>
                <a:cubicBezTo>
                  <a:pt x="6631" y="1434"/>
                  <a:pt x="6644" y="1506"/>
                  <a:pt x="6654" y="1578"/>
                </a:cubicBezTo>
                <a:cubicBezTo>
                  <a:pt x="6665" y="1650"/>
                  <a:pt x="6674" y="1723"/>
                  <a:pt x="6681" y="1796"/>
                </a:cubicBezTo>
                <a:cubicBezTo>
                  <a:pt x="6688" y="1868"/>
                  <a:pt x="6694" y="1941"/>
                  <a:pt x="6697" y="2014"/>
                </a:cubicBezTo>
                <a:cubicBezTo>
                  <a:pt x="6701" y="2087"/>
                  <a:pt x="6703" y="2160"/>
                  <a:pt x="6703" y="2234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" name="任意多边形: 形状 22"/>
          <p:cNvSpPr/>
          <p:nvPr/>
        </p:nvSpPr>
        <p:spPr>
          <a:xfrm>
            <a:off x="8283600" y="3779640"/>
            <a:ext cx="2413080" cy="2413440"/>
          </a:xfrm>
          <a:custGeom>
            <a:avLst/>
            <a:gdLst/>
            <a:ahLst/>
            <a:cxnLst/>
            <a:rect l="0" t="0" r="r" b="b"/>
            <a:pathLst>
              <a:path w="6703" h="6704">
                <a:moveTo>
                  <a:pt x="6703" y="3352"/>
                </a:moveTo>
                <a:cubicBezTo>
                  <a:pt x="6703" y="3406"/>
                  <a:pt x="6702" y="3461"/>
                  <a:pt x="6699" y="3516"/>
                </a:cubicBezTo>
                <a:cubicBezTo>
                  <a:pt x="6696" y="3571"/>
                  <a:pt x="6692" y="3625"/>
                  <a:pt x="6687" y="3680"/>
                </a:cubicBezTo>
                <a:cubicBezTo>
                  <a:pt x="6682" y="3735"/>
                  <a:pt x="6675" y="3789"/>
                  <a:pt x="6667" y="3843"/>
                </a:cubicBezTo>
                <a:cubicBezTo>
                  <a:pt x="6659" y="3897"/>
                  <a:pt x="6650" y="3952"/>
                  <a:pt x="6639" y="4005"/>
                </a:cubicBezTo>
                <a:cubicBezTo>
                  <a:pt x="6628" y="4059"/>
                  <a:pt x="6616" y="4113"/>
                  <a:pt x="6603" y="4166"/>
                </a:cubicBezTo>
                <a:cubicBezTo>
                  <a:pt x="6589" y="4219"/>
                  <a:pt x="6575" y="4272"/>
                  <a:pt x="6559" y="4324"/>
                </a:cubicBezTo>
                <a:cubicBezTo>
                  <a:pt x="6543" y="4377"/>
                  <a:pt x="6526" y="4429"/>
                  <a:pt x="6507" y="4480"/>
                </a:cubicBezTo>
                <a:cubicBezTo>
                  <a:pt x="6489" y="4532"/>
                  <a:pt x="6469" y="4583"/>
                  <a:pt x="6448" y="4634"/>
                </a:cubicBezTo>
                <a:cubicBezTo>
                  <a:pt x="6427" y="4685"/>
                  <a:pt x="6405" y="4735"/>
                  <a:pt x="6381" y="4784"/>
                </a:cubicBezTo>
                <a:cubicBezTo>
                  <a:pt x="6358" y="4834"/>
                  <a:pt x="6333" y="4883"/>
                  <a:pt x="6308" y="4931"/>
                </a:cubicBezTo>
                <a:cubicBezTo>
                  <a:pt x="6282" y="4980"/>
                  <a:pt x="6255" y="5027"/>
                  <a:pt x="6226" y="5074"/>
                </a:cubicBezTo>
                <a:cubicBezTo>
                  <a:pt x="6198" y="5121"/>
                  <a:pt x="6169" y="5168"/>
                  <a:pt x="6138" y="5213"/>
                </a:cubicBezTo>
                <a:cubicBezTo>
                  <a:pt x="6108" y="5259"/>
                  <a:pt x="6076" y="5304"/>
                  <a:pt x="6044" y="5348"/>
                </a:cubicBezTo>
                <a:cubicBezTo>
                  <a:pt x="6011" y="5392"/>
                  <a:pt x="5977" y="5435"/>
                  <a:pt x="5943" y="5477"/>
                </a:cubicBezTo>
                <a:cubicBezTo>
                  <a:pt x="5908" y="5520"/>
                  <a:pt x="5872" y="5561"/>
                  <a:pt x="5835" y="5602"/>
                </a:cubicBezTo>
                <a:cubicBezTo>
                  <a:pt x="5798" y="5643"/>
                  <a:pt x="5760" y="5682"/>
                  <a:pt x="5722" y="5721"/>
                </a:cubicBezTo>
                <a:cubicBezTo>
                  <a:pt x="5683" y="5760"/>
                  <a:pt x="5643" y="5798"/>
                  <a:pt x="5603" y="5835"/>
                </a:cubicBezTo>
                <a:cubicBezTo>
                  <a:pt x="5562" y="5871"/>
                  <a:pt x="5520" y="5907"/>
                  <a:pt x="5478" y="5942"/>
                </a:cubicBezTo>
                <a:cubicBezTo>
                  <a:pt x="5436" y="5977"/>
                  <a:pt x="5392" y="6010"/>
                  <a:pt x="5348" y="6043"/>
                </a:cubicBezTo>
                <a:cubicBezTo>
                  <a:pt x="5304" y="6076"/>
                  <a:pt x="5259" y="6107"/>
                  <a:pt x="5214" y="6138"/>
                </a:cubicBezTo>
                <a:cubicBezTo>
                  <a:pt x="5168" y="6168"/>
                  <a:pt x="5122" y="6198"/>
                  <a:pt x="5075" y="6226"/>
                </a:cubicBezTo>
                <a:cubicBezTo>
                  <a:pt x="5028" y="6254"/>
                  <a:pt x="4980" y="6282"/>
                  <a:pt x="4932" y="6308"/>
                </a:cubicBezTo>
                <a:cubicBezTo>
                  <a:pt x="4883" y="6334"/>
                  <a:pt x="4834" y="6358"/>
                  <a:pt x="4785" y="6382"/>
                </a:cubicBezTo>
                <a:cubicBezTo>
                  <a:pt x="4735" y="6405"/>
                  <a:pt x="4685" y="6428"/>
                  <a:pt x="4635" y="6449"/>
                </a:cubicBezTo>
                <a:cubicBezTo>
                  <a:pt x="4584" y="6469"/>
                  <a:pt x="4533" y="6489"/>
                  <a:pt x="4481" y="6508"/>
                </a:cubicBezTo>
                <a:cubicBezTo>
                  <a:pt x="4429" y="6526"/>
                  <a:pt x="4377" y="6543"/>
                  <a:pt x="4325" y="6559"/>
                </a:cubicBezTo>
                <a:cubicBezTo>
                  <a:pt x="4272" y="6575"/>
                  <a:pt x="4220" y="6590"/>
                  <a:pt x="4166" y="6603"/>
                </a:cubicBezTo>
                <a:cubicBezTo>
                  <a:pt x="4113" y="6616"/>
                  <a:pt x="4060" y="6629"/>
                  <a:pt x="4006" y="6639"/>
                </a:cubicBezTo>
                <a:cubicBezTo>
                  <a:pt x="3952" y="6650"/>
                  <a:pt x="3898" y="6659"/>
                  <a:pt x="3844" y="6667"/>
                </a:cubicBezTo>
                <a:cubicBezTo>
                  <a:pt x="3790" y="6675"/>
                  <a:pt x="3735" y="6682"/>
                  <a:pt x="3681" y="6687"/>
                </a:cubicBezTo>
                <a:cubicBezTo>
                  <a:pt x="3626" y="6693"/>
                  <a:pt x="3571" y="6697"/>
                  <a:pt x="3517" y="6700"/>
                </a:cubicBezTo>
                <a:cubicBezTo>
                  <a:pt x="3462" y="6702"/>
                  <a:pt x="3407" y="6704"/>
                  <a:pt x="3352" y="6704"/>
                </a:cubicBezTo>
                <a:cubicBezTo>
                  <a:pt x="3297" y="6704"/>
                  <a:pt x="3242" y="6702"/>
                  <a:pt x="3188" y="6700"/>
                </a:cubicBezTo>
                <a:cubicBezTo>
                  <a:pt x="3133" y="6697"/>
                  <a:pt x="3078" y="6693"/>
                  <a:pt x="3024" y="6687"/>
                </a:cubicBezTo>
                <a:cubicBezTo>
                  <a:pt x="2969" y="6682"/>
                  <a:pt x="2915" y="6675"/>
                  <a:pt x="2860" y="6667"/>
                </a:cubicBezTo>
                <a:cubicBezTo>
                  <a:pt x="2806" y="6659"/>
                  <a:pt x="2752" y="6650"/>
                  <a:pt x="2698" y="6639"/>
                </a:cubicBezTo>
                <a:cubicBezTo>
                  <a:pt x="2645" y="6629"/>
                  <a:pt x="2591" y="6616"/>
                  <a:pt x="2538" y="6603"/>
                </a:cubicBezTo>
                <a:cubicBezTo>
                  <a:pt x="2485" y="6590"/>
                  <a:pt x="2432" y="6575"/>
                  <a:pt x="2379" y="6559"/>
                </a:cubicBezTo>
                <a:cubicBezTo>
                  <a:pt x="2327" y="6543"/>
                  <a:pt x="2275" y="6526"/>
                  <a:pt x="2223" y="6508"/>
                </a:cubicBezTo>
                <a:cubicBezTo>
                  <a:pt x="2172" y="6489"/>
                  <a:pt x="2120" y="6469"/>
                  <a:pt x="2070" y="6449"/>
                </a:cubicBezTo>
                <a:cubicBezTo>
                  <a:pt x="2019" y="6428"/>
                  <a:pt x="1969" y="6405"/>
                  <a:pt x="1919" y="6382"/>
                </a:cubicBezTo>
                <a:cubicBezTo>
                  <a:pt x="1870" y="6358"/>
                  <a:pt x="1821" y="6334"/>
                  <a:pt x="1772" y="6308"/>
                </a:cubicBezTo>
                <a:cubicBezTo>
                  <a:pt x="1724" y="6282"/>
                  <a:pt x="1676" y="6254"/>
                  <a:pt x="1629" y="6226"/>
                </a:cubicBezTo>
                <a:cubicBezTo>
                  <a:pt x="1582" y="6198"/>
                  <a:pt x="1536" y="6168"/>
                  <a:pt x="1490" y="6138"/>
                </a:cubicBezTo>
                <a:cubicBezTo>
                  <a:pt x="1445" y="6107"/>
                  <a:pt x="1400" y="6076"/>
                  <a:pt x="1356" y="6043"/>
                </a:cubicBezTo>
                <a:cubicBezTo>
                  <a:pt x="1312" y="6010"/>
                  <a:pt x="1269" y="5977"/>
                  <a:pt x="1226" y="5942"/>
                </a:cubicBezTo>
                <a:cubicBezTo>
                  <a:pt x="1184" y="5907"/>
                  <a:pt x="1142" y="5871"/>
                  <a:pt x="1102" y="5835"/>
                </a:cubicBezTo>
                <a:cubicBezTo>
                  <a:pt x="1061" y="5798"/>
                  <a:pt x="1021" y="5760"/>
                  <a:pt x="983" y="5721"/>
                </a:cubicBezTo>
                <a:cubicBezTo>
                  <a:pt x="944" y="5682"/>
                  <a:pt x="906" y="5643"/>
                  <a:pt x="869" y="5602"/>
                </a:cubicBezTo>
                <a:cubicBezTo>
                  <a:pt x="832" y="5561"/>
                  <a:pt x="797" y="5520"/>
                  <a:pt x="762" y="5477"/>
                </a:cubicBezTo>
                <a:cubicBezTo>
                  <a:pt x="727" y="5435"/>
                  <a:pt x="693" y="5392"/>
                  <a:pt x="661" y="5348"/>
                </a:cubicBezTo>
                <a:cubicBezTo>
                  <a:pt x="628" y="5304"/>
                  <a:pt x="596" y="5259"/>
                  <a:pt x="566" y="5213"/>
                </a:cubicBezTo>
                <a:cubicBezTo>
                  <a:pt x="535" y="5168"/>
                  <a:pt x="506" y="5121"/>
                  <a:pt x="478" y="5074"/>
                </a:cubicBezTo>
                <a:cubicBezTo>
                  <a:pt x="450" y="5027"/>
                  <a:pt x="422" y="4980"/>
                  <a:pt x="396" y="4931"/>
                </a:cubicBezTo>
                <a:cubicBezTo>
                  <a:pt x="370" y="4883"/>
                  <a:pt x="345" y="4834"/>
                  <a:pt x="322" y="4784"/>
                </a:cubicBezTo>
                <a:cubicBezTo>
                  <a:pt x="298" y="4735"/>
                  <a:pt x="276" y="4685"/>
                  <a:pt x="255" y="4634"/>
                </a:cubicBezTo>
                <a:cubicBezTo>
                  <a:pt x="234" y="4583"/>
                  <a:pt x="214" y="4532"/>
                  <a:pt x="196" y="4480"/>
                </a:cubicBezTo>
                <a:cubicBezTo>
                  <a:pt x="178" y="4429"/>
                  <a:pt x="160" y="4377"/>
                  <a:pt x="144" y="4324"/>
                </a:cubicBezTo>
                <a:cubicBezTo>
                  <a:pt x="128" y="4272"/>
                  <a:pt x="114" y="4219"/>
                  <a:pt x="101" y="4166"/>
                </a:cubicBezTo>
                <a:cubicBezTo>
                  <a:pt x="87" y="4113"/>
                  <a:pt x="75" y="4059"/>
                  <a:pt x="64" y="4005"/>
                </a:cubicBezTo>
                <a:cubicBezTo>
                  <a:pt x="54" y="3952"/>
                  <a:pt x="44" y="3897"/>
                  <a:pt x="36" y="3843"/>
                </a:cubicBezTo>
                <a:cubicBezTo>
                  <a:pt x="28" y="3789"/>
                  <a:pt x="22" y="3735"/>
                  <a:pt x="16" y="3680"/>
                </a:cubicBezTo>
                <a:cubicBezTo>
                  <a:pt x="11" y="3625"/>
                  <a:pt x="7" y="3571"/>
                  <a:pt x="4" y="3516"/>
                </a:cubicBezTo>
                <a:cubicBezTo>
                  <a:pt x="1" y="3461"/>
                  <a:pt x="0" y="3406"/>
                  <a:pt x="0" y="3352"/>
                </a:cubicBezTo>
                <a:cubicBezTo>
                  <a:pt x="0" y="3297"/>
                  <a:pt x="1" y="3242"/>
                  <a:pt x="4" y="3187"/>
                </a:cubicBezTo>
                <a:cubicBezTo>
                  <a:pt x="7" y="3132"/>
                  <a:pt x="11" y="3078"/>
                  <a:pt x="16" y="3023"/>
                </a:cubicBezTo>
                <a:cubicBezTo>
                  <a:pt x="22" y="2968"/>
                  <a:pt x="28" y="2914"/>
                  <a:pt x="36" y="2860"/>
                </a:cubicBezTo>
                <a:cubicBezTo>
                  <a:pt x="44" y="2806"/>
                  <a:pt x="54" y="2752"/>
                  <a:pt x="64" y="2698"/>
                </a:cubicBezTo>
                <a:cubicBezTo>
                  <a:pt x="75" y="2644"/>
                  <a:pt x="87" y="2590"/>
                  <a:pt x="101" y="2537"/>
                </a:cubicBezTo>
                <a:cubicBezTo>
                  <a:pt x="114" y="2484"/>
                  <a:pt x="128" y="2431"/>
                  <a:pt x="144" y="2379"/>
                </a:cubicBezTo>
                <a:cubicBezTo>
                  <a:pt x="160" y="2326"/>
                  <a:pt x="177" y="2274"/>
                  <a:pt x="196" y="2223"/>
                </a:cubicBezTo>
                <a:cubicBezTo>
                  <a:pt x="214" y="2171"/>
                  <a:pt x="234" y="2120"/>
                  <a:pt x="255" y="2069"/>
                </a:cubicBezTo>
                <a:cubicBezTo>
                  <a:pt x="276" y="2018"/>
                  <a:pt x="298" y="1968"/>
                  <a:pt x="322" y="1919"/>
                </a:cubicBezTo>
                <a:cubicBezTo>
                  <a:pt x="345" y="1869"/>
                  <a:pt x="370" y="1820"/>
                  <a:pt x="396" y="1772"/>
                </a:cubicBezTo>
                <a:cubicBezTo>
                  <a:pt x="422" y="1723"/>
                  <a:pt x="450" y="1676"/>
                  <a:pt x="478" y="1629"/>
                </a:cubicBezTo>
                <a:cubicBezTo>
                  <a:pt x="506" y="1582"/>
                  <a:pt x="535" y="1535"/>
                  <a:pt x="566" y="1490"/>
                </a:cubicBezTo>
                <a:cubicBezTo>
                  <a:pt x="596" y="1444"/>
                  <a:pt x="628" y="1399"/>
                  <a:pt x="661" y="1355"/>
                </a:cubicBezTo>
                <a:cubicBezTo>
                  <a:pt x="693" y="1311"/>
                  <a:pt x="727" y="1268"/>
                  <a:pt x="762" y="1226"/>
                </a:cubicBezTo>
                <a:cubicBezTo>
                  <a:pt x="797" y="1183"/>
                  <a:pt x="832" y="1142"/>
                  <a:pt x="869" y="1101"/>
                </a:cubicBezTo>
                <a:cubicBezTo>
                  <a:pt x="906" y="1060"/>
                  <a:pt x="944" y="1021"/>
                  <a:pt x="983" y="982"/>
                </a:cubicBezTo>
                <a:cubicBezTo>
                  <a:pt x="1021" y="943"/>
                  <a:pt x="1061" y="905"/>
                  <a:pt x="1102" y="869"/>
                </a:cubicBezTo>
                <a:cubicBezTo>
                  <a:pt x="1142" y="832"/>
                  <a:pt x="1184" y="796"/>
                  <a:pt x="1226" y="761"/>
                </a:cubicBezTo>
                <a:cubicBezTo>
                  <a:pt x="1269" y="726"/>
                  <a:pt x="1312" y="693"/>
                  <a:pt x="1356" y="660"/>
                </a:cubicBezTo>
                <a:cubicBezTo>
                  <a:pt x="1400" y="627"/>
                  <a:pt x="1445" y="596"/>
                  <a:pt x="1490" y="565"/>
                </a:cubicBezTo>
                <a:cubicBezTo>
                  <a:pt x="1536" y="535"/>
                  <a:pt x="1582" y="505"/>
                  <a:pt x="1629" y="477"/>
                </a:cubicBezTo>
                <a:cubicBezTo>
                  <a:pt x="1676" y="449"/>
                  <a:pt x="1724" y="422"/>
                  <a:pt x="1772" y="396"/>
                </a:cubicBezTo>
                <a:cubicBezTo>
                  <a:pt x="1821" y="370"/>
                  <a:pt x="1870" y="346"/>
                  <a:pt x="1919" y="322"/>
                </a:cubicBezTo>
                <a:cubicBezTo>
                  <a:pt x="1969" y="299"/>
                  <a:pt x="2019" y="277"/>
                  <a:pt x="2070" y="256"/>
                </a:cubicBezTo>
                <a:cubicBezTo>
                  <a:pt x="2120" y="235"/>
                  <a:pt x="2172" y="215"/>
                  <a:pt x="2223" y="196"/>
                </a:cubicBezTo>
                <a:cubicBezTo>
                  <a:pt x="2275" y="178"/>
                  <a:pt x="2327" y="161"/>
                  <a:pt x="2379" y="145"/>
                </a:cubicBezTo>
                <a:cubicBezTo>
                  <a:pt x="2432" y="129"/>
                  <a:pt x="2485" y="114"/>
                  <a:pt x="2538" y="101"/>
                </a:cubicBezTo>
                <a:cubicBezTo>
                  <a:pt x="2591" y="88"/>
                  <a:pt x="2645" y="76"/>
                  <a:pt x="2698" y="65"/>
                </a:cubicBezTo>
                <a:cubicBezTo>
                  <a:pt x="2752" y="54"/>
                  <a:pt x="2806" y="45"/>
                  <a:pt x="2860" y="37"/>
                </a:cubicBezTo>
                <a:cubicBezTo>
                  <a:pt x="2915" y="29"/>
                  <a:pt x="2969" y="22"/>
                  <a:pt x="3024" y="17"/>
                </a:cubicBezTo>
                <a:cubicBezTo>
                  <a:pt x="3078" y="11"/>
                  <a:pt x="3133" y="7"/>
                  <a:pt x="3188" y="5"/>
                </a:cubicBezTo>
                <a:cubicBezTo>
                  <a:pt x="3242" y="2"/>
                  <a:pt x="3297" y="0"/>
                  <a:pt x="3352" y="0"/>
                </a:cubicBezTo>
                <a:cubicBezTo>
                  <a:pt x="3407" y="0"/>
                  <a:pt x="3462" y="2"/>
                  <a:pt x="3517" y="5"/>
                </a:cubicBezTo>
                <a:cubicBezTo>
                  <a:pt x="3571" y="7"/>
                  <a:pt x="3626" y="11"/>
                  <a:pt x="3681" y="17"/>
                </a:cubicBezTo>
                <a:cubicBezTo>
                  <a:pt x="3735" y="22"/>
                  <a:pt x="3790" y="29"/>
                  <a:pt x="3844" y="37"/>
                </a:cubicBezTo>
                <a:cubicBezTo>
                  <a:pt x="3898" y="45"/>
                  <a:pt x="3952" y="54"/>
                  <a:pt x="4006" y="65"/>
                </a:cubicBezTo>
                <a:cubicBezTo>
                  <a:pt x="4060" y="76"/>
                  <a:pt x="4113" y="88"/>
                  <a:pt x="4166" y="101"/>
                </a:cubicBezTo>
                <a:cubicBezTo>
                  <a:pt x="4220" y="114"/>
                  <a:pt x="4272" y="129"/>
                  <a:pt x="4325" y="145"/>
                </a:cubicBezTo>
                <a:cubicBezTo>
                  <a:pt x="4377" y="161"/>
                  <a:pt x="4429" y="178"/>
                  <a:pt x="4481" y="196"/>
                </a:cubicBezTo>
                <a:cubicBezTo>
                  <a:pt x="4533" y="215"/>
                  <a:pt x="4584" y="235"/>
                  <a:pt x="4635" y="256"/>
                </a:cubicBezTo>
                <a:cubicBezTo>
                  <a:pt x="4685" y="277"/>
                  <a:pt x="4735" y="299"/>
                  <a:pt x="4785" y="322"/>
                </a:cubicBezTo>
                <a:cubicBezTo>
                  <a:pt x="4834" y="346"/>
                  <a:pt x="4883" y="370"/>
                  <a:pt x="4932" y="396"/>
                </a:cubicBezTo>
                <a:cubicBezTo>
                  <a:pt x="4980" y="422"/>
                  <a:pt x="5028" y="449"/>
                  <a:pt x="5075" y="477"/>
                </a:cubicBezTo>
                <a:cubicBezTo>
                  <a:pt x="5122" y="505"/>
                  <a:pt x="5168" y="535"/>
                  <a:pt x="5214" y="565"/>
                </a:cubicBezTo>
                <a:cubicBezTo>
                  <a:pt x="5259" y="596"/>
                  <a:pt x="5304" y="627"/>
                  <a:pt x="5348" y="660"/>
                </a:cubicBezTo>
                <a:cubicBezTo>
                  <a:pt x="5392" y="693"/>
                  <a:pt x="5436" y="726"/>
                  <a:pt x="5478" y="761"/>
                </a:cubicBezTo>
                <a:cubicBezTo>
                  <a:pt x="5520" y="796"/>
                  <a:pt x="5562" y="832"/>
                  <a:pt x="5603" y="869"/>
                </a:cubicBezTo>
                <a:cubicBezTo>
                  <a:pt x="5643" y="905"/>
                  <a:pt x="5683" y="943"/>
                  <a:pt x="5722" y="982"/>
                </a:cubicBezTo>
                <a:cubicBezTo>
                  <a:pt x="5760" y="1021"/>
                  <a:pt x="5798" y="1060"/>
                  <a:pt x="5835" y="1101"/>
                </a:cubicBezTo>
                <a:cubicBezTo>
                  <a:pt x="5872" y="1142"/>
                  <a:pt x="5908" y="1183"/>
                  <a:pt x="5943" y="1226"/>
                </a:cubicBezTo>
                <a:cubicBezTo>
                  <a:pt x="5977" y="1268"/>
                  <a:pt x="6011" y="1311"/>
                  <a:pt x="6044" y="1355"/>
                </a:cubicBezTo>
                <a:cubicBezTo>
                  <a:pt x="6076" y="1399"/>
                  <a:pt x="6108" y="1444"/>
                  <a:pt x="6138" y="1490"/>
                </a:cubicBezTo>
                <a:cubicBezTo>
                  <a:pt x="6169" y="1535"/>
                  <a:pt x="6198" y="1582"/>
                  <a:pt x="6226" y="1629"/>
                </a:cubicBezTo>
                <a:cubicBezTo>
                  <a:pt x="6255" y="1676"/>
                  <a:pt x="6282" y="1723"/>
                  <a:pt x="6308" y="1772"/>
                </a:cubicBezTo>
                <a:cubicBezTo>
                  <a:pt x="6333" y="1820"/>
                  <a:pt x="6358" y="1869"/>
                  <a:pt x="6381" y="1919"/>
                </a:cubicBezTo>
                <a:cubicBezTo>
                  <a:pt x="6405" y="1968"/>
                  <a:pt x="6427" y="2018"/>
                  <a:pt x="6448" y="2069"/>
                </a:cubicBezTo>
                <a:cubicBezTo>
                  <a:pt x="6469" y="2120"/>
                  <a:pt x="6489" y="2171"/>
                  <a:pt x="6507" y="2223"/>
                </a:cubicBezTo>
                <a:cubicBezTo>
                  <a:pt x="6526" y="2274"/>
                  <a:pt x="6543" y="2326"/>
                  <a:pt x="6559" y="2379"/>
                </a:cubicBezTo>
                <a:cubicBezTo>
                  <a:pt x="6575" y="2431"/>
                  <a:pt x="6589" y="2484"/>
                  <a:pt x="6603" y="2537"/>
                </a:cubicBezTo>
                <a:cubicBezTo>
                  <a:pt x="6616" y="2590"/>
                  <a:pt x="6628" y="2644"/>
                  <a:pt x="6639" y="2698"/>
                </a:cubicBezTo>
                <a:cubicBezTo>
                  <a:pt x="6650" y="2752"/>
                  <a:pt x="6659" y="2806"/>
                  <a:pt x="6667" y="2860"/>
                </a:cubicBezTo>
                <a:cubicBezTo>
                  <a:pt x="6675" y="2914"/>
                  <a:pt x="6682" y="2968"/>
                  <a:pt x="6687" y="3023"/>
                </a:cubicBezTo>
                <a:cubicBezTo>
                  <a:pt x="6692" y="3078"/>
                  <a:pt x="6696" y="3132"/>
                  <a:pt x="6699" y="3187"/>
                </a:cubicBezTo>
                <a:cubicBezTo>
                  <a:pt x="6702" y="3242"/>
                  <a:pt x="6703" y="3297"/>
                  <a:pt x="6703" y="335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" name="任意多边形: 形状 23"/>
          <p:cNvSpPr/>
          <p:nvPr/>
        </p:nvSpPr>
        <p:spPr>
          <a:xfrm>
            <a:off x="1608480" y="402120"/>
            <a:ext cx="16200" cy="2413080"/>
          </a:xfrm>
          <a:custGeom>
            <a:avLst/>
            <a:gdLst/>
            <a:ahLst/>
            <a:cxnLst/>
            <a:rect l="0" t="0" r="r" b="b"/>
            <a:pathLst>
              <a:path w="45" h="6703">
                <a:moveTo>
                  <a:pt x="0" y="0"/>
                </a:moveTo>
                <a:lnTo>
                  <a:pt x="45" y="0"/>
                </a:lnTo>
                <a:lnTo>
                  <a:pt x="45" y="6703"/>
                </a:lnTo>
                <a:lnTo>
                  <a:pt x="0" y="6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" name="任意多边形: 形状 24"/>
          <p:cNvSpPr/>
          <p:nvPr/>
        </p:nvSpPr>
        <p:spPr>
          <a:xfrm>
            <a:off x="7865280" y="3377520"/>
            <a:ext cx="16560" cy="1609200"/>
          </a:xfrm>
          <a:custGeom>
            <a:avLst/>
            <a:gdLst/>
            <a:ahLst/>
            <a:cxnLst/>
            <a:rect l="0" t="0" r="r" b="b"/>
            <a:pathLst>
              <a:path w="46" h="4470">
                <a:moveTo>
                  <a:pt x="0" y="0"/>
                </a:moveTo>
                <a:lnTo>
                  <a:pt x="46" y="0"/>
                </a:lnTo>
                <a:lnTo>
                  <a:pt x="46" y="4470"/>
                </a:lnTo>
                <a:lnTo>
                  <a:pt x="0" y="447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4632480" y="3128400"/>
            <a:ext cx="1029600" cy="32400"/>
          </a:xfrm>
          <a:custGeom>
            <a:avLst/>
            <a:gdLst/>
            <a:ahLst/>
            <a:cxnLst/>
            <a:rect l="0" t="0" r="r" b="b"/>
            <a:pathLst>
              <a:path w="2860" h="90">
                <a:moveTo>
                  <a:pt x="0" y="0"/>
                </a:moveTo>
                <a:lnTo>
                  <a:pt x="2860" y="0"/>
                </a:lnTo>
                <a:lnTo>
                  <a:pt x="2860" y="90"/>
                </a:lnTo>
                <a:lnTo>
                  <a:pt x="0" y="90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" name="图片 26"/>
          <p:cNvPicPr/>
          <p:nvPr/>
        </p:nvPicPr>
        <p:blipFill>
          <a:blip r:embed="rId4"/>
          <a:stretch/>
        </p:blipFill>
        <p:spPr>
          <a:xfrm>
            <a:off x="4560120" y="1262520"/>
            <a:ext cx="433800" cy="385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" name="图片 27"/>
          <p:cNvPicPr/>
          <p:nvPr/>
        </p:nvPicPr>
        <p:blipFill>
          <a:blip r:embed="rId5"/>
          <a:stretch/>
        </p:blipFill>
        <p:spPr>
          <a:xfrm>
            <a:off x="5251680" y="1262520"/>
            <a:ext cx="482040" cy="385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" name="文本框 28"/>
          <p:cNvSpPr txBox="1"/>
          <p:nvPr/>
        </p:nvSpPr>
        <p:spPr>
          <a:xfrm>
            <a:off x="1853640" y="1787040"/>
            <a:ext cx="6764400" cy="608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8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电商好帮手：</a:t>
            </a:r>
            <a:r>
              <a:rPr lang="zh-CN" sz="380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智能在线客服系统</a:t>
            </a:r>
            <a:endParaRPr lang="en-US" sz="3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37040" y="2531160"/>
            <a:ext cx="22410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构建高效、智能的电商服务体验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488840" y="2536920"/>
            <a:ext cx="262440" cy="186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6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— 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" name="图片 31"/>
          <p:cNvPicPr/>
          <p:nvPr/>
        </p:nvPicPr>
        <p:blipFill>
          <a:blip r:embed="rId6"/>
          <a:stretch/>
        </p:blipFill>
        <p:spPr>
          <a:xfrm>
            <a:off x="3289320" y="3546720"/>
            <a:ext cx="30528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" name="文本框 32"/>
          <p:cNvSpPr txBox="1"/>
          <p:nvPr/>
        </p:nvSpPr>
        <p:spPr>
          <a:xfrm>
            <a:off x="4752000" y="2531160"/>
            <a:ext cx="288108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从需求分析到系统部署的全流程解决方案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4" name="图片 33"/>
          <p:cNvPicPr/>
          <p:nvPr/>
        </p:nvPicPr>
        <p:blipFill>
          <a:blip r:embed="rId7"/>
          <a:stretch/>
        </p:blipFill>
        <p:spPr>
          <a:xfrm>
            <a:off x="4801320" y="3546720"/>
            <a:ext cx="2408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" name="文本框 34"/>
          <p:cNvSpPr txBox="1"/>
          <p:nvPr/>
        </p:nvSpPr>
        <p:spPr>
          <a:xfrm>
            <a:off x="3216960" y="3864600"/>
            <a:ext cx="4518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意图识别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6" name="图片 35"/>
          <p:cNvPicPr/>
          <p:nvPr/>
        </p:nvPicPr>
        <p:blipFill>
          <a:blip r:embed="rId8"/>
          <a:stretch/>
        </p:blipFill>
        <p:spPr>
          <a:xfrm>
            <a:off x="5734440" y="3546720"/>
            <a:ext cx="30528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" name="文本框 36"/>
          <p:cNvSpPr txBox="1"/>
          <p:nvPr/>
        </p:nvSpPr>
        <p:spPr>
          <a:xfrm>
            <a:off x="4696920" y="3864600"/>
            <a:ext cx="4518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多轮对话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8" name="图片 37"/>
          <p:cNvPicPr/>
          <p:nvPr/>
        </p:nvPicPr>
        <p:blipFill>
          <a:blip r:embed="rId9"/>
          <a:stretch/>
        </p:blipFill>
        <p:spPr>
          <a:xfrm>
            <a:off x="6699600" y="3546720"/>
            <a:ext cx="30528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" name="文本框 38"/>
          <p:cNvSpPr txBox="1"/>
          <p:nvPr/>
        </p:nvSpPr>
        <p:spPr>
          <a:xfrm>
            <a:off x="5662080" y="3864600"/>
            <a:ext cx="4518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系统集成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" name="图片 39"/>
          <p:cNvPicPr/>
          <p:nvPr/>
        </p:nvPicPr>
        <p:blipFill>
          <a:blip r:embed="rId10"/>
          <a:stretch/>
        </p:blipFill>
        <p:spPr>
          <a:xfrm>
            <a:off x="4117680" y="4013280"/>
            <a:ext cx="128160" cy="144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" name="文本框 40"/>
          <p:cNvSpPr txBox="1"/>
          <p:nvPr/>
        </p:nvSpPr>
        <p:spPr>
          <a:xfrm>
            <a:off x="6626880" y="3864600"/>
            <a:ext cx="4518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云端部署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312800" y="4007520"/>
            <a:ext cx="415080" cy="168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4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2023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727160" y="4002480"/>
            <a:ext cx="144864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年智能系统应用研讨会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A17BC5-C5F9-29E3-6C71-F036AED6784F}"/>
              </a:ext>
            </a:extLst>
          </p:cNvPr>
          <p:cNvSpPr txBox="1"/>
          <p:nvPr/>
        </p:nvSpPr>
        <p:spPr>
          <a:xfrm>
            <a:off x="3598200" y="375832"/>
            <a:ext cx="3706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第 </a:t>
            </a:r>
            <a:r>
              <a:rPr lang="en-US" altLang="zh-CN" sz="6000" dirty="0">
                <a:solidFill>
                  <a:schemeClr val="bg1"/>
                </a:solidFill>
              </a:rPr>
              <a:t>12 </a:t>
            </a:r>
            <a:r>
              <a:rPr lang="zh-CN" altLang="en-US" sz="6000" dirty="0">
                <a:solidFill>
                  <a:schemeClr val="bg1"/>
                </a:solidFill>
              </a:rPr>
              <a:t>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3" name="图片 622"/>
          <p:cNvPicPr/>
          <p:nvPr/>
        </p:nvPicPr>
        <p:blipFill>
          <a:blip r:embed="rId2"/>
          <a:stretch/>
        </p:blipFill>
        <p:spPr>
          <a:xfrm>
            <a:off x="0" y="0"/>
            <a:ext cx="9921240" cy="6355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4" name="任意多边形: 形状 623"/>
          <p:cNvSpPr/>
          <p:nvPr/>
        </p:nvSpPr>
        <p:spPr>
          <a:xfrm>
            <a:off x="7596000" y="0"/>
            <a:ext cx="3100680" cy="1550520"/>
          </a:xfrm>
          <a:custGeom>
            <a:avLst/>
            <a:gdLst/>
            <a:ahLst/>
            <a:cxnLst/>
            <a:rect l="0" t="0" r="r" b="b"/>
            <a:pathLst>
              <a:path w="8613" h="4307">
                <a:moveTo>
                  <a:pt x="8613" y="0"/>
                </a:moveTo>
                <a:cubicBezTo>
                  <a:pt x="8613" y="70"/>
                  <a:pt x="8611" y="140"/>
                  <a:pt x="8608" y="211"/>
                </a:cubicBezTo>
                <a:cubicBezTo>
                  <a:pt x="8605" y="281"/>
                  <a:pt x="8599" y="351"/>
                  <a:pt x="8592" y="422"/>
                </a:cubicBezTo>
                <a:cubicBezTo>
                  <a:pt x="8586" y="492"/>
                  <a:pt x="8577" y="562"/>
                  <a:pt x="8567" y="631"/>
                </a:cubicBezTo>
                <a:cubicBezTo>
                  <a:pt x="8556" y="701"/>
                  <a:pt x="8544" y="770"/>
                  <a:pt x="8530" y="840"/>
                </a:cubicBezTo>
                <a:cubicBezTo>
                  <a:pt x="8517" y="909"/>
                  <a:pt x="8501" y="977"/>
                  <a:pt x="8484" y="1046"/>
                </a:cubicBezTo>
                <a:cubicBezTo>
                  <a:pt x="8467" y="1114"/>
                  <a:pt x="8448" y="1182"/>
                  <a:pt x="8428" y="1250"/>
                </a:cubicBezTo>
                <a:cubicBezTo>
                  <a:pt x="8407" y="1317"/>
                  <a:pt x="8385" y="1384"/>
                  <a:pt x="8361" y="1450"/>
                </a:cubicBezTo>
                <a:cubicBezTo>
                  <a:pt x="8338" y="1517"/>
                  <a:pt x="8312" y="1582"/>
                  <a:pt x="8285" y="1647"/>
                </a:cubicBezTo>
                <a:cubicBezTo>
                  <a:pt x="8258" y="1713"/>
                  <a:pt x="8230" y="1777"/>
                  <a:pt x="8200" y="1841"/>
                </a:cubicBezTo>
                <a:cubicBezTo>
                  <a:pt x="8170" y="1904"/>
                  <a:pt x="8138" y="1967"/>
                  <a:pt x="8105" y="2029"/>
                </a:cubicBezTo>
                <a:cubicBezTo>
                  <a:pt x="8072" y="2092"/>
                  <a:pt x="8037" y="2154"/>
                  <a:pt x="8001" y="2214"/>
                </a:cubicBezTo>
                <a:cubicBezTo>
                  <a:pt x="7964" y="2275"/>
                  <a:pt x="7927" y="2334"/>
                  <a:pt x="7887" y="2393"/>
                </a:cubicBezTo>
                <a:cubicBezTo>
                  <a:pt x="7848" y="2451"/>
                  <a:pt x="7808" y="2509"/>
                  <a:pt x="7766" y="2566"/>
                </a:cubicBezTo>
                <a:cubicBezTo>
                  <a:pt x="7724" y="2622"/>
                  <a:pt x="7680" y="2678"/>
                  <a:pt x="7636" y="2732"/>
                </a:cubicBezTo>
                <a:cubicBezTo>
                  <a:pt x="7591" y="2787"/>
                  <a:pt x="7545" y="2840"/>
                  <a:pt x="7498" y="2892"/>
                </a:cubicBezTo>
                <a:cubicBezTo>
                  <a:pt x="7450" y="2945"/>
                  <a:pt x="7402" y="2996"/>
                  <a:pt x="7352" y="3045"/>
                </a:cubicBezTo>
                <a:cubicBezTo>
                  <a:pt x="7302" y="3095"/>
                  <a:pt x="7251" y="3144"/>
                  <a:pt x="7199" y="3191"/>
                </a:cubicBezTo>
                <a:cubicBezTo>
                  <a:pt x="7147" y="3239"/>
                  <a:pt x="7093" y="3285"/>
                  <a:pt x="7039" y="3329"/>
                </a:cubicBezTo>
                <a:cubicBezTo>
                  <a:pt x="6984" y="3374"/>
                  <a:pt x="6929" y="3417"/>
                  <a:pt x="6872" y="3459"/>
                </a:cubicBezTo>
                <a:cubicBezTo>
                  <a:pt x="6816" y="3501"/>
                  <a:pt x="6758" y="3542"/>
                  <a:pt x="6699" y="3581"/>
                </a:cubicBezTo>
                <a:cubicBezTo>
                  <a:pt x="6641" y="3620"/>
                  <a:pt x="6581" y="3658"/>
                  <a:pt x="6521" y="3694"/>
                </a:cubicBezTo>
                <a:cubicBezTo>
                  <a:pt x="6460" y="3730"/>
                  <a:pt x="6399" y="3765"/>
                  <a:pt x="6337" y="3798"/>
                </a:cubicBezTo>
                <a:cubicBezTo>
                  <a:pt x="6275" y="3831"/>
                  <a:pt x="6212" y="3863"/>
                  <a:pt x="6148" y="3893"/>
                </a:cubicBezTo>
                <a:cubicBezTo>
                  <a:pt x="6084" y="3923"/>
                  <a:pt x="6020" y="3952"/>
                  <a:pt x="5955" y="3979"/>
                </a:cubicBezTo>
                <a:cubicBezTo>
                  <a:pt x="5890" y="4006"/>
                  <a:pt x="5824" y="4031"/>
                  <a:pt x="5758" y="4055"/>
                </a:cubicBezTo>
                <a:cubicBezTo>
                  <a:pt x="5691" y="4079"/>
                  <a:pt x="5624" y="4101"/>
                  <a:pt x="5557" y="4121"/>
                </a:cubicBezTo>
                <a:cubicBezTo>
                  <a:pt x="5490" y="4142"/>
                  <a:pt x="5422" y="4161"/>
                  <a:pt x="5353" y="4178"/>
                </a:cubicBezTo>
                <a:cubicBezTo>
                  <a:pt x="5285" y="4195"/>
                  <a:pt x="5216" y="4210"/>
                  <a:pt x="5147" y="4224"/>
                </a:cubicBezTo>
                <a:cubicBezTo>
                  <a:pt x="5078" y="4238"/>
                  <a:pt x="5009" y="4250"/>
                  <a:pt x="4939" y="4260"/>
                </a:cubicBezTo>
                <a:cubicBezTo>
                  <a:pt x="4869" y="4270"/>
                  <a:pt x="4799" y="4279"/>
                  <a:pt x="4729" y="4286"/>
                </a:cubicBezTo>
                <a:cubicBezTo>
                  <a:pt x="4659" y="4293"/>
                  <a:pt x="4589" y="4298"/>
                  <a:pt x="4518" y="4302"/>
                </a:cubicBezTo>
                <a:cubicBezTo>
                  <a:pt x="4448" y="4305"/>
                  <a:pt x="4377" y="4307"/>
                  <a:pt x="4307" y="4307"/>
                </a:cubicBezTo>
                <a:cubicBezTo>
                  <a:pt x="4237" y="4307"/>
                  <a:pt x="4166" y="4305"/>
                  <a:pt x="4096" y="4302"/>
                </a:cubicBezTo>
                <a:cubicBezTo>
                  <a:pt x="4025" y="4298"/>
                  <a:pt x="3955" y="4293"/>
                  <a:pt x="3885" y="4286"/>
                </a:cubicBezTo>
                <a:cubicBezTo>
                  <a:pt x="3815" y="4279"/>
                  <a:pt x="3745" y="4270"/>
                  <a:pt x="3675" y="4260"/>
                </a:cubicBezTo>
                <a:cubicBezTo>
                  <a:pt x="3605" y="4250"/>
                  <a:pt x="3536" y="4238"/>
                  <a:pt x="3467" y="4224"/>
                </a:cubicBezTo>
                <a:cubicBezTo>
                  <a:pt x="3398" y="4210"/>
                  <a:pt x="3329" y="4195"/>
                  <a:pt x="3261" y="4178"/>
                </a:cubicBezTo>
                <a:cubicBezTo>
                  <a:pt x="3192" y="4161"/>
                  <a:pt x="3124" y="4142"/>
                  <a:pt x="3057" y="4121"/>
                </a:cubicBezTo>
                <a:cubicBezTo>
                  <a:pt x="2990" y="4101"/>
                  <a:pt x="2923" y="4079"/>
                  <a:pt x="2856" y="4055"/>
                </a:cubicBezTo>
                <a:cubicBezTo>
                  <a:pt x="2790" y="4031"/>
                  <a:pt x="2724" y="4006"/>
                  <a:pt x="2659" y="3979"/>
                </a:cubicBezTo>
                <a:cubicBezTo>
                  <a:pt x="2594" y="3952"/>
                  <a:pt x="2530" y="3923"/>
                  <a:pt x="2466" y="3893"/>
                </a:cubicBezTo>
                <a:cubicBezTo>
                  <a:pt x="2402" y="3863"/>
                  <a:pt x="2339" y="3831"/>
                  <a:pt x="2277" y="3798"/>
                </a:cubicBezTo>
                <a:cubicBezTo>
                  <a:pt x="2215" y="3765"/>
                  <a:pt x="2154" y="3730"/>
                  <a:pt x="2093" y="3694"/>
                </a:cubicBezTo>
                <a:cubicBezTo>
                  <a:pt x="2033" y="3658"/>
                  <a:pt x="1973" y="3620"/>
                  <a:pt x="1915" y="3581"/>
                </a:cubicBezTo>
                <a:cubicBezTo>
                  <a:pt x="1856" y="3542"/>
                  <a:pt x="1798" y="3501"/>
                  <a:pt x="1742" y="3459"/>
                </a:cubicBezTo>
                <a:cubicBezTo>
                  <a:pt x="1685" y="3417"/>
                  <a:pt x="1630" y="3374"/>
                  <a:pt x="1575" y="3329"/>
                </a:cubicBezTo>
                <a:cubicBezTo>
                  <a:pt x="1521" y="3285"/>
                  <a:pt x="1467" y="3239"/>
                  <a:pt x="1415" y="3191"/>
                </a:cubicBezTo>
                <a:cubicBezTo>
                  <a:pt x="1363" y="3144"/>
                  <a:pt x="1312" y="3095"/>
                  <a:pt x="1262" y="3045"/>
                </a:cubicBezTo>
                <a:cubicBezTo>
                  <a:pt x="1212" y="2996"/>
                  <a:pt x="1164" y="2945"/>
                  <a:pt x="1116" y="2892"/>
                </a:cubicBezTo>
                <a:cubicBezTo>
                  <a:pt x="1069" y="2840"/>
                  <a:pt x="1023" y="2787"/>
                  <a:pt x="978" y="2732"/>
                </a:cubicBezTo>
                <a:cubicBezTo>
                  <a:pt x="934" y="2678"/>
                  <a:pt x="890" y="2622"/>
                  <a:pt x="848" y="2566"/>
                </a:cubicBezTo>
                <a:cubicBezTo>
                  <a:pt x="806" y="2509"/>
                  <a:pt x="766" y="2451"/>
                  <a:pt x="727" y="2393"/>
                </a:cubicBezTo>
                <a:cubicBezTo>
                  <a:pt x="687" y="2334"/>
                  <a:pt x="650" y="2275"/>
                  <a:pt x="613" y="2214"/>
                </a:cubicBezTo>
                <a:cubicBezTo>
                  <a:pt x="577" y="2154"/>
                  <a:pt x="543" y="2092"/>
                  <a:pt x="509" y="2029"/>
                </a:cubicBezTo>
                <a:cubicBezTo>
                  <a:pt x="476" y="1967"/>
                  <a:pt x="444" y="1904"/>
                  <a:pt x="413" y="1841"/>
                </a:cubicBezTo>
                <a:cubicBezTo>
                  <a:pt x="383" y="1777"/>
                  <a:pt x="355" y="1713"/>
                  <a:pt x="328" y="1647"/>
                </a:cubicBezTo>
                <a:cubicBezTo>
                  <a:pt x="301" y="1582"/>
                  <a:pt x="275" y="1517"/>
                  <a:pt x="252" y="1450"/>
                </a:cubicBezTo>
                <a:cubicBezTo>
                  <a:pt x="228" y="1384"/>
                  <a:pt x="206" y="1317"/>
                  <a:pt x="185" y="1250"/>
                </a:cubicBezTo>
                <a:cubicBezTo>
                  <a:pt x="165" y="1182"/>
                  <a:pt x="146" y="1114"/>
                  <a:pt x="129" y="1046"/>
                </a:cubicBezTo>
                <a:cubicBezTo>
                  <a:pt x="112" y="977"/>
                  <a:pt x="96" y="909"/>
                  <a:pt x="83" y="840"/>
                </a:cubicBezTo>
                <a:cubicBezTo>
                  <a:pt x="69" y="770"/>
                  <a:pt x="57" y="701"/>
                  <a:pt x="46" y="631"/>
                </a:cubicBezTo>
                <a:cubicBezTo>
                  <a:pt x="36" y="562"/>
                  <a:pt x="27" y="492"/>
                  <a:pt x="21" y="422"/>
                </a:cubicBezTo>
                <a:cubicBezTo>
                  <a:pt x="14" y="351"/>
                  <a:pt x="8" y="281"/>
                  <a:pt x="5" y="211"/>
                </a:cubicBezTo>
                <a:cubicBezTo>
                  <a:pt x="2" y="140"/>
                  <a:pt x="0" y="70"/>
                  <a:pt x="0" y="0"/>
                </a:cubicBezTo>
                <a:lnTo>
                  <a:pt x="8613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5" name="任意多边形: 形状 624"/>
          <p:cNvSpPr/>
          <p:nvPr/>
        </p:nvSpPr>
        <p:spPr>
          <a:xfrm>
            <a:off x="-360" y="4805640"/>
            <a:ext cx="1550880" cy="2325600"/>
          </a:xfrm>
          <a:custGeom>
            <a:avLst/>
            <a:gdLst/>
            <a:ahLst/>
            <a:cxnLst/>
            <a:rect l="0" t="0" r="r" b="b"/>
            <a:pathLst>
              <a:path w="4308" h="6460">
                <a:moveTo>
                  <a:pt x="4308" y="3230"/>
                </a:moveTo>
                <a:cubicBezTo>
                  <a:pt x="4308" y="3283"/>
                  <a:pt x="4306" y="3336"/>
                  <a:pt x="4304" y="3389"/>
                </a:cubicBezTo>
                <a:cubicBezTo>
                  <a:pt x="4301" y="3442"/>
                  <a:pt x="4297" y="3494"/>
                  <a:pt x="4292" y="3547"/>
                </a:cubicBezTo>
                <a:cubicBezTo>
                  <a:pt x="4287" y="3599"/>
                  <a:pt x="4280" y="3652"/>
                  <a:pt x="4273" y="3704"/>
                </a:cubicBezTo>
                <a:cubicBezTo>
                  <a:pt x="4265" y="3756"/>
                  <a:pt x="4256" y="3809"/>
                  <a:pt x="4246" y="3860"/>
                </a:cubicBezTo>
                <a:cubicBezTo>
                  <a:pt x="4235" y="3912"/>
                  <a:pt x="4224" y="3964"/>
                  <a:pt x="4211" y="4015"/>
                </a:cubicBezTo>
                <a:cubicBezTo>
                  <a:pt x="4198" y="4066"/>
                  <a:pt x="4184" y="4117"/>
                  <a:pt x="4169" y="4168"/>
                </a:cubicBezTo>
                <a:cubicBezTo>
                  <a:pt x="4153" y="4218"/>
                  <a:pt x="4137" y="4269"/>
                  <a:pt x="4119" y="4318"/>
                </a:cubicBezTo>
                <a:cubicBezTo>
                  <a:pt x="4101" y="4368"/>
                  <a:pt x="4082" y="4417"/>
                  <a:pt x="4062" y="4466"/>
                </a:cubicBezTo>
                <a:cubicBezTo>
                  <a:pt x="4042" y="4515"/>
                  <a:pt x="4020" y="4563"/>
                  <a:pt x="3998" y="4611"/>
                </a:cubicBezTo>
                <a:cubicBezTo>
                  <a:pt x="3975" y="4659"/>
                  <a:pt x="3951" y="4706"/>
                  <a:pt x="3926" y="4753"/>
                </a:cubicBezTo>
                <a:cubicBezTo>
                  <a:pt x="3901" y="4799"/>
                  <a:pt x="3875" y="4845"/>
                  <a:pt x="3848" y="4891"/>
                </a:cubicBezTo>
                <a:cubicBezTo>
                  <a:pt x="3821" y="4936"/>
                  <a:pt x="3793" y="4981"/>
                  <a:pt x="3763" y="5025"/>
                </a:cubicBezTo>
                <a:cubicBezTo>
                  <a:pt x="3734" y="5069"/>
                  <a:pt x="3704" y="5112"/>
                  <a:pt x="3672" y="5154"/>
                </a:cubicBezTo>
                <a:cubicBezTo>
                  <a:pt x="3641" y="5197"/>
                  <a:pt x="3608" y="5238"/>
                  <a:pt x="3575" y="5279"/>
                </a:cubicBezTo>
                <a:cubicBezTo>
                  <a:pt x="3541" y="5320"/>
                  <a:pt x="3507" y="5360"/>
                  <a:pt x="3471" y="5399"/>
                </a:cubicBezTo>
                <a:cubicBezTo>
                  <a:pt x="3436" y="5438"/>
                  <a:pt x="3399" y="5477"/>
                  <a:pt x="3362" y="5514"/>
                </a:cubicBezTo>
                <a:cubicBezTo>
                  <a:pt x="3324" y="5551"/>
                  <a:pt x="3286" y="5588"/>
                  <a:pt x="3247" y="5623"/>
                </a:cubicBezTo>
                <a:cubicBezTo>
                  <a:pt x="3208" y="5659"/>
                  <a:pt x="3168" y="5693"/>
                  <a:pt x="3127" y="5727"/>
                </a:cubicBezTo>
                <a:cubicBezTo>
                  <a:pt x="3086" y="5760"/>
                  <a:pt x="3044" y="5793"/>
                  <a:pt x="3002" y="5824"/>
                </a:cubicBezTo>
                <a:cubicBezTo>
                  <a:pt x="2959" y="5856"/>
                  <a:pt x="2916" y="5886"/>
                  <a:pt x="2872" y="5916"/>
                </a:cubicBezTo>
                <a:cubicBezTo>
                  <a:pt x="2828" y="5945"/>
                  <a:pt x="2784" y="5973"/>
                  <a:pt x="2738" y="6000"/>
                </a:cubicBezTo>
                <a:cubicBezTo>
                  <a:pt x="2693" y="6028"/>
                  <a:pt x="2647" y="6054"/>
                  <a:pt x="2600" y="6079"/>
                </a:cubicBezTo>
                <a:cubicBezTo>
                  <a:pt x="2554" y="6104"/>
                  <a:pt x="2507" y="6127"/>
                  <a:pt x="2459" y="6150"/>
                </a:cubicBezTo>
                <a:cubicBezTo>
                  <a:pt x="2411" y="6172"/>
                  <a:pt x="2363" y="6194"/>
                  <a:pt x="2314" y="6214"/>
                </a:cubicBezTo>
                <a:cubicBezTo>
                  <a:pt x="2265" y="6234"/>
                  <a:pt x="2216" y="6253"/>
                  <a:pt x="2166" y="6271"/>
                </a:cubicBezTo>
                <a:cubicBezTo>
                  <a:pt x="2115" y="6289"/>
                  <a:pt x="2065" y="6306"/>
                  <a:pt x="2015" y="6321"/>
                </a:cubicBezTo>
                <a:cubicBezTo>
                  <a:pt x="1964" y="6336"/>
                  <a:pt x="1913" y="6350"/>
                  <a:pt x="1862" y="6363"/>
                </a:cubicBezTo>
                <a:cubicBezTo>
                  <a:pt x="1811" y="6376"/>
                  <a:pt x="1759" y="6388"/>
                  <a:pt x="1707" y="6398"/>
                </a:cubicBezTo>
                <a:cubicBezTo>
                  <a:pt x="1655" y="6408"/>
                  <a:pt x="1603" y="6417"/>
                  <a:pt x="1551" y="6425"/>
                </a:cubicBezTo>
                <a:cubicBezTo>
                  <a:pt x="1499" y="6433"/>
                  <a:pt x="1446" y="6439"/>
                  <a:pt x="1394" y="6444"/>
                </a:cubicBezTo>
                <a:cubicBezTo>
                  <a:pt x="1341" y="6450"/>
                  <a:pt x="1288" y="6453"/>
                  <a:pt x="1236" y="6456"/>
                </a:cubicBezTo>
                <a:cubicBezTo>
                  <a:pt x="1183" y="6459"/>
                  <a:pt x="1130" y="6460"/>
                  <a:pt x="1077" y="6460"/>
                </a:cubicBezTo>
                <a:cubicBezTo>
                  <a:pt x="1024" y="6460"/>
                  <a:pt x="971" y="6459"/>
                  <a:pt x="919" y="6456"/>
                </a:cubicBezTo>
                <a:cubicBezTo>
                  <a:pt x="866" y="6453"/>
                  <a:pt x="813" y="6450"/>
                  <a:pt x="760" y="6444"/>
                </a:cubicBezTo>
                <a:cubicBezTo>
                  <a:pt x="708" y="6439"/>
                  <a:pt x="655" y="6433"/>
                  <a:pt x="603" y="6425"/>
                </a:cubicBezTo>
                <a:cubicBezTo>
                  <a:pt x="551" y="6417"/>
                  <a:pt x="499" y="6408"/>
                  <a:pt x="447" y="6398"/>
                </a:cubicBezTo>
                <a:cubicBezTo>
                  <a:pt x="395" y="6388"/>
                  <a:pt x="344" y="6376"/>
                  <a:pt x="292" y="6363"/>
                </a:cubicBezTo>
                <a:cubicBezTo>
                  <a:pt x="241" y="6350"/>
                  <a:pt x="190" y="6336"/>
                  <a:pt x="140" y="6321"/>
                </a:cubicBezTo>
                <a:cubicBezTo>
                  <a:pt x="93" y="6307"/>
                  <a:pt x="46" y="6292"/>
                  <a:pt x="0" y="6275"/>
                </a:cubicBezTo>
                <a:lnTo>
                  <a:pt x="0" y="184"/>
                </a:lnTo>
                <a:cubicBezTo>
                  <a:pt x="46" y="168"/>
                  <a:pt x="93" y="153"/>
                  <a:pt x="140" y="139"/>
                </a:cubicBezTo>
                <a:cubicBezTo>
                  <a:pt x="190" y="123"/>
                  <a:pt x="241" y="109"/>
                  <a:pt x="292" y="96"/>
                </a:cubicBezTo>
                <a:cubicBezTo>
                  <a:pt x="344" y="84"/>
                  <a:pt x="395" y="72"/>
                  <a:pt x="447" y="62"/>
                </a:cubicBezTo>
                <a:cubicBezTo>
                  <a:pt x="499" y="51"/>
                  <a:pt x="551" y="42"/>
                  <a:pt x="603" y="35"/>
                </a:cubicBezTo>
                <a:cubicBezTo>
                  <a:pt x="655" y="27"/>
                  <a:pt x="708" y="20"/>
                  <a:pt x="760" y="15"/>
                </a:cubicBezTo>
                <a:cubicBezTo>
                  <a:pt x="813" y="10"/>
                  <a:pt x="866" y="6"/>
                  <a:pt x="919" y="4"/>
                </a:cubicBezTo>
                <a:cubicBezTo>
                  <a:pt x="971" y="1"/>
                  <a:pt x="1024" y="0"/>
                  <a:pt x="1077" y="0"/>
                </a:cubicBezTo>
                <a:cubicBezTo>
                  <a:pt x="1130" y="0"/>
                  <a:pt x="1183" y="1"/>
                  <a:pt x="1236" y="4"/>
                </a:cubicBezTo>
                <a:cubicBezTo>
                  <a:pt x="1288" y="6"/>
                  <a:pt x="1341" y="10"/>
                  <a:pt x="1394" y="15"/>
                </a:cubicBezTo>
                <a:cubicBezTo>
                  <a:pt x="1446" y="20"/>
                  <a:pt x="1499" y="27"/>
                  <a:pt x="1551" y="35"/>
                </a:cubicBezTo>
                <a:cubicBezTo>
                  <a:pt x="1603" y="42"/>
                  <a:pt x="1655" y="51"/>
                  <a:pt x="1707" y="62"/>
                </a:cubicBezTo>
                <a:cubicBezTo>
                  <a:pt x="1759" y="72"/>
                  <a:pt x="1811" y="84"/>
                  <a:pt x="1862" y="96"/>
                </a:cubicBezTo>
                <a:cubicBezTo>
                  <a:pt x="1913" y="109"/>
                  <a:pt x="1964" y="123"/>
                  <a:pt x="2015" y="139"/>
                </a:cubicBezTo>
                <a:cubicBezTo>
                  <a:pt x="2065" y="154"/>
                  <a:pt x="2115" y="171"/>
                  <a:pt x="2166" y="188"/>
                </a:cubicBezTo>
                <a:cubicBezTo>
                  <a:pt x="2216" y="206"/>
                  <a:pt x="2265" y="225"/>
                  <a:pt x="2314" y="246"/>
                </a:cubicBezTo>
                <a:cubicBezTo>
                  <a:pt x="2363" y="266"/>
                  <a:pt x="2411" y="287"/>
                  <a:pt x="2459" y="310"/>
                </a:cubicBezTo>
                <a:cubicBezTo>
                  <a:pt x="2507" y="332"/>
                  <a:pt x="2554" y="356"/>
                  <a:pt x="2600" y="381"/>
                </a:cubicBezTo>
                <a:cubicBezTo>
                  <a:pt x="2647" y="406"/>
                  <a:pt x="2693" y="432"/>
                  <a:pt x="2738" y="459"/>
                </a:cubicBezTo>
                <a:cubicBezTo>
                  <a:pt x="2784" y="486"/>
                  <a:pt x="2828" y="515"/>
                  <a:pt x="2872" y="544"/>
                </a:cubicBezTo>
                <a:cubicBezTo>
                  <a:pt x="2916" y="573"/>
                  <a:pt x="2959" y="604"/>
                  <a:pt x="3002" y="635"/>
                </a:cubicBezTo>
                <a:cubicBezTo>
                  <a:pt x="3044" y="667"/>
                  <a:pt x="3086" y="699"/>
                  <a:pt x="3127" y="733"/>
                </a:cubicBezTo>
                <a:cubicBezTo>
                  <a:pt x="3168" y="766"/>
                  <a:pt x="3208" y="801"/>
                  <a:pt x="3247" y="836"/>
                </a:cubicBezTo>
                <a:cubicBezTo>
                  <a:pt x="3286" y="872"/>
                  <a:pt x="3324" y="908"/>
                  <a:pt x="3362" y="946"/>
                </a:cubicBezTo>
                <a:cubicBezTo>
                  <a:pt x="3399" y="983"/>
                  <a:pt x="3436" y="1021"/>
                  <a:pt x="3471" y="1060"/>
                </a:cubicBezTo>
                <a:cubicBezTo>
                  <a:pt x="3507" y="1100"/>
                  <a:pt x="3541" y="1140"/>
                  <a:pt x="3575" y="1180"/>
                </a:cubicBezTo>
                <a:cubicBezTo>
                  <a:pt x="3608" y="1221"/>
                  <a:pt x="3641" y="1263"/>
                  <a:pt x="3672" y="1305"/>
                </a:cubicBezTo>
                <a:cubicBezTo>
                  <a:pt x="3704" y="1348"/>
                  <a:pt x="3734" y="1391"/>
                  <a:pt x="3763" y="1435"/>
                </a:cubicBezTo>
                <a:cubicBezTo>
                  <a:pt x="3793" y="1479"/>
                  <a:pt x="3821" y="1524"/>
                  <a:pt x="3848" y="1569"/>
                </a:cubicBezTo>
                <a:cubicBezTo>
                  <a:pt x="3875" y="1614"/>
                  <a:pt x="3901" y="1660"/>
                  <a:pt x="3926" y="1707"/>
                </a:cubicBezTo>
                <a:cubicBezTo>
                  <a:pt x="3951" y="1753"/>
                  <a:pt x="3975" y="1801"/>
                  <a:pt x="3998" y="1848"/>
                </a:cubicBezTo>
                <a:cubicBezTo>
                  <a:pt x="4020" y="1896"/>
                  <a:pt x="4042" y="1945"/>
                  <a:pt x="4062" y="1993"/>
                </a:cubicBezTo>
                <a:cubicBezTo>
                  <a:pt x="4082" y="2042"/>
                  <a:pt x="4101" y="2092"/>
                  <a:pt x="4119" y="2141"/>
                </a:cubicBezTo>
                <a:cubicBezTo>
                  <a:pt x="4137" y="2191"/>
                  <a:pt x="4153" y="2241"/>
                  <a:pt x="4169" y="2292"/>
                </a:cubicBezTo>
                <a:cubicBezTo>
                  <a:pt x="4184" y="2342"/>
                  <a:pt x="4198" y="2393"/>
                  <a:pt x="4211" y="2445"/>
                </a:cubicBezTo>
                <a:cubicBezTo>
                  <a:pt x="4224" y="2496"/>
                  <a:pt x="4235" y="2547"/>
                  <a:pt x="4246" y="2599"/>
                </a:cubicBezTo>
                <a:cubicBezTo>
                  <a:pt x="4256" y="2651"/>
                  <a:pt x="4265" y="2703"/>
                  <a:pt x="4273" y="2755"/>
                </a:cubicBezTo>
                <a:cubicBezTo>
                  <a:pt x="4280" y="2809"/>
                  <a:pt x="4287" y="2861"/>
                  <a:pt x="4292" y="2914"/>
                </a:cubicBezTo>
                <a:cubicBezTo>
                  <a:pt x="4297" y="2966"/>
                  <a:pt x="4301" y="3019"/>
                  <a:pt x="4304" y="3072"/>
                </a:cubicBezTo>
                <a:cubicBezTo>
                  <a:pt x="4306" y="3125"/>
                  <a:pt x="4308" y="3177"/>
                  <a:pt x="4308" y="3230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6" name="任意多边形: 形状 625"/>
          <p:cNvSpPr/>
          <p:nvPr/>
        </p:nvSpPr>
        <p:spPr>
          <a:xfrm>
            <a:off x="2728080" y="449280"/>
            <a:ext cx="6883560" cy="31320"/>
          </a:xfrm>
          <a:custGeom>
            <a:avLst/>
            <a:gdLst/>
            <a:ahLst/>
            <a:cxnLst/>
            <a:rect l="0" t="0" r="r" b="b"/>
            <a:pathLst>
              <a:path w="19121" h="87">
                <a:moveTo>
                  <a:pt x="0" y="0"/>
                </a:moveTo>
                <a:lnTo>
                  <a:pt x="19121" y="0"/>
                </a:lnTo>
                <a:lnTo>
                  <a:pt x="19121" y="87"/>
                </a:lnTo>
                <a:lnTo>
                  <a:pt x="0" y="87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7" name="文本框 626"/>
          <p:cNvSpPr txBox="1"/>
          <p:nvPr/>
        </p:nvSpPr>
        <p:spPr>
          <a:xfrm>
            <a:off x="309960" y="289440"/>
            <a:ext cx="2232000" cy="351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核心代码实现示例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8" name="任意多边形: 形状 627"/>
          <p:cNvSpPr/>
          <p:nvPr/>
        </p:nvSpPr>
        <p:spPr>
          <a:xfrm>
            <a:off x="309960" y="1333080"/>
            <a:ext cx="1054440" cy="318240"/>
          </a:xfrm>
          <a:custGeom>
            <a:avLst/>
            <a:gdLst/>
            <a:ahLst/>
            <a:cxnLst/>
            <a:rect l="0" t="0" r="r" b="b"/>
            <a:pathLst>
              <a:path w="2929" h="884">
                <a:moveTo>
                  <a:pt x="0" y="884"/>
                </a:moveTo>
                <a:lnTo>
                  <a:pt x="0" y="172"/>
                </a:lnTo>
                <a:cubicBezTo>
                  <a:pt x="0" y="161"/>
                  <a:pt x="1" y="150"/>
                  <a:pt x="3" y="138"/>
                </a:cubicBezTo>
                <a:cubicBezTo>
                  <a:pt x="5" y="127"/>
                  <a:pt x="9" y="117"/>
                  <a:pt x="13" y="106"/>
                </a:cubicBezTo>
                <a:cubicBezTo>
                  <a:pt x="17" y="96"/>
                  <a:pt x="22" y="86"/>
                  <a:pt x="29" y="76"/>
                </a:cubicBezTo>
                <a:cubicBezTo>
                  <a:pt x="35" y="67"/>
                  <a:pt x="42" y="58"/>
                  <a:pt x="50" y="50"/>
                </a:cubicBezTo>
                <a:cubicBezTo>
                  <a:pt x="58" y="42"/>
                  <a:pt x="67" y="35"/>
                  <a:pt x="76" y="29"/>
                </a:cubicBezTo>
                <a:cubicBezTo>
                  <a:pt x="86" y="23"/>
                  <a:pt x="96" y="17"/>
                  <a:pt x="106" y="13"/>
                </a:cubicBezTo>
                <a:cubicBezTo>
                  <a:pt x="117" y="9"/>
                  <a:pt x="127" y="5"/>
                  <a:pt x="138" y="3"/>
                </a:cubicBezTo>
                <a:cubicBezTo>
                  <a:pt x="149" y="1"/>
                  <a:pt x="161" y="0"/>
                  <a:pt x="172" y="0"/>
                </a:cubicBezTo>
                <a:lnTo>
                  <a:pt x="2757" y="0"/>
                </a:lnTo>
                <a:cubicBezTo>
                  <a:pt x="2768" y="0"/>
                  <a:pt x="2779" y="1"/>
                  <a:pt x="2790" y="3"/>
                </a:cubicBezTo>
                <a:cubicBezTo>
                  <a:pt x="2801" y="5"/>
                  <a:pt x="2812" y="9"/>
                  <a:pt x="2823" y="13"/>
                </a:cubicBezTo>
                <a:cubicBezTo>
                  <a:pt x="2833" y="17"/>
                  <a:pt x="2843" y="23"/>
                  <a:pt x="2852" y="29"/>
                </a:cubicBezTo>
                <a:cubicBezTo>
                  <a:pt x="2862" y="35"/>
                  <a:pt x="2870" y="42"/>
                  <a:pt x="2878" y="50"/>
                </a:cubicBezTo>
                <a:cubicBezTo>
                  <a:pt x="2886" y="58"/>
                  <a:pt x="2894" y="67"/>
                  <a:pt x="2900" y="76"/>
                </a:cubicBezTo>
                <a:cubicBezTo>
                  <a:pt x="2906" y="86"/>
                  <a:pt x="2912" y="96"/>
                  <a:pt x="2916" y="106"/>
                </a:cubicBezTo>
                <a:cubicBezTo>
                  <a:pt x="2920" y="117"/>
                  <a:pt x="2923" y="127"/>
                  <a:pt x="2926" y="138"/>
                </a:cubicBezTo>
                <a:cubicBezTo>
                  <a:pt x="2928" y="150"/>
                  <a:pt x="2929" y="161"/>
                  <a:pt x="2929" y="172"/>
                </a:cubicBezTo>
                <a:lnTo>
                  <a:pt x="2929" y="884"/>
                </a:lnTo>
                <a:lnTo>
                  <a:pt x="0" y="884"/>
                </a:lnTo>
                <a:close/>
              </a:path>
            </a:pathLst>
          </a:custGeom>
          <a:solidFill>
            <a:srgbClr val="FF9944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9" name="任意多边形: 形状 628"/>
          <p:cNvSpPr/>
          <p:nvPr/>
        </p:nvSpPr>
        <p:spPr>
          <a:xfrm>
            <a:off x="309960" y="1643040"/>
            <a:ext cx="1054440" cy="15840"/>
          </a:xfrm>
          <a:custGeom>
            <a:avLst/>
            <a:gdLst/>
            <a:ahLst/>
            <a:cxnLst/>
            <a:rect l="0" t="0" r="r" b="b"/>
            <a:pathLst>
              <a:path w="2929" h="44">
                <a:moveTo>
                  <a:pt x="0" y="0"/>
                </a:moveTo>
                <a:lnTo>
                  <a:pt x="2929" y="0"/>
                </a:lnTo>
                <a:lnTo>
                  <a:pt x="2929" y="44"/>
                </a:lnTo>
                <a:lnTo>
                  <a:pt x="0" y="44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30" name="图片 629"/>
          <p:cNvPicPr/>
          <p:nvPr/>
        </p:nvPicPr>
        <p:blipFill>
          <a:blip r:embed="rId3"/>
          <a:stretch/>
        </p:blipFill>
        <p:spPr>
          <a:xfrm>
            <a:off x="496080" y="142632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1" name="文本框 630"/>
          <p:cNvSpPr txBox="1"/>
          <p:nvPr/>
        </p:nvSpPr>
        <p:spPr>
          <a:xfrm>
            <a:off x="309960" y="757440"/>
            <a:ext cx="52858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展示智能客服系统的核心模块代码实现，包括意图识别、多轮对话和推荐系统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32" name="图片 631"/>
          <p:cNvPicPr/>
          <p:nvPr/>
        </p:nvPicPr>
        <p:blipFill>
          <a:blip r:embed="rId4"/>
          <a:stretch/>
        </p:blipFill>
        <p:spPr>
          <a:xfrm>
            <a:off x="1550160" y="1433880"/>
            <a:ext cx="15480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3" name="文本框 632"/>
          <p:cNvSpPr txBox="1"/>
          <p:nvPr/>
        </p:nvSpPr>
        <p:spPr>
          <a:xfrm>
            <a:off x="682200" y="1407600"/>
            <a:ext cx="494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意图识别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34" name="图片 633"/>
          <p:cNvPicPr/>
          <p:nvPr/>
        </p:nvPicPr>
        <p:blipFill>
          <a:blip r:embed="rId5"/>
          <a:stretch/>
        </p:blipFill>
        <p:spPr>
          <a:xfrm>
            <a:off x="2883600" y="14338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5" name="文本框 634"/>
          <p:cNvSpPr txBox="1"/>
          <p:nvPr/>
        </p:nvSpPr>
        <p:spPr>
          <a:xfrm>
            <a:off x="1767240" y="1415160"/>
            <a:ext cx="7412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多轮对话管理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6" name="任意多边形: 形状 635"/>
          <p:cNvSpPr/>
          <p:nvPr/>
        </p:nvSpPr>
        <p:spPr>
          <a:xfrm>
            <a:off x="309960" y="1720440"/>
            <a:ext cx="62280" cy="3101040"/>
          </a:xfrm>
          <a:custGeom>
            <a:avLst/>
            <a:gdLst/>
            <a:ahLst/>
            <a:cxnLst/>
            <a:rect l="0" t="0" r="r" b="b"/>
            <a:pathLst>
              <a:path w="173" h="8614">
                <a:moveTo>
                  <a:pt x="0" y="0"/>
                </a:moveTo>
                <a:lnTo>
                  <a:pt x="173" y="0"/>
                </a:lnTo>
                <a:lnTo>
                  <a:pt x="173" y="8614"/>
                </a:lnTo>
                <a:lnTo>
                  <a:pt x="0" y="8614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7" name="任意多边形: 形状 636"/>
          <p:cNvSpPr/>
          <p:nvPr/>
        </p:nvSpPr>
        <p:spPr>
          <a:xfrm>
            <a:off x="333000" y="1720440"/>
            <a:ext cx="5558040" cy="3101040"/>
          </a:xfrm>
          <a:custGeom>
            <a:avLst/>
            <a:gdLst/>
            <a:ahLst/>
            <a:cxnLst/>
            <a:rect l="0" t="0" r="r" b="b"/>
            <a:pathLst>
              <a:path w="15439" h="8614">
                <a:moveTo>
                  <a:pt x="0" y="8442"/>
                </a:moveTo>
                <a:lnTo>
                  <a:pt x="0" y="173"/>
                </a:lnTo>
                <a:cubicBezTo>
                  <a:pt x="0" y="150"/>
                  <a:pt x="3" y="128"/>
                  <a:pt x="9" y="107"/>
                </a:cubicBezTo>
                <a:cubicBezTo>
                  <a:pt x="14" y="86"/>
                  <a:pt x="22" y="67"/>
                  <a:pt x="32" y="51"/>
                </a:cubicBezTo>
                <a:cubicBezTo>
                  <a:pt x="42" y="35"/>
                  <a:pt x="54" y="22"/>
                  <a:pt x="67" y="13"/>
                </a:cubicBezTo>
                <a:cubicBezTo>
                  <a:pt x="80" y="5"/>
                  <a:pt x="94" y="0"/>
                  <a:pt x="108" y="0"/>
                </a:cubicBezTo>
                <a:lnTo>
                  <a:pt x="15267" y="0"/>
                </a:lnTo>
                <a:cubicBezTo>
                  <a:pt x="15290" y="0"/>
                  <a:pt x="15312" y="5"/>
                  <a:pt x="15333" y="13"/>
                </a:cubicBezTo>
                <a:cubicBezTo>
                  <a:pt x="15354" y="22"/>
                  <a:pt x="15372" y="35"/>
                  <a:pt x="15389" y="51"/>
                </a:cubicBezTo>
                <a:cubicBezTo>
                  <a:pt x="15405" y="67"/>
                  <a:pt x="15417" y="86"/>
                  <a:pt x="15426" y="107"/>
                </a:cubicBezTo>
                <a:cubicBezTo>
                  <a:pt x="15435" y="128"/>
                  <a:pt x="15439" y="150"/>
                  <a:pt x="15439" y="173"/>
                </a:cubicBezTo>
                <a:lnTo>
                  <a:pt x="15439" y="8442"/>
                </a:lnTo>
                <a:cubicBezTo>
                  <a:pt x="15439" y="8464"/>
                  <a:pt x="15435" y="8486"/>
                  <a:pt x="15426" y="8507"/>
                </a:cubicBezTo>
                <a:cubicBezTo>
                  <a:pt x="15417" y="8529"/>
                  <a:pt x="15405" y="8547"/>
                  <a:pt x="15389" y="8563"/>
                </a:cubicBezTo>
                <a:cubicBezTo>
                  <a:pt x="15372" y="8579"/>
                  <a:pt x="15354" y="8592"/>
                  <a:pt x="15333" y="8601"/>
                </a:cubicBezTo>
                <a:cubicBezTo>
                  <a:pt x="15312" y="8609"/>
                  <a:pt x="15290" y="8614"/>
                  <a:pt x="15267" y="8614"/>
                </a:cubicBezTo>
                <a:lnTo>
                  <a:pt x="108" y="8614"/>
                </a:lnTo>
                <a:cubicBezTo>
                  <a:pt x="94" y="8614"/>
                  <a:pt x="80" y="8609"/>
                  <a:pt x="67" y="8601"/>
                </a:cubicBezTo>
                <a:cubicBezTo>
                  <a:pt x="54" y="8592"/>
                  <a:pt x="42" y="8579"/>
                  <a:pt x="32" y="8563"/>
                </a:cubicBezTo>
                <a:cubicBezTo>
                  <a:pt x="22" y="8547"/>
                  <a:pt x="14" y="8529"/>
                  <a:pt x="9" y="8507"/>
                </a:cubicBezTo>
                <a:cubicBezTo>
                  <a:pt x="3" y="8486"/>
                  <a:pt x="0" y="8464"/>
                  <a:pt x="0" y="8442"/>
                </a:cubicBezTo>
                <a:close/>
              </a:path>
            </a:pathLst>
          </a:custGeom>
          <a:solidFill>
            <a:srgbClr val="0F172A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38" name="文本框 637"/>
          <p:cNvSpPr txBox="1"/>
          <p:nvPr/>
        </p:nvSpPr>
        <p:spPr>
          <a:xfrm>
            <a:off x="3069360" y="1415160"/>
            <a:ext cx="7412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推荐系统集成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9" name="文本框 638"/>
          <p:cNvSpPr txBox="1"/>
          <p:nvPr/>
        </p:nvSpPr>
        <p:spPr>
          <a:xfrm>
            <a:off x="457200" y="1863000"/>
            <a:ext cx="17535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class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86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IntentRecognitionBot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0" name="文本框 639"/>
          <p:cNvSpPr txBox="1"/>
          <p:nvPr/>
        </p:nvSpPr>
        <p:spPr>
          <a:xfrm>
            <a:off x="457200" y="2025720"/>
            <a:ext cx="3902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860" b="0" u="none" strike="noStrike">
                <a:solidFill>
                  <a:srgbClr val="6B728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1" name="文本框 640"/>
          <p:cNvSpPr txBox="1"/>
          <p:nvPr/>
        </p:nvSpPr>
        <p:spPr>
          <a:xfrm>
            <a:off x="848160" y="201168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6B7280"/>
                </a:solidFill>
                <a:effectLst/>
                <a:uFillTx/>
                <a:latin typeface="WenQuanYiZenHei"/>
                <a:ea typeface="WenQuanYiZenHei"/>
              </a:rPr>
              <a:t>基于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2" name="文本框 641"/>
          <p:cNvSpPr txBox="1"/>
          <p:nvPr/>
        </p:nvSpPr>
        <p:spPr>
          <a:xfrm>
            <a:off x="1065240" y="2025720"/>
            <a:ext cx="6501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6B7280"/>
                </a:solidFill>
                <a:effectLst/>
                <a:uFillTx/>
                <a:latin typeface="Courier New"/>
                <a:ea typeface="Courier New"/>
              </a:rPr>
              <a:t>OpenAI API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3" name="文本框 642"/>
          <p:cNvSpPr txBox="1"/>
          <p:nvPr/>
        </p:nvSpPr>
        <p:spPr>
          <a:xfrm>
            <a:off x="1716480" y="2011680"/>
            <a:ext cx="22730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6B7280"/>
                </a:solidFill>
                <a:effectLst/>
                <a:uFillTx/>
                <a:latin typeface="WenQuanYiZenHei"/>
                <a:ea typeface="WenQuanYiZenHei"/>
              </a:rPr>
              <a:t>的智能客服系统，支持意图识别和多轮对话管理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4" name="文本框 643"/>
          <p:cNvSpPr txBox="1"/>
          <p:nvPr/>
        </p:nvSpPr>
        <p:spPr>
          <a:xfrm>
            <a:off x="457200" y="2188440"/>
            <a:ext cx="14940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860" b="0" u="none" strike="noStrike">
                <a:solidFill>
                  <a:srgbClr val="C4B5FD"/>
                </a:solidFill>
                <a:effectLst/>
                <a:uFillTx/>
                <a:latin typeface="Courier New"/>
                <a:ea typeface="Courier New"/>
              </a:rPr>
              <a:t>__init__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(self):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5" name="文本框 644"/>
          <p:cNvSpPr txBox="1"/>
          <p:nvPr/>
        </p:nvSpPr>
        <p:spPr>
          <a:xfrm>
            <a:off x="457200" y="2351160"/>
            <a:ext cx="18838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self.context = []  </a:t>
            </a:r>
            <a:r>
              <a:rPr lang="en-US" sz="860" b="0" u="none" strike="noStrike">
                <a:solidFill>
                  <a:srgbClr val="6B728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6" name="文本框 645"/>
          <p:cNvSpPr txBox="1"/>
          <p:nvPr/>
        </p:nvSpPr>
        <p:spPr>
          <a:xfrm>
            <a:off x="2345760" y="2337120"/>
            <a:ext cx="7581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6B7280"/>
                </a:solidFill>
                <a:effectLst/>
                <a:uFillTx/>
                <a:latin typeface="WenQuanYiZenHei"/>
                <a:ea typeface="WenQuanYiZenHei"/>
              </a:rPr>
              <a:t>存储对话上下文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7" name="文本框 646"/>
          <p:cNvSpPr txBox="1"/>
          <p:nvPr/>
        </p:nvSpPr>
        <p:spPr>
          <a:xfrm>
            <a:off x="457200" y="2513880"/>
            <a:ext cx="15591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self.intents = {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8" name="文本框 647"/>
          <p:cNvSpPr txBox="1"/>
          <p:nvPr/>
        </p:nvSpPr>
        <p:spPr>
          <a:xfrm>
            <a:off x="457200" y="2676600"/>
            <a:ext cx="188352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</a:t>
            </a:r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"order_query"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[</a:t>
            </a:r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9" name="文本框 648"/>
          <p:cNvSpPr txBox="1"/>
          <p:nvPr/>
        </p:nvSpPr>
        <p:spPr>
          <a:xfrm>
            <a:off x="2346120" y="266256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查询订单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0" name="文本框 649"/>
          <p:cNvSpPr txBox="1"/>
          <p:nvPr/>
        </p:nvSpPr>
        <p:spPr>
          <a:xfrm>
            <a:off x="2779920" y="2676600"/>
            <a:ext cx="2602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1" name="文本框 650"/>
          <p:cNvSpPr txBox="1"/>
          <p:nvPr/>
        </p:nvSpPr>
        <p:spPr>
          <a:xfrm>
            <a:off x="3040560" y="266256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订单状态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2" name="文本框 651"/>
          <p:cNvSpPr txBox="1"/>
          <p:nvPr/>
        </p:nvSpPr>
        <p:spPr>
          <a:xfrm>
            <a:off x="3474720" y="2676600"/>
            <a:ext cx="2602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3" name="文本框 652"/>
          <p:cNvSpPr txBox="1"/>
          <p:nvPr/>
        </p:nvSpPr>
        <p:spPr>
          <a:xfrm>
            <a:off x="3735360" y="266256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订单跟踪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4" name="文本框 653"/>
          <p:cNvSpPr txBox="1"/>
          <p:nvPr/>
        </p:nvSpPr>
        <p:spPr>
          <a:xfrm>
            <a:off x="4169520" y="2676600"/>
            <a:ext cx="1954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],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5" name="文本框 654"/>
          <p:cNvSpPr txBox="1"/>
          <p:nvPr/>
        </p:nvSpPr>
        <p:spPr>
          <a:xfrm>
            <a:off x="457200" y="2839680"/>
            <a:ext cx="20782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</a:t>
            </a:r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"refund_request"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[</a:t>
            </a:r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6" name="文本框 655"/>
          <p:cNvSpPr txBox="1"/>
          <p:nvPr/>
        </p:nvSpPr>
        <p:spPr>
          <a:xfrm>
            <a:off x="2541240" y="282528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申请退货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7" name="文本框 656"/>
          <p:cNvSpPr txBox="1"/>
          <p:nvPr/>
        </p:nvSpPr>
        <p:spPr>
          <a:xfrm>
            <a:off x="2975400" y="2839680"/>
            <a:ext cx="2602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8" name="文本框 657"/>
          <p:cNvSpPr txBox="1"/>
          <p:nvPr/>
        </p:nvSpPr>
        <p:spPr>
          <a:xfrm>
            <a:off x="3236040" y="282528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退货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9" name="文本框 658"/>
          <p:cNvSpPr txBox="1"/>
          <p:nvPr/>
        </p:nvSpPr>
        <p:spPr>
          <a:xfrm>
            <a:off x="3453120" y="2839680"/>
            <a:ext cx="2602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0" name="文本框 659"/>
          <p:cNvSpPr txBox="1"/>
          <p:nvPr/>
        </p:nvSpPr>
        <p:spPr>
          <a:xfrm>
            <a:off x="3713760" y="282528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退款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1" name="文本框 660"/>
          <p:cNvSpPr txBox="1"/>
          <p:nvPr/>
        </p:nvSpPr>
        <p:spPr>
          <a:xfrm>
            <a:off x="3930840" y="2839680"/>
            <a:ext cx="1954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],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2" name="文本框 661"/>
          <p:cNvSpPr txBox="1"/>
          <p:nvPr/>
        </p:nvSpPr>
        <p:spPr>
          <a:xfrm>
            <a:off x="457200" y="3002400"/>
            <a:ext cx="13640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</a:t>
            </a:r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"faq"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[</a:t>
            </a:r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3" name="文本框 662"/>
          <p:cNvSpPr txBox="1"/>
          <p:nvPr/>
        </p:nvSpPr>
        <p:spPr>
          <a:xfrm>
            <a:off x="1825200" y="298836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配送时间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4" name="文本框 663"/>
          <p:cNvSpPr txBox="1"/>
          <p:nvPr/>
        </p:nvSpPr>
        <p:spPr>
          <a:xfrm>
            <a:off x="2259000" y="3002400"/>
            <a:ext cx="2602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5" name="文本框 664"/>
          <p:cNvSpPr txBox="1"/>
          <p:nvPr/>
        </p:nvSpPr>
        <p:spPr>
          <a:xfrm>
            <a:off x="2519640" y="298836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支付问题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6" name="文本框 665"/>
          <p:cNvSpPr txBox="1"/>
          <p:nvPr/>
        </p:nvSpPr>
        <p:spPr>
          <a:xfrm>
            <a:off x="2953800" y="3002400"/>
            <a:ext cx="2602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7" name="文本框 666"/>
          <p:cNvSpPr txBox="1"/>
          <p:nvPr/>
        </p:nvSpPr>
        <p:spPr>
          <a:xfrm>
            <a:off x="3214440" y="298836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折扣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8" name="文本框 667"/>
          <p:cNvSpPr txBox="1"/>
          <p:nvPr/>
        </p:nvSpPr>
        <p:spPr>
          <a:xfrm>
            <a:off x="3431520" y="3002400"/>
            <a:ext cx="2602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9" name="文本框 668"/>
          <p:cNvSpPr txBox="1"/>
          <p:nvPr/>
        </p:nvSpPr>
        <p:spPr>
          <a:xfrm>
            <a:off x="3692160" y="298836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促销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0" name="文本框 669"/>
          <p:cNvSpPr txBox="1"/>
          <p:nvPr/>
        </p:nvSpPr>
        <p:spPr>
          <a:xfrm>
            <a:off x="3909240" y="3002400"/>
            <a:ext cx="13032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]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1" name="文本框 670"/>
          <p:cNvSpPr txBox="1"/>
          <p:nvPr/>
        </p:nvSpPr>
        <p:spPr>
          <a:xfrm>
            <a:off x="457200" y="3165120"/>
            <a:ext cx="5850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}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2" name="文本框 671"/>
          <p:cNvSpPr txBox="1"/>
          <p:nvPr/>
        </p:nvSpPr>
        <p:spPr>
          <a:xfrm>
            <a:off x="457200" y="3327840"/>
            <a:ext cx="2602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3" name="文本框 672"/>
          <p:cNvSpPr txBox="1"/>
          <p:nvPr/>
        </p:nvSpPr>
        <p:spPr>
          <a:xfrm>
            <a:off x="457200" y="3490560"/>
            <a:ext cx="35067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860" b="0" u="none" strike="noStrike">
                <a:solidFill>
                  <a:srgbClr val="C4B5FD"/>
                </a:solidFill>
                <a:effectLst/>
                <a:uFillTx/>
                <a:latin typeface="Courier New"/>
                <a:ea typeface="Courier New"/>
              </a:rPr>
              <a:t>identify_intent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(self, user_input: str) -&gt; str: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4" name="文本框 673"/>
          <p:cNvSpPr txBox="1"/>
          <p:nvPr/>
        </p:nvSpPr>
        <p:spPr>
          <a:xfrm>
            <a:off x="457200" y="3653280"/>
            <a:ext cx="6501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860" b="0" u="none" strike="noStrike">
                <a:solidFill>
                  <a:srgbClr val="6B728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5" name="文本框 674"/>
          <p:cNvSpPr txBox="1"/>
          <p:nvPr/>
        </p:nvSpPr>
        <p:spPr>
          <a:xfrm>
            <a:off x="1108440" y="3639240"/>
            <a:ext cx="649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6B7280"/>
                </a:solidFill>
                <a:effectLst/>
                <a:uFillTx/>
                <a:latin typeface="WenQuanYiZenHei"/>
                <a:ea typeface="WenQuanYiZenHei"/>
              </a:rPr>
              <a:t>识别用户意图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6" name="文本框 675"/>
          <p:cNvSpPr txBox="1"/>
          <p:nvPr/>
        </p:nvSpPr>
        <p:spPr>
          <a:xfrm>
            <a:off x="457200" y="3816360"/>
            <a:ext cx="344232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for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intent, keywords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in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self.intents.items():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7" name="文本框 676"/>
          <p:cNvSpPr txBox="1"/>
          <p:nvPr/>
        </p:nvSpPr>
        <p:spPr>
          <a:xfrm>
            <a:off x="457200" y="3979080"/>
            <a:ext cx="42861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if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any(keyword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in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user_input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for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keyword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in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keywords):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8" name="文本框 677"/>
          <p:cNvSpPr txBox="1"/>
          <p:nvPr/>
        </p:nvSpPr>
        <p:spPr>
          <a:xfrm>
            <a:off x="457200" y="4141800"/>
            <a:ext cx="18838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intent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9" name="文本框 678"/>
          <p:cNvSpPr txBox="1"/>
          <p:nvPr/>
        </p:nvSpPr>
        <p:spPr>
          <a:xfrm>
            <a:off x="457200" y="4304520"/>
            <a:ext cx="15588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86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"unknown"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0" name="文本框 679"/>
          <p:cNvSpPr txBox="1"/>
          <p:nvPr/>
        </p:nvSpPr>
        <p:spPr>
          <a:xfrm>
            <a:off x="457200" y="4467240"/>
            <a:ext cx="2602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1" name="文本框 680"/>
          <p:cNvSpPr txBox="1"/>
          <p:nvPr/>
        </p:nvSpPr>
        <p:spPr>
          <a:xfrm>
            <a:off x="457200" y="4629960"/>
            <a:ext cx="33768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860" b="0" u="none" strike="noStrike">
                <a:solidFill>
                  <a:srgbClr val="C4B5FD"/>
                </a:solidFill>
                <a:effectLst/>
                <a:uFillTx/>
                <a:latin typeface="Courier New"/>
                <a:ea typeface="Courier New"/>
              </a:rPr>
              <a:t>handle_intent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(self, user_input: str) -&gt; str: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2" name="文本框 681"/>
          <p:cNvSpPr txBox="1"/>
          <p:nvPr/>
        </p:nvSpPr>
        <p:spPr>
          <a:xfrm>
            <a:off x="978480" y="4792680"/>
            <a:ext cx="1080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6B7280"/>
                </a:solidFill>
                <a:effectLst/>
                <a:uFillTx/>
                <a:latin typeface="Courier New"/>
                <a:ea typeface="Courier New"/>
              </a:rPr>
              <a:t>#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3" name="文本框 682"/>
          <p:cNvSpPr txBox="1"/>
          <p:nvPr/>
        </p:nvSpPr>
        <p:spPr>
          <a:xfrm>
            <a:off x="1108440" y="4778640"/>
            <a:ext cx="11908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6B7280"/>
                </a:solidFill>
                <a:effectLst/>
                <a:uFillTx/>
                <a:latin typeface="WenQuanYiZenHei"/>
                <a:ea typeface="WenQuanYiZenHei"/>
              </a:rPr>
              <a:t>根据识别的意图生成响应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4" name="图片 683"/>
          <p:cNvPicPr/>
          <p:nvPr/>
        </p:nvPicPr>
        <p:blipFill>
          <a:blip r:embed="rId6"/>
          <a:stretch/>
        </p:blipFill>
        <p:spPr>
          <a:xfrm>
            <a:off x="6076800" y="2092680"/>
            <a:ext cx="10800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5" name="文本框 684"/>
          <p:cNvSpPr txBox="1"/>
          <p:nvPr/>
        </p:nvSpPr>
        <p:spPr>
          <a:xfrm>
            <a:off x="6076800" y="1727640"/>
            <a:ext cx="111636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意图识别模块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6" name="文本框 685"/>
          <p:cNvSpPr txBox="1"/>
          <p:nvPr/>
        </p:nvSpPr>
        <p:spPr>
          <a:xfrm>
            <a:off x="6247440" y="2073600"/>
            <a:ext cx="33552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通过关键词匹配识别用户意图，支持订单查询、退货和常见问题等多种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7" name="图片 686"/>
          <p:cNvPicPr/>
          <p:nvPr/>
        </p:nvPicPr>
        <p:blipFill>
          <a:blip r:embed="rId6"/>
          <a:stretch/>
        </p:blipFill>
        <p:spPr>
          <a:xfrm>
            <a:off x="6076800" y="2495880"/>
            <a:ext cx="10800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8" name="文本框 687"/>
          <p:cNvSpPr txBox="1"/>
          <p:nvPr/>
        </p:nvSpPr>
        <p:spPr>
          <a:xfrm>
            <a:off x="6247440" y="222876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意图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9" name="图片 688"/>
          <p:cNvPicPr/>
          <p:nvPr/>
        </p:nvPicPr>
        <p:blipFill>
          <a:blip r:embed="rId6"/>
          <a:stretch/>
        </p:blipFill>
        <p:spPr>
          <a:xfrm>
            <a:off x="6076800" y="2743920"/>
            <a:ext cx="10800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0" name="文本框 689"/>
          <p:cNvSpPr txBox="1"/>
          <p:nvPr/>
        </p:nvSpPr>
        <p:spPr>
          <a:xfrm>
            <a:off x="6247440" y="2476800"/>
            <a:ext cx="24894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根据识别的意图调用相应的处理函数，实现智能响应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1" name="图片 690"/>
          <p:cNvPicPr/>
          <p:nvPr/>
        </p:nvPicPr>
        <p:blipFill>
          <a:blip r:embed="rId7"/>
          <a:stretch/>
        </p:blipFill>
        <p:spPr>
          <a:xfrm>
            <a:off x="6076800" y="2991960"/>
            <a:ext cx="8496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2" name="文本框 691"/>
          <p:cNvSpPr txBox="1"/>
          <p:nvPr/>
        </p:nvSpPr>
        <p:spPr>
          <a:xfrm>
            <a:off x="6247440" y="2724840"/>
            <a:ext cx="22730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可扩展的意图字典设计，便于添加新的意图类型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3" name="文本框 692"/>
          <p:cNvSpPr txBox="1"/>
          <p:nvPr/>
        </p:nvSpPr>
        <p:spPr>
          <a:xfrm>
            <a:off x="6224040" y="2972880"/>
            <a:ext cx="86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实际应用中可结合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4" name="文本框 693"/>
          <p:cNvSpPr txBox="1"/>
          <p:nvPr/>
        </p:nvSpPr>
        <p:spPr>
          <a:xfrm>
            <a:off x="7092360" y="2976480"/>
            <a:ext cx="6012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OpenAI API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5" name="图片 694"/>
          <p:cNvPicPr/>
          <p:nvPr/>
        </p:nvPicPr>
        <p:blipFill>
          <a:blip r:embed="rId8"/>
          <a:stretch/>
        </p:blipFill>
        <p:spPr>
          <a:xfrm>
            <a:off x="186120" y="6038280"/>
            <a:ext cx="13932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6" name="文本框 695"/>
          <p:cNvSpPr txBox="1"/>
          <p:nvPr/>
        </p:nvSpPr>
        <p:spPr>
          <a:xfrm>
            <a:off x="7694640" y="2972880"/>
            <a:ext cx="10828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提高意图识别的准确率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7" name="文本框 696"/>
          <p:cNvSpPr txBox="1"/>
          <p:nvPr/>
        </p:nvSpPr>
        <p:spPr>
          <a:xfrm>
            <a:off x="387720" y="602676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基于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8" name="文本框 697"/>
          <p:cNvSpPr txBox="1"/>
          <p:nvPr/>
        </p:nvSpPr>
        <p:spPr>
          <a:xfrm>
            <a:off x="604440" y="6030360"/>
            <a:ext cx="3758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Python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9" name="文本框 698"/>
          <p:cNvSpPr txBox="1"/>
          <p:nvPr/>
        </p:nvSpPr>
        <p:spPr>
          <a:xfrm>
            <a:off x="980640" y="6026760"/>
            <a:ext cx="109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与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0" name="文本框 699"/>
          <p:cNvSpPr txBox="1"/>
          <p:nvPr/>
        </p:nvSpPr>
        <p:spPr>
          <a:xfrm>
            <a:off x="1089360" y="6030360"/>
            <a:ext cx="6012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OpenAI API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1" name="文本框 700"/>
          <p:cNvSpPr txBox="1"/>
          <p:nvPr/>
        </p:nvSpPr>
        <p:spPr>
          <a:xfrm>
            <a:off x="1691640" y="602676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实现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2" name="文本框 701"/>
          <p:cNvSpPr txBox="1"/>
          <p:nvPr/>
        </p:nvSpPr>
        <p:spPr>
          <a:xfrm>
            <a:off x="9353520" y="603036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10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3" name="图片 702"/>
          <p:cNvPicPr/>
          <p:nvPr/>
        </p:nvPicPr>
        <p:blipFill>
          <a:blip r:embed="rId2"/>
          <a:stretch/>
        </p:blipFill>
        <p:spPr>
          <a:xfrm>
            <a:off x="0" y="0"/>
            <a:ext cx="9921240" cy="8277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04" name="图片 703"/>
          <p:cNvPicPr/>
          <p:nvPr/>
        </p:nvPicPr>
        <p:blipFill>
          <a:blip r:embed="rId3"/>
          <a:stretch/>
        </p:blipFill>
        <p:spPr>
          <a:xfrm>
            <a:off x="0" y="0"/>
            <a:ext cx="9921240" cy="8277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5" name="任意多边形: 形状 704"/>
          <p:cNvSpPr/>
          <p:nvPr/>
        </p:nvSpPr>
        <p:spPr>
          <a:xfrm>
            <a:off x="7596000" y="0"/>
            <a:ext cx="3100680" cy="1550520"/>
          </a:xfrm>
          <a:custGeom>
            <a:avLst/>
            <a:gdLst/>
            <a:ahLst/>
            <a:cxnLst/>
            <a:rect l="0" t="0" r="r" b="b"/>
            <a:pathLst>
              <a:path w="8613" h="4307">
                <a:moveTo>
                  <a:pt x="8613" y="0"/>
                </a:moveTo>
                <a:cubicBezTo>
                  <a:pt x="8613" y="70"/>
                  <a:pt x="8611" y="140"/>
                  <a:pt x="8608" y="211"/>
                </a:cubicBezTo>
                <a:cubicBezTo>
                  <a:pt x="8605" y="281"/>
                  <a:pt x="8599" y="351"/>
                  <a:pt x="8592" y="422"/>
                </a:cubicBezTo>
                <a:cubicBezTo>
                  <a:pt x="8586" y="492"/>
                  <a:pt x="8577" y="562"/>
                  <a:pt x="8567" y="631"/>
                </a:cubicBezTo>
                <a:cubicBezTo>
                  <a:pt x="8556" y="701"/>
                  <a:pt x="8544" y="770"/>
                  <a:pt x="8530" y="840"/>
                </a:cubicBezTo>
                <a:cubicBezTo>
                  <a:pt x="8517" y="909"/>
                  <a:pt x="8501" y="977"/>
                  <a:pt x="8484" y="1046"/>
                </a:cubicBezTo>
                <a:cubicBezTo>
                  <a:pt x="8467" y="1114"/>
                  <a:pt x="8448" y="1182"/>
                  <a:pt x="8428" y="1250"/>
                </a:cubicBezTo>
                <a:cubicBezTo>
                  <a:pt x="8407" y="1317"/>
                  <a:pt x="8385" y="1384"/>
                  <a:pt x="8361" y="1450"/>
                </a:cubicBezTo>
                <a:cubicBezTo>
                  <a:pt x="8338" y="1517"/>
                  <a:pt x="8312" y="1582"/>
                  <a:pt x="8285" y="1647"/>
                </a:cubicBezTo>
                <a:cubicBezTo>
                  <a:pt x="8258" y="1713"/>
                  <a:pt x="8230" y="1777"/>
                  <a:pt x="8200" y="1841"/>
                </a:cubicBezTo>
                <a:cubicBezTo>
                  <a:pt x="8170" y="1904"/>
                  <a:pt x="8138" y="1967"/>
                  <a:pt x="8105" y="2029"/>
                </a:cubicBezTo>
                <a:cubicBezTo>
                  <a:pt x="8072" y="2092"/>
                  <a:pt x="8037" y="2154"/>
                  <a:pt x="8001" y="2214"/>
                </a:cubicBezTo>
                <a:cubicBezTo>
                  <a:pt x="7964" y="2275"/>
                  <a:pt x="7927" y="2334"/>
                  <a:pt x="7887" y="2393"/>
                </a:cubicBezTo>
                <a:cubicBezTo>
                  <a:pt x="7848" y="2451"/>
                  <a:pt x="7808" y="2509"/>
                  <a:pt x="7766" y="2566"/>
                </a:cubicBezTo>
                <a:cubicBezTo>
                  <a:pt x="7724" y="2622"/>
                  <a:pt x="7680" y="2678"/>
                  <a:pt x="7636" y="2732"/>
                </a:cubicBezTo>
                <a:cubicBezTo>
                  <a:pt x="7591" y="2787"/>
                  <a:pt x="7545" y="2840"/>
                  <a:pt x="7498" y="2892"/>
                </a:cubicBezTo>
                <a:cubicBezTo>
                  <a:pt x="7450" y="2945"/>
                  <a:pt x="7402" y="2996"/>
                  <a:pt x="7352" y="3045"/>
                </a:cubicBezTo>
                <a:cubicBezTo>
                  <a:pt x="7302" y="3095"/>
                  <a:pt x="7251" y="3144"/>
                  <a:pt x="7199" y="3191"/>
                </a:cubicBezTo>
                <a:cubicBezTo>
                  <a:pt x="7147" y="3239"/>
                  <a:pt x="7093" y="3285"/>
                  <a:pt x="7039" y="3329"/>
                </a:cubicBezTo>
                <a:cubicBezTo>
                  <a:pt x="6984" y="3374"/>
                  <a:pt x="6929" y="3417"/>
                  <a:pt x="6872" y="3459"/>
                </a:cubicBezTo>
                <a:cubicBezTo>
                  <a:pt x="6816" y="3501"/>
                  <a:pt x="6758" y="3542"/>
                  <a:pt x="6699" y="3581"/>
                </a:cubicBezTo>
                <a:cubicBezTo>
                  <a:pt x="6641" y="3620"/>
                  <a:pt x="6581" y="3658"/>
                  <a:pt x="6521" y="3694"/>
                </a:cubicBezTo>
                <a:cubicBezTo>
                  <a:pt x="6460" y="3730"/>
                  <a:pt x="6399" y="3765"/>
                  <a:pt x="6337" y="3798"/>
                </a:cubicBezTo>
                <a:cubicBezTo>
                  <a:pt x="6275" y="3831"/>
                  <a:pt x="6212" y="3863"/>
                  <a:pt x="6148" y="3893"/>
                </a:cubicBezTo>
                <a:cubicBezTo>
                  <a:pt x="6084" y="3923"/>
                  <a:pt x="6020" y="3952"/>
                  <a:pt x="5955" y="3979"/>
                </a:cubicBezTo>
                <a:cubicBezTo>
                  <a:pt x="5890" y="4006"/>
                  <a:pt x="5824" y="4031"/>
                  <a:pt x="5758" y="4055"/>
                </a:cubicBezTo>
                <a:cubicBezTo>
                  <a:pt x="5691" y="4079"/>
                  <a:pt x="5624" y="4101"/>
                  <a:pt x="5557" y="4121"/>
                </a:cubicBezTo>
                <a:cubicBezTo>
                  <a:pt x="5490" y="4142"/>
                  <a:pt x="5422" y="4161"/>
                  <a:pt x="5353" y="4178"/>
                </a:cubicBezTo>
                <a:cubicBezTo>
                  <a:pt x="5285" y="4195"/>
                  <a:pt x="5216" y="4210"/>
                  <a:pt x="5147" y="4224"/>
                </a:cubicBezTo>
                <a:cubicBezTo>
                  <a:pt x="5078" y="4238"/>
                  <a:pt x="5009" y="4250"/>
                  <a:pt x="4939" y="4260"/>
                </a:cubicBezTo>
                <a:cubicBezTo>
                  <a:pt x="4869" y="4270"/>
                  <a:pt x="4799" y="4279"/>
                  <a:pt x="4729" y="4286"/>
                </a:cubicBezTo>
                <a:cubicBezTo>
                  <a:pt x="4659" y="4293"/>
                  <a:pt x="4589" y="4298"/>
                  <a:pt x="4518" y="4302"/>
                </a:cubicBezTo>
                <a:cubicBezTo>
                  <a:pt x="4448" y="4305"/>
                  <a:pt x="4377" y="4307"/>
                  <a:pt x="4307" y="4307"/>
                </a:cubicBezTo>
                <a:cubicBezTo>
                  <a:pt x="4237" y="4307"/>
                  <a:pt x="4166" y="4305"/>
                  <a:pt x="4096" y="4302"/>
                </a:cubicBezTo>
                <a:cubicBezTo>
                  <a:pt x="4025" y="4298"/>
                  <a:pt x="3955" y="4293"/>
                  <a:pt x="3885" y="4286"/>
                </a:cubicBezTo>
                <a:cubicBezTo>
                  <a:pt x="3815" y="4279"/>
                  <a:pt x="3745" y="4270"/>
                  <a:pt x="3675" y="4260"/>
                </a:cubicBezTo>
                <a:cubicBezTo>
                  <a:pt x="3605" y="4250"/>
                  <a:pt x="3536" y="4238"/>
                  <a:pt x="3467" y="4224"/>
                </a:cubicBezTo>
                <a:cubicBezTo>
                  <a:pt x="3398" y="4210"/>
                  <a:pt x="3329" y="4195"/>
                  <a:pt x="3261" y="4178"/>
                </a:cubicBezTo>
                <a:cubicBezTo>
                  <a:pt x="3192" y="4161"/>
                  <a:pt x="3124" y="4142"/>
                  <a:pt x="3057" y="4121"/>
                </a:cubicBezTo>
                <a:cubicBezTo>
                  <a:pt x="2990" y="4101"/>
                  <a:pt x="2923" y="4079"/>
                  <a:pt x="2856" y="4055"/>
                </a:cubicBezTo>
                <a:cubicBezTo>
                  <a:pt x="2790" y="4031"/>
                  <a:pt x="2724" y="4006"/>
                  <a:pt x="2659" y="3979"/>
                </a:cubicBezTo>
                <a:cubicBezTo>
                  <a:pt x="2594" y="3952"/>
                  <a:pt x="2530" y="3923"/>
                  <a:pt x="2466" y="3893"/>
                </a:cubicBezTo>
                <a:cubicBezTo>
                  <a:pt x="2402" y="3863"/>
                  <a:pt x="2339" y="3831"/>
                  <a:pt x="2277" y="3798"/>
                </a:cubicBezTo>
                <a:cubicBezTo>
                  <a:pt x="2215" y="3765"/>
                  <a:pt x="2154" y="3730"/>
                  <a:pt x="2093" y="3694"/>
                </a:cubicBezTo>
                <a:cubicBezTo>
                  <a:pt x="2033" y="3658"/>
                  <a:pt x="1973" y="3620"/>
                  <a:pt x="1915" y="3581"/>
                </a:cubicBezTo>
                <a:cubicBezTo>
                  <a:pt x="1856" y="3542"/>
                  <a:pt x="1798" y="3501"/>
                  <a:pt x="1742" y="3459"/>
                </a:cubicBezTo>
                <a:cubicBezTo>
                  <a:pt x="1685" y="3417"/>
                  <a:pt x="1630" y="3374"/>
                  <a:pt x="1575" y="3329"/>
                </a:cubicBezTo>
                <a:cubicBezTo>
                  <a:pt x="1521" y="3285"/>
                  <a:pt x="1467" y="3239"/>
                  <a:pt x="1415" y="3191"/>
                </a:cubicBezTo>
                <a:cubicBezTo>
                  <a:pt x="1363" y="3144"/>
                  <a:pt x="1312" y="3095"/>
                  <a:pt x="1262" y="3045"/>
                </a:cubicBezTo>
                <a:cubicBezTo>
                  <a:pt x="1212" y="2996"/>
                  <a:pt x="1164" y="2945"/>
                  <a:pt x="1116" y="2892"/>
                </a:cubicBezTo>
                <a:cubicBezTo>
                  <a:pt x="1069" y="2840"/>
                  <a:pt x="1023" y="2787"/>
                  <a:pt x="978" y="2732"/>
                </a:cubicBezTo>
                <a:cubicBezTo>
                  <a:pt x="934" y="2678"/>
                  <a:pt x="890" y="2622"/>
                  <a:pt x="848" y="2566"/>
                </a:cubicBezTo>
                <a:cubicBezTo>
                  <a:pt x="806" y="2509"/>
                  <a:pt x="766" y="2451"/>
                  <a:pt x="727" y="2393"/>
                </a:cubicBezTo>
                <a:cubicBezTo>
                  <a:pt x="687" y="2334"/>
                  <a:pt x="650" y="2275"/>
                  <a:pt x="613" y="2214"/>
                </a:cubicBezTo>
                <a:cubicBezTo>
                  <a:pt x="577" y="2154"/>
                  <a:pt x="543" y="2092"/>
                  <a:pt x="509" y="2029"/>
                </a:cubicBezTo>
                <a:cubicBezTo>
                  <a:pt x="476" y="1967"/>
                  <a:pt x="444" y="1904"/>
                  <a:pt x="413" y="1841"/>
                </a:cubicBezTo>
                <a:cubicBezTo>
                  <a:pt x="383" y="1777"/>
                  <a:pt x="355" y="1713"/>
                  <a:pt x="328" y="1647"/>
                </a:cubicBezTo>
                <a:cubicBezTo>
                  <a:pt x="301" y="1582"/>
                  <a:pt x="275" y="1517"/>
                  <a:pt x="252" y="1450"/>
                </a:cubicBezTo>
                <a:cubicBezTo>
                  <a:pt x="228" y="1384"/>
                  <a:pt x="206" y="1317"/>
                  <a:pt x="185" y="1250"/>
                </a:cubicBezTo>
                <a:cubicBezTo>
                  <a:pt x="165" y="1182"/>
                  <a:pt x="146" y="1114"/>
                  <a:pt x="129" y="1046"/>
                </a:cubicBezTo>
                <a:cubicBezTo>
                  <a:pt x="112" y="977"/>
                  <a:pt x="96" y="909"/>
                  <a:pt x="83" y="840"/>
                </a:cubicBezTo>
                <a:cubicBezTo>
                  <a:pt x="69" y="770"/>
                  <a:pt x="57" y="701"/>
                  <a:pt x="46" y="631"/>
                </a:cubicBezTo>
                <a:cubicBezTo>
                  <a:pt x="36" y="562"/>
                  <a:pt x="27" y="492"/>
                  <a:pt x="21" y="422"/>
                </a:cubicBezTo>
                <a:cubicBezTo>
                  <a:pt x="14" y="351"/>
                  <a:pt x="8" y="281"/>
                  <a:pt x="5" y="211"/>
                </a:cubicBezTo>
                <a:cubicBezTo>
                  <a:pt x="2" y="140"/>
                  <a:pt x="0" y="70"/>
                  <a:pt x="0" y="0"/>
                </a:cubicBezTo>
                <a:lnTo>
                  <a:pt x="8613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6" name="任意多边形: 形状 705"/>
          <p:cNvSpPr/>
          <p:nvPr/>
        </p:nvSpPr>
        <p:spPr>
          <a:xfrm>
            <a:off x="-360" y="6727680"/>
            <a:ext cx="1550880" cy="2325960"/>
          </a:xfrm>
          <a:custGeom>
            <a:avLst/>
            <a:gdLst/>
            <a:ahLst/>
            <a:cxnLst/>
            <a:rect l="0" t="0" r="r" b="b"/>
            <a:pathLst>
              <a:path w="4308" h="6461">
                <a:moveTo>
                  <a:pt x="4308" y="3230"/>
                </a:moveTo>
                <a:cubicBezTo>
                  <a:pt x="4308" y="3283"/>
                  <a:pt x="4306" y="3336"/>
                  <a:pt x="4304" y="3388"/>
                </a:cubicBezTo>
                <a:cubicBezTo>
                  <a:pt x="4301" y="3441"/>
                  <a:pt x="4297" y="3494"/>
                  <a:pt x="4292" y="3547"/>
                </a:cubicBezTo>
                <a:cubicBezTo>
                  <a:pt x="4287" y="3599"/>
                  <a:pt x="4280" y="3652"/>
                  <a:pt x="4273" y="3704"/>
                </a:cubicBezTo>
                <a:cubicBezTo>
                  <a:pt x="4265" y="3756"/>
                  <a:pt x="4256" y="3808"/>
                  <a:pt x="4246" y="3860"/>
                </a:cubicBezTo>
                <a:cubicBezTo>
                  <a:pt x="4235" y="3912"/>
                  <a:pt x="4224" y="3964"/>
                  <a:pt x="4211" y="4016"/>
                </a:cubicBezTo>
                <a:cubicBezTo>
                  <a:pt x="4198" y="4067"/>
                  <a:pt x="4184" y="4118"/>
                  <a:pt x="4169" y="4169"/>
                </a:cubicBezTo>
                <a:cubicBezTo>
                  <a:pt x="4153" y="4219"/>
                  <a:pt x="4137" y="4269"/>
                  <a:pt x="4119" y="4319"/>
                </a:cubicBezTo>
                <a:cubicBezTo>
                  <a:pt x="4101" y="4369"/>
                  <a:pt x="4082" y="4418"/>
                  <a:pt x="4062" y="4467"/>
                </a:cubicBezTo>
                <a:cubicBezTo>
                  <a:pt x="4042" y="4516"/>
                  <a:pt x="4020" y="4564"/>
                  <a:pt x="3998" y="4612"/>
                </a:cubicBezTo>
                <a:cubicBezTo>
                  <a:pt x="3975" y="4660"/>
                  <a:pt x="3951" y="4707"/>
                  <a:pt x="3926" y="4753"/>
                </a:cubicBezTo>
                <a:cubicBezTo>
                  <a:pt x="3901" y="4800"/>
                  <a:pt x="3875" y="4846"/>
                  <a:pt x="3848" y="4891"/>
                </a:cubicBezTo>
                <a:cubicBezTo>
                  <a:pt x="3821" y="4937"/>
                  <a:pt x="3793" y="4981"/>
                  <a:pt x="3763" y="5025"/>
                </a:cubicBezTo>
                <a:cubicBezTo>
                  <a:pt x="3734" y="5069"/>
                  <a:pt x="3704" y="5112"/>
                  <a:pt x="3672" y="5155"/>
                </a:cubicBezTo>
                <a:cubicBezTo>
                  <a:pt x="3641" y="5197"/>
                  <a:pt x="3608" y="5239"/>
                  <a:pt x="3575" y="5280"/>
                </a:cubicBezTo>
                <a:cubicBezTo>
                  <a:pt x="3541" y="5321"/>
                  <a:pt x="3507" y="5361"/>
                  <a:pt x="3471" y="5400"/>
                </a:cubicBezTo>
                <a:cubicBezTo>
                  <a:pt x="3436" y="5439"/>
                  <a:pt x="3399" y="5477"/>
                  <a:pt x="3362" y="5515"/>
                </a:cubicBezTo>
                <a:cubicBezTo>
                  <a:pt x="3324" y="5552"/>
                  <a:pt x="3286" y="5589"/>
                  <a:pt x="3247" y="5624"/>
                </a:cubicBezTo>
                <a:cubicBezTo>
                  <a:pt x="3208" y="5660"/>
                  <a:pt x="3168" y="5694"/>
                  <a:pt x="3127" y="5728"/>
                </a:cubicBezTo>
                <a:cubicBezTo>
                  <a:pt x="3086" y="5761"/>
                  <a:pt x="3044" y="5794"/>
                  <a:pt x="3002" y="5825"/>
                </a:cubicBezTo>
                <a:cubicBezTo>
                  <a:pt x="2959" y="5857"/>
                  <a:pt x="2916" y="5887"/>
                  <a:pt x="2872" y="5916"/>
                </a:cubicBezTo>
                <a:cubicBezTo>
                  <a:pt x="2828" y="5946"/>
                  <a:pt x="2784" y="5974"/>
                  <a:pt x="2738" y="6001"/>
                </a:cubicBezTo>
                <a:cubicBezTo>
                  <a:pt x="2693" y="6028"/>
                  <a:pt x="2647" y="6054"/>
                  <a:pt x="2600" y="6079"/>
                </a:cubicBezTo>
                <a:cubicBezTo>
                  <a:pt x="2554" y="6104"/>
                  <a:pt x="2507" y="6128"/>
                  <a:pt x="2459" y="6151"/>
                </a:cubicBezTo>
                <a:cubicBezTo>
                  <a:pt x="2411" y="6173"/>
                  <a:pt x="2363" y="6195"/>
                  <a:pt x="2314" y="6215"/>
                </a:cubicBezTo>
                <a:cubicBezTo>
                  <a:pt x="2265" y="6235"/>
                  <a:pt x="2216" y="6254"/>
                  <a:pt x="2166" y="6272"/>
                </a:cubicBezTo>
                <a:cubicBezTo>
                  <a:pt x="2115" y="6290"/>
                  <a:pt x="2065" y="6306"/>
                  <a:pt x="2015" y="6322"/>
                </a:cubicBezTo>
                <a:cubicBezTo>
                  <a:pt x="1964" y="6337"/>
                  <a:pt x="1913" y="6351"/>
                  <a:pt x="1862" y="6364"/>
                </a:cubicBezTo>
                <a:cubicBezTo>
                  <a:pt x="1811" y="6377"/>
                  <a:pt x="1759" y="6388"/>
                  <a:pt x="1707" y="6399"/>
                </a:cubicBezTo>
                <a:cubicBezTo>
                  <a:pt x="1655" y="6409"/>
                  <a:pt x="1603" y="6418"/>
                  <a:pt x="1551" y="6426"/>
                </a:cubicBezTo>
                <a:cubicBezTo>
                  <a:pt x="1499" y="6433"/>
                  <a:pt x="1446" y="6440"/>
                  <a:pt x="1394" y="6445"/>
                </a:cubicBezTo>
                <a:cubicBezTo>
                  <a:pt x="1341" y="6450"/>
                  <a:pt x="1288" y="6454"/>
                  <a:pt x="1236" y="6457"/>
                </a:cubicBezTo>
                <a:cubicBezTo>
                  <a:pt x="1183" y="6459"/>
                  <a:pt x="1130" y="6461"/>
                  <a:pt x="1077" y="6461"/>
                </a:cubicBezTo>
                <a:cubicBezTo>
                  <a:pt x="1024" y="6461"/>
                  <a:pt x="971" y="6459"/>
                  <a:pt x="919" y="6457"/>
                </a:cubicBezTo>
                <a:cubicBezTo>
                  <a:pt x="866" y="6454"/>
                  <a:pt x="813" y="6450"/>
                  <a:pt x="760" y="6445"/>
                </a:cubicBezTo>
                <a:cubicBezTo>
                  <a:pt x="708" y="6440"/>
                  <a:pt x="655" y="6433"/>
                  <a:pt x="603" y="6426"/>
                </a:cubicBezTo>
                <a:cubicBezTo>
                  <a:pt x="551" y="6418"/>
                  <a:pt x="499" y="6409"/>
                  <a:pt x="447" y="6399"/>
                </a:cubicBezTo>
                <a:cubicBezTo>
                  <a:pt x="395" y="6388"/>
                  <a:pt x="344" y="6377"/>
                  <a:pt x="292" y="6364"/>
                </a:cubicBezTo>
                <a:cubicBezTo>
                  <a:pt x="241" y="6351"/>
                  <a:pt x="190" y="6337"/>
                  <a:pt x="140" y="6322"/>
                </a:cubicBezTo>
                <a:cubicBezTo>
                  <a:pt x="93" y="6307"/>
                  <a:pt x="46" y="6292"/>
                  <a:pt x="1" y="6276"/>
                </a:cubicBezTo>
                <a:lnTo>
                  <a:pt x="0" y="185"/>
                </a:lnTo>
                <a:cubicBezTo>
                  <a:pt x="46" y="169"/>
                  <a:pt x="93" y="154"/>
                  <a:pt x="140" y="139"/>
                </a:cubicBezTo>
                <a:cubicBezTo>
                  <a:pt x="190" y="124"/>
                  <a:pt x="241" y="110"/>
                  <a:pt x="292" y="97"/>
                </a:cubicBezTo>
                <a:cubicBezTo>
                  <a:pt x="344" y="84"/>
                  <a:pt x="395" y="73"/>
                  <a:pt x="447" y="62"/>
                </a:cubicBezTo>
                <a:cubicBezTo>
                  <a:pt x="499" y="52"/>
                  <a:pt x="551" y="43"/>
                  <a:pt x="603" y="35"/>
                </a:cubicBezTo>
                <a:cubicBezTo>
                  <a:pt x="655" y="28"/>
                  <a:pt x="708" y="21"/>
                  <a:pt x="760" y="16"/>
                </a:cubicBezTo>
                <a:cubicBezTo>
                  <a:pt x="813" y="11"/>
                  <a:pt x="866" y="7"/>
                  <a:pt x="919" y="4"/>
                </a:cubicBezTo>
                <a:cubicBezTo>
                  <a:pt x="971" y="2"/>
                  <a:pt x="1024" y="0"/>
                  <a:pt x="1077" y="0"/>
                </a:cubicBezTo>
                <a:cubicBezTo>
                  <a:pt x="1130" y="0"/>
                  <a:pt x="1183" y="2"/>
                  <a:pt x="1236" y="4"/>
                </a:cubicBezTo>
                <a:cubicBezTo>
                  <a:pt x="1288" y="7"/>
                  <a:pt x="1341" y="11"/>
                  <a:pt x="1394" y="16"/>
                </a:cubicBezTo>
                <a:cubicBezTo>
                  <a:pt x="1446" y="21"/>
                  <a:pt x="1499" y="28"/>
                  <a:pt x="1551" y="35"/>
                </a:cubicBezTo>
                <a:cubicBezTo>
                  <a:pt x="1603" y="43"/>
                  <a:pt x="1655" y="52"/>
                  <a:pt x="1707" y="62"/>
                </a:cubicBezTo>
                <a:cubicBezTo>
                  <a:pt x="1759" y="73"/>
                  <a:pt x="1811" y="84"/>
                  <a:pt x="1862" y="97"/>
                </a:cubicBezTo>
                <a:cubicBezTo>
                  <a:pt x="1913" y="110"/>
                  <a:pt x="1964" y="124"/>
                  <a:pt x="2015" y="139"/>
                </a:cubicBezTo>
                <a:cubicBezTo>
                  <a:pt x="2065" y="155"/>
                  <a:pt x="2115" y="171"/>
                  <a:pt x="2166" y="189"/>
                </a:cubicBezTo>
                <a:cubicBezTo>
                  <a:pt x="2216" y="207"/>
                  <a:pt x="2265" y="226"/>
                  <a:pt x="2314" y="246"/>
                </a:cubicBezTo>
                <a:cubicBezTo>
                  <a:pt x="2363" y="266"/>
                  <a:pt x="2411" y="288"/>
                  <a:pt x="2459" y="310"/>
                </a:cubicBezTo>
                <a:cubicBezTo>
                  <a:pt x="2507" y="333"/>
                  <a:pt x="2554" y="357"/>
                  <a:pt x="2600" y="382"/>
                </a:cubicBezTo>
                <a:cubicBezTo>
                  <a:pt x="2647" y="407"/>
                  <a:pt x="2693" y="433"/>
                  <a:pt x="2738" y="460"/>
                </a:cubicBezTo>
                <a:cubicBezTo>
                  <a:pt x="2784" y="487"/>
                  <a:pt x="2828" y="515"/>
                  <a:pt x="2872" y="545"/>
                </a:cubicBezTo>
                <a:cubicBezTo>
                  <a:pt x="2916" y="574"/>
                  <a:pt x="2959" y="604"/>
                  <a:pt x="3002" y="636"/>
                </a:cubicBezTo>
                <a:cubicBezTo>
                  <a:pt x="3044" y="667"/>
                  <a:pt x="3086" y="700"/>
                  <a:pt x="3127" y="733"/>
                </a:cubicBezTo>
                <a:cubicBezTo>
                  <a:pt x="3168" y="767"/>
                  <a:pt x="3208" y="801"/>
                  <a:pt x="3247" y="837"/>
                </a:cubicBezTo>
                <a:cubicBezTo>
                  <a:pt x="3286" y="872"/>
                  <a:pt x="3324" y="909"/>
                  <a:pt x="3362" y="946"/>
                </a:cubicBezTo>
                <a:cubicBezTo>
                  <a:pt x="3399" y="984"/>
                  <a:pt x="3436" y="1022"/>
                  <a:pt x="3471" y="1061"/>
                </a:cubicBezTo>
                <a:cubicBezTo>
                  <a:pt x="3507" y="1100"/>
                  <a:pt x="3541" y="1140"/>
                  <a:pt x="3575" y="1181"/>
                </a:cubicBezTo>
                <a:cubicBezTo>
                  <a:pt x="3608" y="1222"/>
                  <a:pt x="3641" y="1264"/>
                  <a:pt x="3672" y="1306"/>
                </a:cubicBezTo>
                <a:cubicBezTo>
                  <a:pt x="3704" y="1349"/>
                  <a:pt x="3734" y="1392"/>
                  <a:pt x="3763" y="1436"/>
                </a:cubicBezTo>
                <a:cubicBezTo>
                  <a:pt x="3793" y="1480"/>
                  <a:pt x="3821" y="1524"/>
                  <a:pt x="3848" y="1570"/>
                </a:cubicBezTo>
                <a:cubicBezTo>
                  <a:pt x="3875" y="1615"/>
                  <a:pt x="3901" y="1661"/>
                  <a:pt x="3926" y="1708"/>
                </a:cubicBezTo>
                <a:cubicBezTo>
                  <a:pt x="3951" y="1754"/>
                  <a:pt x="3975" y="1801"/>
                  <a:pt x="3998" y="1849"/>
                </a:cubicBezTo>
                <a:cubicBezTo>
                  <a:pt x="4020" y="1897"/>
                  <a:pt x="4042" y="1945"/>
                  <a:pt x="4062" y="1994"/>
                </a:cubicBezTo>
                <a:cubicBezTo>
                  <a:pt x="4082" y="2043"/>
                  <a:pt x="4101" y="2092"/>
                  <a:pt x="4119" y="2142"/>
                </a:cubicBezTo>
                <a:cubicBezTo>
                  <a:pt x="4137" y="2192"/>
                  <a:pt x="4153" y="2242"/>
                  <a:pt x="4169" y="2292"/>
                </a:cubicBezTo>
                <a:cubicBezTo>
                  <a:pt x="4184" y="2343"/>
                  <a:pt x="4198" y="2394"/>
                  <a:pt x="4211" y="2445"/>
                </a:cubicBezTo>
                <a:cubicBezTo>
                  <a:pt x="4224" y="2497"/>
                  <a:pt x="4235" y="2548"/>
                  <a:pt x="4246" y="2600"/>
                </a:cubicBezTo>
                <a:cubicBezTo>
                  <a:pt x="4256" y="2652"/>
                  <a:pt x="4265" y="2704"/>
                  <a:pt x="4273" y="2756"/>
                </a:cubicBezTo>
                <a:cubicBezTo>
                  <a:pt x="4280" y="2808"/>
                  <a:pt x="4287" y="2861"/>
                  <a:pt x="4292" y="2913"/>
                </a:cubicBezTo>
                <a:cubicBezTo>
                  <a:pt x="4297" y="2966"/>
                  <a:pt x="4301" y="3019"/>
                  <a:pt x="4304" y="3072"/>
                </a:cubicBezTo>
                <a:cubicBezTo>
                  <a:pt x="4306" y="3124"/>
                  <a:pt x="4308" y="3177"/>
                  <a:pt x="4308" y="3230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7" name="任意多边形: 形状 706"/>
          <p:cNvSpPr/>
          <p:nvPr/>
        </p:nvSpPr>
        <p:spPr>
          <a:xfrm>
            <a:off x="3906360" y="542520"/>
            <a:ext cx="5643360" cy="31320"/>
          </a:xfrm>
          <a:custGeom>
            <a:avLst/>
            <a:gdLst/>
            <a:ahLst/>
            <a:cxnLst/>
            <a:rect l="0" t="0" r="r" b="b"/>
            <a:pathLst>
              <a:path w="15676" h="87">
                <a:moveTo>
                  <a:pt x="0" y="0"/>
                </a:moveTo>
                <a:lnTo>
                  <a:pt x="15676" y="0"/>
                </a:lnTo>
                <a:lnTo>
                  <a:pt x="15676" y="87"/>
                </a:lnTo>
                <a:lnTo>
                  <a:pt x="0" y="87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8" name="文本框 707"/>
          <p:cNvSpPr txBox="1"/>
          <p:nvPr/>
        </p:nvSpPr>
        <p:spPr>
          <a:xfrm>
            <a:off x="371880" y="331560"/>
            <a:ext cx="3347280" cy="46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93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系统测试与性能优化</a:t>
            </a:r>
            <a:endParaRPr lang="en-US" sz="29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9" name="任意多边形: 形状 708"/>
          <p:cNvSpPr/>
          <p:nvPr/>
        </p:nvSpPr>
        <p:spPr>
          <a:xfrm>
            <a:off x="387360" y="2139120"/>
            <a:ext cx="4387680" cy="837360"/>
          </a:xfrm>
          <a:custGeom>
            <a:avLst/>
            <a:gdLst/>
            <a:ahLst/>
            <a:cxnLst/>
            <a:rect l="0" t="0" r="r" b="b"/>
            <a:pathLst>
              <a:path w="12188" h="2326">
                <a:moveTo>
                  <a:pt x="0" y="2326"/>
                </a:moveTo>
                <a:lnTo>
                  <a:pt x="0" y="0"/>
                </a:lnTo>
                <a:lnTo>
                  <a:pt x="12058" y="0"/>
                </a:lnTo>
                <a:cubicBezTo>
                  <a:pt x="12076" y="0"/>
                  <a:pt x="12092" y="3"/>
                  <a:pt x="12108" y="10"/>
                </a:cubicBezTo>
                <a:cubicBezTo>
                  <a:pt x="12124" y="16"/>
                  <a:pt x="12138" y="26"/>
                  <a:pt x="12150" y="38"/>
                </a:cubicBezTo>
                <a:cubicBezTo>
                  <a:pt x="12162" y="50"/>
                  <a:pt x="12171" y="64"/>
                  <a:pt x="12178" y="80"/>
                </a:cubicBezTo>
                <a:cubicBezTo>
                  <a:pt x="12184" y="96"/>
                  <a:pt x="12188" y="112"/>
                  <a:pt x="12188" y="129"/>
                </a:cubicBezTo>
                <a:lnTo>
                  <a:pt x="12188" y="2197"/>
                </a:lnTo>
                <a:cubicBezTo>
                  <a:pt x="12188" y="2214"/>
                  <a:pt x="12184" y="2231"/>
                  <a:pt x="12178" y="2247"/>
                </a:cubicBezTo>
                <a:cubicBezTo>
                  <a:pt x="12171" y="2262"/>
                  <a:pt x="12162" y="2276"/>
                  <a:pt x="12150" y="2289"/>
                </a:cubicBezTo>
                <a:cubicBezTo>
                  <a:pt x="12138" y="2301"/>
                  <a:pt x="12124" y="2310"/>
                  <a:pt x="12108" y="2317"/>
                </a:cubicBezTo>
                <a:cubicBezTo>
                  <a:pt x="12092" y="2323"/>
                  <a:pt x="12076" y="2326"/>
                  <a:pt x="12058" y="2326"/>
                </a:cubicBezTo>
                <a:lnTo>
                  <a:pt x="0" y="2326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0" name="任意多边形: 形状 709"/>
          <p:cNvSpPr/>
          <p:nvPr/>
        </p:nvSpPr>
        <p:spPr>
          <a:xfrm>
            <a:off x="371880" y="2139120"/>
            <a:ext cx="31320" cy="837360"/>
          </a:xfrm>
          <a:custGeom>
            <a:avLst/>
            <a:gdLst/>
            <a:ahLst/>
            <a:cxnLst/>
            <a:rect l="0" t="0" r="r" b="b"/>
            <a:pathLst>
              <a:path w="87" h="2326">
                <a:moveTo>
                  <a:pt x="0" y="0"/>
                </a:moveTo>
                <a:lnTo>
                  <a:pt x="87" y="0"/>
                </a:lnTo>
                <a:lnTo>
                  <a:pt x="87" y="2326"/>
                </a:lnTo>
                <a:lnTo>
                  <a:pt x="0" y="232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1" name="任意多边形: 形状 710"/>
          <p:cNvSpPr/>
          <p:nvPr/>
        </p:nvSpPr>
        <p:spPr>
          <a:xfrm>
            <a:off x="387360" y="3100320"/>
            <a:ext cx="4387680" cy="837360"/>
          </a:xfrm>
          <a:custGeom>
            <a:avLst/>
            <a:gdLst/>
            <a:ahLst/>
            <a:cxnLst/>
            <a:rect l="0" t="0" r="r" b="b"/>
            <a:pathLst>
              <a:path w="12188" h="2326">
                <a:moveTo>
                  <a:pt x="0" y="2326"/>
                </a:moveTo>
                <a:lnTo>
                  <a:pt x="0" y="0"/>
                </a:lnTo>
                <a:lnTo>
                  <a:pt x="12058" y="0"/>
                </a:lnTo>
                <a:cubicBezTo>
                  <a:pt x="12076" y="0"/>
                  <a:pt x="12092" y="3"/>
                  <a:pt x="12108" y="10"/>
                </a:cubicBezTo>
                <a:cubicBezTo>
                  <a:pt x="12124" y="16"/>
                  <a:pt x="12138" y="26"/>
                  <a:pt x="12150" y="38"/>
                </a:cubicBezTo>
                <a:cubicBezTo>
                  <a:pt x="12162" y="50"/>
                  <a:pt x="12171" y="64"/>
                  <a:pt x="12178" y="80"/>
                </a:cubicBezTo>
                <a:cubicBezTo>
                  <a:pt x="12184" y="95"/>
                  <a:pt x="12188" y="112"/>
                  <a:pt x="12188" y="129"/>
                </a:cubicBezTo>
                <a:lnTo>
                  <a:pt x="12188" y="2197"/>
                </a:lnTo>
                <a:cubicBezTo>
                  <a:pt x="12188" y="2214"/>
                  <a:pt x="12184" y="2231"/>
                  <a:pt x="12178" y="2246"/>
                </a:cubicBezTo>
                <a:cubicBezTo>
                  <a:pt x="12171" y="2262"/>
                  <a:pt x="12162" y="2276"/>
                  <a:pt x="12150" y="2288"/>
                </a:cubicBezTo>
                <a:cubicBezTo>
                  <a:pt x="12138" y="2300"/>
                  <a:pt x="12124" y="2310"/>
                  <a:pt x="12108" y="2316"/>
                </a:cubicBezTo>
                <a:cubicBezTo>
                  <a:pt x="12092" y="2323"/>
                  <a:pt x="12076" y="2326"/>
                  <a:pt x="12058" y="2326"/>
                </a:cubicBezTo>
                <a:lnTo>
                  <a:pt x="0" y="2326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2" name="任意多边形: 形状 711"/>
          <p:cNvSpPr/>
          <p:nvPr/>
        </p:nvSpPr>
        <p:spPr>
          <a:xfrm>
            <a:off x="371880" y="3100320"/>
            <a:ext cx="31320" cy="837360"/>
          </a:xfrm>
          <a:custGeom>
            <a:avLst/>
            <a:gdLst/>
            <a:ahLst/>
            <a:cxnLst/>
            <a:rect l="0" t="0" r="r" b="b"/>
            <a:pathLst>
              <a:path w="87" h="2326">
                <a:moveTo>
                  <a:pt x="0" y="0"/>
                </a:moveTo>
                <a:lnTo>
                  <a:pt x="87" y="0"/>
                </a:lnTo>
                <a:lnTo>
                  <a:pt x="87" y="2326"/>
                </a:lnTo>
                <a:lnTo>
                  <a:pt x="0" y="232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3" name="任意多边形: 形状 712"/>
          <p:cNvSpPr/>
          <p:nvPr/>
        </p:nvSpPr>
        <p:spPr>
          <a:xfrm>
            <a:off x="387360" y="4061520"/>
            <a:ext cx="4387680" cy="837360"/>
          </a:xfrm>
          <a:custGeom>
            <a:avLst/>
            <a:gdLst/>
            <a:ahLst/>
            <a:cxnLst/>
            <a:rect l="0" t="0" r="r" b="b"/>
            <a:pathLst>
              <a:path w="12188" h="2326">
                <a:moveTo>
                  <a:pt x="0" y="2326"/>
                </a:moveTo>
                <a:lnTo>
                  <a:pt x="0" y="0"/>
                </a:lnTo>
                <a:lnTo>
                  <a:pt x="12058" y="0"/>
                </a:lnTo>
                <a:cubicBezTo>
                  <a:pt x="12076" y="0"/>
                  <a:pt x="12092" y="3"/>
                  <a:pt x="12108" y="10"/>
                </a:cubicBezTo>
                <a:cubicBezTo>
                  <a:pt x="12124" y="16"/>
                  <a:pt x="12138" y="25"/>
                  <a:pt x="12150" y="38"/>
                </a:cubicBezTo>
                <a:cubicBezTo>
                  <a:pt x="12162" y="50"/>
                  <a:pt x="12171" y="64"/>
                  <a:pt x="12178" y="79"/>
                </a:cubicBezTo>
                <a:cubicBezTo>
                  <a:pt x="12184" y="95"/>
                  <a:pt x="12188" y="112"/>
                  <a:pt x="12188" y="129"/>
                </a:cubicBezTo>
                <a:lnTo>
                  <a:pt x="12188" y="2197"/>
                </a:lnTo>
                <a:cubicBezTo>
                  <a:pt x="12188" y="2214"/>
                  <a:pt x="12184" y="2230"/>
                  <a:pt x="12178" y="2246"/>
                </a:cubicBezTo>
                <a:cubicBezTo>
                  <a:pt x="12171" y="2262"/>
                  <a:pt x="12162" y="2276"/>
                  <a:pt x="12150" y="2288"/>
                </a:cubicBezTo>
                <a:cubicBezTo>
                  <a:pt x="12138" y="2300"/>
                  <a:pt x="12124" y="2310"/>
                  <a:pt x="12108" y="2316"/>
                </a:cubicBezTo>
                <a:cubicBezTo>
                  <a:pt x="12092" y="2323"/>
                  <a:pt x="12076" y="2326"/>
                  <a:pt x="12058" y="2326"/>
                </a:cubicBezTo>
                <a:lnTo>
                  <a:pt x="0" y="2326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4" name="任意多边形: 形状 713"/>
          <p:cNvSpPr/>
          <p:nvPr/>
        </p:nvSpPr>
        <p:spPr>
          <a:xfrm>
            <a:off x="371880" y="4061520"/>
            <a:ext cx="31320" cy="837360"/>
          </a:xfrm>
          <a:custGeom>
            <a:avLst/>
            <a:gdLst/>
            <a:ahLst/>
            <a:cxnLst/>
            <a:rect l="0" t="0" r="r" b="b"/>
            <a:pathLst>
              <a:path w="87" h="2326">
                <a:moveTo>
                  <a:pt x="0" y="0"/>
                </a:moveTo>
                <a:lnTo>
                  <a:pt x="87" y="0"/>
                </a:lnTo>
                <a:lnTo>
                  <a:pt x="87" y="2326"/>
                </a:lnTo>
                <a:lnTo>
                  <a:pt x="0" y="232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5" name="任意多边形: 形状 714"/>
          <p:cNvSpPr/>
          <p:nvPr/>
        </p:nvSpPr>
        <p:spPr>
          <a:xfrm>
            <a:off x="387360" y="5022720"/>
            <a:ext cx="4387680" cy="837360"/>
          </a:xfrm>
          <a:custGeom>
            <a:avLst/>
            <a:gdLst/>
            <a:ahLst/>
            <a:cxnLst/>
            <a:rect l="0" t="0" r="r" b="b"/>
            <a:pathLst>
              <a:path w="12188" h="2326">
                <a:moveTo>
                  <a:pt x="0" y="2326"/>
                </a:moveTo>
                <a:lnTo>
                  <a:pt x="0" y="0"/>
                </a:lnTo>
                <a:lnTo>
                  <a:pt x="12058" y="0"/>
                </a:lnTo>
                <a:cubicBezTo>
                  <a:pt x="12076" y="0"/>
                  <a:pt x="12092" y="3"/>
                  <a:pt x="12108" y="9"/>
                </a:cubicBezTo>
                <a:cubicBezTo>
                  <a:pt x="12124" y="16"/>
                  <a:pt x="12138" y="25"/>
                  <a:pt x="12150" y="37"/>
                </a:cubicBezTo>
                <a:cubicBezTo>
                  <a:pt x="12162" y="50"/>
                  <a:pt x="12171" y="63"/>
                  <a:pt x="12178" y="79"/>
                </a:cubicBezTo>
                <a:cubicBezTo>
                  <a:pt x="12184" y="95"/>
                  <a:pt x="12188" y="112"/>
                  <a:pt x="12188" y="129"/>
                </a:cubicBezTo>
                <a:lnTo>
                  <a:pt x="12188" y="2197"/>
                </a:lnTo>
                <a:cubicBezTo>
                  <a:pt x="12188" y="2214"/>
                  <a:pt x="12184" y="2230"/>
                  <a:pt x="12178" y="2246"/>
                </a:cubicBezTo>
                <a:cubicBezTo>
                  <a:pt x="12171" y="2262"/>
                  <a:pt x="12162" y="2276"/>
                  <a:pt x="12150" y="2288"/>
                </a:cubicBezTo>
                <a:cubicBezTo>
                  <a:pt x="12138" y="2300"/>
                  <a:pt x="12124" y="2310"/>
                  <a:pt x="12108" y="2316"/>
                </a:cubicBezTo>
                <a:cubicBezTo>
                  <a:pt x="12092" y="2323"/>
                  <a:pt x="12076" y="2326"/>
                  <a:pt x="12058" y="2326"/>
                </a:cubicBezTo>
                <a:lnTo>
                  <a:pt x="0" y="2326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6" name="任意多边形: 形状 715"/>
          <p:cNvSpPr/>
          <p:nvPr/>
        </p:nvSpPr>
        <p:spPr>
          <a:xfrm>
            <a:off x="371880" y="5022720"/>
            <a:ext cx="31320" cy="837360"/>
          </a:xfrm>
          <a:custGeom>
            <a:avLst/>
            <a:gdLst/>
            <a:ahLst/>
            <a:cxnLst/>
            <a:rect l="0" t="0" r="r" b="b"/>
            <a:pathLst>
              <a:path w="87" h="2326">
                <a:moveTo>
                  <a:pt x="0" y="0"/>
                </a:moveTo>
                <a:lnTo>
                  <a:pt x="87" y="0"/>
                </a:lnTo>
                <a:lnTo>
                  <a:pt x="87" y="2326"/>
                </a:lnTo>
                <a:lnTo>
                  <a:pt x="0" y="232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7" name="图片 716"/>
          <p:cNvPicPr/>
          <p:nvPr/>
        </p:nvPicPr>
        <p:blipFill>
          <a:blip r:embed="rId4"/>
          <a:stretch/>
        </p:blipFill>
        <p:spPr>
          <a:xfrm>
            <a:off x="371880" y="179064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8" name="文本框 717"/>
          <p:cNvSpPr txBox="1"/>
          <p:nvPr/>
        </p:nvSpPr>
        <p:spPr>
          <a:xfrm>
            <a:off x="371880" y="881640"/>
            <a:ext cx="37314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确保智能客服系统在高并发环境下的稳定性和响应速度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9" name="图片 718"/>
          <p:cNvPicPr/>
          <p:nvPr/>
        </p:nvPicPr>
        <p:blipFill>
          <a:blip r:embed="rId5"/>
          <a:stretch/>
        </p:blipFill>
        <p:spPr>
          <a:xfrm>
            <a:off x="527040" y="228672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0" name="文本框 719"/>
          <p:cNvSpPr txBox="1"/>
          <p:nvPr/>
        </p:nvSpPr>
        <p:spPr>
          <a:xfrm>
            <a:off x="651240" y="1774080"/>
            <a:ext cx="111636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系统测试方法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1" name="文本框 720"/>
          <p:cNvSpPr txBox="1"/>
          <p:nvPr/>
        </p:nvSpPr>
        <p:spPr>
          <a:xfrm>
            <a:off x="837000" y="228384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功能测试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2" name="图片 721"/>
          <p:cNvPicPr/>
          <p:nvPr/>
        </p:nvPicPr>
        <p:blipFill>
          <a:blip r:embed="rId6"/>
          <a:stretch/>
        </p:blipFill>
        <p:spPr>
          <a:xfrm>
            <a:off x="837000" y="2743920"/>
            <a:ext cx="115920" cy="9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3" name="文本框 722"/>
          <p:cNvSpPr txBox="1"/>
          <p:nvPr/>
        </p:nvSpPr>
        <p:spPr>
          <a:xfrm>
            <a:off x="837000" y="2523240"/>
            <a:ext cx="36795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验证系统核心模块功能，如订单查询、退货申请、推荐系统等是否按预期工作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4" name="文本框 723"/>
          <p:cNvSpPr txBox="1"/>
          <p:nvPr/>
        </p:nvSpPr>
        <p:spPr>
          <a:xfrm>
            <a:off x="1005840" y="2734920"/>
            <a:ext cx="92520" cy="111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5" name="图片 724"/>
          <p:cNvPicPr/>
          <p:nvPr/>
        </p:nvPicPr>
        <p:blipFill>
          <a:blip r:embed="rId7"/>
          <a:stretch/>
        </p:blipFill>
        <p:spPr>
          <a:xfrm>
            <a:off x="527040" y="324756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6" name="文本框 725"/>
          <p:cNvSpPr txBox="1"/>
          <p:nvPr/>
        </p:nvSpPr>
        <p:spPr>
          <a:xfrm>
            <a:off x="1036440" y="2731680"/>
            <a:ext cx="16329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示例：预定义测试用例验证各模块功能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7" name="文本框 726"/>
          <p:cNvSpPr txBox="1"/>
          <p:nvPr/>
        </p:nvSpPr>
        <p:spPr>
          <a:xfrm>
            <a:off x="837000" y="324504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负载测试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8" name="图片 727"/>
          <p:cNvPicPr/>
          <p:nvPr/>
        </p:nvPicPr>
        <p:blipFill>
          <a:blip r:embed="rId6"/>
          <a:stretch/>
        </p:blipFill>
        <p:spPr>
          <a:xfrm>
            <a:off x="837000" y="3705120"/>
            <a:ext cx="115920" cy="9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9" name="文本框 728"/>
          <p:cNvSpPr txBox="1"/>
          <p:nvPr/>
        </p:nvSpPr>
        <p:spPr>
          <a:xfrm>
            <a:off x="837000" y="3484440"/>
            <a:ext cx="32468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模拟多用户并发请求，测试系统在高并发环境下的响应速度和稳定性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0" name="文本框 729"/>
          <p:cNvSpPr txBox="1"/>
          <p:nvPr/>
        </p:nvSpPr>
        <p:spPr>
          <a:xfrm>
            <a:off x="1005840" y="3696120"/>
            <a:ext cx="92520" cy="111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1" name="文本框 730"/>
          <p:cNvSpPr txBox="1"/>
          <p:nvPr/>
        </p:nvSpPr>
        <p:spPr>
          <a:xfrm>
            <a:off x="1036440" y="3692880"/>
            <a:ext cx="1926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2" name="文本框 731"/>
          <p:cNvSpPr txBox="1"/>
          <p:nvPr/>
        </p:nvSpPr>
        <p:spPr>
          <a:xfrm>
            <a:off x="1221480" y="3696120"/>
            <a:ext cx="895320" cy="111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concurrent.futures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3" name="图片 732"/>
          <p:cNvPicPr/>
          <p:nvPr/>
        </p:nvPicPr>
        <p:blipFill>
          <a:blip r:embed="rId8"/>
          <a:stretch/>
        </p:blipFill>
        <p:spPr>
          <a:xfrm>
            <a:off x="527040" y="420876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4" name="文本框 733"/>
          <p:cNvSpPr txBox="1"/>
          <p:nvPr/>
        </p:nvSpPr>
        <p:spPr>
          <a:xfrm>
            <a:off x="2083320" y="3692880"/>
            <a:ext cx="7689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模拟并发用户请求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5" name="文本框 734"/>
          <p:cNvSpPr txBox="1"/>
          <p:nvPr/>
        </p:nvSpPr>
        <p:spPr>
          <a:xfrm>
            <a:off x="837000" y="4206240"/>
            <a:ext cx="84204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错误处理测试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6" name="图片 735"/>
          <p:cNvPicPr/>
          <p:nvPr/>
        </p:nvPicPr>
        <p:blipFill>
          <a:blip r:embed="rId6"/>
          <a:stretch/>
        </p:blipFill>
        <p:spPr>
          <a:xfrm>
            <a:off x="837000" y="4666320"/>
            <a:ext cx="115920" cy="9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7" name="文本框 736"/>
          <p:cNvSpPr txBox="1"/>
          <p:nvPr/>
        </p:nvSpPr>
        <p:spPr>
          <a:xfrm>
            <a:off x="837000" y="4445280"/>
            <a:ext cx="2705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模拟异常情况，确保系统能够优雅地处理错误并记录日志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8" name="文本框 737"/>
          <p:cNvSpPr txBox="1"/>
          <p:nvPr/>
        </p:nvSpPr>
        <p:spPr>
          <a:xfrm>
            <a:off x="1005840" y="4657320"/>
            <a:ext cx="92520" cy="111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9" name="图片 738"/>
          <p:cNvPicPr/>
          <p:nvPr/>
        </p:nvPicPr>
        <p:blipFill>
          <a:blip r:embed="rId9"/>
          <a:stretch/>
        </p:blipFill>
        <p:spPr>
          <a:xfrm>
            <a:off x="527040" y="5169960"/>
            <a:ext cx="1623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0" name="文本框 739"/>
          <p:cNvSpPr txBox="1"/>
          <p:nvPr/>
        </p:nvSpPr>
        <p:spPr>
          <a:xfrm>
            <a:off x="1036440" y="4654080"/>
            <a:ext cx="12488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测试异常捕获与错误响应机制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1" name="文本框 740"/>
          <p:cNvSpPr txBox="1"/>
          <p:nvPr/>
        </p:nvSpPr>
        <p:spPr>
          <a:xfrm>
            <a:off x="813960" y="5167440"/>
            <a:ext cx="84204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响应时间测试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2" name="图片 741"/>
          <p:cNvPicPr/>
          <p:nvPr/>
        </p:nvPicPr>
        <p:blipFill>
          <a:blip r:embed="rId6"/>
          <a:stretch/>
        </p:blipFill>
        <p:spPr>
          <a:xfrm>
            <a:off x="813960" y="5627160"/>
            <a:ext cx="115920" cy="9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3" name="文本框 742"/>
          <p:cNvSpPr txBox="1"/>
          <p:nvPr/>
        </p:nvSpPr>
        <p:spPr>
          <a:xfrm>
            <a:off x="813960" y="5406480"/>
            <a:ext cx="24894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确保系统在接收用户请求后迅速生成响应，避免延迟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4" name="文本框 743"/>
          <p:cNvSpPr txBox="1"/>
          <p:nvPr/>
        </p:nvSpPr>
        <p:spPr>
          <a:xfrm>
            <a:off x="982800" y="5618520"/>
            <a:ext cx="92520" cy="111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5" name="文本框 744"/>
          <p:cNvSpPr txBox="1"/>
          <p:nvPr/>
        </p:nvSpPr>
        <p:spPr>
          <a:xfrm>
            <a:off x="1013040" y="5615280"/>
            <a:ext cx="115272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测试结果：平均响应时间约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6" name="文本框 745"/>
          <p:cNvSpPr txBox="1"/>
          <p:nvPr/>
        </p:nvSpPr>
        <p:spPr>
          <a:xfrm>
            <a:off x="2128320" y="5618520"/>
            <a:ext cx="214560" cy="111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0.80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7" name="任意多边形: 形状 746"/>
          <p:cNvSpPr/>
          <p:nvPr/>
        </p:nvSpPr>
        <p:spPr>
          <a:xfrm>
            <a:off x="5162040" y="2139120"/>
            <a:ext cx="4387680" cy="837360"/>
          </a:xfrm>
          <a:custGeom>
            <a:avLst/>
            <a:gdLst/>
            <a:ahLst/>
            <a:cxnLst/>
            <a:rect l="0" t="0" r="r" b="b"/>
            <a:pathLst>
              <a:path w="12188" h="2326">
                <a:moveTo>
                  <a:pt x="0" y="2326"/>
                </a:moveTo>
                <a:lnTo>
                  <a:pt x="0" y="0"/>
                </a:lnTo>
                <a:lnTo>
                  <a:pt x="12058" y="0"/>
                </a:lnTo>
                <a:cubicBezTo>
                  <a:pt x="12076" y="0"/>
                  <a:pt x="12092" y="3"/>
                  <a:pt x="12108" y="10"/>
                </a:cubicBezTo>
                <a:cubicBezTo>
                  <a:pt x="12124" y="16"/>
                  <a:pt x="12138" y="26"/>
                  <a:pt x="12150" y="38"/>
                </a:cubicBezTo>
                <a:cubicBezTo>
                  <a:pt x="12162" y="50"/>
                  <a:pt x="12171" y="64"/>
                  <a:pt x="12178" y="80"/>
                </a:cubicBezTo>
                <a:cubicBezTo>
                  <a:pt x="12184" y="96"/>
                  <a:pt x="12188" y="112"/>
                  <a:pt x="12188" y="129"/>
                </a:cubicBezTo>
                <a:lnTo>
                  <a:pt x="12188" y="2197"/>
                </a:lnTo>
                <a:cubicBezTo>
                  <a:pt x="12188" y="2214"/>
                  <a:pt x="12184" y="2231"/>
                  <a:pt x="12178" y="2247"/>
                </a:cubicBezTo>
                <a:cubicBezTo>
                  <a:pt x="12171" y="2262"/>
                  <a:pt x="12162" y="2276"/>
                  <a:pt x="12150" y="2289"/>
                </a:cubicBezTo>
                <a:cubicBezTo>
                  <a:pt x="12138" y="2301"/>
                  <a:pt x="12124" y="2310"/>
                  <a:pt x="12108" y="2317"/>
                </a:cubicBezTo>
                <a:cubicBezTo>
                  <a:pt x="12092" y="2323"/>
                  <a:pt x="12076" y="2326"/>
                  <a:pt x="12058" y="2326"/>
                </a:cubicBezTo>
                <a:lnTo>
                  <a:pt x="0" y="2326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8" name="任意多边形: 形状 747"/>
          <p:cNvSpPr/>
          <p:nvPr/>
        </p:nvSpPr>
        <p:spPr>
          <a:xfrm>
            <a:off x="5146560" y="2139120"/>
            <a:ext cx="31320" cy="837360"/>
          </a:xfrm>
          <a:custGeom>
            <a:avLst/>
            <a:gdLst/>
            <a:ahLst/>
            <a:cxnLst/>
            <a:rect l="0" t="0" r="r" b="b"/>
            <a:pathLst>
              <a:path w="87" h="2326">
                <a:moveTo>
                  <a:pt x="0" y="0"/>
                </a:moveTo>
                <a:lnTo>
                  <a:pt x="87" y="0"/>
                </a:lnTo>
                <a:lnTo>
                  <a:pt x="87" y="2326"/>
                </a:lnTo>
                <a:lnTo>
                  <a:pt x="0" y="232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9" name="任意多边形: 形状 748"/>
          <p:cNvSpPr/>
          <p:nvPr/>
        </p:nvSpPr>
        <p:spPr>
          <a:xfrm>
            <a:off x="5162040" y="3100320"/>
            <a:ext cx="4387680" cy="837360"/>
          </a:xfrm>
          <a:custGeom>
            <a:avLst/>
            <a:gdLst/>
            <a:ahLst/>
            <a:cxnLst/>
            <a:rect l="0" t="0" r="r" b="b"/>
            <a:pathLst>
              <a:path w="12188" h="2326">
                <a:moveTo>
                  <a:pt x="0" y="2326"/>
                </a:moveTo>
                <a:lnTo>
                  <a:pt x="0" y="0"/>
                </a:lnTo>
                <a:lnTo>
                  <a:pt x="12058" y="0"/>
                </a:lnTo>
                <a:cubicBezTo>
                  <a:pt x="12076" y="0"/>
                  <a:pt x="12092" y="3"/>
                  <a:pt x="12108" y="10"/>
                </a:cubicBezTo>
                <a:cubicBezTo>
                  <a:pt x="12124" y="16"/>
                  <a:pt x="12138" y="26"/>
                  <a:pt x="12150" y="38"/>
                </a:cubicBezTo>
                <a:cubicBezTo>
                  <a:pt x="12162" y="50"/>
                  <a:pt x="12171" y="64"/>
                  <a:pt x="12178" y="80"/>
                </a:cubicBezTo>
                <a:cubicBezTo>
                  <a:pt x="12184" y="95"/>
                  <a:pt x="12188" y="112"/>
                  <a:pt x="12188" y="129"/>
                </a:cubicBezTo>
                <a:lnTo>
                  <a:pt x="12188" y="2197"/>
                </a:lnTo>
                <a:cubicBezTo>
                  <a:pt x="12188" y="2214"/>
                  <a:pt x="12184" y="2231"/>
                  <a:pt x="12178" y="2246"/>
                </a:cubicBezTo>
                <a:cubicBezTo>
                  <a:pt x="12171" y="2262"/>
                  <a:pt x="12162" y="2276"/>
                  <a:pt x="12150" y="2288"/>
                </a:cubicBezTo>
                <a:cubicBezTo>
                  <a:pt x="12138" y="2300"/>
                  <a:pt x="12124" y="2310"/>
                  <a:pt x="12108" y="2316"/>
                </a:cubicBezTo>
                <a:cubicBezTo>
                  <a:pt x="12092" y="2323"/>
                  <a:pt x="12076" y="2326"/>
                  <a:pt x="12058" y="2326"/>
                </a:cubicBezTo>
                <a:lnTo>
                  <a:pt x="0" y="2326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0" name="任意多边形: 形状 749"/>
          <p:cNvSpPr/>
          <p:nvPr/>
        </p:nvSpPr>
        <p:spPr>
          <a:xfrm>
            <a:off x="5146560" y="3100320"/>
            <a:ext cx="31320" cy="837360"/>
          </a:xfrm>
          <a:custGeom>
            <a:avLst/>
            <a:gdLst/>
            <a:ahLst/>
            <a:cxnLst/>
            <a:rect l="0" t="0" r="r" b="b"/>
            <a:pathLst>
              <a:path w="87" h="2326">
                <a:moveTo>
                  <a:pt x="0" y="0"/>
                </a:moveTo>
                <a:lnTo>
                  <a:pt x="87" y="0"/>
                </a:lnTo>
                <a:lnTo>
                  <a:pt x="87" y="2326"/>
                </a:lnTo>
                <a:lnTo>
                  <a:pt x="0" y="232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1" name="任意多边形: 形状 750"/>
          <p:cNvSpPr/>
          <p:nvPr/>
        </p:nvSpPr>
        <p:spPr>
          <a:xfrm>
            <a:off x="5162040" y="4061520"/>
            <a:ext cx="4387680" cy="837360"/>
          </a:xfrm>
          <a:custGeom>
            <a:avLst/>
            <a:gdLst/>
            <a:ahLst/>
            <a:cxnLst/>
            <a:rect l="0" t="0" r="r" b="b"/>
            <a:pathLst>
              <a:path w="12188" h="2326">
                <a:moveTo>
                  <a:pt x="0" y="2326"/>
                </a:moveTo>
                <a:lnTo>
                  <a:pt x="0" y="0"/>
                </a:lnTo>
                <a:lnTo>
                  <a:pt x="12058" y="0"/>
                </a:lnTo>
                <a:cubicBezTo>
                  <a:pt x="12076" y="0"/>
                  <a:pt x="12092" y="3"/>
                  <a:pt x="12108" y="10"/>
                </a:cubicBezTo>
                <a:cubicBezTo>
                  <a:pt x="12124" y="16"/>
                  <a:pt x="12138" y="25"/>
                  <a:pt x="12150" y="38"/>
                </a:cubicBezTo>
                <a:cubicBezTo>
                  <a:pt x="12162" y="50"/>
                  <a:pt x="12171" y="64"/>
                  <a:pt x="12178" y="79"/>
                </a:cubicBezTo>
                <a:cubicBezTo>
                  <a:pt x="12184" y="95"/>
                  <a:pt x="12188" y="112"/>
                  <a:pt x="12188" y="129"/>
                </a:cubicBezTo>
                <a:lnTo>
                  <a:pt x="12188" y="2197"/>
                </a:lnTo>
                <a:cubicBezTo>
                  <a:pt x="12188" y="2214"/>
                  <a:pt x="12184" y="2230"/>
                  <a:pt x="12178" y="2246"/>
                </a:cubicBezTo>
                <a:cubicBezTo>
                  <a:pt x="12171" y="2262"/>
                  <a:pt x="12162" y="2276"/>
                  <a:pt x="12150" y="2288"/>
                </a:cubicBezTo>
                <a:cubicBezTo>
                  <a:pt x="12138" y="2300"/>
                  <a:pt x="12124" y="2310"/>
                  <a:pt x="12108" y="2316"/>
                </a:cubicBezTo>
                <a:cubicBezTo>
                  <a:pt x="12092" y="2323"/>
                  <a:pt x="12076" y="2326"/>
                  <a:pt x="12058" y="2326"/>
                </a:cubicBezTo>
                <a:lnTo>
                  <a:pt x="0" y="2326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2" name="任意多边形: 形状 751"/>
          <p:cNvSpPr/>
          <p:nvPr/>
        </p:nvSpPr>
        <p:spPr>
          <a:xfrm>
            <a:off x="5146560" y="4061520"/>
            <a:ext cx="31320" cy="837360"/>
          </a:xfrm>
          <a:custGeom>
            <a:avLst/>
            <a:gdLst/>
            <a:ahLst/>
            <a:cxnLst/>
            <a:rect l="0" t="0" r="r" b="b"/>
            <a:pathLst>
              <a:path w="87" h="2326">
                <a:moveTo>
                  <a:pt x="0" y="0"/>
                </a:moveTo>
                <a:lnTo>
                  <a:pt x="87" y="0"/>
                </a:lnTo>
                <a:lnTo>
                  <a:pt x="87" y="2326"/>
                </a:lnTo>
                <a:lnTo>
                  <a:pt x="0" y="232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3" name="任意多边形: 形状 752"/>
          <p:cNvSpPr/>
          <p:nvPr/>
        </p:nvSpPr>
        <p:spPr>
          <a:xfrm>
            <a:off x="5162040" y="5022720"/>
            <a:ext cx="4387680" cy="837360"/>
          </a:xfrm>
          <a:custGeom>
            <a:avLst/>
            <a:gdLst/>
            <a:ahLst/>
            <a:cxnLst/>
            <a:rect l="0" t="0" r="r" b="b"/>
            <a:pathLst>
              <a:path w="12188" h="2326">
                <a:moveTo>
                  <a:pt x="0" y="2326"/>
                </a:moveTo>
                <a:lnTo>
                  <a:pt x="0" y="0"/>
                </a:lnTo>
                <a:lnTo>
                  <a:pt x="12058" y="0"/>
                </a:lnTo>
                <a:cubicBezTo>
                  <a:pt x="12076" y="0"/>
                  <a:pt x="12092" y="3"/>
                  <a:pt x="12108" y="9"/>
                </a:cubicBezTo>
                <a:cubicBezTo>
                  <a:pt x="12124" y="16"/>
                  <a:pt x="12138" y="25"/>
                  <a:pt x="12150" y="37"/>
                </a:cubicBezTo>
                <a:cubicBezTo>
                  <a:pt x="12162" y="50"/>
                  <a:pt x="12171" y="63"/>
                  <a:pt x="12178" y="79"/>
                </a:cubicBezTo>
                <a:cubicBezTo>
                  <a:pt x="12184" y="95"/>
                  <a:pt x="12188" y="112"/>
                  <a:pt x="12188" y="129"/>
                </a:cubicBezTo>
                <a:lnTo>
                  <a:pt x="12188" y="2197"/>
                </a:lnTo>
                <a:cubicBezTo>
                  <a:pt x="12188" y="2214"/>
                  <a:pt x="12184" y="2230"/>
                  <a:pt x="12178" y="2246"/>
                </a:cubicBezTo>
                <a:cubicBezTo>
                  <a:pt x="12171" y="2262"/>
                  <a:pt x="12162" y="2276"/>
                  <a:pt x="12150" y="2288"/>
                </a:cubicBezTo>
                <a:cubicBezTo>
                  <a:pt x="12138" y="2300"/>
                  <a:pt x="12124" y="2310"/>
                  <a:pt x="12108" y="2316"/>
                </a:cubicBezTo>
                <a:cubicBezTo>
                  <a:pt x="12092" y="2323"/>
                  <a:pt x="12076" y="2326"/>
                  <a:pt x="12058" y="2326"/>
                </a:cubicBezTo>
                <a:lnTo>
                  <a:pt x="0" y="2326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4" name="任意多边形: 形状 753"/>
          <p:cNvSpPr/>
          <p:nvPr/>
        </p:nvSpPr>
        <p:spPr>
          <a:xfrm>
            <a:off x="5146560" y="5022720"/>
            <a:ext cx="31320" cy="837360"/>
          </a:xfrm>
          <a:custGeom>
            <a:avLst/>
            <a:gdLst/>
            <a:ahLst/>
            <a:cxnLst/>
            <a:rect l="0" t="0" r="r" b="b"/>
            <a:pathLst>
              <a:path w="87" h="2326">
                <a:moveTo>
                  <a:pt x="0" y="0"/>
                </a:moveTo>
                <a:lnTo>
                  <a:pt x="87" y="0"/>
                </a:lnTo>
                <a:lnTo>
                  <a:pt x="87" y="2326"/>
                </a:lnTo>
                <a:lnTo>
                  <a:pt x="0" y="232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5" name="图片 754"/>
          <p:cNvPicPr/>
          <p:nvPr/>
        </p:nvPicPr>
        <p:blipFill>
          <a:blip r:embed="rId10"/>
          <a:stretch/>
        </p:blipFill>
        <p:spPr>
          <a:xfrm>
            <a:off x="5146920" y="1790640"/>
            <a:ext cx="2088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6" name="文本框 755"/>
          <p:cNvSpPr txBox="1"/>
          <p:nvPr/>
        </p:nvSpPr>
        <p:spPr>
          <a:xfrm>
            <a:off x="2336400" y="5615280"/>
            <a:ext cx="968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秒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7" name="图片 756"/>
          <p:cNvPicPr/>
          <p:nvPr/>
        </p:nvPicPr>
        <p:blipFill>
          <a:blip r:embed="rId11"/>
          <a:stretch/>
        </p:blipFill>
        <p:spPr>
          <a:xfrm>
            <a:off x="5301720" y="2286720"/>
            <a:ext cx="1623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8" name="文本框 757"/>
          <p:cNvSpPr txBox="1"/>
          <p:nvPr/>
        </p:nvSpPr>
        <p:spPr>
          <a:xfrm>
            <a:off x="5448960" y="1774080"/>
            <a:ext cx="111636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性能优化策略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9" name="文本框 758"/>
          <p:cNvSpPr txBox="1"/>
          <p:nvPr/>
        </p:nvSpPr>
        <p:spPr>
          <a:xfrm>
            <a:off x="5588640" y="228384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缓存机制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0" name="文本框 759"/>
          <p:cNvSpPr txBox="1"/>
          <p:nvPr/>
        </p:nvSpPr>
        <p:spPr>
          <a:xfrm>
            <a:off x="5588640" y="252324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减少重复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1" name="文本框 760"/>
          <p:cNvSpPr txBox="1"/>
          <p:nvPr/>
        </p:nvSpPr>
        <p:spPr>
          <a:xfrm>
            <a:off x="6022800" y="2526840"/>
            <a:ext cx="1720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2" name="图片 761"/>
          <p:cNvPicPr/>
          <p:nvPr/>
        </p:nvPicPr>
        <p:blipFill>
          <a:blip r:embed="rId6"/>
          <a:stretch/>
        </p:blipFill>
        <p:spPr>
          <a:xfrm>
            <a:off x="5588640" y="2743920"/>
            <a:ext cx="115920" cy="9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3" name="文本框 762"/>
          <p:cNvSpPr txBox="1"/>
          <p:nvPr/>
        </p:nvSpPr>
        <p:spPr>
          <a:xfrm>
            <a:off x="6194160" y="2523240"/>
            <a:ext cx="2597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调用，提升系统响应速度，特别是对于常见问题的回答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4" name="文本框 763"/>
          <p:cNvSpPr txBox="1"/>
          <p:nvPr/>
        </p:nvSpPr>
        <p:spPr>
          <a:xfrm>
            <a:off x="5757480" y="2734920"/>
            <a:ext cx="92520" cy="111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5" name="文本框 764"/>
          <p:cNvSpPr txBox="1"/>
          <p:nvPr/>
        </p:nvSpPr>
        <p:spPr>
          <a:xfrm>
            <a:off x="5787720" y="2731680"/>
            <a:ext cx="4809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实现：使用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6" name="文本框 765"/>
          <p:cNvSpPr txBox="1"/>
          <p:nvPr/>
        </p:nvSpPr>
        <p:spPr>
          <a:xfrm>
            <a:off x="6252120" y="2734920"/>
            <a:ext cx="285120" cy="111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cache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7" name="图片 766"/>
          <p:cNvPicPr/>
          <p:nvPr/>
        </p:nvPicPr>
        <p:blipFill>
          <a:blip r:embed="rId12"/>
          <a:stretch/>
        </p:blipFill>
        <p:spPr>
          <a:xfrm>
            <a:off x="5301720" y="324756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8" name="文本框 767"/>
          <p:cNvSpPr txBox="1"/>
          <p:nvPr/>
        </p:nvSpPr>
        <p:spPr>
          <a:xfrm>
            <a:off x="6528240" y="2731680"/>
            <a:ext cx="7689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字典存储常见响应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9" name="文本框 768"/>
          <p:cNvSpPr txBox="1"/>
          <p:nvPr/>
        </p:nvSpPr>
        <p:spPr>
          <a:xfrm>
            <a:off x="5611680" y="324504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异步处理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0" name="图片 769"/>
          <p:cNvPicPr/>
          <p:nvPr/>
        </p:nvPicPr>
        <p:blipFill>
          <a:blip r:embed="rId6"/>
          <a:stretch/>
        </p:blipFill>
        <p:spPr>
          <a:xfrm>
            <a:off x="5611680" y="3705120"/>
            <a:ext cx="115920" cy="9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1" name="文本框 770"/>
          <p:cNvSpPr txBox="1"/>
          <p:nvPr/>
        </p:nvSpPr>
        <p:spPr>
          <a:xfrm>
            <a:off x="5611680" y="3484440"/>
            <a:ext cx="3030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通过并行任务提高系统的处理能力，提升在多用户环境下的表现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2" name="文本框 771"/>
          <p:cNvSpPr txBox="1"/>
          <p:nvPr/>
        </p:nvSpPr>
        <p:spPr>
          <a:xfrm>
            <a:off x="5780520" y="3696120"/>
            <a:ext cx="92520" cy="111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3" name="文本框 772"/>
          <p:cNvSpPr txBox="1"/>
          <p:nvPr/>
        </p:nvSpPr>
        <p:spPr>
          <a:xfrm>
            <a:off x="5811120" y="3692880"/>
            <a:ext cx="4809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实现：使用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4" name="文本框 773"/>
          <p:cNvSpPr txBox="1"/>
          <p:nvPr/>
        </p:nvSpPr>
        <p:spPr>
          <a:xfrm>
            <a:off x="6275160" y="3696120"/>
            <a:ext cx="333360" cy="111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Python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5" name="文本框 774"/>
          <p:cNvSpPr txBox="1"/>
          <p:nvPr/>
        </p:nvSpPr>
        <p:spPr>
          <a:xfrm>
            <a:off x="6598440" y="3692880"/>
            <a:ext cx="968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的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6" name="文本框 775"/>
          <p:cNvSpPr txBox="1"/>
          <p:nvPr/>
        </p:nvSpPr>
        <p:spPr>
          <a:xfrm>
            <a:off x="6690600" y="3696120"/>
            <a:ext cx="895320" cy="111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concurrent.futures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7" name="图片 776"/>
          <p:cNvPicPr/>
          <p:nvPr/>
        </p:nvPicPr>
        <p:blipFill>
          <a:blip r:embed="rId13"/>
          <a:stretch/>
        </p:blipFill>
        <p:spPr>
          <a:xfrm>
            <a:off x="5301720" y="420876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8" name="文本框 777"/>
          <p:cNvSpPr txBox="1"/>
          <p:nvPr/>
        </p:nvSpPr>
        <p:spPr>
          <a:xfrm>
            <a:off x="7552800" y="3692880"/>
            <a:ext cx="1926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模块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9" name="文本框 778"/>
          <p:cNvSpPr txBox="1"/>
          <p:nvPr/>
        </p:nvSpPr>
        <p:spPr>
          <a:xfrm>
            <a:off x="5611680" y="4206240"/>
            <a:ext cx="70164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日志与监控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0" name="图片 779"/>
          <p:cNvPicPr/>
          <p:nvPr/>
        </p:nvPicPr>
        <p:blipFill>
          <a:blip r:embed="rId6"/>
          <a:stretch/>
        </p:blipFill>
        <p:spPr>
          <a:xfrm>
            <a:off x="5611680" y="4666320"/>
            <a:ext cx="115920" cy="9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1" name="文本框 780"/>
          <p:cNvSpPr txBox="1"/>
          <p:nvPr/>
        </p:nvSpPr>
        <p:spPr>
          <a:xfrm>
            <a:off x="5611680" y="4445280"/>
            <a:ext cx="2705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实时记录系统日志，及时发现并解决问题，优化系统性能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2" name="文本框 781"/>
          <p:cNvSpPr txBox="1"/>
          <p:nvPr/>
        </p:nvSpPr>
        <p:spPr>
          <a:xfrm>
            <a:off x="5780520" y="4657320"/>
            <a:ext cx="92520" cy="111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3" name="文本框 782"/>
          <p:cNvSpPr txBox="1"/>
          <p:nvPr/>
        </p:nvSpPr>
        <p:spPr>
          <a:xfrm>
            <a:off x="5811120" y="4654080"/>
            <a:ext cx="28872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实现：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4" name="文本框 783"/>
          <p:cNvSpPr txBox="1"/>
          <p:nvPr/>
        </p:nvSpPr>
        <p:spPr>
          <a:xfrm>
            <a:off x="6089400" y="4657320"/>
            <a:ext cx="720000" cy="111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Python logging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5" name="图片 784"/>
          <p:cNvPicPr/>
          <p:nvPr/>
        </p:nvPicPr>
        <p:blipFill>
          <a:blip r:embed="rId14"/>
          <a:stretch/>
        </p:blipFill>
        <p:spPr>
          <a:xfrm>
            <a:off x="5301720" y="516996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6" name="文本框 785"/>
          <p:cNvSpPr txBox="1"/>
          <p:nvPr/>
        </p:nvSpPr>
        <p:spPr>
          <a:xfrm>
            <a:off x="6786720" y="4654080"/>
            <a:ext cx="7689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模块记录运行日志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7" name="文本框 786"/>
          <p:cNvSpPr txBox="1"/>
          <p:nvPr/>
        </p:nvSpPr>
        <p:spPr>
          <a:xfrm>
            <a:off x="5611680" y="5167440"/>
            <a:ext cx="98208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数据库连接优化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8" name="图片 787"/>
          <p:cNvPicPr/>
          <p:nvPr/>
        </p:nvPicPr>
        <p:blipFill>
          <a:blip r:embed="rId6"/>
          <a:stretch/>
        </p:blipFill>
        <p:spPr>
          <a:xfrm>
            <a:off x="5611680" y="5627160"/>
            <a:ext cx="115920" cy="9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9" name="文本框 788"/>
          <p:cNvSpPr txBox="1"/>
          <p:nvPr/>
        </p:nvSpPr>
        <p:spPr>
          <a:xfrm>
            <a:off x="5611680" y="5406480"/>
            <a:ext cx="3030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合理使用连接池，避免数据库成为系统瓶颈，提高数据处理能力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0" name="文本框 789"/>
          <p:cNvSpPr txBox="1"/>
          <p:nvPr/>
        </p:nvSpPr>
        <p:spPr>
          <a:xfrm>
            <a:off x="5780520" y="5618520"/>
            <a:ext cx="92520" cy="111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1" name="图片 790"/>
          <p:cNvPicPr/>
          <p:nvPr/>
        </p:nvPicPr>
        <p:blipFill>
          <a:blip r:embed="rId15"/>
          <a:stretch/>
        </p:blipFill>
        <p:spPr>
          <a:xfrm>
            <a:off x="371880" y="6882840"/>
            <a:ext cx="9177120" cy="743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92" name="图片 791"/>
          <p:cNvPicPr/>
          <p:nvPr/>
        </p:nvPicPr>
        <p:blipFill>
          <a:blip r:embed="rId16"/>
          <a:stretch/>
        </p:blipFill>
        <p:spPr>
          <a:xfrm>
            <a:off x="186120" y="7960320"/>
            <a:ext cx="13932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3" name="文本框 792"/>
          <p:cNvSpPr txBox="1"/>
          <p:nvPr/>
        </p:nvSpPr>
        <p:spPr>
          <a:xfrm>
            <a:off x="5811120" y="5615280"/>
            <a:ext cx="15368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实现：优化数据库查询和连接池配置</a:t>
            </a:r>
            <a:endParaRPr lang="en-US" sz="7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4" name="文本框 793"/>
          <p:cNvSpPr txBox="1"/>
          <p:nvPr/>
        </p:nvSpPr>
        <p:spPr>
          <a:xfrm>
            <a:off x="387720" y="7948800"/>
            <a:ext cx="86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智能在线客服系统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5" name="文本框 794"/>
          <p:cNvSpPr txBox="1"/>
          <p:nvPr/>
        </p:nvSpPr>
        <p:spPr>
          <a:xfrm>
            <a:off x="9353520" y="795276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11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6" name="图片 795"/>
          <p:cNvPicPr/>
          <p:nvPr/>
        </p:nvPicPr>
        <p:blipFill>
          <a:blip r:embed="rId2"/>
          <a:stretch/>
        </p:blipFill>
        <p:spPr>
          <a:xfrm>
            <a:off x="0" y="0"/>
            <a:ext cx="9921240" cy="795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97" name="图片 796"/>
          <p:cNvPicPr/>
          <p:nvPr/>
        </p:nvPicPr>
        <p:blipFill>
          <a:blip r:embed="rId3"/>
          <a:stretch/>
        </p:blipFill>
        <p:spPr>
          <a:xfrm>
            <a:off x="0" y="0"/>
            <a:ext cx="9921240" cy="795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8" name="任意多边形: 形状 797"/>
          <p:cNvSpPr/>
          <p:nvPr/>
        </p:nvSpPr>
        <p:spPr>
          <a:xfrm>
            <a:off x="0" y="0"/>
            <a:ext cx="1550520" cy="1550520"/>
          </a:xfrm>
          <a:custGeom>
            <a:avLst/>
            <a:gdLst/>
            <a:ahLst/>
            <a:cxnLst/>
            <a:rect l="0" t="0" r="r" b="b"/>
            <a:pathLst>
              <a:path w="4307" h="4307">
                <a:moveTo>
                  <a:pt x="4307" y="0"/>
                </a:moveTo>
                <a:cubicBezTo>
                  <a:pt x="4307" y="70"/>
                  <a:pt x="4305" y="140"/>
                  <a:pt x="4302" y="211"/>
                </a:cubicBezTo>
                <a:cubicBezTo>
                  <a:pt x="4298" y="281"/>
                  <a:pt x="4293" y="351"/>
                  <a:pt x="4286" y="422"/>
                </a:cubicBezTo>
                <a:cubicBezTo>
                  <a:pt x="4279" y="492"/>
                  <a:pt x="4270" y="562"/>
                  <a:pt x="4260" y="631"/>
                </a:cubicBezTo>
                <a:cubicBezTo>
                  <a:pt x="4250" y="701"/>
                  <a:pt x="4238" y="770"/>
                  <a:pt x="4224" y="840"/>
                </a:cubicBezTo>
                <a:cubicBezTo>
                  <a:pt x="4210" y="909"/>
                  <a:pt x="4195" y="977"/>
                  <a:pt x="4178" y="1046"/>
                </a:cubicBezTo>
                <a:cubicBezTo>
                  <a:pt x="4161" y="1114"/>
                  <a:pt x="4142" y="1182"/>
                  <a:pt x="4121" y="1250"/>
                </a:cubicBezTo>
                <a:cubicBezTo>
                  <a:pt x="4101" y="1317"/>
                  <a:pt x="4079" y="1384"/>
                  <a:pt x="4055" y="1450"/>
                </a:cubicBezTo>
                <a:cubicBezTo>
                  <a:pt x="4031" y="1517"/>
                  <a:pt x="4006" y="1582"/>
                  <a:pt x="3979" y="1647"/>
                </a:cubicBezTo>
                <a:cubicBezTo>
                  <a:pt x="3952" y="1713"/>
                  <a:pt x="3923" y="1777"/>
                  <a:pt x="3893" y="1841"/>
                </a:cubicBezTo>
                <a:cubicBezTo>
                  <a:pt x="3863" y="1904"/>
                  <a:pt x="3831" y="1967"/>
                  <a:pt x="3798" y="2029"/>
                </a:cubicBezTo>
                <a:cubicBezTo>
                  <a:pt x="3765" y="2092"/>
                  <a:pt x="3730" y="2154"/>
                  <a:pt x="3694" y="2214"/>
                </a:cubicBezTo>
                <a:cubicBezTo>
                  <a:pt x="3658" y="2275"/>
                  <a:pt x="3620" y="2334"/>
                  <a:pt x="3581" y="2393"/>
                </a:cubicBezTo>
                <a:cubicBezTo>
                  <a:pt x="3542" y="2451"/>
                  <a:pt x="3501" y="2509"/>
                  <a:pt x="3459" y="2566"/>
                </a:cubicBezTo>
                <a:cubicBezTo>
                  <a:pt x="3417" y="2622"/>
                  <a:pt x="3374" y="2678"/>
                  <a:pt x="3329" y="2732"/>
                </a:cubicBezTo>
                <a:cubicBezTo>
                  <a:pt x="3285" y="2787"/>
                  <a:pt x="3239" y="2840"/>
                  <a:pt x="3191" y="2892"/>
                </a:cubicBezTo>
                <a:cubicBezTo>
                  <a:pt x="3144" y="2945"/>
                  <a:pt x="3095" y="2996"/>
                  <a:pt x="3045" y="3045"/>
                </a:cubicBezTo>
                <a:cubicBezTo>
                  <a:pt x="2996" y="3095"/>
                  <a:pt x="2945" y="3144"/>
                  <a:pt x="2892" y="3191"/>
                </a:cubicBezTo>
                <a:cubicBezTo>
                  <a:pt x="2840" y="3239"/>
                  <a:pt x="2787" y="3285"/>
                  <a:pt x="2732" y="3329"/>
                </a:cubicBezTo>
                <a:cubicBezTo>
                  <a:pt x="2678" y="3374"/>
                  <a:pt x="2622" y="3417"/>
                  <a:pt x="2566" y="3459"/>
                </a:cubicBezTo>
                <a:cubicBezTo>
                  <a:pt x="2509" y="3501"/>
                  <a:pt x="2451" y="3542"/>
                  <a:pt x="2393" y="3581"/>
                </a:cubicBezTo>
                <a:cubicBezTo>
                  <a:pt x="2334" y="3620"/>
                  <a:pt x="2275" y="3658"/>
                  <a:pt x="2214" y="3694"/>
                </a:cubicBezTo>
                <a:cubicBezTo>
                  <a:pt x="2154" y="3730"/>
                  <a:pt x="2092" y="3765"/>
                  <a:pt x="2029" y="3798"/>
                </a:cubicBezTo>
                <a:cubicBezTo>
                  <a:pt x="1967" y="3831"/>
                  <a:pt x="1904" y="3863"/>
                  <a:pt x="1841" y="3893"/>
                </a:cubicBezTo>
                <a:cubicBezTo>
                  <a:pt x="1777" y="3923"/>
                  <a:pt x="1713" y="3952"/>
                  <a:pt x="1647" y="3979"/>
                </a:cubicBezTo>
                <a:cubicBezTo>
                  <a:pt x="1582" y="4006"/>
                  <a:pt x="1517" y="4031"/>
                  <a:pt x="1450" y="4055"/>
                </a:cubicBezTo>
                <a:cubicBezTo>
                  <a:pt x="1384" y="4079"/>
                  <a:pt x="1317" y="4101"/>
                  <a:pt x="1250" y="4121"/>
                </a:cubicBezTo>
                <a:cubicBezTo>
                  <a:pt x="1182" y="4142"/>
                  <a:pt x="1114" y="4161"/>
                  <a:pt x="1046" y="4178"/>
                </a:cubicBezTo>
                <a:cubicBezTo>
                  <a:pt x="977" y="4195"/>
                  <a:pt x="909" y="4210"/>
                  <a:pt x="840" y="4224"/>
                </a:cubicBezTo>
                <a:cubicBezTo>
                  <a:pt x="770" y="4238"/>
                  <a:pt x="701" y="4250"/>
                  <a:pt x="631" y="4260"/>
                </a:cubicBezTo>
                <a:cubicBezTo>
                  <a:pt x="562" y="4270"/>
                  <a:pt x="492" y="4279"/>
                  <a:pt x="422" y="4286"/>
                </a:cubicBezTo>
                <a:cubicBezTo>
                  <a:pt x="351" y="4293"/>
                  <a:pt x="281" y="4298"/>
                  <a:pt x="211" y="4302"/>
                </a:cubicBezTo>
                <a:cubicBezTo>
                  <a:pt x="140" y="4305"/>
                  <a:pt x="70" y="4307"/>
                  <a:pt x="0" y="4307"/>
                </a:cubicBezTo>
                <a:lnTo>
                  <a:pt x="0" y="0"/>
                </a:lnTo>
                <a:lnTo>
                  <a:pt x="4307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9" name="任意多边形: 形状 798"/>
          <p:cNvSpPr/>
          <p:nvPr/>
        </p:nvSpPr>
        <p:spPr>
          <a:xfrm>
            <a:off x="8371080" y="6410160"/>
            <a:ext cx="2325600" cy="2325600"/>
          </a:xfrm>
          <a:custGeom>
            <a:avLst/>
            <a:gdLst/>
            <a:ahLst/>
            <a:cxnLst/>
            <a:rect l="0" t="0" r="r" b="b"/>
            <a:pathLst>
              <a:path w="6460" h="6460">
                <a:moveTo>
                  <a:pt x="6460" y="3229"/>
                </a:moveTo>
                <a:cubicBezTo>
                  <a:pt x="6460" y="3282"/>
                  <a:pt x="6459" y="3335"/>
                  <a:pt x="6456" y="3388"/>
                </a:cubicBezTo>
                <a:cubicBezTo>
                  <a:pt x="6454" y="3440"/>
                  <a:pt x="6450" y="3493"/>
                  <a:pt x="6445" y="3546"/>
                </a:cubicBezTo>
                <a:cubicBezTo>
                  <a:pt x="6439" y="3598"/>
                  <a:pt x="6433" y="3651"/>
                  <a:pt x="6425" y="3703"/>
                </a:cubicBezTo>
                <a:cubicBezTo>
                  <a:pt x="6417" y="3755"/>
                  <a:pt x="6408" y="3807"/>
                  <a:pt x="6398" y="3859"/>
                </a:cubicBezTo>
                <a:cubicBezTo>
                  <a:pt x="6388" y="3911"/>
                  <a:pt x="6376" y="3963"/>
                  <a:pt x="6363" y="4014"/>
                </a:cubicBezTo>
                <a:cubicBezTo>
                  <a:pt x="6351" y="4065"/>
                  <a:pt x="6336" y="4116"/>
                  <a:pt x="6321" y="4167"/>
                </a:cubicBezTo>
                <a:cubicBezTo>
                  <a:pt x="6306" y="4217"/>
                  <a:pt x="6289" y="4267"/>
                  <a:pt x="6271" y="4317"/>
                </a:cubicBezTo>
                <a:cubicBezTo>
                  <a:pt x="6254" y="4367"/>
                  <a:pt x="6235" y="4416"/>
                  <a:pt x="6214" y="4465"/>
                </a:cubicBezTo>
                <a:cubicBezTo>
                  <a:pt x="6194" y="4514"/>
                  <a:pt x="6173" y="4562"/>
                  <a:pt x="6150" y="4610"/>
                </a:cubicBezTo>
                <a:cubicBezTo>
                  <a:pt x="6128" y="4658"/>
                  <a:pt x="6104" y="4705"/>
                  <a:pt x="6079" y="4752"/>
                </a:cubicBezTo>
                <a:cubicBezTo>
                  <a:pt x="6054" y="4798"/>
                  <a:pt x="6028" y="4845"/>
                  <a:pt x="6001" y="4891"/>
                </a:cubicBezTo>
                <a:cubicBezTo>
                  <a:pt x="5974" y="4936"/>
                  <a:pt x="5945" y="4981"/>
                  <a:pt x="5916" y="5025"/>
                </a:cubicBezTo>
                <a:cubicBezTo>
                  <a:pt x="5887" y="5068"/>
                  <a:pt x="5856" y="5112"/>
                  <a:pt x="5825" y="5154"/>
                </a:cubicBezTo>
                <a:cubicBezTo>
                  <a:pt x="5792" y="5197"/>
                  <a:pt x="5760" y="5238"/>
                  <a:pt x="5726" y="5279"/>
                </a:cubicBezTo>
                <a:cubicBezTo>
                  <a:pt x="5693" y="5320"/>
                  <a:pt x="5658" y="5360"/>
                  <a:pt x="5623" y="5399"/>
                </a:cubicBezTo>
                <a:cubicBezTo>
                  <a:pt x="5587" y="5438"/>
                  <a:pt x="5551" y="5477"/>
                  <a:pt x="5513" y="5514"/>
                </a:cubicBezTo>
                <a:cubicBezTo>
                  <a:pt x="5476" y="5551"/>
                  <a:pt x="5438" y="5588"/>
                  <a:pt x="5398" y="5623"/>
                </a:cubicBezTo>
                <a:cubicBezTo>
                  <a:pt x="5359" y="5659"/>
                  <a:pt x="5319" y="5693"/>
                  <a:pt x="5278" y="5727"/>
                </a:cubicBezTo>
                <a:cubicBezTo>
                  <a:pt x="5238" y="5760"/>
                  <a:pt x="5196" y="5793"/>
                  <a:pt x="5153" y="5824"/>
                </a:cubicBezTo>
                <a:cubicBezTo>
                  <a:pt x="5111" y="5856"/>
                  <a:pt x="5068" y="5886"/>
                  <a:pt x="5024" y="5916"/>
                </a:cubicBezTo>
                <a:cubicBezTo>
                  <a:pt x="4980" y="5945"/>
                  <a:pt x="4935" y="5973"/>
                  <a:pt x="4890" y="6000"/>
                </a:cubicBezTo>
                <a:cubicBezTo>
                  <a:pt x="4845" y="6028"/>
                  <a:pt x="4799" y="6054"/>
                  <a:pt x="4752" y="6079"/>
                </a:cubicBezTo>
                <a:cubicBezTo>
                  <a:pt x="4705" y="6103"/>
                  <a:pt x="4658" y="6127"/>
                  <a:pt x="4610" y="6150"/>
                </a:cubicBezTo>
                <a:cubicBezTo>
                  <a:pt x="4563" y="6172"/>
                  <a:pt x="4514" y="6194"/>
                  <a:pt x="4465" y="6214"/>
                </a:cubicBezTo>
                <a:cubicBezTo>
                  <a:pt x="4417" y="6234"/>
                  <a:pt x="4367" y="6253"/>
                  <a:pt x="4318" y="6271"/>
                </a:cubicBezTo>
                <a:cubicBezTo>
                  <a:pt x="4268" y="6289"/>
                  <a:pt x="4218" y="6305"/>
                  <a:pt x="4167" y="6321"/>
                </a:cubicBezTo>
                <a:cubicBezTo>
                  <a:pt x="4116" y="6336"/>
                  <a:pt x="4066" y="6350"/>
                  <a:pt x="4014" y="6363"/>
                </a:cubicBezTo>
                <a:cubicBezTo>
                  <a:pt x="3963" y="6376"/>
                  <a:pt x="3911" y="6388"/>
                  <a:pt x="3860" y="6398"/>
                </a:cubicBezTo>
                <a:cubicBezTo>
                  <a:pt x="3808" y="6408"/>
                  <a:pt x="3756" y="6417"/>
                  <a:pt x="3703" y="6425"/>
                </a:cubicBezTo>
                <a:cubicBezTo>
                  <a:pt x="3651" y="6433"/>
                  <a:pt x="3599" y="6439"/>
                  <a:pt x="3546" y="6444"/>
                </a:cubicBezTo>
                <a:cubicBezTo>
                  <a:pt x="3494" y="6450"/>
                  <a:pt x="3441" y="6453"/>
                  <a:pt x="3388" y="6456"/>
                </a:cubicBezTo>
                <a:cubicBezTo>
                  <a:pt x="3335" y="6459"/>
                  <a:pt x="3282" y="6460"/>
                  <a:pt x="3230" y="6460"/>
                </a:cubicBezTo>
                <a:cubicBezTo>
                  <a:pt x="3177" y="6460"/>
                  <a:pt x="3124" y="6459"/>
                  <a:pt x="3071" y="6456"/>
                </a:cubicBezTo>
                <a:cubicBezTo>
                  <a:pt x="3018" y="6453"/>
                  <a:pt x="2966" y="6450"/>
                  <a:pt x="2913" y="6444"/>
                </a:cubicBezTo>
                <a:cubicBezTo>
                  <a:pt x="2860" y="6439"/>
                  <a:pt x="2808" y="6433"/>
                  <a:pt x="2756" y="6425"/>
                </a:cubicBezTo>
                <a:cubicBezTo>
                  <a:pt x="2703" y="6417"/>
                  <a:pt x="2651" y="6408"/>
                  <a:pt x="2599" y="6398"/>
                </a:cubicBezTo>
                <a:cubicBezTo>
                  <a:pt x="2548" y="6388"/>
                  <a:pt x="2496" y="6376"/>
                  <a:pt x="2445" y="6363"/>
                </a:cubicBezTo>
                <a:cubicBezTo>
                  <a:pt x="2394" y="6350"/>
                  <a:pt x="2343" y="6336"/>
                  <a:pt x="2292" y="6321"/>
                </a:cubicBezTo>
                <a:cubicBezTo>
                  <a:pt x="2241" y="6305"/>
                  <a:pt x="2191" y="6289"/>
                  <a:pt x="2142" y="6271"/>
                </a:cubicBezTo>
                <a:cubicBezTo>
                  <a:pt x="2092" y="6253"/>
                  <a:pt x="2042" y="6234"/>
                  <a:pt x="1994" y="6214"/>
                </a:cubicBezTo>
                <a:cubicBezTo>
                  <a:pt x="1945" y="6194"/>
                  <a:pt x="1896" y="6172"/>
                  <a:pt x="1849" y="6150"/>
                </a:cubicBezTo>
                <a:cubicBezTo>
                  <a:pt x="1801" y="6127"/>
                  <a:pt x="1754" y="6103"/>
                  <a:pt x="1707" y="6079"/>
                </a:cubicBezTo>
                <a:cubicBezTo>
                  <a:pt x="1661" y="6054"/>
                  <a:pt x="1615" y="6028"/>
                  <a:pt x="1569" y="6000"/>
                </a:cubicBezTo>
                <a:cubicBezTo>
                  <a:pt x="1524" y="5973"/>
                  <a:pt x="1479" y="5945"/>
                  <a:pt x="1435" y="5916"/>
                </a:cubicBezTo>
                <a:cubicBezTo>
                  <a:pt x="1391" y="5886"/>
                  <a:pt x="1348" y="5856"/>
                  <a:pt x="1306" y="5824"/>
                </a:cubicBezTo>
                <a:cubicBezTo>
                  <a:pt x="1263" y="5793"/>
                  <a:pt x="1222" y="5760"/>
                  <a:pt x="1181" y="5727"/>
                </a:cubicBezTo>
                <a:cubicBezTo>
                  <a:pt x="1140" y="5693"/>
                  <a:pt x="1100" y="5659"/>
                  <a:pt x="1061" y="5623"/>
                </a:cubicBezTo>
                <a:cubicBezTo>
                  <a:pt x="1022" y="5588"/>
                  <a:pt x="983" y="5551"/>
                  <a:pt x="946" y="5514"/>
                </a:cubicBezTo>
                <a:cubicBezTo>
                  <a:pt x="908" y="5477"/>
                  <a:pt x="872" y="5438"/>
                  <a:pt x="837" y="5399"/>
                </a:cubicBezTo>
                <a:cubicBezTo>
                  <a:pt x="801" y="5360"/>
                  <a:pt x="767" y="5320"/>
                  <a:pt x="733" y="5279"/>
                </a:cubicBezTo>
                <a:cubicBezTo>
                  <a:pt x="699" y="5238"/>
                  <a:pt x="667" y="5197"/>
                  <a:pt x="635" y="5154"/>
                </a:cubicBezTo>
                <a:cubicBezTo>
                  <a:pt x="604" y="5112"/>
                  <a:pt x="574" y="5068"/>
                  <a:pt x="544" y="5025"/>
                </a:cubicBezTo>
                <a:cubicBezTo>
                  <a:pt x="515" y="4981"/>
                  <a:pt x="487" y="4936"/>
                  <a:pt x="459" y="4891"/>
                </a:cubicBezTo>
                <a:cubicBezTo>
                  <a:pt x="432" y="4845"/>
                  <a:pt x="406" y="4798"/>
                  <a:pt x="381" y="4752"/>
                </a:cubicBezTo>
                <a:cubicBezTo>
                  <a:pt x="356" y="4705"/>
                  <a:pt x="333" y="4658"/>
                  <a:pt x="310" y="4610"/>
                </a:cubicBezTo>
                <a:cubicBezTo>
                  <a:pt x="287" y="4562"/>
                  <a:pt x="266" y="4514"/>
                  <a:pt x="246" y="4465"/>
                </a:cubicBezTo>
                <a:cubicBezTo>
                  <a:pt x="226" y="4416"/>
                  <a:pt x="207" y="4367"/>
                  <a:pt x="189" y="4317"/>
                </a:cubicBezTo>
                <a:cubicBezTo>
                  <a:pt x="171" y="4267"/>
                  <a:pt x="154" y="4217"/>
                  <a:pt x="139" y="4167"/>
                </a:cubicBezTo>
                <a:cubicBezTo>
                  <a:pt x="124" y="4116"/>
                  <a:pt x="110" y="4065"/>
                  <a:pt x="97" y="4014"/>
                </a:cubicBezTo>
                <a:cubicBezTo>
                  <a:pt x="84" y="3963"/>
                  <a:pt x="72" y="3911"/>
                  <a:pt x="62" y="3859"/>
                </a:cubicBezTo>
                <a:cubicBezTo>
                  <a:pt x="52" y="3807"/>
                  <a:pt x="43" y="3755"/>
                  <a:pt x="35" y="3703"/>
                </a:cubicBezTo>
                <a:cubicBezTo>
                  <a:pt x="27" y="3651"/>
                  <a:pt x="21" y="3598"/>
                  <a:pt x="15" y="3546"/>
                </a:cubicBezTo>
                <a:cubicBezTo>
                  <a:pt x="10" y="3493"/>
                  <a:pt x="6" y="3440"/>
                  <a:pt x="4" y="3388"/>
                </a:cubicBezTo>
                <a:cubicBezTo>
                  <a:pt x="1" y="3335"/>
                  <a:pt x="0" y="3282"/>
                  <a:pt x="0" y="3229"/>
                </a:cubicBezTo>
                <a:cubicBezTo>
                  <a:pt x="0" y="3176"/>
                  <a:pt x="1" y="3124"/>
                  <a:pt x="4" y="3071"/>
                </a:cubicBezTo>
                <a:cubicBezTo>
                  <a:pt x="6" y="3018"/>
                  <a:pt x="10" y="2965"/>
                  <a:pt x="15" y="2913"/>
                </a:cubicBezTo>
                <a:cubicBezTo>
                  <a:pt x="21" y="2860"/>
                  <a:pt x="27" y="2808"/>
                  <a:pt x="35" y="2755"/>
                </a:cubicBezTo>
                <a:cubicBezTo>
                  <a:pt x="43" y="2703"/>
                  <a:pt x="52" y="2651"/>
                  <a:pt x="62" y="2599"/>
                </a:cubicBezTo>
                <a:cubicBezTo>
                  <a:pt x="72" y="2547"/>
                  <a:pt x="84" y="2496"/>
                  <a:pt x="97" y="2444"/>
                </a:cubicBezTo>
                <a:cubicBezTo>
                  <a:pt x="110" y="2393"/>
                  <a:pt x="124" y="2342"/>
                  <a:pt x="139" y="2292"/>
                </a:cubicBezTo>
                <a:cubicBezTo>
                  <a:pt x="154" y="2241"/>
                  <a:pt x="171" y="2191"/>
                  <a:pt x="189" y="2141"/>
                </a:cubicBezTo>
                <a:cubicBezTo>
                  <a:pt x="207" y="2091"/>
                  <a:pt x="226" y="2042"/>
                  <a:pt x="246" y="1993"/>
                </a:cubicBezTo>
                <a:cubicBezTo>
                  <a:pt x="266" y="1944"/>
                  <a:pt x="287" y="1896"/>
                  <a:pt x="310" y="1848"/>
                </a:cubicBezTo>
                <a:cubicBezTo>
                  <a:pt x="333" y="1801"/>
                  <a:pt x="356" y="1753"/>
                  <a:pt x="381" y="1707"/>
                </a:cubicBezTo>
                <a:cubicBezTo>
                  <a:pt x="406" y="1660"/>
                  <a:pt x="432" y="1614"/>
                  <a:pt x="459" y="1569"/>
                </a:cubicBezTo>
                <a:cubicBezTo>
                  <a:pt x="487" y="1524"/>
                  <a:pt x="515" y="1479"/>
                  <a:pt x="544" y="1435"/>
                </a:cubicBezTo>
                <a:cubicBezTo>
                  <a:pt x="574" y="1391"/>
                  <a:pt x="604" y="1348"/>
                  <a:pt x="635" y="1305"/>
                </a:cubicBezTo>
                <a:cubicBezTo>
                  <a:pt x="667" y="1263"/>
                  <a:pt x="699" y="1221"/>
                  <a:pt x="733" y="1180"/>
                </a:cubicBezTo>
                <a:cubicBezTo>
                  <a:pt x="767" y="1140"/>
                  <a:pt x="801" y="1100"/>
                  <a:pt x="837" y="1060"/>
                </a:cubicBezTo>
                <a:cubicBezTo>
                  <a:pt x="872" y="1021"/>
                  <a:pt x="908" y="983"/>
                  <a:pt x="946" y="946"/>
                </a:cubicBezTo>
                <a:cubicBezTo>
                  <a:pt x="983" y="908"/>
                  <a:pt x="1022" y="872"/>
                  <a:pt x="1061" y="836"/>
                </a:cubicBezTo>
                <a:cubicBezTo>
                  <a:pt x="1100" y="801"/>
                  <a:pt x="1140" y="766"/>
                  <a:pt x="1181" y="733"/>
                </a:cubicBezTo>
                <a:cubicBezTo>
                  <a:pt x="1222" y="699"/>
                  <a:pt x="1263" y="667"/>
                  <a:pt x="1306" y="635"/>
                </a:cubicBezTo>
                <a:cubicBezTo>
                  <a:pt x="1348" y="604"/>
                  <a:pt x="1391" y="573"/>
                  <a:pt x="1435" y="544"/>
                </a:cubicBezTo>
                <a:cubicBezTo>
                  <a:pt x="1479" y="515"/>
                  <a:pt x="1524" y="486"/>
                  <a:pt x="1569" y="459"/>
                </a:cubicBezTo>
                <a:cubicBezTo>
                  <a:pt x="1615" y="432"/>
                  <a:pt x="1661" y="406"/>
                  <a:pt x="1707" y="381"/>
                </a:cubicBezTo>
                <a:cubicBezTo>
                  <a:pt x="1754" y="356"/>
                  <a:pt x="1801" y="332"/>
                  <a:pt x="1849" y="310"/>
                </a:cubicBezTo>
                <a:cubicBezTo>
                  <a:pt x="1896" y="287"/>
                  <a:pt x="1945" y="266"/>
                  <a:pt x="1994" y="245"/>
                </a:cubicBezTo>
                <a:cubicBezTo>
                  <a:pt x="2042" y="225"/>
                  <a:pt x="2092" y="206"/>
                  <a:pt x="2142" y="188"/>
                </a:cubicBezTo>
                <a:cubicBezTo>
                  <a:pt x="2191" y="171"/>
                  <a:pt x="2241" y="154"/>
                  <a:pt x="2292" y="139"/>
                </a:cubicBezTo>
                <a:cubicBezTo>
                  <a:pt x="2343" y="123"/>
                  <a:pt x="2394" y="109"/>
                  <a:pt x="2445" y="96"/>
                </a:cubicBezTo>
                <a:cubicBezTo>
                  <a:pt x="2496" y="84"/>
                  <a:pt x="2548" y="72"/>
                  <a:pt x="2599" y="62"/>
                </a:cubicBezTo>
                <a:cubicBezTo>
                  <a:pt x="2651" y="51"/>
                  <a:pt x="2703" y="42"/>
                  <a:pt x="2756" y="35"/>
                </a:cubicBezTo>
                <a:cubicBezTo>
                  <a:pt x="2808" y="27"/>
                  <a:pt x="2860" y="20"/>
                  <a:pt x="2913" y="15"/>
                </a:cubicBezTo>
                <a:cubicBezTo>
                  <a:pt x="2966" y="10"/>
                  <a:pt x="3018" y="6"/>
                  <a:pt x="3071" y="3"/>
                </a:cubicBezTo>
                <a:cubicBezTo>
                  <a:pt x="3124" y="1"/>
                  <a:pt x="3177" y="0"/>
                  <a:pt x="3230" y="0"/>
                </a:cubicBezTo>
                <a:cubicBezTo>
                  <a:pt x="3282" y="0"/>
                  <a:pt x="3335" y="1"/>
                  <a:pt x="3388" y="3"/>
                </a:cubicBezTo>
                <a:cubicBezTo>
                  <a:pt x="3441" y="6"/>
                  <a:pt x="3494" y="10"/>
                  <a:pt x="3546" y="15"/>
                </a:cubicBezTo>
                <a:cubicBezTo>
                  <a:pt x="3599" y="20"/>
                  <a:pt x="3651" y="27"/>
                  <a:pt x="3703" y="35"/>
                </a:cubicBezTo>
                <a:cubicBezTo>
                  <a:pt x="3756" y="42"/>
                  <a:pt x="3808" y="51"/>
                  <a:pt x="3860" y="62"/>
                </a:cubicBezTo>
                <a:cubicBezTo>
                  <a:pt x="3911" y="72"/>
                  <a:pt x="3963" y="84"/>
                  <a:pt x="4014" y="96"/>
                </a:cubicBezTo>
                <a:cubicBezTo>
                  <a:pt x="4066" y="109"/>
                  <a:pt x="4116" y="123"/>
                  <a:pt x="4167" y="139"/>
                </a:cubicBezTo>
                <a:cubicBezTo>
                  <a:pt x="4218" y="154"/>
                  <a:pt x="4268" y="171"/>
                  <a:pt x="4318" y="188"/>
                </a:cubicBezTo>
                <a:cubicBezTo>
                  <a:pt x="4367" y="206"/>
                  <a:pt x="4417" y="225"/>
                  <a:pt x="4465" y="245"/>
                </a:cubicBezTo>
                <a:cubicBezTo>
                  <a:pt x="4514" y="266"/>
                  <a:pt x="4563" y="287"/>
                  <a:pt x="4610" y="310"/>
                </a:cubicBezTo>
                <a:cubicBezTo>
                  <a:pt x="4658" y="332"/>
                  <a:pt x="4705" y="356"/>
                  <a:pt x="4752" y="381"/>
                </a:cubicBezTo>
                <a:cubicBezTo>
                  <a:pt x="4799" y="406"/>
                  <a:pt x="4845" y="432"/>
                  <a:pt x="4890" y="459"/>
                </a:cubicBezTo>
                <a:cubicBezTo>
                  <a:pt x="4935" y="486"/>
                  <a:pt x="4980" y="515"/>
                  <a:pt x="5024" y="544"/>
                </a:cubicBezTo>
                <a:cubicBezTo>
                  <a:pt x="5068" y="573"/>
                  <a:pt x="5111" y="604"/>
                  <a:pt x="5153" y="635"/>
                </a:cubicBezTo>
                <a:cubicBezTo>
                  <a:pt x="5196" y="667"/>
                  <a:pt x="5238" y="699"/>
                  <a:pt x="5278" y="733"/>
                </a:cubicBezTo>
                <a:cubicBezTo>
                  <a:pt x="5319" y="766"/>
                  <a:pt x="5359" y="801"/>
                  <a:pt x="5398" y="836"/>
                </a:cubicBezTo>
                <a:cubicBezTo>
                  <a:pt x="5438" y="872"/>
                  <a:pt x="5476" y="908"/>
                  <a:pt x="5513" y="946"/>
                </a:cubicBezTo>
                <a:cubicBezTo>
                  <a:pt x="5551" y="983"/>
                  <a:pt x="5587" y="1021"/>
                  <a:pt x="5623" y="1060"/>
                </a:cubicBezTo>
                <a:cubicBezTo>
                  <a:pt x="5658" y="1100"/>
                  <a:pt x="5693" y="1140"/>
                  <a:pt x="5726" y="1180"/>
                </a:cubicBezTo>
                <a:cubicBezTo>
                  <a:pt x="5760" y="1221"/>
                  <a:pt x="5792" y="1263"/>
                  <a:pt x="5825" y="1305"/>
                </a:cubicBezTo>
                <a:cubicBezTo>
                  <a:pt x="5856" y="1348"/>
                  <a:pt x="5887" y="1391"/>
                  <a:pt x="5916" y="1435"/>
                </a:cubicBezTo>
                <a:cubicBezTo>
                  <a:pt x="5945" y="1479"/>
                  <a:pt x="5974" y="1524"/>
                  <a:pt x="6001" y="1569"/>
                </a:cubicBezTo>
                <a:cubicBezTo>
                  <a:pt x="6028" y="1614"/>
                  <a:pt x="6054" y="1660"/>
                  <a:pt x="6079" y="1707"/>
                </a:cubicBezTo>
                <a:cubicBezTo>
                  <a:pt x="6104" y="1753"/>
                  <a:pt x="6128" y="1801"/>
                  <a:pt x="6150" y="1848"/>
                </a:cubicBezTo>
                <a:cubicBezTo>
                  <a:pt x="6173" y="1896"/>
                  <a:pt x="6194" y="1944"/>
                  <a:pt x="6214" y="1993"/>
                </a:cubicBezTo>
                <a:cubicBezTo>
                  <a:pt x="6235" y="2042"/>
                  <a:pt x="6254" y="2091"/>
                  <a:pt x="6271" y="2141"/>
                </a:cubicBezTo>
                <a:cubicBezTo>
                  <a:pt x="6289" y="2191"/>
                  <a:pt x="6306" y="2241"/>
                  <a:pt x="6321" y="2292"/>
                </a:cubicBezTo>
                <a:cubicBezTo>
                  <a:pt x="6336" y="2342"/>
                  <a:pt x="6351" y="2393"/>
                  <a:pt x="6363" y="2444"/>
                </a:cubicBezTo>
                <a:cubicBezTo>
                  <a:pt x="6376" y="2496"/>
                  <a:pt x="6388" y="2547"/>
                  <a:pt x="6398" y="2599"/>
                </a:cubicBezTo>
                <a:cubicBezTo>
                  <a:pt x="6408" y="2651"/>
                  <a:pt x="6417" y="2703"/>
                  <a:pt x="6425" y="2755"/>
                </a:cubicBezTo>
                <a:cubicBezTo>
                  <a:pt x="6433" y="2808"/>
                  <a:pt x="6439" y="2860"/>
                  <a:pt x="6445" y="2913"/>
                </a:cubicBezTo>
                <a:cubicBezTo>
                  <a:pt x="6450" y="2965"/>
                  <a:pt x="6454" y="3018"/>
                  <a:pt x="6456" y="3071"/>
                </a:cubicBezTo>
                <a:cubicBezTo>
                  <a:pt x="6459" y="3124"/>
                  <a:pt x="6460" y="3176"/>
                  <a:pt x="6460" y="3229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0" name="图片 799"/>
          <p:cNvPicPr/>
          <p:nvPr/>
        </p:nvPicPr>
        <p:blipFill>
          <a:blip r:embed="rId4"/>
          <a:stretch/>
        </p:blipFill>
        <p:spPr>
          <a:xfrm>
            <a:off x="309960" y="356400"/>
            <a:ext cx="348480" cy="278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1" name="文本框 800"/>
          <p:cNvSpPr txBox="1"/>
          <p:nvPr/>
        </p:nvSpPr>
        <p:spPr>
          <a:xfrm>
            <a:off x="783000" y="282600"/>
            <a:ext cx="1468080" cy="43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93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Docker</a:t>
            </a:r>
            <a:endParaRPr lang="en-US" sz="29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2" name="任意多边形: 形状 801"/>
          <p:cNvSpPr/>
          <p:nvPr/>
        </p:nvSpPr>
        <p:spPr>
          <a:xfrm>
            <a:off x="4286160" y="480240"/>
            <a:ext cx="5325480" cy="31680"/>
          </a:xfrm>
          <a:custGeom>
            <a:avLst/>
            <a:gdLst/>
            <a:ahLst/>
            <a:cxnLst/>
            <a:rect l="0" t="0" r="r" b="b"/>
            <a:pathLst>
              <a:path w="14793" h="88">
                <a:moveTo>
                  <a:pt x="0" y="0"/>
                </a:moveTo>
                <a:lnTo>
                  <a:pt x="14793" y="0"/>
                </a:lnTo>
                <a:lnTo>
                  <a:pt x="14793" y="88"/>
                </a:lnTo>
                <a:lnTo>
                  <a:pt x="0" y="88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3" name="文本框 802"/>
          <p:cNvSpPr txBox="1"/>
          <p:nvPr/>
        </p:nvSpPr>
        <p:spPr>
          <a:xfrm>
            <a:off x="2241000" y="269640"/>
            <a:ext cx="1860120" cy="46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93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容器化部署</a:t>
            </a:r>
            <a:endParaRPr lang="en-US" sz="29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4" name="任意多边形: 形状 803"/>
          <p:cNvSpPr/>
          <p:nvPr/>
        </p:nvSpPr>
        <p:spPr>
          <a:xfrm>
            <a:off x="371880" y="1953000"/>
            <a:ext cx="4465080" cy="3248280"/>
          </a:xfrm>
          <a:custGeom>
            <a:avLst/>
            <a:gdLst/>
            <a:ahLst/>
            <a:cxnLst/>
            <a:rect l="0" t="0" r="r" b="b"/>
            <a:pathLst>
              <a:path w="12403" h="9023">
                <a:moveTo>
                  <a:pt x="0" y="8894"/>
                </a:moveTo>
                <a:lnTo>
                  <a:pt x="0" y="129"/>
                </a:lnTo>
                <a:cubicBezTo>
                  <a:pt x="0" y="112"/>
                  <a:pt x="3" y="96"/>
                  <a:pt x="10" y="80"/>
                </a:cubicBezTo>
                <a:cubicBezTo>
                  <a:pt x="16" y="64"/>
                  <a:pt x="26" y="50"/>
                  <a:pt x="38" y="38"/>
                </a:cubicBezTo>
                <a:cubicBezTo>
                  <a:pt x="50" y="26"/>
                  <a:pt x="64" y="17"/>
                  <a:pt x="80" y="10"/>
                </a:cubicBezTo>
                <a:cubicBezTo>
                  <a:pt x="96" y="4"/>
                  <a:pt x="112" y="0"/>
                  <a:pt x="129" y="0"/>
                </a:cubicBezTo>
                <a:lnTo>
                  <a:pt x="12274" y="0"/>
                </a:lnTo>
                <a:cubicBezTo>
                  <a:pt x="12291" y="0"/>
                  <a:pt x="12307" y="4"/>
                  <a:pt x="12323" y="10"/>
                </a:cubicBezTo>
                <a:cubicBezTo>
                  <a:pt x="12339" y="17"/>
                  <a:pt x="12353" y="26"/>
                  <a:pt x="12365" y="38"/>
                </a:cubicBezTo>
                <a:cubicBezTo>
                  <a:pt x="12377" y="50"/>
                  <a:pt x="12386" y="64"/>
                  <a:pt x="12393" y="80"/>
                </a:cubicBezTo>
                <a:cubicBezTo>
                  <a:pt x="12400" y="96"/>
                  <a:pt x="12403" y="112"/>
                  <a:pt x="12403" y="129"/>
                </a:cubicBezTo>
                <a:lnTo>
                  <a:pt x="12403" y="8894"/>
                </a:lnTo>
                <a:cubicBezTo>
                  <a:pt x="12403" y="8911"/>
                  <a:pt x="12400" y="8927"/>
                  <a:pt x="12393" y="8943"/>
                </a:cubicBezTo>
                <a:cubicBezTo>
                  <a:pt x="12386" y="8959"/>
                  <a:pt x="12377" y="8973"/>
                  <a:pt x="12365" y="8985"/>
                </a:cubicBezTo>
                <a:cubicBezTo>
                  <a:pt x="12353" y="8997"/>
                  <a:pt x="12339" y="9006"/>
                  <a:pt x="12323" y="9013"/>
                </a:cubicBezTo>
                <a:cubicBezTo>
                  <a:pt x="12307" y="9019"/>
                  <a:pt x="12291" y="9023"/>
                  <a:pt x="12274" y="9023"/>
                </a:cubicBezTo>
                <a:lnTo>
                  <a:pt x="129" y="9023"/>
                </a:lnTo>
                <a:cubicBezTo>
                  <a:pt x="112" y="9023"/>
                  <a:pt x="96" y="9019"/>
                  <a:pt x="80" y="9013"/>
                </a:cubicBezTo>
                <a:cubicBezTo>
                  <a:pt x="64" y="9006"/>
                  <a:pt x="50" y="8997"/>
                  <a:pt x="38" y="8985"/>
                </a:cubicBezTo>
                <a:cubicBezTo>
                  <a:pt x="26" y="8973"/>
                  <a:pt x="16" y="8959"/>
                  <a:pt x="10" y="8943"/>
                </a:cubicBezTo>
                <a:cubicBezTo>
                  <a:pt x="3" y="8927"/>
                  <a:pt x="0" y="8911"/>
                  <a:pt x="0" y="889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5" name="任意多边形: 形状 804"/>
          <p:cNvSpPr/>
          <p:nvPr/>
        </p:nvSpPr>
        <p:spPr>
          <a:xfrm>
            <a:off x="371880" y="5727960"/>
            <a:ext cx="4465080" cy="403200"/>
          </a:xfrm>
          <a:custGeom>
            <a:avLst/>
            <a:gdLst/>
            <a:ahLst/>
            <a:cxnLst/>
            <a:rect l="0" t="0" r="r" b="b"/>
            <a:pathLst>
              <a:path w="12403" h="1120">
                <a:moveTo>
                  <a:pt x="0" y="991"/>
                </a:moveTo>
                <a:lnTo>
                  <a:pt x="0" y="129"/>
                </a:lnTo>
                <a:cubicBezTo>
                  <a:pt x="0" y="112"/>
                  <a:pt x="3" y="95"/>
                  <a:pt x="10" y="80"/>
                </a:cubicBezTo>
                <a:cubicBezTo>
                  <a:pt x="16" y="64"/>
                  <a:pt x="26" y="50"/>
                  <a:pt x="38" y="38"/>
                </a:cubicBezTo>
                <a:cubicBezTo>
                  <a:pt x="50" y="26"/>
                  <a:pt x="64" y="16"/>
                  <a:pt x="80" y="10"/>
                </a:cubicBezTo>
                <a:cubicBezTo>
                  <a:pt x="96" y="3"/>
                  <a:pt x="112" y="0"/>
                  <a:pt x="129" y="0"/>
                </a:cubicBezTo>
                <a:lnTo>
                  <a:pt x="12274" y="0"/>
                </a:lnTo>
                <a:cubicBezTo>
                  <a:pt x="12291" y="0"/>
                  <a:pt x="12307" y="3"/>
                  <a:pt x="12323" y="10"/>
                </a:cubicBezTo>
                <a:cubicBezTo>
                  <a:pt x="12339" y="16"/>
                  <a:pt x="12353" y="26"/>
                  <a:pt x="12365" y="38"/>
                </a:cubicBezTo>
                <a:cubicBezTo>
                  <a:pt x="12377" y="50"/>
                  <a:pt x="12386" y="64"/>
                  <a:pt x="12393" y="80"/>
                </a:cubicBezTo>
                <a:cubicBezTo>
                  <a:pt x="12400" y="95"/>
                  <a:pt x="12403" y="112"/>
                  <a:pt x="12403" y="129"/>
                </a:cubicBezTo>
                <a:lnTo>
                  <a:pt x="12403" y="991"/>
                </a:lnTo>
                <a:cubicBezTo>
                  <a:pt x="12403" y="1008"/>
                  <a:pt x="12400" y="1025"/>
                  <a:pt x="12393" y="1041"/>
                </a:cubicBezTo>
                <a:cubicBezTo>
                  <a:pt x="12386" y="1057"/>
                  <a:pt x="12377" y="1071"/>
                  <a:pt x="12365" y="1083"/>
                </a:cubicBezTo>
                <a:cubicBezTo>
                  <a:pt x="12353" y="1095"/>
                  <a:pt x="12339" y="1104"/>
                  <a:pt x="12323" y="1111"/>
                </a:cubicBezTo>
                <a:cubicBezTo>
                  <a:pt x="12307" y="1117"/>
                  <a:pt x="12291" y="1120"/>
                  <a:pt x="12274" y="1120"/>
                </a:cubicBezTo>
                <a:lnTo>
                  <a:pt x="129" y="1120"/>
                </a:lnTo>
                <a:cubicBezTo>
                  <a:pt x="112" y="1120"/>
                  <a:pt x="96" y="1117"/>
                  <a:pt x="80" y="1111"/>
                </a:cubicBezTo>
                <a:cubicBezTo>
                  <a:pt x="64" y="1104"/>
                  <a:pt x="50" y="1095"/>
                  <a:pt x="38" y="1083"/>
                </a:cubicBezTo>
                <a:cubicBezTo>
                  <a:pt x="26" y="1071"/>
                  <a:pt x="16" y="1057"/>
                  <a:pt x="10" y="1041"/>
                </a:cubicBezTo>
                <a:cubicBezTo>
                  <a:pt x="3" y="1025"/>
                  <a:pt x="0" y="1008"/>
                  <a:pt x="0" y="991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6" name="任意多边形: 形状 805"/>
          <p:cNvSpPr/>
          <p:nvPr/>
        </p:nvSpPr>
        <p:spPr>
          <a:xfrm>
            <a:off x="371880" y="6193080"/>
            <a:ext cx="4465080" cy="403200"/>
          </a:xfrm>
          <a:custGeom>
            <a:avLst/>
            <a:gdLst/>
            <a:ahLst/>
            <a:cxnLst/>
            <a:rect l="0" t="0" r="r" b="b"/>
            <a:pathLst>
              <a:path w="12403" h="1120">
                <a:moveTo>
                  <a:pt x="0" y="991"/>
                </a:moveTo>
                <a:lnTo>
                  <a:pt x="0" y="129"/>
                </a:lnTo>
                <a:cubicBezTo>
                  <a:pt x="0" y="112"/>
                  <a:pt x="3" y="95"/>
                  <a:pt x="10" y="79"/>
                </a:cubicBezTo>
                <a:cubicBezTo>
                  <a:pt x="16" y="64"/>
                  <a:pt x="26" y="50"/>
                  <a:pt x="38" y="38"/>
                </a:cubicBezTo>
                <a:cubicBezTo>
                  <a:pt x="50" y="25"/>
                  <a:pt x="64" y="16"/>
                  <a:pt x="80" y="10"/>
                </a:cubicBezTo>
                <a:cubicBezTo>
                  <a:pt x="96" y="3"/>
                  <a:pt x="112" y="0"/>
                  <a:pt x="129" y="0"/>
                </a:cubicBezTo>
                <a:lnTo>
                  <a:pt x="12274" y="0"/>
                </a:lnTo>
                <a:cubicBezTo>
                  <a:pt x="12291" y="0"/>
                  <a:pt x="12307" y="3"/>
                  <a:pt x="12323" y="10"/>
                </a:cubicBezTo>
                <a:cubicBezTo>
                  <a:pt x="12339" y="16"/>
                  <a:pt x="12353" y="25"/>
                  <a:pt x="12365" y="38"/>
                </a:cubicBezTo>
                <a:cubicBezTo>
                  <a:pt x="12377" y="50"/>
                  <a:pt x="12386" y="64"/>
                  <a:pt x="12393" y="79"/>
                </a:cubicBezTo>
                <a:cubicBezTo>
                  <a:pt x="12400" y="95"/>
                  <a:pt x="12403" y="112"/>
                  <a:pt x="12403" y="129"/>
                </a:cubicBezTo>
                <a:lnTo>
                  <a:pt x="12403" y="991"/>
                </a:lnTo>
                <a:cubicBezTo>
                  <a:pt x="12403" y="1008"/>
                  <a:pt x="12400" y="1025"/>
                  <a:pt x="12393" y="1041"/>
                </a:cubicBezTo>
                <a:cubicBezTo>
                  <a:pt x="12386" y="1056"/>
                  <a:pt x="12377" y="1070"/>
                  <a:pt x="12365" y="1082"/>
                </a:cubicBezTo>
                <a:cubicBezTo>
                  <a:pt x="12353" y="1095"/>
                  <a:pt x="12339" y="1104"/>
                  <a:pt x="12323" y="1111"/>
                </a:cubicBezTo>
                <a:cubicBezTo>
                  <a:pt x="12307" y="1117"/>
                  <a:pt x="12291" y="1120"/>
                  <a:pt x="12274" y="1120"/>
                </a:cubicBezTo>
                <a:lnTo>
                  <a:pt x="129" y="1120"/>
                </a:lnTo>
                <a:cubicBezTo>
                  <a:pt x="112" y="1120"/>
                  <a:pt x="96" y="1117"/>
                  <a:pt x="80" y="1111"/>
                </a:cubicBezTo>
                <a:cubicBezTo>
                  <a:pt x="64" y="1104"/>
                  <a:pt x="50" y="1095"/>
                  <a:pt x="38" y="1082"/>
                </a:cubicBezTo>
                <a:cubicBezTo>
                  <a:pt x="26" y="1070"/>
                  <a:pt x="16" y="1056"/>
                  <a:pt x="10" y="1041"/>
                </a:cubicBezTo>
                <a:cubicBezTo>
                  <a:pt x="3" y="1025"/>
                  <a:pt x="0" y="1008"/>
                  <a:pt x="0" y="991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07" name="图片 806"/>
          <p:cNvPicPr/>
          <p:nvPr/>
        </p:nvPicPr>
        <p:blipFill>
          <a:blip r:embed="rId5"/>
          <a:stretch/>
        </p:blipFill>
        <p:spPr>
          <a:xfrm>
            <a:off x="371880" y="1604520"/>
            <a:ext cx="13932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8" name="文本框 807"/>
          <p:cNvSpPr txBox="1"/>
          <p:nvPr/>
        </p:nvSpPr>
        <p:spPr>
          <a:xfrm>
            <a:off x="744120" y="819720"/>
            <a:ext cx="38869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将智能客服系统封装为容器，实现跨平台部署与高效管理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9" name="文本框 808"/>
          <p:cNvSpPr txBox="1"/>
          <p:nvPr/>
        </p:nvSpPr>
        <p:spPr>
          <a:xfrm>
            <a:off x="573480" y="1594800"/>
            <a:ext cx="1191600" cy="21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470" b="1" u="none" strike="noStrike">
                <a:solidFill>
                  <a:srgbClr val="FF9944"/>
                </a:solidFill>
                <a:effectLst/>
                <a:uFillTx/>
                <a:latin typeface="DejaVuSans"/>
                <a:ea typeface="DejaVuSans"/>
              </a:rPr>
              <a:t> Dockerﬁle 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0" name="文本框 809"/>
          <p:cNvSpPr txBox="1"/>
          <p:nvPr/>
        </p:nvSpPr>
        <p:spPr>
          <a:xfrm>
            <a:off x="1760040" y="1587960"/>
            <a:ext cx="37260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配置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1" name="文本框 810"/>
          <p:cNvSpPr txBox="1"/>
          <p:nvPr/>
        </p:nvSpPr>
        <p:spPr>
          <a:xfrm>
            <a:off x="496080" y="2103120"/>
            <a:ext cx="1306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2" name="文本框 811"/>
          <p:cNvSpPr txBox="1"/>
          <p:nvPr/>
        </p:nvSpPr>
        <p:spPr>
          <a:xfrm>
            <a:off x="626400" y="208908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基于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3" name="文本框 812"/>
          <p:cNvSpPr txBox="1"/>
          <p:nvPr/>
        </p:nvSpPr>
        <p:spPr>
          <a:xfrm>
            <a:off x="843480" y="2103120"/>
            <a:ext cx="4554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Python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4" name="文本框 813"/>
          <p:cNvSpPr txBox="1"/>
          <p:nvPr/>
        </p:nvSpPr>
        <p:spPr>
          <a:xfrm>
            <a:off x="1299240" y="208908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官方镜像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5" name="文本框 814"/>
          <p:cNvSpPr txBox="1"/>
          <p:nvPr/>
        </p:nvSpPr>
        <p:spPr>
          <a:xfrm>
            <a:off x="496080" y="2281320"/>
            <a:ext cx="12992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8904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python:3.8-slim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6" name="文本框 815"/>
          <p:cNvSpPr txBox="1"/>
          <p:nvPr/>
        </p:nvSpPr>
        <p:spPr>
          <a:xfrm>
            <a:off x="496080" y="2630160"/>
            <a:ext cx="1306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7" name="文本框 816"/>
          <p:cNvSpPr txBox="1"/>
          <p:nvPr/>
        </p:nvSpPr>
        <p:spPr>
          <a:xfrm>
            <a:off x="626400" y="2616120"/>
            <a:ext cx="649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设置工作目录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8" name="文本框 817"/>
          <p:cNvSpPr txBox="1"/>
          <p:nvPr/>
        </p:nvSpPr>
        <p:spPr>
          <a:xfrm>
            <a:off x="496080" y="2808360"/>
            <a:ext cx="78012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8904"/>
                </a:solidFill>
                <a:effectLst/>
                <a:uFillTx/>
                <a:latin typeface="Courier New"/>
                <a:ea typeface="Courier New"/>
              </a:rPr>
              <a:t>WORKDIR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/app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9" name="文本框 818"/>
          <p:cNvSpPr txBox="1"/>
          <p:nvPr/>
        </p:nvSpPr>
        <p:spPr>
          <a:xfrm>
            <a:off x="496080" y="3165120"/>
            <a:ext cx="1306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0" name="文本框 819"/>
          <p:cNvSpPr txBox="1"/>
          <p:nvPr/>
        </p:nvSpPr>
        <p:spPr>
          <a:xfrm>
            <a:off x="626400" y="3151080"/>
            <a:ext cx="10828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复制代码文件到容器中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1" name="文本框 820"/>
          <p:cNvSpPr txBox="1"/>
          <p:nvPr/>
        </p:nvSpPr>
        <p:spPr>
          <a:xfrm>
            <a:off x="496080" y="3335760"/>
            <a:ext cx="7149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8904"/>
                </a:solidFill>
                <a:effectLst/>
                <a:uFillTx/>
                <a:latin typeface="Courier New"/>
                <a:ea typeface="Courier New"/>
              </a:rPr>
              <a:t>COPY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. /app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2" name="文本框 821"/>
          <p:cNvSpPr txBox="1"/>
          <p:nvPr/>
        </p:nvSpPr>
        <p:spPr>
          <a:xfrm>
            <a:off x="496080" y="3692160"/>
            <a:ext cx="1306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3" name="文本框 822"/>
          <p:cNvSpPr txBox="1"/>
          <p:nvPr/>
        </p:nvSpPr>
        <p:spPr>
          <a:xfrm>
            <a:off x="626400" y="367812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安装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4" name="文本框 823"/>
          <p:cNvSpPr txBox="1"/>
          <p:nvPr/>
        </p:nvSpPr>
        <p:spPr>
          <a:xfrm>
            <a:off x="843480" y="3692160"/>
            <a:ext cx="4554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Python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5" name="文本框 824"/>
          <p:cNvSpPr txBox="1"/>
          <p:nvPr/>
        </p:nvSpPr>
        <p:spPr>
          <a:xfrm>
            <a:off x="1299240" y="367812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依赖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6" name="文本框 825"/>
          <p:cNvSpPr txBox="1"/>
          <p:nvPr/>
        </p:nvSpPr>
        <p:spPr>
          <a:xfrm>
            <a:off x="496080" y="3870360"/>
            <a:ext cx="32472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8904"/>
                </a:solidFill>
                <a:effectLst/>
                <a:uFillTx/>
                <a:latin typeface="Courier New"/>
                <a:ea typeface="Courier New"/>
              </a:rPr>
              <a:t>RUN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pip install --no-cache-dir -r requirements.txt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7" name="文本框 826"/>
          <p:cNvSpPr txBox="1"/>
          <p:nvPr/>
        </p:nvSpPr>
        <p:spPr>
          <a:xfrm>
            <a:off x="496080" y="4219200"/>
            <a:ext cx="1306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8" name="文本框 827"/>
          <p:cNvSpPr txBox="1"/>
          <p:nvPr/>
        </p:nvSpPr>
        <p:spPr>
          <a:xfrm>
            <a:off x="626400" y="420516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暴露端口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9" name="文本框 828"/>
          <p:cNvSpPr txBox="1"/>
          <p:nvPr/>
        </p:nvSpPr>
        <p:spPr>
          <a:xfrm>
            <a:off x="496080" y="4397400"/>
            <a:ext cx="7149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8904"/>
                </a:solidFill>
                <a:effectLst/>
                <a:uFillTx/>
                <a:latin typeface="Courier New"/>
                <a:ea typeface="Courier New"/>
              </a:rPr>
              <a:t>EXPOSE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5000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0" name="文本框 829"/>
          <p:cNvSpPr txBox="1"/>
          <p:nvPr/>
        </p:nvSpPr>
        <p:spPr>
          <a:xfrm>
            <a:off x="496080" y="4746240"/>
            <a:ext cx="1306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1" name="文本框 830"/>
          <p:cNvSpPr txBox="1"/>
          <p:nvPr/>
        </p:nvSpPr>
        <p:spPr>
          <a:xfrm>
            <a:off x="626400" y="473220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启动命令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2" name="图片 831"/>
          <p:cNvPicPr/>
          <p:nvPr/>
        </p:nvPicPr>
        <p:blipFill>
          <a:blip r:embed="rId6"/>
          <a:stretch/>
        </p:blipFill>
        <p:spPr>
          <a:xfrm>
            <a:off x="371880" y="5410440"/>
            <a:ext cx="2088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3" name="文本框 832"/>
          <p:cNvSpPr txBox="1"/>
          <p:nvPr/>
        </p:nvSpPr>
        <p:spPr>
          <a:xfrm>
            <a:off x="496080" y="4924440"/>
            <a:ext cx="16239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8904"/>
                </a:solidFill>
                <a:effectLst/>
                <a:uFillTx/>
                <a:latin typeface="Courier New"/>
                <a:ea typeface="Courier New"/>
              </a:rPr>
              <a:t>CMD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["python", "main.py"]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4" name="文本框 833"/>
          <p:cNvSpPr txBox="1"/>
          <p:nvPr/>
        </p:nvSpPr>
        <p:spPr>
          <a:xfrm>
            <a:off x="643320" y="5400360"/>
            <a:ext cx="185760" cy="21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470" b="1" u="none" strike="noStrike">
                <a:solidFill>
                  <a:srgbClr val="FF9944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5" name="文本框 834"/>
          <p:cNvSpPr txBox="1"/>
          <p:nvPr/>
        </p:nvSpPr>
        <p:spPr>
          <a:xfrm>
            <a:off x="708120" y="5393880"/>
            <a:ext cx="130212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构建与运行命令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6" name="文本框 835"/>
          <p:cNvSpPr txBox="1"/>
          <p:nvPr/>
        </p:nvSpPr>
        <p:spPr>
          <a:xfrm>
            <a:off x="496080" y="5870160"/>
            <a:ext cx="25977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8904"/>
                </a:solidFill>
                <a:effectLst/>
                <a:uFillTx/>
                <a:latin typeface="Courier New"/>
                <a:ea typeface="Courier New"/>
              </a:rPr>
              <a:t>$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docker build -t smart-chatbot:latest .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7" name="图片 836"/>
          <p:cNvPicPr/>
          <p:nvPr/>
        </p:nvPicPr>
        <p:blipFill>
          <a:blip r:embed="rId7"/>
          <a:stretch/>
        </p:blipFill>
        <p:spPr>
          <a:xfrm>
            <a:off x="5084640" y="160452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8" name="文本框 837"/>
          <p:cNvSpPr txBox="1"/>
          <p:nvPr/>
        </p:nvSpPr>
        <p:spPr>
          <a:xfrm>
            <a:off x="496080" y="6335280"/>
            <a:ext cx="31824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8904"/>
                </a:solidFill>
                <a:effectLst/>
                <a:uFillTx/>
                <a:latin typeface="Courier New"/>
                <a:ea typeface="Courier New"/>
              </a:rPr>
              <a:t>$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docker run -d -p 5000:5000 smart-chatbot:latest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9" name="文本框 838"/>
          <p:cNvSpPr txBox="1"/>
          <p:nvPr/>
        </p:nvSpPr>
        <p:spPr>
          <a:xfrm>
            <a:off x="5332680" y="1594800"/>
            <a:ext cx="185760" cy="21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470" b="1" u="none" strike="noStrike">
                <a:solidFill>
                  <a:srgbClr val="FF9944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0" name="图片 839"/>
          <p:cNvPicPr/>
          <p:nvPr/>
        </p:nvPicPr>
        <p:blipFill>
          <a:blip r:embed="rId8"/>
          <a:stretch/>
        </p:blipFill>
        <p:spPr>
          <a:xfrm>
            <a:off x="5084640" y="198432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1" name="文本框 840"/>
          <p:cNvSpPr txBox="1"/>
          <p:nvPr/>
        </p:nvSpPr>
        <p:spPr>
          <a:xfrm>
            <a:off x="5397480" y="1587960"/>
            <a:ext cx="93024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容器化优势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2" name="文本框 841"/>
          <p:cNvSpPr txBox="1"/>
          <p:nvPr/>
        </p:nvSpPr>
        <p:spPr>
          <a:xfrm>
            <a:off x="5301720" y="196560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环境一致性：消除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3" name="文本框 842"/>
          <p:cNvSpPr txBox="1"/>
          <p:nvPr/>
        </p:nvSpPr>
        <p:spPr>
          <a:xfrm>
            <a:off x="6293880" y="196992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4" name="文本框 843"/>
          <p:cNvSpPr txBox="1"/>
          <p:nvPr/>
        </p:nvSpPr>
        <p:spPr>
          <a:xfrm>
            <a:off x="6351120" y="1965600"/>
            <a:ext cx="1111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在我机器上可以运行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5" name="文本框 844"/>
          <p:cNvSpPr txBox="1"/>
          <p:nvPr/>
        </p:nvSpPr>
        <p:spPr>
          <a:xfrm>
            <a:off x="7467120" y="196992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6" name="图片 845"/>
          <p:cNvPicPr/>
          <p:nvPr/>
        </p:nvPicPr>
        <p:blipFill>
          <a:blip r:embed="rId8"/>
          <a:stretch/>
        </p:blipFill>
        <p:spPr>
          <a:xfrm>
            <a:off x="5084640" y="226332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7" name="文本框 846"/>
          <p:cNvSpPr txBox="1"/>
          <p:nvPr/>
        </p:nvSpPr>
        <p:spPr>
          <a:xfrm>
            <a:off x="7524000" y="1965600"/>
            <a:ext cx="18525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的问题，确保开发与生产环境一致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8" name="图片 847"/>
          <p:cNvPicPr/>
          <p:nvPr/>
        </p:nvPicPr>
        <p:blipFill>
          <a:blip r:embed="rId8"/>
          <a:stretch/>
        </p:blipFill>
        <p:spPr>
          <a:xfrm>
            <a:off x="5084640" y="254232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9" name="文本框 848"/>
          <p:cNvSpPr txBox="1"/>
          <p:nvPr/>
        </p:nvSpPr>
        <p:spPr>
          <a:xfrm>
            <a:off x="5301720" y="2244600"/>
            <a:ext cx="34570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快速部署：构建一次，随处运行，大幅缩短从开发到部署的时间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0" name="图片 849"/>
          <p:cNvPicPr/>
          <p:nvPr/>
        </p:nvPicPr>
        <p:blipFill>
          <a:blip r:embed="rId8"/>
          <a:stretch/>
        </p:blipFill>
        <p:spPr>
          <a:xfrm>
            <a:off x="5084640" y="282132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1" name="文本框 850"/>
          <p:cNvSpPr txBox="1"/>
          <p:nvPr/>
        </p:nvSpPr>
        <p:spPr>
          <a:xfrm>
            <a:off x="5301720" y="2523600"/>
            <a:ext cx="30870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资源隔离：容器之间相互隔离，避免依赖冲突和资源争用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2" name="图片 851"/>
          <p:cNvPicPr/>
          <p:nvPr/>
        </p:nvPicPr>
        <p:blipFill>
          <a:blip r:embed="rId9"/>
          <a:stretch/>
        </p:blipFill>
        <p:spPr>
          <a:xfrm>
            <a:off x="5084640" y="318564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3" name="文本框 852"/>
          <p:cNvSpPr txBox="1"/>
          <p:nvPr/>
        </p:nvSpPr>
        <p:spPr>
          <a:xfrm>
            <a:off x="5301720" y="2802600"/>
            <a:ext cx="28400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可扩展性：支持水平扩展，轻松应对高并发访问需求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4" name="文本框 853"/>
          <p:cNvSpPr txBox="1"/>
          <p:nvPr/>
        </p:nvSpPr>
        <p:spPr>
          <a:xfrm>
            <a:off x="5332680" y="3175920"/>
            <a:ext cx="185760" cy="21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470" b="1" u="none" strike="noStrike">
                <a:solidFill>
                  <a:srgbClr val="FF9944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5" name="任意多边形: 形状 854"/>
          <p:cNvSpPr/>
          <p:nvPr/>
        </p:nvSpPr>
        <p:spPr>
          <a:xfrm>
            <a:off x="5084640" y="3534480"/>
            <a:ext cx="4465080" cy="279360"/>
          </a:xfrm>
          <a:custGeom>
            <a:avLst/>
            <a:gdLst/>
            <a:ahLst/>
            <a:cxnLst/>
            <a:rect l="0" t="0" r="r" b="b"/>
            <a:pathLst>
              <a:path w="12403" h="776">
                <a:moveTo>
                  <a:pt x="0" y="690"/>
                </a:moveTo>
                <a:lnTo>
                  <a:pt x="0" y="86"/>
                </a:lnTo>
                <a:cubicBezTo>
                  <a:pt x="0" y="74"/>
                  <a:pt x="2" y="63"/>
                  <a:pt x="6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3" y="17"/>
                  <a:pt x="42" y="11"/>
                  <a:pt x="53" y="6"/>
                </a:cubicBezTo>
                <a:cubicBezTo>
                  <a:pt x="64" y="2"/>
                  <a:pt x="75" y="0"/>
                  <a:pt x="86" y="0"/>
                </a:cubicBezTo>
                <a:lnTo>
                  <a:pt x="12317" y="0"/>
                </a:lnTo>
                <a:cubicBezTo>
                  <a:pt x="12328" y="0"/>
                  <a:pt x="12339" y="2"/>
                  <a:pt x="12349" y="6"/>
                </a:cubicBezTo>
                <a:cubicBezTo>
                  <a:pt x="12360" y="11"/>
                  <a:pt x="12369" y="17"/>
                  <a:pt x="12377" y="25"/>
                </a:cubicBezTo>
                <a:cubicBezTo>
                  <a:pt x="12385" y="33"/>
                  <a:pt x="12392" y="42"/>
                  <a:pt x="12396" y="53"/>
                </a:cubicBezTo>
                <a:cubicBezTo>
                  <a:pt x="12400" y="63"/>
                  <a:pt x="12403" y="74"/>
                  <a:pt x="12403" y="86"/>
                </a:cubicBezTo>
                <a:lnTo>
                  <a:pt x="12403" y="690"/>
                </a:lnTo>
                <a:cubicBezTo>
                  <a:pt x="12403" y="701"/>
                  <a:pt x="12400" y="712"/>
                  <a:pt x="12396" y="723"/>
                </a:cubicBezTo>
                <a:cubicBezTo>
                  <a:pt x="12392" y="733"/>
                  <a:pt x="12385" y="742"/>
                  <a:pt x="12377" y="751"/>
                </a:cubicBezTo>
                <a:cubicBezTo>
                  <a:pt x="12369" y="759"/>
                  <a:pt x="12360" y="765"/>
                  <a:pt x="12349" y="769"/>
                </a:cubicBezTo>
                <a:cubicBezTo>
                  <a:pt x="12339" y="774"/>
                  <a:pt x="12328" y="776"/>
                  <a:pt x="12317" y="776"/>
                </a:cubicBezTo>
                <a:lnTo>
                  <a:pt x="86" y="776"/>
                </a:lnTo>
                <a:cubicBezTo>
                  <a:pt x="75" y="776"/>
                  <a:pt x="64" y="774"/>
                  <a:pt x="53" y="769"/>
                </a:cubicBezTo>
                <a:cubicBezTo>
                  <a:pt x="42" y="765"/>
                  <a:pt x="33" y="759"/>
                  <a:pt x="25" y="751"/>
                </a:cubicBezTo>
                <a:cubicBezTo>
                  <a:pt x="17" y="742"/>
                  <a:pt x="11" y="733"/>
                  <a:pt x="6" y="723"/>
                </a:cubicBezTo>
                <a:cubicBezTo>
                  <a:pt x="2" y="712"/>
                  <a:pt x="0" y="701"/>
                  <a:pt x="0" y="690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6" name="任意多边形: 形状 855"/>
          <p:cNvSpPr/>
          <p:nvPr/>
        </p:nvSpPr>
        <p:spPr>
          <a:xfrm>
            <a:off x="5084640" y="3844440"/>
            <a:ext cx="4092840" cy="279360"/>
          </a:xfrm>
          <a:custGeom>
            <a:avLst/>
            <a:gdLst/>
            <a:ahLst/>
            <a:cxnLst/>
            <a:rect l="0" t="0" r="r" b="b"/>
            <a:pathLst>
              <a:path w="11369" h="776">
                <a:moveTo>
                  <a:pt x="0" y="690"/>
                </a:moveTo>
                <a:lnTo>
                  <a:pt x="0" y="86"/>
                </a:lnTo>
                <a:cubicBezTo>
                  <a:pt x="0" y="75"/>
                  <a:pt x="2" y="64"/>
                  <a:pt x="6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3" y="17"/>
                  <a:pt x="42" y="11"/>
                  <a:pt x="53" y="6"/>
                </a:cubicBezTo>
                <a:cubicBezTo>
                  <a:pt x="64" y="2"/>
                  <a:pt x="75" y="0"/>
                  <a:pt x="86" y="0"/>
                </a:cubicBezTo>
                <a:lnTo>
                  <a:pt x="11283" y="0"/>
                </a:lnTo>
                <a:cubicBezTo>
                  <a:pt x="11294" y="0"/>
                  <a:pt x="11305" y="2"/>
                  <a:pt x="11316" y="6"/>
                </a:cubicBezTo>
                <a:cubicBezTo>
                  <a:pt x="11327" y="11"/>
                  <a:pt x="11336" y="17"/>
                  <a:pt x="11344" y="25"/>
                </a:cubicBezTo>
                <a:cubicBezTo>
                  <a:pt x="11352" y="33"/>
                  <a:pt x="11358" y="42"/>
                  <a:pt x="11363" y="53"/>
                </a:cubicBezTo>
                <a:cubicBezTo>
                  <a:pt x="11367" y="64"/>
                  <a:pt x="11369" y="75"/>
                  <a:pt x="11369" y="86"/>
                </a:cubicBezTo>
                <a:lnTo>
                  <a:pt x="11369" y="690"/>
                </a:lnTo>
                <a:cubicBezTo>
                  <a:pt x="11369" y="701"/>
                  <a:pt x="11367" y="712"/>
                  <a:pt x="11363" y="723"/>
                </a:cubicBezTo>
                <a:cubicBezTo>
                  <a:pt x="11358" y="733"/>
                  <a:pt x="11352" y="743"/>
                  <a:pt x="11344" y="751"/>
                </a:cubicBezTo>
                <a:cubicBezTo>
                  <a:pt x="11336" y="759"/>
                  <a:pt x="11327" y="765"/>
                  <a:pt x="11316" y="769"/>
                </a:cubicBezTo>
                <a:cubicBezTo>
                  <a:pt x="11305" y="774"/>
                  <a:pt x="11294" y="776"/>
                  <a:pt x="11283" y="776"/>
                </a:cubicBezTo>
                <a:lnTo>
                  <a:pt x="86" y="776"/>
                </a:lnTo>
                <a:cubicBezTo>
                  <a:pt x="75" y="776"/>
                  <a:pt x="64" y="774"/>
                  <a:pt x="53" y="769"/>
                </a:cubicBezTo>
                <a:cubicBezTo>
                  <a:pt x="42" y="765"/>
                  <a:pt x="33" y="759"/>
                  <a:pt x="25" y="751"/>
                </a:cubicBezTo>
                <a:cubicBezTo>
                  <a:pt x="17" y="743"/>
                  <a:pt x="11" y="733"/>
                  <a:pt x="6" y="723"/>
                </a:cubicBezTo>
                <a:cubicBezTo>
                  <a:pt x="2" y="712"/>
                  <a:pt x="0" y="701"/>
                  <a:pt x="0" y="690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7" name="任意多边形: 形状 856"/>
          <p:cNvSpPr/>
          <p:nvPr/>
        </p:nvSpPr>
        <p:spPr>
          <a:xfrm>
            <a:off x="5084640" y="4154400"/>
            <a:ext cx="3720960" cy="279360"/>
          </a:xfrm>
          <a:custGeom>
            <a:avLst/>
            <a:gdLst/>
            <a:ahLst/>
            <a:cxnLst/>
            <a:rect l="0" t="0" r="r" b="b"/>
            <a:pathLst>
              <a:path w="10336" h="776">
                <a:moveTo>
                  <a:pt x="0" y="690"/>
                </a:moveTo>
                <a:lnTo>
                  <a:pt x="0" y="86"/>
                </a:lnTo>
                <a:cubicBezTo>
                  <a:pt x="0" y="75"/>
                  <a:pt x="2" y="64"/>
                  <a:pt x="6" y="53"/>
                </a:cubicBezTo>
                <a:cubicBezTo>
                  <a:pt x="11" y="43"/>
                  <a:pt x="17" y="33"/>
                  <a:pt x="25" y="25"/>
                </a:cubicBezTo>
                <a:cubicBezTo>
                  <a:pt x="33" y="17"/>
                  <a:pt x="42" y="11"/>
                  <a:pt x="53" y="7"/>
                </a:cubicBezTo>
                <a:cubicBezTo>
                  <a:pt x="64" y="2"/>
                  <a:pt x="75" y="0"/>
                  <a:pt x="86" y="0"/>
                </a:cubicBezTo>
                <a:lnTo>
                  <a:pt x="10250" y="0"/>
                </a:lnTo>
                <a:cubicBezTo>
                  <a:pt x="10261" y="0"/>
                  <a:pt x="10272" y="2"/>
                  <a:pt x="10282" y="7"/>
                </a:cubicBezTo>
                <a:cubicBezTo>
                  <a:pt x="10293" y="11"/>
                  <a:pt x="10302" y="17"/>
                  <a:pt x="10310" y="25"/>
                </a:cubicBezTo>
                <a:cubicBezTo>
                  <a:pt x="10319" y="33"/>
                  <a:pt x="10325" y="43"/>
                  <a:pt x="10329" y="53"/>
                </a:cubicBezTo>
                <a:cubicBezTo>
                  <a:pt x="10333" y="64"/>
                  <a:pt x="10336" y="75"/>
                  <a:pt x="10336" y="86"/>
                </a:cubicBezTo>
                <a:lnTo>
                  <a:pt x="10336" y="690"/>
                </a:lnTo>
                <a:cubicBezTo>
                  <a:pt x="10336" y="701"/>
                  <a:pt x="10333" y="712"/>
                  <a:pt x="10329" y="723"/>
                </a:cubicBezTo>
                <a:cubicBezTo>
                  <a:pt x="10325" y="734"/>
                  <a:pt x="10319" y="743"/>
                  <a:pt x="10310" y="751"/>
                </a:cubicBezTo>
                <a:cubicBezTo>
                  <a:pt x="10302" y="759"/>
                  <a:pt x="10293" y="765"/>
                  <a:pt x="10282" y="770"/>
                </a:cubicBezTo>
                <a:cubicBezTo>
                  <a:pt x="10272" y="774"/>
                  <a:pt x="10261" y="776"/>
                  <a:pt x="10250" y="776"/>
                </a:cubicBezTo>
                <a:lnTo>
                  <a:pt x="86" y="776"/>
                </a:lnTo>
                <a:cubicBezTo>
                  <a:pt x="75" y="776"/>
                  <a:pt x="64" y="774"/>
                  <a:pt x="53" y="770"/>
                </a:cubicBezTo>
                <a:cubicBezTo>
                  <a:pt x="42" y="765"/>
                  <a:pt x="33" y="759"/>
                  <a:pt x="25" y="751"/>
                </a:cubicBezTo>
                <a:cubicBezTo>
                  <a:pt x="17" y="743"/>
                  <a:pt x="11" y="734"/>
                  <a:pt x="6" y="723"/>
                </a:cubicBezTo>
                <a:cubicBezTo>
                  <a:pt x="2" y="712"/>
                  <a:pt x="0" y="701"/>
                  <a:pt x="0" y="690"/>
                </a:cubicBezTo>
                <a:close/>
              </a:path>
            </a:pathLst>
          </a:custGeom>
          <a:solidFill>
            <a:srgbClr val="1D4ED8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8" name="任意多边形: 形状 857"/>
          <p:cNvSpPr/>
          <p:nvPr/>
        </p:nvSpPr>
        <p:spPr>
          <a:xfrm>
            <a:off x="5084640" y="4464360"/>
            <a:ext cx="3348720" cy="279360"/>
          </a:xfrm>
          <a:custGeom>
            <a:avLst/>
            <a:gdLst/>
            <a:ahLst/>
            <a:cxnLst/>
            <a:rect l="0" t="0" r="r" b="b"/>
            <a:pathLst>
              <a:path w="9302" h="776">
                <a:moveTo>
                  <a:pt x="0" y="690"/>
                </a:moveTo>
                <a:lnTo>
                  <a:pt x="0" y="86"/>
                </a:lnTo>
                <a:cubicBezTo>
                  <a:pt x="0" y="75"/>
                  <a:pt x="2" y="64"/>
                  <a:pt x="6" y="53"/>
                </a:cubicBezTo>
                <a:cubicBezTo>
                  <a:pt x="11" y="43"/>
                  <a:pt x="17" y="34"/>
                  <a:pt x="25" y="26"/>
                </a:cubicBezTo>
                <a:cubicBezTo>
                  <a:pt x="33" y="17"/>
                  <a:pt x="42" y="11"/>
                  <a:pt x="53" y="7"/>
                </a:cubicBezTo>
                <a:cubicBezTo>
                  <a:pt x="64" y="3"/>
                  <a:pt x="75" y="0"/>
                  <a:pt x="86" y="0"/>
                </a:cubicBezTo>
                <a:lnTo>
                  <a:pt x="9216" y="0"/>
                </a:lnTo>
                <a:cubicBezTo>
                  <a:pt x="9227" y="0"/>
                  <a:pt x="9238" y="3"/>
                  <a:pt x="9249" y="7"/>
                </a:cubicBezTo>
                <a:cubicBezTo>
                  <a:pt x="9260" y="11"/>
                  <a:pt x="9269" y="17"/>
                  <a:pt x="9277" y="26"/>
                </a:cubicBezTo>
                <a:cubicBezTo>
                  <a:pt x="9285" y="34"/>
                  <a:pt x="9291" y="43"/>
                  <a:pt x="9296" y="53"/>
                </a:cubicBezTo>
                <a:cubicBezTo>
                  <a:pt x="9300" y="64"/>
                  <a:pt x="9302" y="75"/>
                  <a:pt x="9302" y="86"/>
                </a:cubicBezTo>
                <a:lnTo>
                  <a:pt x="9302" y="690"/>
                </a:lnTo>
                <a:cubicBezTo>
                  <a:pt x="9302" y="702"/>
                  <a:pt x="9300" y="713"/>
                  <a:pt x="9296" y="723"/>
                </a:cubicBezTo>
                <a:cubicBezTo>
                  <a:pt x="9291" y="734"/>
                  <a:pt x="9285" y="743"/>
                  <a:pt x="9277" y="751"/>
                </a:cubicBezTo>
                <a:cubicBezTo>
                  <a:pt x="9269" y="759"/>
                  <a:pt x="9260" y="766"/>
                  <a:pt x="9249" y="770"/>
                </a:cubicBezTo>
                <a:cubicBezTo>
                  <a:pt x="9238" y="774"/>
                  <a:pt x="9227" y="776"/>
                  <a:pt x="9216" y="776"/>
                </a:cubicBezTo>
                <a:lnTo>
                  <a:pt x="86" y="776"/>
                </a:lnTo>
                <a:cubicBezTo>
                  <a:pt x="75" y="776"/>
                  <a:pt x="64" y="774"/>
                  <a:pt x="53" y="770"/>
                </a:cubicBezTo>
                <a:cubicBezTo>
                  <a:pt x="42" y="766"/>
                  <a:pt x="33" y="759"/>
                  <a:pt x="25" y="751"/>
                </a:cubicBezTo>
                <a:cubicBezTo>
                  <a:pt x="17" y="743"/>
                  <a:pt x="11" y="734"/>
                  <a:pt x="6" y="723"/>
                </a:cubicBezTo>
                <a:cubicBezTo>
                  <a:pt x="2" y="713"/>
                  <a:pt x="0" y="702"/>
                  <a:pt x="0" y="690"/>
                </a:cubicBezTo>
                <a:close/>
              </a:path>
            </a:pathLst>
          </a:custGeom>
          <a:solidFill>
            <a:srgbClr val="2563EB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9" name="任意多边形: 形状 858"/>
          <p:cNvSpPr/>
          <p:nvPr/>
        </p:nvSpPr>
        <p:spPr>
          <a:xfrm>
            <a:off x="5084640" y="4774680"/>
            <a:ext cx="2976840" cy="279360"/>
          </a:xfrm>
          <a:custGeom>
            <a:avLst/>
            <a:gdLst/>
            <a:ahLst/>
            <a:cxnLst/>
            <a:rect l="0" t="0" r="r" b="b"/>
            <a:pathLst>
              <a:path w="8269" h="776">
                <a:moveTo>
                  <a:pt x="0" y="690"/>
                </a:moveTo>
                <a:lnTo>
                  <a:pt x="0" y="86"/>
                </a:lnTo>
                <a:cubicBezTo>
                  <a:pt x="0" y="74"/>
                  <a:pt x="2" y="63"/>
                  <a:pt x="6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3" y="17"/>
                  <a:pt x="42" y="10"/>
                  <a:pt x="53" y="6"/>
                </a:cubicBezTo>
                <a:cubicBezTo>
                  <a:pt x="64" y="2"/>
                  <a:pt x="75" y="0"/>
                  <a:pt x="86" y="0"/>
                </a:cubicBezTo>
                <a:lnTo>
                  <a:pt x="8183" y="0"/>
                </a:lnTo>
                <a:cubicBezTo>
                  <a:pt x="8194" y="0"/>
                  <a:pt x="8205" y="2"/>
                  <a:pt x="8216" y="6"/>
                </a:cubicBezTo>
                <a:cubicBezTo>
                  <a:pt x="8226" y="10"/>
                  <a:pt x="8235" y="17"/>
                  <a:pt x="8243" y="25"/>
                </a:cubicBezTo>
                <a:cubicBezTo>
                  <a:pt x="8252" y="33"/>
                  <a:pt x="8258" y="42"/>
                  <a:pt x="8262" y="53"/>
                </a:cubicBezTo>
                <a:cubicBezTo>
                  <a:pt x="8266" y="63"/>
                  <a:pt x="8269" y="74"/>
                  <a:pt x="8269" y="86"/>
                </a:cubicBezTo>
                <a:lnTo>
                  <a:pt x="8269" y="690"/>
                </a:lnTo>
                <a:cubicBezTo>
                  <a:pt x="8269" y="701"/>
                  <a:pt x="8266" y="712"/>
                  <a:pt x="8262" y="723"/>
                </a:cubicBezTo>
                <a:cubicBezTo>
                  <a:pt x="8258" y="733"/>
                  <a:pt x="8252" y="742"/>
                  <a:pt x="8243" y="750"/>
                </a:cubicBezTo>
                <a:cubicBezTo>
                  <a:pt x="8235" y="759"/>
                  <a:pt x="8226" y="765"/>
                  <a:pt x="8216" y="769"/>
                </a:cubicBezTo>
                <a:cubicBezTo>
                  <a:pt x="8205" y="773"/>
                  <a:pt x="8194" y="776"/>
                  <a:pt x="8183" y="776"/>
                </a:cubicBezTo>
                <a:lnTo>
                  <a:pt x="86" y="776"/>
                </a:lnTo>
                <a:cubicBezTo>
                  <a:pt x="75" y="776"/>
                  <a:pt x="64" y="773"/>
                  <a:pt x="53" y="769"/>
                </a:cubicBezTo>
                <a:cubicBezTo>
                  <a:pt x="42" y="765"/>
                  <a:pt x="33" y="759"/>
                  <a:pt x="25" y="750"/>
                </a:cubicBezTo>
                <a:cubicBezTo>
                  <a:pt x="17" y="742"/>
                  <a:pt x="11" y="733"/>
                  <a:pt x="6" y="723"/>
                </a:cubicBezTo>
                <a:cubicBezTo>
                  <a:pt x="2" y="712"/>
                  <a:pt x="0" y="701"/>
                  <a:pt x="0" y="690"/>
                </a:cubicBezTo>
                <a:close/>
              </a:path>
            </a:pathLst>
          </a:custGeom>
          <a:solidFill>
            <a:srgbClr val="3B82F6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60" name="任意多边形: 形状 859"/>
          <p:cNvSpPr/>
          <p:nvPr/>
        </p:nvSpPr>
        <p:spPr>
          <a:xfrm>
            <a:off x="5084640" y="5084640"/>
            <a:ext cx="2604600" cy="279360"/>
          </a:xfrm>
          <a:custGeom>
            <a:avLst/>
            <a:gdLst/>
            <a:ahLst/>
            <a:cxnLst/>
            <a:rect l="0" t="0" r="r" b="b"/>
            <a:pathLst>
              <a:path w="7235" h="776">
                <a:moveTo>
                  <a:pt x="0" y="690"/>
                </a:moveTo>
                <a:lnTo>
                  <a:pt x="0" y="86"/>
                </a:lnTo>
                <a:cubicBezTo>
                  <a:pt x="0" y="75"/>
                  <a:pt x="2" y="64"/>
                  <a:pt x="6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3" y="17"/>
                  <a:pt x="42" y="11"/>
                  <a:pt x="53" y="6"/>
                </a:cubicBezTo>
                <a:cubicBezTo>
                  <a:pt x="64" y="2"/>
                  <a:pt x="75" y="0"/>
                  <a:pt x="86" y="0"/>
                </a:cubicBezTo>
                <a:lnTo>
                  <a:pt x="7149" y="0"/>
                </a:lnTo>
                <a:cubicBezTo>
                  <a:pt x="7160" y="0"/>
                  <a:pt x="7171" y="2"/>
                  <a:pt x="7182" y="6"/>
                </a:cubicBezTo>
                <a:cubicBezTo>
                  <a:pt x="7193" y="11"/>
                  <a:pt x="7202" y="17"/>
                  <a:pt x="7210" y="25"/>
                </a:cubicBezTo>
                <a:cubicBezTo>
                  <a:pt x="7218" y="33"/>
                  <a:pt x="7224" y="42"/>
                  <a:pt x="7229" y="53"/>
                </a:cubicBezTo>
                <a:cubicBezTo>
                  <a:pt x="7233" y="64"/>
                  <a:pt x="7235" y="75"/>
                  <a:pt x="7235" y="86"/>
                </a:cubicBezTo>
                <a:lnTo>
                  <a:pt x="7235" y="690"/>
                </a:lnTo>
                <a:cubicBezTo>
                  <a:pt x="7235" y="701"/>
                  <a:pt x="7233" y="712"/>
                  <a:pt x="7229" y="723"/>
                </a:cubicBezTo>
                <a:cubicBezTo>
                  <a:pt x="7224" y="733"/>
                  <a:pt x="7218" y="743"/>
                  <a:pt x="7210" y="751"/>
                </a:cubicBezTo>
                <a:cubicBezTo>
                  <a:pt x="7202" y="759"/>
                  <a:pt x="7193" y="765"/>
                  <a:pt x="7182" y="769"/>
                </a:cubicBezTo>
                <a:cubicBezTo>
                  <a:pt x="7171" y="774"/>
                  <a:pt x="7160" y="776"/>
                  <a:pt x="7149" y="776"/>
                </a:cubicBezTo>
                <a:lnTo>
                  <a:pt x="86" y="776"/>
                </a:lnTo>
                <a:cubicBezTo>
                  <a:pt x="75" y="776"/>
                  <a:pt x="64" y="774"/>
                  <a:pt x="53" y="769"/>
                </a:cubicBezTo>
                <a:cubicBezTo>
                  <a:pt x="42" y="765"/>
                  <a:pt x="33" y="759"/>
                  <a:pt x="25" y="751"/>
                </a:cubicBezTo>
                <a:cubicBezTo>
                  <a:pt x="17" y="743"/>
                  <a:pt x="11" y="733"/>
                  <a:pt x="6" y="723"/>
                </a:cubicBezTo>
                <a:cubicBezTo>
                  <a:pt x="2" y="712"/>
                  <a:pt x="0" y="701"/>
                  <a:pt x="0" y="690"/>
                </a:cubicBezTo>
                <a:close/>
              </a:path>
            </a:pathLst>
          </a:custGeom>
          <a:solidFill>
            <a:srgbClr val="60A5F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61" name="图片 860"/>
          <p:cNvPicPr/>
          <p:nvPr/>
        </p:nvPicPr>
        <p:blipFill>
          <a:blip r:embed="rId10"/>
          <a:stretch/>
        </p:blipFill>
        <p:spPr>
          <a:xfrm>
            <a:off x="5208840" y="36118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2" name="文本框 861"/>
          <p:cNvSpPr txBox="1"/>
          <p:nvPr/>
        </p:nvSpPr>
        <p:spPr>
          <a:xfrm>
            <a:off x="5397480" y="3169440"/>
            <a:ext cx="111636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容器层次结构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3" name="文本框 862"/>
          <p:cNvSpPr txBox="1"/>
          <p:nvPr/>
        </p:nvSpPr>
        <p:spPr>
          <a:xfrm>
            <a:off x="5425920" y="3608280"/>
            <a:ext cx="325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应用层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4" name="文本框 863"/>
          <p:cNvSpPr txBox="1"/>
          <p:nvPr/>
        </p:nvSpPr>
        <p:spPr>
          <a:xfrm>
            <a:off x="5751360" y="361224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(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5" name="文本框 864"/>
          <p:cNvSpPr txBox="1"/>
          <p:nvPr/>
        </p:nvSpPr>
        <p:spPr>
          <a:xfrm>
            <a:off x="5828040" y="3608280"/>
            <a:ext cx="649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智能客服系统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66" name="图片 865"/>
          <p:cNvPicPr/>
          <p:nvPr/>
        </p:nvPicPr>
        <p:blipFill>
          <a:blip r:embed="rId11"/>
          <a:stretch/>
        </p:blipFill>
        <p:spPr>
          <a:xfrm>
            <a:off x="5208840" y="3922200"/>
            <a:ext cx="15480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7" name="文本框 866"/>
          <p:cNvSpPr txBox="1"/>
          <p:nvPr/>
        </p:nvSpPr>
        <p:spPr>
          <a:xfrm>
            <a:off x="6479280" y="361224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8" name="文本框 867"/>
          <p:cNvSpPr txBox="1"/>
          <p:nvPr/>
        </p:nvSpPr>
        <p:spPr>
          <a:xfrm>
            <a:off x="5456880" y="3918240"/>
            <a:ext cx="325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依赖层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9" name="文本框 868"/>
          <p:cNvSpPr txBox="1"/>
          <p:nvPr/>
        </p:nvSpPr>
        <p:spPr>
          <a:xfrm>
            <a:off x="5782320" y="3922200"/>
            <a:ext cx="10242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(OpenAI API, Flask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0" name="文本框 869"/>
          <p:cNvSpPr txBox="1"/>
          <p:nvPr/>
        </p:nvSpPr>
        <p:spPr>
          <a:xfrm>
            <a:off x="6808680" y="3918240"/>
            <a:ext cx="109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等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71" name="图片 870"/>
          <p:cNvPicPr/>
          <p:nvPr/>
        </p:nvPicPr>
        <p:blipFill>
          <a:blip r:embed="rId12"/>
          <a:stretch/>
        </p:blipFill>
        <p:spPr>
          <a:xfrm>
            <a:off x="5208840" y="4232160"/>
            <a:ext cx="10800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2" name="文本框 871"/>
          <p:cNvSpPr txBox="1"/>
          <p:nvPr/>
        </p:nvSpPr>
        <p:spPr>
          <a:xfrm>
            <a:off x="6917400" y="392220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3" name="文本框 872"/>
          <p:cNvSpPr txBox="1"/>
          <p:nvPr/>
        </p:nvSpPr>
        <p:spPr>
          <a:xfrm>
            <a:off x="5410440" y="422856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运行时层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74" name="图片 873"/>
          <p:cNvPicPr/>
          <p:nvPr/>
        </p:nvPicPr>
        <p:blipFill>
          <a:blip r:embed="rId13"/>
          <a:stretch/>
        </p:blipFill>
        <p:spPr>
          <a:xfrm>
            <a:off x="5208840" y="454212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5" name="文本框 874"/>
          <p:cNvSpPr txBox="1"/>
          <p:nvPr/>
        </p:nvSpPr>
        <p:spPr>
          <a:xfrm>
            <a:off x="5844240" y="4232160"/>
            <a:ext cx="70092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(Python 3.8)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6" name="文本框 875"/>
          <p:cNvSpPr txBox="1"/>
          <p:nvPr/>
        </p:nvSpPr>
        <p:spPr>
          <a:xfrm>
            <a:off x="5425920" y="4538520"/>
            <a:ext cx="541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基础镜像层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77" name="图片 876"/>
          <p:cNvPicPr/>
          <p:nvPr/>
        </p:nvPicPr>
        <p:blipFill>
          <a:blip r:embed="rId14"/>
          <a:stretch/>
        </p:blipFill>
        <p:spPr>
          <a:xfrm>
            <a:off x="5208840" y="4852080"/>
            <a:ext cx="15480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8" name="文本框 877"/>
          <p:cNvSpPr txBox="1"/>
          <p:nvPr/>
        </p:nvSpPr>
        <p:spPr>
          <a:xfrm>
            <a:off x="5968440" y="4542120"/>
            <a:ext cx="3412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(slim)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9" name="文本框 878"/>
          <p:cNvSpPr txBox="1"/>
          <p:nvPr/>
        </p:nvSpPr>
        <p:spPr>
          <a:xfrm>
            <a:off x="5456880" y="4852440"/>
            <a:ext cx="3834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Docker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80" name="图片 879"/>
          <p:cNvPicPr/>
          <p:nvPr/>
        </p:nvPicPr>
        <p:blipFill>
          <a:blip r:embed="rId15"/>
          <a:stretch/>
        </p:blipFill>
        <p:spPr>
          <a:xfrm>
            <a:off x="5208840" y="516240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1" name="文本框 880"/>
          <p:cNvSpPr txBox="1"/>
          <p:nvPr/>
        </p:nvSpPr>
        <p:spPr>
          <a:xfrm>
            <a:off x="5836680" y="484848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引擎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82" name="图片 881"/>
          <p:cNvPicPr/>
          <p:nvPr/>
        </p:nvPicPr>
        <p:blipFill>
          <a:blip r:embed="rId16"/>
          <a:stretch/>
        </p:blipFill>
        <p:spPr>
          <a:xfrm>
            <a:off x="186120" y="7642800"/>
            <a:ext cx="13932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3" name="文本框 882"/>
          <p:cNvSpPr txBox="1"/>
          <p:nvPr/>
        </p:nvSpPr>
        <p:spPr>
          <a:xfrm>
            <a:off x="5425920" y="5158440"/>
            <a:ext cx="649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主机操作系统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4" name="文本框 883"/>
          <p:cNvSpPr txBox="1"/>
          <p:nvPr/>
        </p:nvSpPr>
        <p:spPr>
          <a:xfrm>
            <a:off x="387720" y="7631280"/>
            <a:ext cx="86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智能在线客服系统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5" name="文本框 884"/>
          <p:cNvSpPr txBox="1"/>
          <p:nvPr/>
        </p:nvSpPr>
        <p:spPr>
          <a:xfrm>
            <a:off x="9353520" y="763488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12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6" name="图片 885"/>
          <p:cNvPicPr/>
          <p:nvPr/>
        </p:nvPicPr>
        <p:blipFill>
          <a:blip r:embed="rId2"/>
          <a:stretch/>
        </p:blipFill>
        <p:spPr>
          <a:xfrm>
            <a:off x="0" y="0"/>
            <a:ext cx="9921240" cy="6758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87" name="图片 886"/>
          <p:cNvPicPr/>
          <p:nvPr/>
        </p:nvPicPr>
        <p:blipFill>
          <a:blip r:embed="rId3"/>
          <a:stretch/>
        </p:blipFill>
        <p:spPr>
          <a:xfrm>
            <a:off x="0" y="0"/>
            <a:ext cx="9921240" cy="6758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8" name="任意多边形: 形状 887"/>
          <p:cNvSpPr/>
          <p:nvPr/>
        </p:nvSpPr>
        <p:spPr>
          <a:xfrm>
            <a:off x="0" y="0"/>
            <a:ext cx="1937880" cy="1550520"/>
          </a:xfrm>
          <a:custGeom>
            <a:avLst/>
            <a:gdLst/>
            <a:ahLst/>
            <a:cxnLst/>
            <a:rect l="0" t="0" r="r" b="b"/>
            <a:pathLst>
              <a:path w="5383" h="4307">
                <a:moveTo>
                  <a:pt x="5383" y="0"/>
                </a:moveTo>
                <a:cubicBezTo>
                  <a:pt x="5383" y="70"/>
                  <a:pt x="5382" y="140"/>
                  <a:pt x="5378" y="211"/>
                </a:cubicBezTo>
                <a:cubicBezTo>
                  <a:pt x="5375" y="281"/>
                  <a:pt x="5369" y="351"/>
                  <a:pt x="5363" y="422"/>
                </a:cubicBezTo>
                <a:cubicBezTo>
                  <a:pt x="5356" y="492"/>
                  <a:pt x="5347" y="562"/>
                  <a:pt x="5337" y="631"/>
                </a:cubicBezTo>
                <a:cubicBezTo>
                  <a:pt x="5326" y="701"/>
                  <a:pt x="5314" y="770"/>
                  <a:pt x="5300" y="840"/>
                </a:cubicBezTo>
                <a:cubicBezTo>
                  <a:pt x="5287" y="909"/>
                  <a:pt x="5271" y="977"/>
                  <a:pt x="5254" y="1046"/>
                </a:cubicBezTo>
                <a:cubicBezTo>
                  <a:pt x="5237" y="1114"/>
                  <a:pt x="5218" y="1182"/>
                  <a:pt x="5198" y="1250"/>
                </a:cubicBezTo>
                <a:cubicBezTo>
                  <a:pt x="5177" y="1317"/>
                  <a:pt x="5155" y="1384"/>
                  <a:pt x="5132" y="1450"/>
                </a:cubicBezTo>
                <a:cubicBezTo>
                  <a:pt x="5108" y="1517"/>
                  <a:pt x="5082" y="1582"/>
                  <a:pt x="5055" y="1647"/>
                </a:cubicBezTo>
                <a:cubicBezTo>
                  <a:pt x="5028" y="1713"/>
                  <a:pt x="5000" y="1777"/>
                  <a:pt x="4970" y="1841"/>
                </a:cubicBezTo>
                <a:cubicBezTo>
                  <a:pt x="4940" y="1904"/>
                  <a:pt x="4908" y="1967"/>
                  <a:pt x="4875" y="2029"/>
                </a:cubicBezTo>
                <a:cubicBezTo>
                  <a:pt x="4842" y="2092"/>
                  <a:pt x="4807" y="2154"/>
                  <a:pt x="4771" y="2214"/>
                </a:cubicBezTo>
                <a:cubicBezTo>
                  <a:pt x="4734" y="2275"/>
                  <a:pt x="4697" y="2334"/>
                  <a:pt x="4658" y="2393"/>
                </a:cubicBezTo>
                <a:cubicBezTo>
                  <a:pt x="4618" y="2451"/>
                  <a:pt x="4578" y="2509"/>
                  <a:pt x="4536" y="2566"/>
                </a:cubicBezTo>
                <a:cubicBezTo>
                  <a:pt x="4494" y="2622"/>
                  <a:pt x="4450" y="2678"/>
                  <a:pt x="4406" y="2732"/>
                </a:cubicBezTo>
                <a:cubicBezTo>
                  <a:pt x="4361" y="2787"/>
                  <a:pt x="4315" y="2840"/>
                  <a:pt x="4268" y="2892"/>
                </a:cubicBezTo>
                <a:cubicBezTo>
                  <a:pt x="4220" y="2945"/>
                  <a:pt x="4172" y="2996"/>
                  <a:pt x="4122" y="3045"/>
                </a:cubicBezTo>
                <a:cubicBezTo>
                  <a:pt x="4072" y="3095"/>
                  <a:pt x="4021" y="3144"/>
                  <a:pt x="3969" y="3191"/>
                </a:cubicBezTo>
                <a:cubicBezTo>
                  <a:pt x="3917" y="3239"/>
                  <a:pt x="3863" y="3285"/>
                  <a:pt x="3809" y="3329"/>
                </a:cubicBezTo>
                <a:cubicBezTo>
                  <a:pt x="3754" y="3374"/>
                  <a:pt x="3699" y="3417"/>
                  <a:pt x="3642" y="3459"/>
                </a:cubicBezTo>
                <a:cubicBezTo>
                  <a:pt x="3586" y="3501"/>
                  <a:pt x="3528" y="3542"/>
                  <a:pt x="3469" y="3581"/>
                </a:cubicBezTo>
                <a:cubicBezTo>
                  <a:pt x="3411" y="3620"/>
                  <a:pt x="3351" y="3658"/>
                  <a:pt x="3291" y="3694"/>
                </a:cubicBezTo>
                <a:cubicBezTo>
                  <a:pt x="3230" y="3730"/>
                  <a:pt x="3169" y="3765"/>
                  <a:pt x="3107" y="3798"/>
                </a:cubicBezTo>
                <a:cubicBezTo>
                  <a:pt x="3045" y="3831"/>
                  <a:pt x="2982" y="3863"/>
                  <a:pt x="2918" y="3893"/>
                </a:cubicBezTo>
                <a:cubicBezTo>
                  <a:pt x="2854" y="3923"/>
                  <a:pt x="2790" y="3952"/>
                  <a:pt x="2725" y="3979"/>
                </a:cubicBezTo>
                <a:cubicBezTo>
                  <a:pt x="2659" y="4006"/>
                  <a:pt x="2593" y="4031"/>
                  <a:pt x="2527" y="4055"/>
                </a:cubicBezTo>
                <a:cubicBezTo>
                  <a:pt x="2460" y="4079"/>
                  <a:pt x="2394" y="4101"/>
                  <a:pt x="2326" y="4121"/>
                </a:cubicBezTo>
                <a:cubicBezTo>
                  <a:pt x="2259" y="4142"/>
                  <a:pt x="2191" y="4161"/>
                  <a:pt x="2122" y="4178"/>
                </a:cubicBezTo>
                <a:cubicBezTo>
                  <a:pt x="2054" y="4195"/>
                  <a:pt x="1985" y="4210"/>
                  <a:pt x="1916" y="4224"/>
                </a:cubicBezTo>
                <a:cubicBezTo>
                  <a:pt x="1847" y="4238"/>
                  <a:pt x="1778" y="4250"/>
                  <a:pt x="1708" y="4260"/>
                </a:cubicBezTo>
                <a:cubicBezTo>
                  <a:pt x="1638" y="4270"/>
                  <a:pt x="1568" y="4279"/>
                  <a:pt x="1498" y="4286"/>
                </a:cubicBezTo>
                <a:cubicBezTo>
                  <a:pt x="1428" y="4293"/>
                  <a:pt x="1358" y="4298"/>
                  <a:pt x="1287" y="4302"/>
                </a:cubicBezTo>
                <a:cubicBezTo>
                  <a:pt x="1217" y="4305"/>
                  <a:pt x="1147" y="4307"/>
                  <a:pt x="1076" y="4307"/>
                </a:cubicBezTo>
                <a:cubicBezTo>
                  <a:pt x="1006" y="4307"/>
                  <a:pt x="935" y="4305"/>
                  <a:pt x="865" y="4302"/>
                </a:cubicBezTo>
                <a:cubicBezTo>
                  <a:pt x="794" y="4298"/>
                  <a:pt x="724" y="4293"/>
                  <a:pt x="654" y="4286"/>
                </a:cubicBezTo>
                <a:cubicBezTo>
                  <a:pt x="584" y="4279"/>
                  <a:pt x="514" y="4270"/>
                  <a:pt x="444" y="4260"/>
                </a:cubicBezTo>
                <a:cubicBezTo>
                  <a:pt x="374" y="4250"/>
                  <a:pt x="305" y="4238"/>
                  <a:pt x="236" y="4224"/>
                </a:cubicBezTo>
                <a:cubicBezTo>
                  <a:pt x="167" y="4210"/>
                  <a:pt x="98" y="4195"/>
                  <a:pt x="30" y="4178"/>
                </a:cubicBezTo>
                <a:cubicBezTo>
                  <a:pt x="20" y="4175"/>
                  <a:pt x="10" y="4173"/>
                  <a:pt x="0" y="4170"/>
                </a:cubicBezTo>
                <a:lnTo>
                  <a:pt x="0" y="0"/>
                </a:lnTo>
                <a:lnTo>
                  <a:pt x="5383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9" name="任意多边形: 形状 888"/>
          <p:cNvSpPr/>
          <p:nvPr/>
        </p:nvSpPr>
        <p:spPr>
          <a:xfrm>
            <a:off x="8371080" y="5208480"/>
            <a:ext cx="2325600" cy="2325960"/>
          </a:xfrm>
          <a:custGeom>
            <a:avLst/>
            <a:gdLst/>
            <a:ahLst/>
            <a:cxnLst/>
            <a:rect l="0" t="0" r="r" b="b"/>
            <a:pathLst>
              <a:path w="6460" h="6461">
                <a:moveTo>
                  <a:pt x="6460" y="3231"/>
                </a:moveTo>
                <a:cubicBezTo>
                  <a:pt x="6460" y="3284"/>
                  <a:pt x="6459" y="3337"/>
                  <a:pt x="6456" y="3389"/>
                </a:cubicBezTo>
                <a:cubicBezTo>
                  <a:pt x="6454" y="3442"/>
                  <a:pt x="6450" y="3495"/>
                  <a:pt x="6445" y="3547"/>
                </a:cubicBezTo>
                <a:cubicBezTo>
                  <a:pt x="6439" y="3600"/>
                  <a:pt x="6433" y="3653"/>
                  <a:pt x="6425" y="3705"/>
                </a:cubicBezTo>
                <a:cubicBezTo>
                  <a:pt x="6417" y="3757"/>
                  <a:pt x="6408" y="3809"/>
                  <a:pt x="6398" y="3861"/>
                </a:cubicBezTo>
                <a:cubicBezTo>
                  <a:pt x="6388" y="3913"/>
                  <a:pt x="6376" y="3964"/>
                  <a:pt x="6363" y="4016"/>
                </a:cubicBezTo>
                <a:cubicBezTo>
                  <a:pt x="6351" y="4067"/>
                  <a:pt x="6336" y="4118"/>
                  <a:pt x="6321" y="4168"/>
                </a:cubicBezTo>
                <a:cubicBezTo>
                  <a:pt x="6306" y="4219"/>
                  <a:pt x="6289" y="4269"/>
                  <a:pt x="6271" y="4319"/>
                </a:cubicBezTo>
                <a:cubicBezTo>
                  <a:pt x="6254" y="4369"/>
                  <a:pt x="6235" y="4418"/>
                  <a:pt x="6214" y="4467"/>
                </a:cubicBezTo>
                <a:cubicBezTo>
                  <a:pt x="6194" y="4516"/>
                  <a:pt x="6173" y="4564"/>
                  <a:pt x="6150" y="4612"/>
                </a:cubicBezTo>
                <a:cubicBezTo>
                  <a:pt x="6128" y="4660"/>
                  <a:pt x="6104" y="4707"/>
                  <a:pt x="6079" y="4753"/>
                </a:cubicBezTo>
                <a:cubicBezTo>
                  <a:pt x="6054" y="4800"/>
                  <a:pt x="6028" y="4846"/>
                  <a:pt x="6001" y="4891"/>
                </a:cubicBezTo>
                <a:cubicBezTo>
                  <a:pt x="5974" y="4937"/>
                  <a:pt x="5945" y="4981"/>
                  <a:pt x="5916" y="5025"/>
                </a:cubicBezTo>
                <a:cubicBezTo>
                  <a:pt x="5887" y="5069"/>
                  <a:pt x="5856" y="5112"/>
                  <a:pt x="5825" y="5155"/>
                </a:cubicBezTo>
                <a:cubicBezTo>
                  <a:pt x="5792" y="5197"/>
                  <a:pt x="5760" y="5239"/>
                  <a:pt x="5726" y="5280"/>
                </a:cubicBezTo>
                <a:cubicBezTo>
                  <a:pt x="5693" y="5321"/>
                  <a:pt x="5658" y="5361"/>
                  <a:pt x="5623" y="5400"/>
                </a:cubicBezTo>
                <a:cubicBezTo>
                  <a:pt x="5587" y="5439"/>
                  <a:pt x="5551" y="5477"/>
                  <a:pt x="5513" y="5515"/>
                </a:cubicBezTo>
                <a:cubicBezTo>
                  <a:pt x="5476" y="5552"/>
                  <a:pt x="5438" y="5588"/>
                  <a:pt x="5398" y="5624"/>
                </a:cubicBezTo>
                <a:cubicBezTo>
                  <a:pt x="5359" y="5659"/>
                  <a:pt x="5319" y="5694"/>
                  <a:pt x="5278" y="5727"/>
                </a:cubicBezTo>
                <a:cubicBezTo>
                  <a:pt x="5238" y="5761"/>
                  <a:pt x="5196" y="5794"/>
                  <a:pt x="5153" y="5825"/>
                </a:cubicBezTo>
                <a:cubicBezTo>
                  <a:pt x="5111" y="5856"/>
                  <a:pt x="5068" y="5887"/>
                  <a:pt x="5024" y="5916"/>
                </a:cubicBezTo>
                <a:cubicBezTo>
                  <a:pt x="4980" y="5946"/>
                  <a:pt x="4935" y="5974"/>
                  <a:pt x="4890" y="6001"/>
                </a:cubicBezTo>
                <a:cubicBezTo>
                  <a:pt x="4845" y="6028"/>
                  <a:pt x="4799" y="6054"/>
                  <a:pt x="4752" y="6079"/>
                </a:cubicBezTo>
                <a:cubicBezTo>
                  <a:pt x="4705" y="6104"/>
                  <a:pt x="4658" y="6128"/>
                  <a:pt x="4610" y="6150"/>
                </a:cubicBezTo>
                <a:cubicBezTo>
                  <a:pt x="4563" y="6173"/>
                  <a:pt x="4514" y="6195"/>
                  <a:pt x="4465" y="6215"/>
                </a:cubicBezTo>
                <a:cubicBezTo>
                  <a:pt x="4417" y="6235"/>
                  <a:pt x="4367" y="6254"/>
                  <a:pt x="4318" y="6272"/>
                </a:cubicBezTo>
                <a:cubicBezTo>
                  <a:pt x="4268" y="6290"/>
                  <a:pt x="4218" y="6306"/>
                  <a:pt x="4167" y="6322"/>
                </a:cubicBezTo>
                <a:cubicBezTo>
                  <a:pt x="4116" y="6337"/>
                  <a:pt x="4066" y="6351"/>
                  <a:pt x="4014" y="6364"/>
                </a:cubicBezTo>
                <a:cubicBezTo>
                  <a:pt x="3963" y="6377"/>
                  <a:pt x="3911" y="6388"/>
                  <a:pt x="3860" y="6399"/>
                </a:cubicBezTo>
                <a:cubicBezTo>
                  <a:pt x="3808" y="6409"/>
                  <a:pt x="3756" y="6418"/>
                  <a:pt x="3703" y="6426"/>
                </a:cubicBezTo>
                <a:cubicBezTo>
                  <a:pt x="3651" y="6433"/>
                  <a:pt x="3599" y="6440"/>
                  <a:pt x="3546" y="6445"/>
                </a:cubicBezTo>
                <a:cubicBezTo>
                  <a:pt x="3494" y="6450"/>
                  <a:pt x="3441" y="6454"/>
                  <a:pt x="3388" y="6457"/>
                </a:cubicBezTo>
                <a:cubicBezTo>
                  <a:pt x="3335" y="6459"/>
                  <a:pt x="3282" y="6461"/>
                  <a:pt x="3230" y="6461"/>
                </a:cubicBezTo>
                <a:cubicBezTo>
                  <a:pt x="3177" y="6461"/>
                  <a:pt x="3124" y="6459"/>
                  <a:pt x="3071" y="6457"/>
                </a:cubicBezTo>
                <a:cubicBezTo>
                  <a:pt x="3018" y="6454"/>
                  <a:pt x="2966" y="6450"/>
                  <a:pt x="2913" y="6445"/>
                </a:cubicBezTo>
                <a:cubicBezTo>
                  <a:pt x="2860" y="6440"/>
                  <a:pt x="2808" y="6433"/>
                  <a:pt x="2756" y="6426"/>
                </a:cubicBezTo>
                <a:cubicBezTo>
                  <a:pt x="2703" y="6418"/>
                  <a:pt x="2651" y="6409"/>
                  <a:pt x="2599" y="6399"/>
                </a:cubicBezTo>
                <a:cubicBezTo>
                  <a:pt x="2548" y="6388"/>
                  <a:pt x="2496" y="6377"/>
                  <a:pt x="2445" y="6364"/>
                </a:cubicBezTo>
                <a:cubicBezTo>
                  <a:pt x="2394" y="6351"/>
                  <a:pt x="2343" y="6337"/>
                  <a:pt x="2292" y="6322"/>
                </a:cubicBezTo>
                <a:cubicBezTo>
                  <a:pt x="2241" y="6306"/>
                  <a:pt x="2191" y="6290"/>
                  <a:pt x="2142" y="6272"/>
                </a:cubicBezTo>
                <a:cubicBezTo>
                  <a:pt x="2092" y="6254"/>
                  <a:pt x="2042" y="6235"/>
                  <a:pt x="1994" y="6215"/>
                </a:cubicBezTo>
                <a:cubicBezTo>
                  <a:pt x="1945" y="6195"/>
                  <a:pt x="1896" y="6173"/>
                  <a:pt x="1849" y="6150"/>
                </a:cubicBezTo>
                <a:cubicBezTo>
                  <a:pt x="1801" y="6128"/>
                  <a:pt x="1754" y="6104"/>
                  <a:pt x="1707" y="6079"/>
                </a:cubicBezTo>
                <a:cubicBezTo>
                  <a:pt x="1661" y="6054"/>
                  <a:pt x="1615" y="6028"/>
                  <a:pt x="1569" y="6001"/>
                </a:cubicBezTo>
                <a:cubicBezTo>
                  <a:pt x="1524" y="5974"/>
                  <a:pt x="1479" y="5946"/>
                  <a:pt x="1435" y="5916"/>
                </a:cubicBezTo>
                <a:cubicBezTo>
                  <a:pt x="1391" y="5887"/>
                  <a:pt x="1348" y="5856"/>
                  <a:pt x="1306" y="5825"/>
                </a:cubicBezTo>
                <a:cubicBezTo>
                  <a:pt x="1263" y="5794"/>
                  <a:pt x="1222" y="5761"/>
                  <a:pt x="1181" y="5727"/>
                </a:cubicBezTo>
                <a:cubicBezTo>
                  <a:pt x="1140" y="5694"/>
                  <a:pt x="1100" y="5659"/>
                  <a:pt x="1061" y="5624"/>
                </a:cubicBezTo>
                <a:cubicBezTo>
                  <a:pt x="1022" y="5588"/>
                  <a:pt x="983" y="5552"/>
                  <a:pt x="946" y="5515"/>
                </a:cubicBezTo>
                <a:cubicBezTo>
                  <a:pt x="908" y="5477"/>
                  <a:pt x="872" y="5439"/>
                  <a:pt x="837" y="5400"/>
                </a:cubicBezTo>
                <a:cubicBezTo>
                  <a:pt x="801" y="5361"/>
                  <a:pt x="767" y="5321"/>
                  <a:pt x="733" y="5280"/>
                </a:cubicBezTo>
                <a:cubicBezTo>
                  <a:pt x="699" y="5239"/>
                  <a:pt x="667" y="5197"/>
                  <a:pt x="635" y="5155"/>
                </a:cubicBezTo>
                <a:cubicBezTo>
                  <a:pt x="604" y="5112"/>
                  <a:pt x="574" y="5069"/>
                  <a:pt x="544" y="5025"/>
                </a:cubicBezTo>
                <a:cubicBezTo>
                  <a:pt x="515" y="4981"/>
                  <a:pt x="487" y="4937"/>
                  <a:pt x="459" y="4891"/>
                </a:cubicBezTo>
                <a:cubicBezTo>
                  <a:pt x="432" y="4846"/>
                  <a:pt x="406" y="4800"/>
                  <a:pt x="381" y="4753"/>
                </a:cubicBezTo>
                <a:cubicBezTo>
                  <a:pt x="356" y="4707"/>
                  <a:pt x="333" y="4660"/>
                  <a:pt x="310" y="4612"/>
                </a:cubicBezTo>
                <a:cubicBezTo>
                  <a:pt x="287" y="4564"/>
                  <a:pt x="266" y="4516"/>
                  <a:pt x="246" y="4467"/>
                </a:cubicBezTo>
                <a:cubicBezTo>
                  <a:pt x="226" y="4418"/>
                  <a:pt x="207" y="4369"/>
                  <a:pt x="189" y="4319"/>
                </a:cubicBezTo>
                <a:cubicBezTo>
                  <a:pt x="171" y="4269"/>
                  <a:pt x="154" y="4219"/>
                  <a:pt x="139" y="4168"/>
                </a:cubicBezTo>
                <a:cubicBezTo>
                  <a:pt x="124" y="4118"/>
                  <a:pt x="110" y="4067"/>
                  <a:pt x="97" y="4016"/>
                </a:cubicBezTo>
                <a:cubicBezTo>
                  <a:pt x="84" y="3964"/>
                  <a:pt x="72" y="3913"/>
                  <a:pt x="62" y="3861"/>
                </a:cubicBezTo>
                <a:cubicBezTo>
                  <a:pt x="52" y="3809"/>
                  <a:pt x="43" y="3757"/>
                  <a:pt x="35" y="3705"/>
                </a:cubicBezTo>
                <a:cubicBezTo>
                  <a:pt x="27" y="3653"/>
                  <a:pt x="21" y="3600"/>
                  <a:pt x="15" y="3547"/>
                </a:cubicBezTo>
                <a:cubicBezTo>
                  <a:pt x="10" y="3495"/>
                  <a:pt x="6" y="3442"/>
                  <a:pt x="4" y="3389"/>
                </a:cubicBezTo>
                <a:cubicBezTo>
                  <a:pt x="1" y="3337"/>
                  <a:pt x="0" y="3284"/>
                  <a:pt x="0" y="3231"/>
                </a:cubicBezTo>
                <a:cubicBezTo>
                  <a:pt x="0" y="3178"/>
                  <a:pt x="1" y="3125"/>
                  <a:pt x="4" y="3072"/>
                </a:cubicBezTo>
                <a:cubicBezTo>
                  <a:pt x="6" y="3020"/>
                  <a:pt x="10" y="2967"/>
                  <a:pt x="15" y="2914"/>
                </a:cubicBezTo>
                <a:cubicBezTo>
                  <a:pt x="21" y="2862"/>
                  <a:pt x="27" y="2809"/>
                  <a:pt x="35" y="2757"/>
                </a:cubicBezTo>
                <a:cubicBezTo>
                  <a:pt x="43" y="2705"/>
                  <a:pt x="52" y="2653"/>
                  <a:pt x="62" y="2601"/>
                </a:cubicBezTo>
                <a:cubicBezTo>
                  <a:pt x="72" y="2549"/>
                  <a:pt x="84" y="2497"/>
                  <a:pt x="97" y="2446"/>
                </a:cubicBezTo>
                <a:cubicBezTo>
                  <a:pt x="110" y="2395"/>
                  <a:pt x="124" y="2344"/>
                  <a:pt x="139" y="2293"/>
                </a:cubicBezTo>
                <a:cubicBezTo>
                  <a:pt x="154" y="2243"/>
                  <a:pt x="171" y="2193"/>
                  <a:pt x="189" y="2143"/>
                </a:cubicBezTo>
                <a:cubicBezTo>
                  <a:pt x="207" y="2093"/>
                  <a:pt x="226" y="2044"/>
                  <a:pt x="246" y="1995"/>
                </a:cubicBezTo>
                <a:cubicBezTo>
                  <a:pt x="266" y="1946"/>
                  <a:pt x="287" y="1898"/>
                  <a:pt x="310" y="1850"/>
                </a:cubicBezTo>
                <a:cubicBezTo>
                  <a:pt x="333" y="1802"/>
                  <a:pt x="356" y="1755"/>
                  <a:pt x="381" y="1708"/>
                </a:cubicBezTo>
                <a:cubicBezTo>
                  <a:pt x="406" y="1661"/>
                  <a:pt x="432" y="1615"/>
                  <a:pt x="459" y="1570"/>
                </a:cubicBezTo>
                <a:cubicBezTo>
                  <a:pt x="487" y="1524"/>
                  <a:pt x="515" y="1480"/>
                  <a:pt x="544" y="1436"/>
                </a:cubicBezTo>
                <a:cubicBezTo>
                  <a:pt x="574" y="1392"/>
                  <a:pt x="604" y="1348"/>
                  <a:pt x="635" y="1306"/>
                </a:cubicBezTo>
                <a:cubicBezTo>
                  <a:pt x="667" y="1264"/>
                  <a:pt x="699" y="1222"/>
                  <a:pt x="733" y="1181"/>
                </a:cubicBezTo>
                <a:cubicBezTo>
                  <a:pt x="767" y="1140"/>
                  <a:pt x="801" y="1100"/>
                  <a:pt x="837" y="1061"/>
                </a:cubicBezTo>
                <a:cubicBezTo>
                  <a:pt x="872" y="1022"/>
                  <a:pt x="908" y="984"/>
                  <a:pt x="946" y="946"/>
                </a:cubicBezTo>
                <a:cubicBezTo>
                  <a:pt x="983" y="909"/>
                  <a:pt x="1022" y="872"/>
                  <a:pt x="1061" y="837"/>
                </a:cubicBezTo>
                <a:cubicBezTo>
                  <a:pt x="1100" y="801"/>
                  <a:pt x="1140" y="767"/>
                  <a:pt x="1181" y="733"/>
                </a:cubicBezTo>
                <a:cubicBezTo>
                  <a:pt x="1222" y="700"/>
                  <a:pt x="1263" y="667"/>
                  <a:pt x="1306" y="636"/>
                </a:cubicBezTo>
                <a:cubicBezTo>
                  <a:pt x="1348" y="604"/>
                  <a:pt x="1391" y="574"/>
                  <a:pt x="1435" y="545"/>
                </a:cubicBezTo>
                <a:cubicBezTo>
                  <a:pt x="1479" y="515"/>
                  <a:pt x="1524" y="487"/>
                  <a:pt x="1569" y="460"/>
                </a:cubicBezTo>
                <a:cubicBezTo>
                  <a:pt x="1615" y="433"/>
                  <a:pt x="1661" y="407"/>
                  <a:pt x="1707" y="382"/>
                </a:cubicBezTo>
                <a:cubicBezTo>
                  <a:pt x="1754" y="357"/>
                  <a:pt x="1801" y="333"/>
                  <a:pt x="1849" y="310"/>
                </a:cubicBezTo>
                <a:cubicBezTo>
                  <a:pt x="1896" y="288"/>
                  <a:pt x="1945" y="266"/>
                  <a:pt x="1994" y="246"/>
                </a:cubicBezTo>
                <a:cubicBezTo>
                  <a:pt x="2042" y="226"/>
                  <a:pt x="2092" y="207"/>
                  <a:pt x="2142" y="189"/>
                </a:cubicBezTo>
                <a:cubicBezTo>
                  <a:pt x="2191" y="171"/>
                  <a:pt x="2241" y="155"/>
                  <a:pt x="2292" y="139"/>
                </a:cubicBezTo>
                <a:cubicBezTo>
                  <a:pt x="2343" y="124"/>
                  <a:pt x="2394" y="110"/>
                  <a:pt x="2445" y="97"/>
                </a:cubicBezTo>
                <a:cubicBezTo>
                  <a:pt x="2496" y="84"/>
                  <a:pt x="2548" y="73"/>
                  <a:pt x="2599" y="62"/>
                </a:cubicBezTo>
                <a:cubicBezTo>
                  <a:pt x="2651" y="52"/>
                  <a:pt x="2703" y="43"/>
                  <a:pt x="2756" y="35"/>
                </a:cubicBezTo>
                <a:cubicBezTo>
                  <a:pt x="2808" y="27"/>
                  <a:pt x="2860" y="21"/>
                  <a:pt x="2913" y="16"/>
                </a:cubicBezTo>
                <a:cubicBezTo>
                  <a:pt x="2966" y="11"/>
                  <a:pt x="3018" y="7"/>
                  <a:pt x="3071" y="4"/>
                </a:cubicBezTo>
                <a:cubicBezTo>
                  <a:pt x="3124" y="2"/>
                  <a:pt x="3177" y="0"/>
                  <a:pt x="3230" y="0"/>
                </a:cubicBezTo>
                <a:cubicBezTo>
                  <a:pt x="3282" y="0"/>
                  <a:pt x="3335" y="2"/>
                  <a:pt x="3388" y="4"/>
                </a:cubicBezTo>
                <a:cubicBezTo>
                  <a:pt x="3441" y="7"/>
                  <a:pt x="3494" y="11"/>
                  <a:pt x="3546" y="16"/>
                </a:cubicBezTo>
                <a:cubicBezTo>
                  <a:pt x="3599" y="21"/>
                  <a:pt x="3651" y="27"/>
                  <a:pt x="3703" y="35"/>
                </a:cubicBezTo>
                <a:cubicBezTo>
                  <a:pt x="3756" y="43"/>
                  <a:pt x="3808" y="52"/>
                  <a:pt x="3860" y="62"/>
                </a:cubicBezTo>
                <a:cubicBezTo>
                  <a:pt x="3911" y="73"/>
                  <a:pt x="3963" y="84"/>
                  <a:pt x="4014" y="97"/>
                </a:cubicBezTo>
                <a:cubicBezTo>
                  <a:pt x="4066" y="110"/>
                  <a:pt x="4116" y="124"/>
                  <a:pt x="4167" y="139"/>
                </a:cubicBezTo>
                <a:cubicBezTo>
                  <a:pt x="4218" y="155"/>
                  <a:pt x="4268" y="171"/>
                  <a:pt x="4318" y="189"/>
                </a:cubicBezTo>
                <a:cubicBezTo>
                  <a:pt x="4367" y="207"/>
                  <a:pt x="4417" y="226"/>
                  <a:pt x="4465" y="246"/>
                </a:cubicBezTo>
                <a:cubicBezTo>
                  <a:pt x="4514" y="266"/>
                  <a:pt x="4563" y="288"/>
                  <a:pt x="4610" y="310"/>
                </a:cubicBezTo>
                <a:cubicBezTo>
                  <a:pt x="4658" y="333"/>
                  <a:pt x="4705" y="357"/>
                  <a:pt x="4752" y="382"/>
                </a:cubicBezTo>
                <a:cubicBezTo>
                  <a:pt x="4799" y="407"/>
                  <a:pt x="4845" y="433"/>
                  <a:pt x="4890" y="460"/>
                </a:cubicBezTo>
                <a:cubicBezTo>
                  <a:pt x="4935" y="487"/>
                  <a:pt x="4980" y="515"/>
                  <a:pt x="5024" y="545"/>
                </a:cubicBezTo>
                <a:cubicBezTo>
                  <a:pt x="5068" y="574"/>
                  <a:pt x="5111" y="604"/>
                  <a:pt x="5153" y="636"/>
                </a:cubicBezTo>
                <a:cubicBezTo>
                  <a:pt x="5196" y="667"/>
                  <a:pt x="5238" y="700"/>
                  <a:pt x="5278" y="733"/>
                </a:cubicBezTo>
                <a:cubicBezTo>
                  <a:pt x="5319" y="767"/>
                  <a:pt x="5359" y="801"/>
                  <a:pt x="5398" y="837"/>
                </a:cubicBezTo>
                <a:cubicBezTo>
                  <a:pt x="5438" y="872"/>
                  <a:pt x="5476" y="909"/>
                  <a:pt x="5513" y="946"/>
                </a:cubicBezTo>
                <a:cubicBezTo>
                  <a:pt x="5551" y="984"/>
                  <a:pt x="5587" y="1022"/>
                  <a:pt x="5623" y="1061"/>
                </a:cubicBezTo>
                <a:cubicBezTo>
                  <a:pt x="5658" y="1100"/>
                  <a:pt x="5693" y="1140"/>
                  <a:pt x="5726" y="1181"/>
                </a:cubicBezTo>
                <a:cubicBezTo>
                  <a:pt x="5760" y="1222"/>
                  <a:pt x="5792" y="1264"/>
                  <a:pt x="5825" y="1306"/>
                </a:cubicBezTo>
                <a:cubicBezTo>
                  <a:pt x="5856" y="1348"/>
                  <a:pt x="5887" y="1392"/>
                  <a:pt x="5916" y="1436"/>
                </a:cubicBezTo>
                <a:cubicBezTo>
                  <a:pt x="5945" y="1480"/>
                  <a:pt x="5974" y="1524"/>
                  <a:pt x="6001" y="1570"/>
                </a:cubicBezTo>
                <a:cubicBezTo>
                  <a:pt x="6028" y="1615"/>
                  <a:pt x="6054" y="1661"/>
                  <a:pt x="6079" y="1708"/>
                </a:cubicBezTo>
                <a:cubicBezTo>
                  <a:pt x="6104" y="1755"/>
                  <a:pt x="6128" y="1802"/>
                  <a:pt x="6150" y="1850"/>
                </a:cubicBezTo>
                <a:cubicBezTo>
                  <a:pt x="6173" y="1898"/>
                  <a:pt x="6194" y="1946"/>
                  <a:pt x="6214" y="1995"/>
                </a:cubicBezTo>
                <a:cubicBezTo>
                  <a:pt x="6235" y="2044"/>
                  <a:pt x="6254" y="2093"/>
                  <a:pt x="6271" y="2143"/>
                </a:cubicBezTo>
                <a:cubicBezTo>
                  <a:pt x="6289" y="2193"/>
                  <a:pt x="6306" y="2243"/>
                  <a:pt x="6321" y="2293"/>
                </a:cubicBezTo>
                <a:cubicBezTo>
                  <a:pt x="6336" y="2344"/>
                  <a:pt x="6351" y="2395"/>
                  <a:pt x="6363" y="2446"/>
                </a:cubicBezTo>
                <a:cubicBezTo>
                  <a:pt x="6376" y="2497"/>
                  <a:pt x="6388" y="2549"/>
                  <a:pt x="6398" y="2601"/>
                </a:cubicBezTo>
                <a:cubicBezTo>
                  <a:pt x="6408" y="2653"/>
                  <a:pt x="6417" y="2705"/>
                  <a:pt x="6425" y="2757"/>
                </a:cubicBezTo>
                <a:cubicBezTo>
                  <a:pt x="6433" y="2809"/>
                  <a:pt x="6439" y="2862"/>
                  <a:pt x="6445" y="2914"/>
                </a:cubicBezTo>
                <a:cubicBezTo>
                  <a:pt x="6450" y="2967"/>
                  <a:pt x="6454" y="3020"/>
                  <a:pt x="6456" y="3072"/>
                </a:cubicBezTo>
                <a:cubicBezTo>
                  <a:pt x="6459" y="3125"/>
                  <a:pt x="6460" y="3178"/>
                  <a:pt x="6460" y="323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0" name="文本框 889"/>
          <p:cNvSpPr txBox="1"/>
          <p:nvPr/>
        </p:nvSpPr>
        <p:spPr>
          <a:xfrm>
            <a:off x="309960" y="289440"/>
            <a:ext cx="1674000" cy="351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云平台部署与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1" name="文本框 890"/>
          <p:cNvSpPr txBox="1"/>
          <p:nvPr/>
        </p:nvSpPr>
        <p:spPr>
          <a:xfrm>
            <a:off x="1984320" y="299160"/>
            <a:ext cx="847080" cy="32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19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CI/CD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2" name="任意多边形: 形状 891"/>
          <p:cNvSpPr/>
          <p:nvPr/>
        </p:nvSpPr>
        <p:spPr>
          <a:xfrm>
            <a:off x="3573000" y="449280"/>
            <a:ext cx="6038640" cy="31320"/>
          </a:xfrm>
          <a:custGeom>
            <a:avLst/>
            <a:gdLst/>
            <a:ahLst/>
            <a:cxnLst/>
            <a:rect l="0" t="0" r="r" b="b"/>
            <a:pathLst>
              <a:path w="16774" h="87">
                <a:moveTo>
                  <a:pt x="0" y="0"/>
                </a:moveTo>
                <a:lnTo>
                  <a:pt x="16774" y="0"/>
                </a:lnTo>
                <a:lnTo>
                  <a:pt x="16774" y="87"/>
                </a:lnTo>
                <a:lnTo>
                  <a:pt x="0" y="87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3" name="文本框 892"/>
          <p:cNvSpPr txBox="1"/>
          <p:nvPr/>
        </p:nvSpPr>
        <p:spPr>
          <a:xfrm>
            <a:off x="2831400" y="289440"/>
            <a:ext cx="558360" cy="351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集成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4" name="文本框 893"/>
          <p:cNvSpPr txBox="1"/>
          <p:nvPr/>
        </p:nvSpPr>
        <p:spPr>
          <a:xfrm>
            <a:off x="309960" y="757440"/>
            <a:ext cx="7779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介绍系统在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5" name="文本框 894"/>
          <p:cNvSpPr txBox="1"/>
          <p:nvPr/>
        </p:nvSpPr>
        <p:spPr>
          <a:xfrm>
            <a:off x="1085040" y="763200"/>
            <a:ext cx="35928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AWS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6" name="文本框 895"/>
          <p:cNvSpPr txBox="1"/>
          <p:nvPr/>
        </p:nvSpPr>
        <p:spPr>
          <a:xfrm>
            <a:off x="1434240" y="757440"/>
            <a:ext cx="26434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等云平台上的部署流程，以及如何通过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7" name="文本框 896"/>
          <p:cNvSpPr txBox="1"/>
          <p:nvPr/>
        </p:nvSpPr>
        <p:spPr>
          <a:xfrm>
            <a:off x="4069800" y="763200"/>
            <a:ext cx="11592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GitHub Actions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8" name="任意多边形: 形状 897"/>
          <p:cNvSpPr/>
          <p:nvPr/>
        </p:nvSpPr>
        <p:spPr>
          <a:xfrm>
            <a:off x="383400" y="3255120"/>
            <a:ext cx="4329360" cy="806760"/>
          </a:xfrm>
          <a:custGeom>
            <a:avLst/>
            <a:gdLst/>
            <a:ahLst/>
            <a:cxnLst/>
            <a:rect l="0" t="0" r="r" b="b"/>
            <a:pathLst>
              <a:path w="12026" h="2241">
                <a:moveTo>
                  <a:pt x="0" y="2112"/>
                </a:moveTo>
                <a:lnTo>
                  <a:pt x="0" y="130"/>
                </a:lnTo>
                <a:cubicBezTo>
                  <a:pt x="0" y="113"/>
                  <a:pt x="3" y="96"/>
                  <a:pt x="8" y="80"/>
                </a:cubicBezTo>
                <a:cubicBezTo>
                  <a:pt x="13" y="64"/>
                  <a:pt x="20" y="50"/>
                  <a:pt x="29" y="38"/>
                </a:cubicBezTo>
                <a:cubicBezTo>
                  <a:pt x="38" y="26"/>
                  <a:pt x="48" y="17"/>
                  <a:pt x="60" y="10"/>
                </a:cubicBezTo>
                <a:cubicBezTo>
                  <a:pt x="72" y="4"/>
                  <a:pt x="84" y="0"/>
                  <a:pt x="97" y="0"/>
                </a:cubicBezTo>
                <a:lnTo>
                  <a:pt x="11897" y="0"/>
                </a:lnTo>
                <a:cubicBezTo>
                  <a:pt x="11914" y="0"/>
                  <a:pt x="11931" y="4"/>
                  <a:pt x="11947" y="10"/>
                </a:cubicBezTo>
                <a:cubicBezTo>
                  <a:pt x="11962" y="17"/>
                  <a:pt x="11976" y="26"/>
                  <a:pt x="11988" y="38"/>
                </a:cubicBezTo>
                <a:cubicBezTo>
                  <a:pt x="12001" y="50"/>
                  <a:pt x="12010" y="64"/>
                  <a:pt x="12016" y="80"/>
                </a:cubicBezTo>
                <a:cubicBezTo>
                  <a:pt x="12023" y="96"/>
                  <a:pt x="12026" y="113"/>
                  <a:pt x="12026" y="130"/>
                </a:cubicBezTo>
                <a:lnTo>
                  <a:pt x="12026" y="2112"/>
                </a:lnTo>
                <a:cubicBezTo>
                  <a:pt x="12026" y="2129"/>
                  <a:pt x="12023" y="2145"/>
                  <a:pt x="12016" y="2161"/>
                </a:cubicBezTo>
                <a:cubicBezTo>
                  <a:pt x="12010" y="2177"/>
                  <a:pt x="12001" y="2191"/>
                  <a:pt x="11988" y="2203"/>
                </a:cubicBezTo>
                <a:cubicBezTo>
                  <a:pt x="11976" y="2215"/>
                  <a:pt x="11962" y="2224"/>
                  <a:pt x="11947" y="2231"/>
                </a:cubicBezTo>
                <a:cubicBezTo>
                  <a:pt x="11931" y="2237"/>
                  <a:pt x="11914" y="2241"/>
                  <a:pt x="11897" y="2241"/>
                </a:cubicBezTo>
                <a:lnTo>
                  <a:pt x="97" y="2241"/>
                </a:lnTo>
                <a:cubicBezTo>
                  <a:pt x="84" y="2241"/>
                  <a:pt x="72" y="2237"/>
                  <a:pt x="60" y="2231"/>
                </a:cubicBezTo>
                <a:cubicBezTo>
                  <a:pt x="48" y="2224"/>
                  <a:pt x="38" y="2215"/>
                  <a:pt x="29" y="2203"/>
                </a:cubicBezTo>
                <a:cubicBezTo>
                  <a:pt x="20" y="2191"/>
                  <a:pt x="13" y="2177"/>
                  <a:pt x="8" y="2161"/>
                </a:cubicBezTo>
                <a:cubicBezTo>
                  <a:pt x="3" y="2145"/>
                  <a:pt x="0" y="2129"/>
                  <a:pt x="0" y="2112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99" name="任意多边形: 形状 898"/>
          <p:cNvSpPr/>
          <p:nvPr/>
        </p:nvSpPr>
        <p:spPr>
          <a:xfrm>
            <a:off x="371880" y="3255120"/>
            <a:ext cx="46800" cy="806760"/>
          </a:xfrm>
          <a:custGeom>
            <a:avLst/>
            <a:gdLst/>
            <a:ahLst/>
            <a:cxnLst/>
            <a:rect l="0" t="0" r="r" b="b"/>
            <a:pathLst>
              <a:path w="130" h="2241">
                <a:moveTo>
                  <a:pt x="0" y="0"/>
                </a:moveTo>
                <a:lnTo>
                  <a:pt x="130" y="0"/>
                </a:lnTo>
                <a:lnTo>
                  <a:pt x="130" y="2241"/>
                </a:lnTo>
                <a:lnTo>
                  <a:pt x="0" y="2241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0" name="任意多边形: 形状 899"/>
          <p:cNvSpPr/>
          <p:nvPr/>
        </p:nvSpPr>
        <p:spPr>
          <a:xfrm>
            <a:off x="371880" y="4557600"/>
            <a:ext cx="46800" cy="775440"/>
          </a:xfrm>
          <a:custGeom>
            <a:avLst/>
            <a:gdLst/>
            <a:ahLst/>
            <a:cxnLst/>
            <a:rect l="0" t="0" r="r" b="b"/>
            <a:pathLst>
              <a:path w="130" h="2154">
                <a:moveTo>
                  <a:pt x="0" y="0"/>
                </a:moveTo>
                <a:lnTo>
                  <a:pt x="130" y="0"/>
                </a:lnTo>
                <a:lnTo>
                  <a:pt x="130" y="2154"/>
                </a:lnTo>
                <a:lnTo>
                  <a:pt x="0" y="2154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1" name="任意多边形: 形状 900"/>
          <p:cNvSpPr/>
          <p:nvPr/>
        </p:nvSpPr>
        <p:spPr>
          <a:xfrm>
            <a:off x="395280" y="4557600"/>
            <a:ext cx="4317480" cy="775440"/>
          </a:xfrm>
          <a:custGeom>
            <a:avLst/>
            <a:gdLst/>
            <a:ahLst/>
            <a:cxnLst/>
            <a:rect l="0" t="0" r="r" b="b"/>
            <a:pathLst>
              <a:path w="11993" h="2154">
                <a:moveTo>
                  <a:pt x="0" y="2025"/>
                </a:moveTo>
                <a:lnTo>
                  <a:pt x="0" y="129"/>
                </a:lnTo>
                <a:cubicBezTo>
                  <a:pt x="0" y="93"/>
                  <a:pt x="6" y="63"/>
                  <a:pt x="18" y="38"/>
                </a:cubicBezTo>
                <a:cubicBezTo>
                  <a:pt x="31" y="12"/>
                  <a:pt x="46" y="0"/>
                  <a:pt x="64" y="0"/>
                </a:cubicBezTo>
                <a:lnTo>
                  <a:pt x="11864" y="0"/>
                </a:lnTo>
                <a:cubicBezTo>
                  <a:pt x="11900" y="0"/>
                  <a:pt x="11930" y="12"/>
                  <a:pt x="11955" y="38"/>
                </a:cubicBezTo>
                <a:cubicBezTo>
                  <a:pt x="11981" y="63"/>
                  <a:pt x="11993" y="93"/>
                  <a:pt x="11993" y="129"/>
                </a:cubicBezTo>
                <a:lnTo>
                  <a:pt x="11993" y="2025"/>
                </a:lnTo>
                <a:cubicBezTo>
                  <a:pt x="11993" y="2060"/>
                  <a:pt x="11981" y="2091"/>
                  <a:pt x="11955" y="2116"/>
                </a:cubicBezTo>
                <a:cubicBezTo>
                  <a:pt x="11930" y="2141"/>
                  <a:pt x="11900" y="2154"/>
                  <a:pt x="11864" y="2154"/>
                </a:cubicBezTo>
                <a:lnTo>
                  <a:pt x="64" y="2154"/>
                </a:lnTo>
                <a:cubicBezTo>
                  <a:pt x="46" y="2154"/>
                  <a:pt x="31" y="2141"/>
                  <a:pt x="18" y="2116"/>
                </a:cubicBezTo>
                <a:cubicBezTo>
                  <a:pt x="6" y="2091"/>
                  <a:pt x="0" y="2060"/>
                  <a:pt x="0" y="202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02" name="图片 901"/>
          <p:cNvPicPr/>
          <p:nvPr/>
        </p:nvPicPr>
        <p:blipFill>
          <a:blip r:embed="rId4"/>
          <a:stretch/>
        </p:blipFill>
        <p:spPr>
          <a:xfrm>
            <a:off x="371880" y="141840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3" name="文本框 902"/>
          <p:cNvSpPr txBox="1"/>
          <p:nvPr/>
        </p:nvSpPr>
        <p:spPr>
          <a:xfrm>
            <a:off x="5222520" y="757440"/>
            <a:ext cx="1399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实现持续集成与部署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4" name="文本框 903"/>
          <p:cNvSpPr txBox="1"/>
          <p:nvPr/>
        </p:nvSpPr>
        <p:spPr>
          <a:xfrm>
            <a:off x="697680" y="1408680"/>
            <a:ext cx="483480" cy="21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470" b="1" u="none" strike="noStrike">
                <a:solidFill>
                  <a:srgbClr val="FF9944"/>
                </a:solidFill>
                <a:effectLst/>
                <a:uFillTx/>
                <a:latin typeface="DejaVuSans"/>
                <a:ea typeface="DejaVuSans"/>
              </a:rPr>
              <a:t>AWS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05" name="图片 904"/>
          <p:cNvPicPr/>
          <p:nvPr/>
        </p:nvPicPr>
        <p:blipFill>
          <a:blip r:embed="rId5"/>
          <a:stretch/>
        </p:blipFill>
        <p:spPr>
          <a:xfrm>
            <a:off x="371880" y="179820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6" name="文本框 905"/>
          <p:cNvSpPr txBox="1"/>
          <p:nvPr/>
        </p:nvSpPr>
        <p:spPr>
          <a:xfrm>
            <a:off x="1172520" y="1402200"/>
            <a:ext cx="93024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云平台部署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7" name="文本框 906"/>
          <p:cNvSpPr txBox="1"/>
          <p:nvPr/>
        </p:nvSpPr>
        <p:spPr>
          <a:xfrm>
            <a:off x="588960" y="1780920"/>
            <a:ext cx="3117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创建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8" name="文本框 907"/>
          <p:cNvSpPr txBox="1"/>
          <p:nvPr/>
        </p:nvSpPr>
        <p:spPr>
          <a:xfrm>
            <a:off x="899280" y="1786320"/>
            <a:ext cx="3063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EC2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09" name="图片 908"/>
          <p:cNvPicPr/>
          <p:nvPr/>
        </p:nvPicPr>
        <p:blipFill>
          <a:blip r:embed="rId6"/>
          <a:stretch/>
        </p:blipFill>
        <p:spPr>
          <a:xfrm>
            <a:off x="558000" y="2108160"/>
            <a:ext cx="6156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0" name="文本框 909"/>
          <p:cNvSpPr txBox="1"/>
          <p:nvPr/>
        </p:nvSpPr>
        <p:spPr>
          <a:xfrm>
            <a:off x="1203840" y="1780920"/>
            <a:ext cx="3117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实例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1" name="文本框 910"/>
          <p:cNvSpPr txBox="1"/>
          <p:nvPr/>
        </p:nvSpPr>
        <p:spPr>
          <a:xfrm>
            <a:off x="682200" y="208980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登录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2" name="文本框 911"/>
          <p:cNvSpPr txBox="1"/>
          <p:nvPr/>
        </p:nvSpPr>
        <p:spPr>
          <a:xfrm>
            <a:off x="930240" y="2094120"/>
            <a:ext cx="285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AWS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3" name="文本框 912"/>
          <p:cNvSpPr txBox="1"/>
          <p:nvPr/>
        </p:nvSpPr>
        <p:spPr>
          <a:xfrm>
            <a:off x="1209600" y="208980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管理控制台，选择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4" name="文本框 913"/>
          <p:cNvSpPr txBox="1"/>
          <p:nvPr/>
        </p:nvSpPr>
        <p:spPr>
          <a:xfrm>
            <a:off x="2201760" y="2094120"/>
            <a:ext cx="24336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EC2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15" name="图片 914"/>
          <p:cNvPicPr/>
          <p:nvPr/>
        </p:nvPicPr>
        <p:blipFill>
          <a:blip r:embed="rId6"/>
          <a:stretch/>
        </p:blipFill>
        <p:spPr>
          <a:xfrm>
            <a:off x="558000" y="2356200"/>
            <a:ext cx="6156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6" name="文本框 915"/>
          <p:cNvSpPr txBox="1"/>
          <p:nvPr/>
        </p:nvSpPr>
        <p:spPr>
          <a:xfrm>
            <a:off x="2445480" y="208980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服务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7" name="文本框 916"/>
          <p:cNvSpPr txBox="1"/>
          <p:nvPr/>
        </p:nvSpPr>
        <p:spPr>
          <a:xfrm>
            <a:off x="682200" y="2337840"/>
            <a:ext cx="7412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创建一个新的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8" name="文本框 917"/>
          <p:cNvSpPr txBox="1"/>
          <p:nvPr/>
        </p:nvSpPr>
        <p:spPr>
          <a:xfrm>
            <a:off x="1426320" y="2342160"/>
            <a:ext cx="24336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EC2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9" name="文本框 918"/>
          <p:cNvSpPr txBox="1"/>
          <p:nvPr/>
        </p:nvSpPr>
        <p:spPr>
          <a:xfrm>
            <a:off x="1670040" y="233784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实例，选择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0" name="文本框 919"/>
          <p:cNvSpPr txBox="1"/>
          <p:nvPr/>
        </p:nvSpPr>
        <p:spPr>
          <a:xfrm>
            <a:off x="2290320" y="2342160"/>
            <a:ext cx="45252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Ubuntu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1" name="图片 920"/>
          <p:cNvPicPr/>
          <p:nvPr/>
        </p:nvPicPr>
        <p:blipFill>
          <a:blip r:embed="rId6"/>
          <a:stretch/>
        </p:blipFill>
        <p:spPr>
          <a:xfrm>
            <a:off x="558000" y="2604240"/>
            <a:ext cx="6156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2" name="文本框 921"/>
          <p:cNvSpPr txBox="1"/>
          <p:nvPr/>
        </p:nvSpPr>
        <p:spPr>
          <a:xfrm>
            <a:off x="2743920" y="233784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3" name="文本框 922"/>
          <p:cNvSpPr txBox="1"/>
          <p:nvPr/>
        </p:nvSpPr>
        <p:spPr>
          <a:xfrm>
            <a:off x="682200" y="258588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配置安全组，开放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4" name="文本框 923"/>
          <p:cNvSpPr txBox="1"/>
          <p:nvPr/>
        </p:nvSpPr>
        <p:spPr>
          <a:xfrm>
            <a:off x="1674360" y="2590200"/>
            <a:ext cx="31500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5000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5" name="图片 924"/>
          <p:cNvPicPr/>
          <p:nvPr/>
        </p:nvPicPr>
        <p:blipFill>
          <a:blip r:embed="rId7"/>
          <a:stretch/>
        </p:blipFill>
        <p:spPr>
          <a:xfrm>
            <a:off x="371880" y="2976480"/>
            <a:ext cx="1933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6" name="文本框 925"/>
          <p:cNvSpPr txBox="1"/>
          <p:nvPr/>
        </p:nvSpPr>
        <p:spPr>
          <a:xfrm>
            <a:off x="1989720" y="258588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端口用于访问服务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7" name="文本框 926"/>
          <p:cNvSpPr txBox="1"/>
          <p:nvPr/>
        </p:nvSpPr>
        <p:spPr>
          <a:xfrm>
            <a:off x="627840" y="2964240"/>
            <a:ext cx="55044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Docker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8" name="文本框 927"/>
          <p:cNvSpPr txBox="1"/>
          <p:nvPr/>
        </p:nvSpPr>
        <p:spPr>
          <a:xfrm>
            <a:off x="1170720" y="2958840"/>
            <a:ext cx="7779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安装与部署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9" name="文本框 928"/>
          <p:cNvSpPr txBox="1"/>
          <p:nvPr/>
        </p:nvSpPr>
        <p:spPr>
          <a:xfrm>
            <a:off x="488160" y="3366720"/>
            <a:ext cx="12344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sudo apt-get update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0" name="文本框 929"/>
          <p:cNvSpPr txBox="1"/>
          <p:nvPr/>
        </p:nvSpPr>
        <p:spPr>
          <a:xfrm>
            <a:off x="488160" y="3521520"/>
            <a:ext cx="21434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sudo apt-get install -y docker.io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1" name="文本框 930"/>
          <p:cNvSpPr txBox="1"/>
          <p:nvPr/>
        </p:nvSpPr>
        <p:spPr>
          <a:xfrm>
            <a:off x="488160" y="3676680"/>
            <a:ext cx="175392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sudo systemctl start docker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32" name="图片 931"/>
          <p:cNvPicPr/>
          <p:nvPr/>
        </p:nvPicPr>
        <p:blipFill>
          <a:blip r:embed="rId8"/>
          <a:stretch/>
        </p:blipFill>
        <p:spPr>
          <a:xfrm>
            <a:off x="371880" y="4278600"/>
            <a:ext cx="1933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3" name="文本框 932"/>
          <p:cNvSpPr txBox="1"/>
          <p:nvPr/>
        </p:nvSpPr>
        <p:spPr>
          <a:xfrm>
            <a:off x="488160" y="3831840"/>
            <a:ext cx="181872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sudo systemctl enable docker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4" name="文本框 933"/>
          <p:cNvSpPr txBox="1"/>
          <p:nvPr/>
        </p:nvSpPr>
        <p:spPr>
          <a:xfrm>
            <a:off x="627840" y="4266360"/>
            <a:ext cx="3153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ECR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5" name="文本框 934"/>
          <p:cNvSpPr txBox="1"/>
          <p:nvPr/>
        </p:nvSpPr>
        <p:spPr>
          <a:xfrm>
            <a:off x="941760" y="4260960"/>
            <a:ext cx="6224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镜像管理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6" name="文本框 935"/>
          <p:cNvSpPr txBox="1"/>
          <p:nvPr/>
        </p:nvSpPr>
        <p:spPr>
          <a:xfrm>
            <a:off x="488160" y="4668840"/>
            <a:ext cx="21434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docker tag smart-chatbot:latest \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7" name="文本框 936"/>
          <p:cNvSpPr txBox="1"/>
          <p:nvPr/>
        </p:nvSpPr>
        <p:spPr>
          <a:xfrm>
            <a:off x="488160" y="4824000"/>
            <a:ext cx="41565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&lt;account-id&gt;.dkr.ecr.&lt;region&gt;.amazonaws.com/smart-chatbot:latest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8" name="文本框 937"/>
          <p:cNvSpPr txBox="1"/>
          <p:nvPr/>
        </p:nvSpPr>
        <p:spPr>
          <a:xfrm>
            <a:off x="488160" y="5133960"/>
            <a:ext cx="84492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docker push \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9" name="任意多边形: 形状 938"/>
          <p:cNvSpPr/>
          <p:nvPr/>
        </p:nvSpPr>
        <p:spPr>
          <a:xfrm>
            <a:off x="5208480" y="3565440"/>
            <a:ext cx="46800" cy="1240560"/>
          </a:xfrm>
          <a:custGeom>
            <a:avLst/>
            <a:gdLst/>
            <a:ahLst/>
            <a:cxnLst/>
            <a:rect l="0" t="0" r="r" b="b"/>
            <a:pathLst>
              <a:path w="130" h="3446">
                <a:moveTo>
                  <a:pt x="0" y="0"/>
                </a:moveTo>
                <a:lnTo>
                  <a:pt x="130" y="0"/>
                </a:lnTo>
                <a:lnTo>
                  <a:pt x="130" y="3446"/>
                </a:lnTo>
                <a:lnTo>
                  <a:pt x="0" y="344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0" name="任意多边形: 形状 939"/>
          <p:cNvSpPr/>
          <p:nvPr/>
        </p:nvSpPr>
        <p:spPr>
          <a:xfrm>
            <a:off x="5231880" y="3565440"/>
            <a:ext cx="4317840" cy="1240560"/>
          </a:xfrm>
          <a:custGeom>
            <a:avLst/>
            <a:gdLst/>
            <a:ahLst/>
            <a:cxnLst/>
            <a:rect l="0" t="0" r="r" b="b"/>
            <a:pathLst>
              <a:path w="11994" h="3446">
                <a:moveTo>
                  <a:pt x="0" y="3317"/>
                </a:moveTo>
                <a:lnTo>
                  <a:pt x="0" y="129"/>
                </a:lnTo>
                <a:cubicBezTo>
                  <a:pt x="0" y="93"/>
                  <a:pt x="6" y="63"/>
                  <a:pt x="19" y="38"/>
                </a:cubicBezTo>
                <a:cubicBezTo>
                  <a:pt x="31" y="12"/>
                  <a:pt x="47" y="0"/>
                  <a:pt x="64" y="0"/>
                </a:cubicBezTo>
                <a:lnTo>
                  <a:pt x="11864" y="0"/>
                </a:lnTo>
                <a:cubicBezTo>
                  <a:pt x="11900" y="0"/>
                  <a:pt x="11931" y="12"/>
                  <a:pt x="11956" y="38"/>
                </a:cubicBezTo>
                <a:cubicBezTo>
                  <a:pt x="11981" y="63"/>
                  <a:pt x="11994" y="93"/>
                  <a:pt x="11994" y="129"/>
                </a:cubicBezTo>
                <a:lnTo>
                  <a:pt x="11994" y="3317"/>
                </a:lnTo>
                <a:cubicBezTo>
                  <a:pt x="11994" y="3352"/>
                  <a:pt x="11981" y="3383"/>
                  <a:pt x="11956" y="3408"/>
                </a:cubicBezTo>
                <a:cubicBezTo>
                  <a:pt x="11931" y="3433"/>
                  <a:pt x="11900" y="3446"/>
                  <a:pt x="11864" y="3446"/>
                </a:cubicBezTo>
                <a:lnTo>
                  <a:pt x="64" y="3446"/>
                </a:lnTo>
                <a:cubicBezTo>
                  <a:pt x="47" y="3446"/>
                  <a:pt x="31" y="3433"/>
                  <a:pt x="19" y="3408"/>
                </a:cubicBezTo>
                <a:cubicBezTo>
                  <a:pt x="6" y="3383"/>
                  <a:pt x="0" y="3352"/>
                  <a:pt x="0" y="3317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41" name="图片 940"/>
          <p:cNvPicPr/>
          <p:nvPr/>
        </p:nvPicPr>
        <p:blipFill>
          <a:blip r:embed="rId9"/>
          <a:stretch/>
        </p:blipFill>
        <p:spPr>
          <a:xfrm>
            <a:off x="5208840" y="1418400"/>
            <a:ext cx="17784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2" name="文本框 941"/>
          <p:cNvSpPr txBox="1"/>
          <p:nvPr/>
        </p:nvSpPr>
        <p:spPr>
          <a:xfrm>
            <a:off x="488160" y="5288760"/>
            <a:ext cx="41565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&lt;account id&gt; dkr ecr &lt;region&gt; amazonaws com/smart chatbot:latest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3" name="文本框 942"/>
          <p:cNvSpPr txBox="1"/>
          <p:nvPr/>
        </p:nvSpPr>
        <p:spPr>
          <a:xfrm>
            <a:off x="5479920" y="1408680"/>
            <a:ext cx="2198160" cy="21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470" b="1" u="none" strike="noStrike">
                <a:solidFill>
                  <a:srgbClr val="FF9944"/>
                </a:solidFill>
                <a:effectLst/>
                <a:uFillTx/>
                <a:latin typeface="DejaVuSans"/>
                <a:ea typeface="DejaVuSans"/>
              </a:rPr>
              <a:t>GitHub Actions CI/CD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4" name="任意多边形: 形状 943"/>
          <p:cNvSpPr/>
          <p:nvPr/>
        </p:nvSpPr>
        <p:spPr>
          <a:xfrm>
            <a:off x="5278320" y="1767240"/>
            <a:ext cx="1116720" cy="589320"/>
          </a:xfrm>
          <a:custGeom>
            <a:avLst/>
            <a:gdLst/>
            <a:ahLst/>
            <a:cxnLst/>
            <a:rect l="0" t="0" r="r" b="b"/>
            <a:pathLst>
              <a:path w="3102" h="1637">
                <a:moveTo>
                  <a:pt x="0" y="1465"/>
                </a:moveTo>
                <a:lnTo>
                  <a:pt x="0" y="172"/>
                </a:lnTo>
                <a:cubicBezTo>
                  <a:pt x="0" y="160"/>
                  <a:pt x="1" y="149"/>
                  <a:pt x="3" y="138"/>
                </a:cubicBezTo>
                <a:cubicBezTo>
                  <a:pt x="6" y="127"/>
                  <a:pt x="9" y="116"/>
                  <a:pt x="13" y="106"/>
                </a:cubicBezTo>
                <a:cubicBezTo>
                  <a:pt x="18" y="95"/>
                  <a:pt x="23" y="86"/>
                  <a:pt x="29" y="76"/>
                </a:cubicBezTo>
                <a:cubicBezTo>
                  <a:pt x="35" y="67"/>
                  <a:pt x="43" y="58"/>
                  <a:pt x="51" y="50"/>
                </a:cubicBezTo>
                <a:cubicBezTo>
                  <a:pt x="59" y="42"/>
                  <a:pt x="67" y="35"/>
                  <a:pt x="77" y="29"/>
                </a:cubicBezTo>
                <a:cubicBezTo>
                  <a:pt x="86" y="22"/>
                  <a:pt x="96" y="17"/>
                  <a:pt x="106" y="13"/>
                </a:cubicBezTo>
                <a:cubicBezTo>
                  <a:pt x="117" y="8"/>
                  <a:pt x="128" y="5"/>
                  <a:pt x="139" y="3"/>
                </a:cubicBezTo>
                <a:cubicBezTo>
                  <a:pt x="150" y="1"/>
                  <a:pt x="161" y="0"/>
                  <a:pt x="172" y="0"/>
                </a:cubicBezTo>
                <a:lnTo>
                  <a:pt x="2929" y="0"/>
                </a:lnTo>
                <a:cubicBezTo>
                  <a:pt x="2941" y="0"/>
                  <a:pt x="2952" y="1"/>
                  <a:pt x="2963" y="3"/>
                </a:cubicBezTo>
                <a:cubicBezTo>
                  <a:pt x="2974" y="5"/>
                  <a:pt x="2985" y="8"/>
                  <a:pt x="2995" y="13"/>
                </a:cubicBezTo>
                <a:cubicBezTo>
                  <a:pt x="3006" y="17"/>
                  <a:pt x="3016" y="22"/>
                  <a:pt x="3025" y="29"/>
                </a:cubicBezTo>
                <a:cubicBezTo>
                  <a:pt x="3034" y="35"/>
                  <a:pt x="3043" y="42"/>
                  <a:pt x="3051" y="50"/>
                </a:cubicBezTo>
                <a:cubicBezTo>
                  <a:pt x="3059" y="58"/>
                  <a:pt x="3066" y="67"/>
                  <a:pt x="3072" y="76"/>
                </a:cubicBezTo>
                <a:cubicBezTo>
                  <a:pt x="3079" y="86"/>
                  <a:pt x="3084" y="95"/>
                  <a:pt x="3088" y="106"/>
                </a:cubicBezTo>
                <a:cubicBezTo>
                  <a:pt x="3093" y="116"/>
                  <a:pt x="3096" y="127"/>
                  <a:pt x="3098" y="138"/>
                </a:cubicBezTo>
                <a:cubicBezTo>
                  <a:pt x="3100" y="149"/>
                  <a:pt x="3102" y="160"/>
                  <a:pt x="3102" y="172"/>
                </a:cubicBezTo>
                <a:lnTo>
                  <a:pt x="3102" y="1465"/>
                </a:lnTo>
                <a:cubicBezTo>
                  <a:pt x="3102" y="1476"/>
                  <a:pt x="3100" y="1487"/>
                  <a:pt x="3098" y="1498"/>
                </a:cubicBezTo>
                <a:cubicBezTo>
                  <a:pt x="3096" y="1509"/>
                  <a:pt x="3093" y="1520"/>
                  <a:pt x="3088" y="1531"/>
                </a:cubicBezTo>
                <a:cubicBezTo>
                  <a:pt x="3084" y="1541"/>
                  <a:pt x="3079" y="1551"/>
                  <a:pt x="3072" y="1560"/>
                </a:cubicBezTo>
                <a:cubicBezTo>
                  <a:pt x="3066" y="1570"/>
                  <a:pt x="3059" y="1578"/>
                  <a:pt x="3051" y="1586"/>
                </a:cubicBezTo>
                <a:cubicBezTo>
                  <a:pt x="3043" y="1594"/>
                  <a:pt x="3034" y="1602"/>
                  <a:pt x="3025" y="1608"/>
                </a:cubicBezTo>
                <a:cubicBezTo>
                  <a:pt x="3016" y="1614"/>
                  <a:pt x="3006" y="1619"/>
                  <a:pt x="2995" y="1624"/>
                </a:cubicBezTo>
                <a:cubicBezTo>
                  <a:pt x="2985" y="1628"/>
                  <a:pt x="2974" y="1631"/>
                  <a:pt x="2963" y="1634"/>
                </a:cubicBezTo>
                <a:cubicBezTo>
                  <a:pt x="2952" y="1636"/>
                  <a:pt x="2941" y="1637"/>
                  <a:pt x="2929" y="1637"/>
                </a:cubicBezTo>
                <a:lnTo>
                  <a:pt x="172" y="1637"/>
                </a:lnTo>
                <a:cubicBezTo>
                  <a:pt x="161" y="1637"/>
                  <a:pt x="150" y="1636"/>
                  <a:pt x="139" y="1634"/>
                </a:cubicBezTo>
                <a:cubicBezTo>
                  <a:pt x="128" y="1631"/>
                  <a:pt x="117" y="1628"/>
                  <a:pt x="106" y="1624"/>
                </a:cubicBezTo>
                <a:cubicBezTo>
                  <a:pt x="96" y="1619"/>
                  <a:pt x="86" y="1614"/>
                  <a:pt x="77" y="1608"/>
                </a:cubicBezTo>
                <a:cubicBezTo>
                  <a:pt x="67" y="1602"/>
                  <a:pt x="59" y="1594"/>
                  <a:pt x="51" y="1586"/>
                </a:cubicBezTo>
                <a:cubicBezTo>
                  <a:pt x="43" y="1578"/>
                  <a:pt x="35" y="1570"/>
                  <a:pt x="29" y="1560"/>
                </a:cubicBezTo>
                <a:cubicBezTo>
                  <a:pt x="23" y="1551"/>
                  <a:pt x="18" y="1541"/>
                  <a:pt x="13" y="1531"/>
                </a:cubicBezTo>
                <a:cubicBezTo>
                  <a:pt x="9" y="1520"/>
                  <a:pt x="6" y="1509"/>
                  <a:pt x="3" y="1498"/>
                </a:cubicBezTo>
                <a:cubicBezTo>
                  <a:pt x="1" y="1487"/>
                  <a:pt x="0" y="1476"/>
                  <a:pt x="0" y="1465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45" name="图片 944"/>
          <p:cNvPicPr/>
          <p:nvPr/>
        </p:nvPicPr>
        <p:blipFill>
          <a:blip r:embed="rId10"/>
          <a:stretch/>
        </p:blipFill>
        <p:spPr>
          <a:xfrm>
            <a:off x="5720400" y="186012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6" name="文本框 945"/>
          <p:cNvSpPr txBox="1"/>
          <p:nvPr/>
        </p:nvSpPr>
        <p:spPr>
          <a:xfrm>
            <a:off x="7678800" y="1402200"/>
            <a:ext cx="37260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集成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47" name="图片 946"/>
          <p:cNvPicPr/>
          <p:nvPr/>
        </p:nvPicPr>
        <p:blipFill>
          <a:blip r:embed="rId11"/>
          <a:stretch/>
        </p:blipFill>
        <p:spPr>
          <a:xfrm>
            <a:off x="6526440" y="198432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8" name="任意多边形: 形状 947"/>
          <p:cNvSpPr/>
          <p:nvPr/>
        </p:nvSpPr>
        <p:spPr>
          <a:xfrm>
            <a:off x="6820920" y="1767240"/>
            <a:ext cx="1116360" cy="589320"/>
          </a:xfrm>
          <a:custGeom>
            <a:avLst/>
            <a:gdLst/>
            <a:ahLst/>
            <a:cxnLst/>
            <a:rect l="0" t="0" r="r" b="b"/>
            <a:pathLst>
              <a:path w="3101" h="1637">
                <a:moveTo>
                  <a:pt x="0" y="1465"/>
                </a:moveTo>
                <a:lnTo>
                  <a:pt x="0" y="172"/>
                </a:lnTo>
                <a:cubicBezTo>
                  <a:pt x="0" y="160"/>
                  <a:pt x="1" y="149"/>
                  <a:pt x="3" y="138"/>
                </a:cubicBezTo>
                <a:cubicBezTo>
                  <a:pt x="5" y="127"/>
                  <a:pt x="9" y="116"/>
                  <a:pt x="13" y="106"/>
                </a:cubicBezTo>
                <a:cubicBezTo>
                  <a:pt x="17" y="95"/>
                  <a:pt x="22" y="86"/>
                  <a:pt x="29" y="76"/>
                </a:cubicBezTo>
                <a:cubicBezTo>
                  <a:pt x="35" y="67"/>
                  <a:pt x="42" y="58"/>
                  <a:pt x="50" y="50"/>
                </a:cubicBezTo>
                <a:cubicBezTo>
                  <a:pt x="58" y="42"/>
                  <a:pt x="67" y="35"/>
                  <a:pt x="76" y="29"/>
                </a:cubicBezTo>
                <a:cubicBezTo>
                  <a:pt x="86" y="22"/>
                  <a:pt x="96" y="17"/>
                  <a:pt x="106" y="13"/>
                </a:cubicBezTo>
                <a:cubicBezTo>
                  <a:pt x="117" y="8"/>
                  <a:pt x="127" y="5"/>
                  <a:pt x="138" y="3"/>
                </a:cubicBezTo>
                <a:cubicBezTo>
                  <a:pt x="149" y="1"/>
                  <a:pt x="161" y="0"/>
                  <a:pt x="172" y="0"/>
                </a:cubicBezTo>
                <a:lnTo>
                  <a:pt x="2929" y="0"/>
                </a:lnTo>
                <a:cubicBezTo>
                  <a:pt x="2940" y="0"/>
                  <a:pt x="2951" y="1"/>
                  <a:pt x="2963" y="3"/>
                </a:cubicBezTo>
                <a:cubicBezTo>
                  <a:pt x="2974" y="5"/>
                  <a:pt x="2984" y="8"/>
                  <a:pt x="2995" y="13"/>
                </a:cubicBezTo>
                <a:cubicBezTo>
                  <a:pt x="3005" y="17"/>
                  <a:pt x="3015" y="22"/>
                  <a:pt x="3025" y="29"/>
                </a:cubicBezTo>
                <a:cubicBezTo>
                  <a:pt x="3034" y="35"/>
                  <a:pt x="3043" y="42"/>
                  <a:pt x="3051" y="50"/>
                </a:cubicBezTo>
                <a:cubicBezTo>
                  <a:pt x="3059" y="58"/>
                  <a:pt x="3066" y="67"/>
                  <a:pt x="3072" y="76"/>
                </a:cubicBezTo>
                <a:cubicBezTo>
                  <a:pt x="3078" y="86"/>
                  <a:pt x="3084" y="95"/>
                  <a:pt x="3088" y="106"/>
                </a:cubicBezTo>
                <a:cubicBezTo>
                  <a:pt x="3092" y="116"/>
                  <a:pt x="3096" y="127"/>
                  <a:pt x="3098" y="138"/>
                </a:cubicBezTo>
                <a:cubicBezTo>
                  <a:pt x="3100" y="149"/>
                  <a:pt x="3101" y="160"/>
                  <a:pt x="3101" y="172"/>
                </a:cubicBezTo>
                <a:lnTo>
                  <a:pt x="3101" y="1465"/>
                </a:lnTo>
                <a:cubicBezTo>
                  <a:pt x="3101" y="1476"/>
                  <a:pt x="3100" y="1487"/>
                  <a:pt x="3098" y="1498"/>
                </a:cubicBezTo>
                <a:cubicBezTo>
                  <a:pt x="3096" y="1509"/>
                  <a:pt x="3092" y="1520"/>
                  <a:pt x="3088" y="1531"/>
                </a:cubicBezTo>
                <a:cubicBezTo>
                  <a:pt x="3084" y="1541"/>
                  <a:pt x="3078" y="1551"/>
                  <a:pt x="3072" y="1560"/>
                </a:cubicBezTo>
                <a:cubicBezTo>
                  <a:pt x="3066" y="1570"/>
                  <a:pt x="3059" y="1578"/>
                  <a:pt x="3051" y="1586"/>
                </a:cubicBezTo>
                <a:cubicBezTo>
                  <a:pt x="3043" y="1594"/>
                  <a:pt x="3034" y="1602"/>
                  <a:pt x="3025" y="1608"/>
                </a:cubicBezTo>
                <a:cubicBezTo>
                  <a:pt x="3015" y="1614"/>
                  <a:pt x="3005" y="1619"/>
                  <a:pt x="2995" y="1624"/>
                </a:cubicBezTo>
                <a:cubicBezTo>
                  <a:pt x="2984" y="1628"/>
                  <a:pt x="2974" y="1631"/>
                  <a:pt x="2963" y="1634"/>
                </a:cubicBezTo>
                <a:cubicBezTo>
                  <a:pt x="2951" y="1636"/>
                  <a:pt x="2940" y="1637"/>
                  <a:pt x="2929" y="1637"/>
                </a:cubicBezTo>
                <a:lnTo>
                  <a:pt x="172" y="1637"/>
                </a:lnTo>
                <a:cubicBezTo>
                  <a:pt x="161" y="1637"/>
                  <a:pt x="149" y="1636"/>
                  <a:pt x="138" y="1634"/>
                </a:cubicBezTo>
                <a:cubicBezTo>
                  <a:pt x="127" y="1631"/>
                  <a:pt x="117" y="1628"/>
                  <a:pt x="106" y="1624"/>
                </a:cubicBezTo>
                <a:cubicBezTo>
                  <a:pt x="96" y="1619"/>
                  <a:pt x="86" y="1614"/>
                  <a:pt x="76" y="1608"/>
                </a:cubicBezTo>
                <a:cubicBezTo>
                  <a:pt x="67" y="1602"/>
                  <a:pt x="58" y="1594"/>
                  <a:pt x="50" y="1586"/>
                </a:cubicBezTo>
                <a:cubicBezTo>
                  <a:pt x="42" y="1578"/>
                  <a:pt x="35" y="1570"/>
                  <a:pt x="29" y="1560"/>
                </a:cubicBezTo>
                <a:cubicBezTo>
                  <a:pt x="22" y="1551"/>
                  <a:pt x="17" y="1541"/>
                  <a:pt x="13" y="1531"/>
                </a:cubicBezTo>
                <a:cubicBezTo>
                  <a:pt x="9" y="1520"/>
                  <a:pt x="5" y="1509"/>
                  <a:pt x="3" y="1498"/>
                </a:cubicBezTo>
                <a:cubicBezTo>
                  <a:pt x="1" y="1487"/>
                  <a:pt x="0" y="1476"/>
                  <a:pt x="0" y="1465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49" name="图片 948"/>
          <p:cNvPicPr/>
          <p:nvPr/>
        </p:nvPicPr>
        <p:blipFill>
          <a:blip r:embed="rId12"/>
          <a:stretch/>
        </p:blipFill>
        <p:spPr>
          <a:xfrm>
            <a:off x="7286040" y="186012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0" name="文本框 949"/>
          <p:cNvSpPr txBox="1"/>
          <p:nvPr/>
        </p:nvSpPr>
        <p:spPr>
          <a:xfrm>
            <a:off x="5618160" y="212004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代码提交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51" name="图片 950"/>
          <p:cNvPicPr/>
          <p:nvPr/>
        </p:nvPicPr>
        <p:blipFill>
          <a:blip r:embed="rId13"/>
          <a:stretch/>
        </p:blipFill>
        <p:spPr>
          <a:xfrm>
            <a:off x="8076600" y="198432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2" name="任意多边形: 形状 951"/>
          <p:cNvSpPr/>
          <p:nvPr/>
        </p:nvSpPr>
        <p:spPr>
          <a:xfrm>
            <a:off x="8363160" y="1767240"/>
            <a:ext cx="1116720" cy="589320"/>
          </a:xfrm>
          <a:custGeom>
            <a:avLst/>
            <a:gdLst/>
            <a:ahLst/>
            <a:cxnLst/>
            <a:rect l="0" t="0" r="r" b="b"/>
            <a:pathLst>
              <a:path w="3102" h="1637">
                <a:moveTo>
                  <a:pt x="0" y="1465"/>
                </a:moveTo>
                <a:lnTo>
                  <a:pt x="0" y="172"/>
                </a:lnTo>
                <a:cubicBezTo>
                  <a:pt x="0" y="160"/>
                  <a:pt x="1" y="149"/>
                  <a:pt x="4" y="138"/>
                </a:cubicBezTo>
                <a:cubicBezTo>
                  <a:pt x="6" y="127"/>
                  <a:pt x="9" y="116"/>
                  <a:pt x="14" y="106"/>
                </a:cubicBezTo>
                <a:cubicBezTo>
                  <a:pt x="18" y="95"/>
                  <a:pt x="24" y="86"/>
                  <a:pt x="30" y="76"/>
                </a:cubicBezTo>
                <a:cubicBezTo>
                  <a:pt x="37" y="67"/>
                  <a:pt x="44" y="58"/>
                  <a:pt x="52" y="50"/>
                </a:cubicBezTo>
                <a:cubicBezTo>
                  <a:pt x="60" y="42"/>
                  <a:pt x="69" y="35"/>
                  <a:pt x="78" y="29"/>
                </a:cubicBezTo>
                <a:cubicBezTo>
                  <a:pt x="87" y="22"/>
                  <a:pt x="97" y="17"/>
                  <a:pt x="108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930" y="0"/>
                </a:lnTo>
                <a:cubicBezTo>
                  <a:pt x="2941" y="0"/>
                  <a:pt x="2952" y="1"/>
                  <a:pt x="2963" y="3"/>
                </a:cubicBezTo>
                <a:cubicBezTo>
                  <a:pt x="2974" y="5"/>
                  <a:pt x="2985" y="8"/>
                  <a:pt x="2996" y="13"/>
                </a:cubicBezTo>
                <a:cubicBezTo>
                  <a:pt x="3006" y="17"/>
                  <a:pt x="3016" y="22"/>
                  <a:pt x="3025" y="29"/>
                </a:cubicBezTo>
                <a:cubicBezTo>
                  <a:pt x="3035" y="35"/>
                  <a:pt x="3043" y="42"/>
                  <a:pt x="3051" y="50"/>
                </a:cubicBezTo>
                <a:cubicBezTo>
                  <a:pt x="3059" y="58"/>
                  <a:pt x="3067" y="67"/>
                  <a:pt x="3073" y="76"/>
                </a:cubicBezTo>
                <a:cubicBezTo>
                  <a:pt x="3079" y="86"/>
                  <a:pt x="3084" y="95"/>
                  <a:pt x="3089" y="106"/>
                </a:cubicBezTo>
                <a:cubicBezTo>
                  <a:pt x="3093" y="116"/>
                  <a:pt x="3096" y="127"/>
                  <a:pt x="3099" y="138"/>
                </a:cubicBezTo>
                <a:cubicBezTo>
                  <a:pt x="3101" y="149"/>
                  <a:pt x="3102" y="160"/>
                  <a:pt x="3102" y="172"/>
                </a:cubicBezTo>
                <a:lnTo>
                  <a:pt x="3102" y="1465"/>
                </a:lnTo>
                <a:cubicBezTo>
                  <a:pt x="3102" y="1476"/>
                  <a:pt x="3101" y="1487"/>
                  <a:pt x="3099" y="1498"/>
                </a:cubicBezTo>
                <a:cubicBezTo>
                  <a:pt x="3096" y="1509"/>
                  <a:pt x="3093" y="1520"/>
                  <a:pt x="3089" y="1531"/>
                </a:cubicBezTo>
                <a:cubicBezTo>
                  <a:pt x="3084" y="1541"/>
                  <a:pt x="3079" y="1551"/>
                  <a:pt x="3073" y="1560"/>
                </a:cubicBezTo>
                <a:cubicBezTo>
                  <a:pt x="3067" y="1570"/>
                  <a:pt x="3059" y="1578"/>
                  <a:pt x="3051" y="1586"/>
                </a:cubicBezTo>
                <a:cubicBezTo>
                  <a:pt x="3043" y="1594"/>
                  <a:pt x="3035" y="1602"/>
                  <a:pt x="3025" y="1608"/>
                </a:cubicBezTo>
                <a:cubicBezTo>
                  <a:pt x="3016" y="1614"/>
                  <a:pt x="3006" y="1619"/>
                  <a:pt x="2996" y="1624"/>
                </a:cubicBezTo>
                <a:cubicBezTo>
                  <a:pt x="2985" y="1628"/>
                  <a:pt x="2974" y="1631"/>
                  <a:pt x="2963" y="1634"/>
                </a:cubicBezTo>
                <a:cubicBezTo>
                  <a:pt x="2952" y="1636"/>
                  <a:pt x="2941" y="1637"/>
                  <a:pt x="2930" y="1637"/>
                </a:cubicBezTo>
                <a:lnTo>
                  <a:pt x="174" y="1637"/>
                </a:lnTo>
                <a:cubicBezTo>
                  <a:pt x="162" y="1637"/>
                  <a:pt x="151" y="1636"/>
                  <a:pt x="140" y="1634"/>
                </a:cubicBezTo>
                <a:cubicBezTo>
                  <a:pt x="129" y="1631"/>
                  <a:pt x="118" y="1628"/>
                  <a:pt x="108" y="1624"/>
                </a:cubicBezTo>
                <a:cubicBezTo>
                  <a:pt x="97" y="1619"/>
                  <a:pt x="87" y="1614"/>
                  <a:pt x="78" y="1608"/>
                </a:cubicBezTo>
                <a:cubicBezTo>
                  <a:pt x="69" y="1602"/>
                  <a:pt x="60" y="1594"/>
                  <a:pt x="52" y="1586"/>
                </a:cubicBezTo>
                <a:cubicBezTo>
                  <a:pt x="44" y="1578"/>
                  <a:pt x="37" y="1570"/>
                  <a:pt x="30" y="1560"/>
                </a:cubicBezTo>
                <a:cubicBezTo>
                  <a:pt x="24" y="1551"/>
                  <a:pt x="18" y="1541"/>
                  <a:pt x="14" y="1531"/>
                </a:cubicBezTo>
                <a:cubicBezTo>
                  <a:pt x="9" y="1520"/>
                  <a:pt x="6" y="1509"/>
                  <a:pt x="4" y="1498"/>
                </a:cubicBezTo>
                <a:cubicBezTo>
                  <a:pt x="1" y="1487"/>
                  <a:pt x="0" y="1476"/>
                  <a:pt x="0" y="1465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53" name="图片 952"/>
          <p:cNvPicPr/>
          <p:nvPr/>
        </p:nvPicPr>
        <p:blipFill>
          <a:blip r:embed="rId14"/>
          <a:stretch/>
        </p:blipFill>
        <p:spPr>
          <a:xfrm>
            <a:off x="8844120" y="1860120"/>
            <a:ext cx="1623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4" name="文本框 953"/>
          <p:cNvSpPr txBox="1"/>
          <p:nvPr/>
        </p:nvSpPr>
        <p:spPr>
          <a:xfrm>
            <a:off x="7161840" y="212004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自动测试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5" name="任意多边形: 形状 954"/>
          <p:cNvSpPr/>
          <p:nvPr/>
        </p:nvSpPr>
        <p:spPr>
          <a:xfrm>
            <a:off x="5278320" y="2480040"/>
            <a:ext cx="1116720" cy="589680"/>
          </a:xfrm>
          <a:custGeom>
            <a:avLst/>
            <a:gdLst/>
            <a:ahLst/>
            <a:cxnLst/>
            <a:rect l="0" t="0" r="r" b="b"/>
            <a:pathLst>
              <a:path w="3102" h="1638">
                <a:moveTo>
                  <a:pt x="0" y="1466"/>
                </a:moveTo>
                <a:lnTo>
                  <a:pt x="0" y="173"/>
                </a:lnTo>
                <a:cubicBezTo>
                  <a:pt x="0" y="161"/>
                  <a:pt x="1" y="150"/>
                  <a:pt x="3" y="139"/>
                </a:cubicBezTo>
                <a:cubicBezTo>
                  <a:pt x="6" y="128"/>
                  <a:pt x="9" y="117"/>
                  <a:pt x="13" y="107"/>
                </a:cubicBezTo>
                <a:cubicBezTo>
                  <a:pt x="18" y="96"/>
                  <a:pt x="23" y="86"/>
                  <a:pt x="29" y="77"/>
                </a:cubicBezTo>
                <a:cubicBezTo>
                  <a:pt x="35" y="68"/>
                  <a:pt x="43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6" y="14"/>
                </a:cubicBezTo>
                <a:cubicBezTo>
                  <a:pt x="117" y="9"/>
                  <a:pt x="128" y="6"/>
                  <a:pt x="139" y="4"/>
                </a:cubicBezTo>
                <a:cubicBezTo>
                  <a:pt x="150" y="2"/>
                  <a:pt x="161" y="0"/>
                  <a:pt x="172" y="0"/>
                </a:cubicBezTo>
                <a:lnTo>
                  <a:pt x="2929" y="0"/>
                </a:lnTo>
                <a:cubicBezTo>
                  <a:pt x="2941" y="0"/>
                  <a:pt x="2952" y="2"/>
                  <a:pt x="2963" y="4"/>
                </a:cubicBezTo>
                <a:cubicBezTo>
                  <a:pt x="2974" y="6"/>
                  <a:pt x="2985" y="9"/>
                  <a:pt x="2995" y="14"/>
                </a:cubicBezTo>
                <a:cubicBezTo>
                  <a:pt x="3006" y="18"/>
                  <a:pt x="3016" y="23"/>
                  <a:pt x="3025" y="29"/>
                </a:cubicBezTo>
                <a:cubicBezTo>
                  <a:pt x="3034" y="36"/>
                  <a:pt x="3043" y="43"/>
                  <a:pt x="3051" y="51"/>
                </a:cubicBezTo>
                <a:cubicBezTo>
                  <a:pt x="3059" y="59"/>
                  <a:pt x="3066" y="68"/>
                  <a:pt x="3072" y="77"/>
                </a:cubicBezTo>
                <a:cubicBezTo>
                  <a:pt x="3079" y="86"/>
                  <a:pt x="3084" y="96"/>
                  <a:pt x="3088" y="107"/>
                </a:cubicBezTo>
                <a:cubicBezTo>
                  <a:pt x="3093" y="117"/>
                  <a:pt x="3096" y="128"/>
                  <a:pt x="3098" y="139"/>
                </a:cubicBezTo>
                <a:cubicBezTo>
                  <a:pt x="3100" y="150"/>
                  <a:pt x="3102" y="161"/>
                  <a:pt x="3102" y="173"/>
                </a:cubicBezTo>
                <a:lnTo>
                  <a:pt x="3102" y="1466"/>
                </a:lnTo>
                <a:cubicBezTo>
                  <a:pt x="3102" y="1477"/>
                  <a:pt x="3100" y="1488"/>
                  <a:pt x="3098" y="1499"/>
                </a:cubicBezTo>
                <a:cubicBezTo>
                  <a:pt x="3096" y="1510"/>
                  <a:pt x="3093" y="1521"/>
                  <a:pt x="3088" y="1531"/>
                </a:cubicBezTo>
                <a:cubicBezTo>
                  <a:pt x="3084" y="1542"/>
                  <a:pt x="3079" y="1552"/>
                  <a:pt x="3072" y="1561"/>
                </a:cubicBezTo>
                <a:cubicBezTo>
                  <a:pt x="3066" y="1571"/>
                  <a:pt x="3059" y="1579"/>
                  <a:pt x="3051" y="1587"/>
                </a:cubicBezTo>
                <a:cubicBezTo>
                  <a:pt x="3043" y="1595"/>
                  <a:pt x="3034" y="1602"/>
                  <a:pt x="3025" y="1609"/>
                </a:cubicBezTo>
                <a:cubicBezTo>
                  <a:pt x="3016" y="1615"/>
                  <a:pt x="3006" y="1620"/>
                  <a:pt x="2995" y="1625"/>
                </a:cubicBezTo>
                <a:cubicBezTo>
                  <a:pt x="2985" y="1629"/>
                  <a:pt x="2974" y="1632"/>
                  <a:pt x="2963" y="1634"/>
                </a:cubicBezTo>
                <a:cubicBezTo>
                  <a:pt x="2952" y="1637"/>
                  <a:pt x="2941" y="1638"/>
                  <a:pt x="2929" y="1638"/>
                </a:cubicBezTo>
                <a:lnTo>
                  <a:pt x="172" y="1638"/>
                </a:lnTo>
                <a:cubicBezTo>
                  <a:pt x="161" y="1638"/>
                  <a:pt x="150" y="1637"/>
                  <a:pt x="139" y="1634"/>
                </a:cubicBezTo>
                <a:cubicBezTo>
                  <a:pt x="128" y="1632"/>
                  <a:pt x="117" y="1629"/>
                  <a:pt x="106" y="1625"/>
                </a:cubicBezTo>
                <a:cubicBezTo>
                  <a:pt x="96" y="1620"/>
                  <a:pt x="86" y="1615"/>
                  <a:pt x="77" y="1609"/>
                </a:cubicBezTo>
                <a:cubicBezTo>
                  <a:pt x="67" y="1602"/>
                  <a:pt x="59" y="1595"/>
                  <a:pt x="51" y="1587"/>
                </a:cubicBezTo>
                <a:cubicBezTo>
                  <a:pt x="43" y="1579"/>
                  <a:pt x="35" y="1571"/>
                  <a:pt x="29" y="1561"/>
                </a:cubicBezTo>
                <a:cubicBezTo>
                  <a:pt x="23" y="1552"/>
                  <a:pt x="18" y="1542"/>
                  <a:pt x="13" y="1531"/>
                </a:cubicBezTo>
                <a:cubicBezTo>
                  <a:pt x="9" y="1521"/>
                  <a:pt x="6" y="1510"/>
                  <a:pt x="3" y="1499"/>
                </a:cubicBezTo>
                <a:cubicBezTo>
                  <a:pt x="1" y="1488"/>
                  <a:pt x="0" y="1477"/>
                  <a:pt x="0" y="1466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56" name="图片 955"/>
          <p:cNvPicPr/>
          <p:nvPr/>
        </p:nvPicPr>
        <p:blipFill>
          <a:blip r:embed="rId15"/>
          <a:stretch/>
        </p:blipFill>
        <p:spPr>
          <a:xfrm>
            <a:off x="5743440" y="257328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7" name="文本框 956"/>
          <p:cNvSpPr txBox="1"/>
          <p:nvPr/>
        </p:nvSpPr>
        <p:spPr>
          <a:xfrm>
            <a:off x="8705880" y="212004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构建镜像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58" name="图片 957"/>
          <p:cNvPicPr/>
          <p:nvPr/>
        </p:nvPicPr>
        <p:blipFill>
          <a:blip r:embed="rId16"/>
          <a:stretch/>
        </p:blipFill>
        <p:spPr>
          <a:xfrm>
            <a:off x="6526440" y="269748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9" name="任意多边形: 形状 958"/>
          <p:cNvSpPr/>
          <p:nvPr/>
        </p:nvSpPr>
        <p:spPr>
          <a:xfrm>
            <a:off x="6820920" y="2480040"/>
            <a:ext cx="1116360" cy="589680"/>
          </a:xfrm>
          <a:custGeom>
            <a:avLst/>
            <a:gdLst/>
            <a:ahLst/>
            <a:cxnLst/>
            <a:rect l="0" t="0" r="r" b="b"/>
            <a:pathLst>
              <a:path w="3101" h="1638">
                <a:moveTo>
                  <a:pt x="0" y="1466"/>
                </a:moveTo>
                <a:lnTo>
                  <a:pt x="0" y="173"/>
                </a:lnTo>
                <a:cubicBezTo>
                  <a:pt x="0" y="161"/>
                  <a:pt x="1" y="150"/>
                  <a:pt x="3" y="139"/>
                </a:cubicBezTo>
                <a:cubicBezTo>
                  <a:pt x="5" y="128"/>
                  <a:pt x="9" y="117"/>
                  <a:pt x="13" y="107"/>
                </a:cubicBezTo>
                <a:cubicBezTo>
                  <a:pt x="17" y="96"/>
                  <a:pt x="22" y="86"/>
                  <a:pt x="29" y="77"/>
                </a:cubicBezTo>
                <a:cubicBezTo>
                  <a:pt x="35" y="68"/>
                  <a:pt x="42" y="59"/>
                  <a:pt x="50" y="51"/>
                </a:cubicBezTo>
                <a:cubicBezTo>
                  <a:pt x="58" y="43"/>
                  <a:pt x="67" y="36"/>
                  <a:pt x="76" y="29"/>
                </a:cubicBezTo>
                <a:cubicBezTo>
                  <a:pt x="86" y="23"/>
                  <a:pt x="96" y="18"/>
                  <a:pt x="106" y="14"/>
                </a:cubicBezTo>
                <a:cubicBezTo>
                  <a:pt x="117" y="9"/>
                  <a:pt x="127" y="6"/>
                  <a:pt x="138" y="4"/>
                </a:cubicBezTo>
                <a:cubicBezTo>
                  <a:pt x="149" y="2"/>
                  <a:pt x="161" y="0"/>
                  <a:pt x="172" y="0"/>
                </a:cubicBezTo>
                <a:lnTo>
                  <a:pt x="2929" y="0"/>
                </a:lnTo>
                <a:cubicBezTo>
                  <a:pt x="2940" y="0"/>
                  <a:pt x="2951" y="2"/>
                  <a:pt x="2963" y="4"/>
                </a:cubicBezTo>
                <a:cubicBezTo>
                  <a:pt x="2974" y="6"/>
                  <a:pt x="2984" y="9"/>
                  <a:pt x="2995" y="14"/>
                </a:cubicBezTo>
                <a:cubicBezTo>
                  <a:pt x="3005" y="18"/>
                  <a:pt x="3015" y="23"/>
                  <a:pt x="3025" y="29"/>
                </a:cubicBezTo>
                <a:cubicBezTo>
                  <a:pt x="3034" y="36"/>
                  <a:pt x="3043" y="43"/>
                  <a:pt x="3051" y="51"/>
                </a:cubicBezTo>
                <a:cubicBezTo>
                  <a:pt x="3059" y="59"/>
                  <a:pt x="3066" y="68"/>
                  <a:pt x="3072" y="77"/>
                </a:cubicBezTo>
                <a:cubicBezTo>
                  <a:pt x="3078" y="86"/>
                  <a:pt x="3084" y="96"/>
                  <a:pt x="3088" y="107"/>
                </a:cubicBezTo>
                <a:cubicBezTo>
                  <a:pt x="3092" y="117"/>
                  <a:pt x="3096" y="128"/>
                  <a:pt x="3098" y="139"/>
                </a:cubicBezTo>
                <a:cubicBezTo>
                  <a:pt x="3100" y="150"/>
                  <a:pt x="3101" y="161"/>
                  <a:pt x="3101" y="173"/>
                </a:cubicBezTo>
                <a:lnTo>
                  <a:pt x="3101" y="1466"/>
                </a:lnTo>
                <a:cubicBezTo>
                  <a:pt x="3101" y="1477"/>
                  <a:pt x="3100" y="1488"/>
                  <a:pt x="3098" y="1499"/>
                </a:cubicBezTo>
                <a:cubicBezTo>
                  <a:pt x="3096" y="1510"/>
                  <a:pt x="3092" y="1521"/>
                  <a:pt x="3088" y="1531"/>
                </a:cubicBezTo>
                <a:cubicBezTo>
                  <a:pt x="3084" y="1542"/>
                  <a:pt x="3078" y="1552"/>
                  <a:pt x="3072" y="1561"/>
                </a:cubicBezTo>
                <a:cubicBezTo>
                  <a:pt x="3066" y="1571"/>
                  <a:pt x="3059" y="1579"/>
                  <a:pt x="3051" y="1587"/>
                </a:cubicBezTo>
                <a:cubicBezTo>
                  <a:pt x="3043" y="1595"/>
                  <a:pt x="3034" y="1602"/>
                  <a:pt x="3025" y="1609"/>
                </a:cubicBezTo>
                <a:cubicBezTo>
                  <a:pt x="3015" y="1615"/>
                  <a:pt x="3005" y="1620"/>
                  <a:pt x="2995" y="1625"/>
                </a:cubicBezTo>
                <a:cubicBezTo>
                  <a:pt x="2984" y="1629"/>
                  <a:pt x="2974" y="1632"/>
                  <a:pt x="2963" y="1634"/>
                </a:cubicBezTo>
                <a:cubicBezTo>
                  <a:pt x="2951" y="1637"/>
                  <a:pt x="2940" y="1638"/>
                  <a:pt x="2929" y="1638"/>
                </a:cubicBezTo>
                <a:lnTo>
                  <a:pt x="172" y="1638"/>
                </a:lnTo>
                <a:cubicBezTo>
                  <a:pt x="161" y="1638"/>
                  <a:pt x="149" y="1637"/>
                  <a:pt x="138" y="1634"/>
                </a:cubicBezTo>
                <a:cubicBezTo>
                  <a:pt x="127" y="1632"/>
                  <a:pt x="117" y="1629"/>
                  <a:pt x="106" y="1625"/>
                </a:cubicBezTo>
                <a:cubicBezTo>
                  <a:pt x="96" y="1620"/>
                  <a:pt x="86" y="1615"/>
                  <a:pt x="76" y="1609"/>
                </a:cubicBezTo>
                <a:cubicBezTo>
                  <a:pt x="67" y="1602"/>
                  <a:pt x="58" y="1595"/>
                  <a:pt x="50" y="1587"/>
                </a:cubicBezTo>
                <a:cubicBezTo>
                  <a:pt x="42" y="1579"/>
                  <a:pt x="35" y="1571"/>
                  <a:pt x="29" y="1561"/>
                </a:cubicBezTo>
                <a:cubicBezTo>
                  <a:pt x="22" y="1552"/>
                  <a:pt x="17" y="1542"/>
                  <a:pt x="13" y="1531"/>
                </a:cubicBezTo>
                <a:cubicBezTo>
                  <a:pt x="9" y="1521"/>
                  <a:pt x="5" y="1510"/>
                  <a:pt x="3" y="1499"/>
                </a:cubicBezTo>
                <a:cubicBezTo>
                  <a:pt x="1" y="1488"/>
                  <a:pt x="0" y="1477"/>
                  <a:pt x="0" y="1466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60" name="图片 959"/>
          <p:cNvPicPr/>
          <p:nvPr/>
        </p:nvPicPr>
        <p:blipFill>
          <a:blip r:embed="rId17"/>
          <a:stretch/>
        </p:blipFill>
        <p:spPr>
          <a:xfrm>
            <a:off x="7286040" y="257328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1" name="文本框 960"/>
          <p:cNvSpPr txBox="1"/>
          <p:nvPr/>
        </p:nvSpPr>
        <p:spPr>
          <a:xfrm>
            <a:off x="5618160" y="283320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部署完成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2" name="文本框 961"/>
          <p:cNvSpPr txBox="1"/>
          <p:nvPr/>
        </p:nvSpPr>
        <p:spPr>
          <a:xfrm>
            <a:off x="7163640" y="2836800"/>
            <a:ext cx="2134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EC2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63" name="图片 962"/>
          <p:cNvPicPr/>
          <p:nvPr/>
        </p:nvPicPr>
        <p:blipFill>
          <a:blip r:embed="rId18"/>
          <a:stretch/>
        </p:blipFill>
        <p:spPr>
          <a:xfrm>
            <a:off x="8076600" y="269748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4" name="任意多边形: 形状 963"/>
          <p:cNvSpPr/>
          <p:nvPr/>
        </p:nvSpPr>
        <p:spPr>
          <a:xfrm>
            <a:off x="8363160" y="2480040"/>
            <a:ext cx="1116720" cy="589680"/>
          </a:xfrm>
          <a:custGeom>
            <a:avLst/>
            <a:gdLst/>
            <a:ahLst/>
            <a:cxnLst/>
            <a:rect l="0" t="0" r="r" b="b"/>
            <a:pathLst>
              <a:path w="3102" h="1638">
                <a:moveTo>
                  <a:pt x="0" y="1466"/>
                </a:moveTo>
                <a:lnTo>
                  <a:pt x="0" y="173"/>
                </a:lnTo>
                <a:cubicBezTo>
                  <a:pt x="0" y="161"/>
                  <a:pt x="1" y="150"/>
                  <a:pt x="4" y="139"/>
                </a:cubicBezTo>
                <a:cubicBezTo>
                  <a:pt x="6" y="128"/>
                  <a:pt x="9" y="117"/>
                  <a:pt x="14" y="107"/>
                </a:cubicBezTo>
                <a:cubicBezTo>
                  <a:pt x="18" y="96"/>
                  <a:pt x="24" y="86"/>
                  <a:pt x="30" y="77"/>
                </a:cubicBezTo>
                <a:cubicBezTo>
                  <a:pt x="37" y="68"/>
                  <a:pt x="44" y="59"/>
                  <a:pt x="52" y="51"/>
                </a:cubicBezTo>
                <a:cubicBezTo>
                  <a:pt x="60" y="43"/>
                  <a:pt x="69" y="36"/>
                  <a:pt x="78" y="29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2"/>
                  <a:pt x="162" y="0"/>
                  <a:pt x="174" y="0"/>
                </a:cubicBezTo>
                <a:lnTo>
                  <a:pt x="2930" y="0"/>
                </a:lnTo>
                <a:cubicBezTo>
                  <a:pt x="2941" y="0"/>
                  <a:pt x="2952" y="2"/>
                  <a:pt x="2963" y="4"/>
                </a:cubicBezTo>
                <a:cubicBezTo>
                  <a:pt x="2974" y="6"/>
                  <a:pt x="2985" y="9"/>
                  <a:pt x="2996" y="14"/>
                </a:cubicBezTo>
                <a:cubicBezTo>
                  <a:pt x="3006" y="18"/>
                  <a:pt x="3016" y="23"/>
                  <a:pt x="3025" y="29"/>
                </a:cubicBezTo>
                <a:cubicBezTo>
                  <a:pt x="3035" y="36"/>
                  <a:pt x="3043" y="43"/>
                  <a:pt x="3051" y="51"/>
                </a:cubicBezTo>
                <a:cubicBezTo>
                  <a:pt x="3059" y="59"/>
                  <a:pt x="3067" y="68"/>
                  <a:pt x="3073" y="77"/>
                </a:cubicBezTo>
                <a:cubicBezTo>
                  <a:pt x="3079" y="86"/>
                  <a:pt x="3084" y="96"/>
                  <a:pt x="3089" y="107"/>
                </a:cubicBezTo>
                <a:cubicBezTo>
                  <a:pt x="3093" y="117"/>
                  <a:pt x="3096" y="128"/>
                  <a:pt x="3099" y="139"/>
                </a:cubicBezTo>
                <a:cubicBezTo>
                  <a:pt x="3101" y="150"/>
                  <a:pt x="3102" y="161"/>
                  <a:pt x="3102" y="173"/>
                </a:cubicBezTo>
                <a:lnTo>
                  <a:pt x="3102" y="1466"/>
                </a:lnTo>
                <a:cubicBezTo>
                  <a:pt x="3102" y="1477"/>
                  <a:pt x="3101" y="1488"/>
                  <a:pt x="3099" y="1499"/>
                </a:cubicBezTo>
                <a:cubicBezTo>
                  <a:pt x="3096" y="1510"/>
                  <a:pt x="3093" y="1521"/>
                  <a:pt x="3089" y="1531"/>
                </a:cubicBezTo>
                <a:cubicBezTo>
                  <a:pt x="3084" y="1542"/>
                  <a:pt x="3079" y="1552"/>
                  <a:pt x="3073" y="1561"/>
                </a:cubicBezTo>
                <a:cubicBezTo>
                  <a:pt x="3067" y="1571"/>
                  <a:pt x="3059" y="1579"/>
                  <a:pt x="3051" y="1587"/>
                </a:cubicBezTo>
                <a:cubicBezTo>
                  <a:pt x="3043" y="1595"/>
                  <a:pt x="3035" y="1602"/>
                  <a:pt x="3025" y="1609"/>
                </a:cubicBezTo>
                <a:cubicBezTo>
                  <a:pt x="3016" y="1615"/>
                  <a:pt x="3006" y="1620"/>
                  <a:pt x="2996" y="1625"/>
                </a:cubicBezTo>
                <a:cubicBezTo>
                  <a:pt x="2985" y="1629"/>
                  <a:pt x="2974" y="1632"/>
                  <a:pt x="2963" y="1634"/>
                </a:cubicBezTo>
                <a:cubicBezTo>
                  <a:pt x="2952" y="1637"/>
                  <a:pt x="2941" y="1638"/>
                  <a:pt x="2930" y="1638"/>
                </a:cubicBezTo>
                <a:lnTo>
                  <a:pt x="174" y="1638"/>
                </a:lnTo>
                <a:cubicBezTo>
                  <a:pt x="162" y="1638"/>
                  <a:pt x="151" y="1637"/>
                  <a:pt x="140" y="1634"/>
                </a:cubicBezTo>
                <a:cubicBezTo>
                  <a:pt x="129" y="1632"/>
                  <a:pt x="118" y="1629"/>
                  <a:pt x="108" y="1625"/>
                </a:cubicBezTo>
                <a:cubicBezTo>
                  <a:pt x="97" y="1620"/>
                  <a:pt x="87" y="1615"/>
                  <a:pt x="78" y="1609"/>
                </a:cubicBezTo>
                <a:cubicBezTo>
                  <a:pt x="69" y="1602"/>
                  <a:pt x="60" y="1595"/>
                  <a:pt x="52" y="1587"/>
                </a:cubicBezTo>
                <a:cubicBezTo>
                  <a:pt x="44" y="1579"/>
                  <a:pt x="37" y="1571"/>
                  <a:pt x="30" y="1561"/>
                </a:cubicBezTo>
                <a:cubicBezTo>
                  <a:pt x="24" y="1552"/>
                  <a:pt x="18" y="1542"/>
                  <a:pt x="14" y="1531"/>
                </a:cubicBezTo>
                <a:cubicBezTo>
                  <a:pt x="9" y="1521"/>
                  <a:pt x="6" y="1510"/>
                  <a:pt x="4" y="1499"/>
                </a:cubicBezTo>
                <a:cubicBezTo>
                  <a:pt x="1" y="1488"/>
                  <a:pt x="0" y="1477"/>
                  <a:pt x="0" y="1466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65" name="图片 964"/>
          <p:cNvPicPr/>
          <p:nvPr/>
        </p:nvPicPr>
        <p:blipFill>
          <a:blip r:embed="rId19"/>
          <a:stretch/>
        </p:blipFill>
        <p:spPr>
          <a:xfrm>
            <a:off x="8805240" y="257328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6" name="文本框 965"/>
          <p:cNvSpPr txBox="1"/>
          <p:nvPr/>
        </p:nvSpPr>
        <p:spPr>
          <a:xfrm>
            <a:off x="7377120" y="283320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部署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7" name="文本框 966"/>
          <p:cNvSpPr txBox="1"/>
          <p:nvPr/>
        </p:nvSpPr>
        <p:spPr>
          <a:xfrm>
            <a:off x="8704440" y="283320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推送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68" name="图片 967"/>
          <p:cNvPicPr/>
          <p:nvPr/>
        </p:nvPicPr>
        <p:blipFill>
          <a:blip r:embed="rId20"/>
          <a:stretch/>
        </p:blipFill>
        <p:spPr>
          <a:xfrm>
            <a:off x="5208840" y="3286440"/>
            <a:ext cx="1159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9" name="文本框 968"/>
          <p:cNvSpPr txBox="1"/>
          <p:nvPr/>
        </p:nvSpPr>
        <p:spPr>
          <a:xfrm>
            <a:off x="8921520" y="2836800"/>
            <a:ext cx="21996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ECR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0" name="文本框 969"/>
          <p:cNvSpPr txBox="1"/>
          <p:nvPr/>
        </p:nvSpPr>
        <p:spPr>
          <a:xfrm>
            <a:off x="5387040" y="3274560"/>
            <a:ext cx="11592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GitHub Actions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1" name="文本框 970"/>
          <p:cNvSpPr txBox="1"/>
          <p:nvPr/>
        </p:nvSpPr>
        <p:spPr>
          <a:xfrm>
            <a:off x="6539760" y="3268800"/>
            <a:ext cx="7779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工作流配置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2" name="文本框 971"/>
          <p:cNvSpPr txBox="1"/>
          <p:nvPr/>
        </p:nvSpPr>
        <p:spPr>
          <a:xfrm>
            <a:off x="5325120" y="3676680"/>
            <a:ext cx="12344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name: Deploy to AWS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3" name="文本框 972"/>
          <p:cNvSpPr txBox="1"/>
          <p:nvPr/>
        </p:nvSpPr>
        <p:spPr>
          <a:xfrm>
            <a:off x="5325120" y="3831840"/>
            <a:ext cx="1954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on: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4" name="文本框 973"/>
          <p:cNvSpPr txBox="1"/>
          <p:nvPr/>
        </p:nvSpPr>
        <p:spPr>
          <a:xfrm>
            <a:off x="5325120" y="3986640"/>
            <a:ext cx="4554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push: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5" name="文本框 974"/>
          <p:cNvSpPr txBox="1"/>
          <p:nvPr/>
        </p:nvSpPr>
        <p:spPr>
          <a:xfrm>
            <a:off x="5325120" y="4141800"/>
            <a:ext cx="84492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branches: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6" name="文本框 975"/>
          <p:cNvSpPr txBox="1"/>
          <p:nvPr/>
        </p:nvSpPr>
        <p:spPr>
          <a:xfrm>
            <a:off x="5325120" y="4296600"/>
            <a:ext cx="7797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- main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7" name="文本框 976"/>
          <p:cNvSpPr txBox="1"/>
          <p:nvPr/>
        </p:nvSpPr>
        <p:spPr>
          <a:xfrm>
            <a:off x="5325120" y="4451760"/>
            <a:ext cx="3254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jobs: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8" name="文本框 977"/>
          <p:cNvSpPr txBox="1"/>
          <p:nvPr/>
        </p:nvSpPr>
        <p:spPr>
          <a:xfrm>
            <a:off x="5325120" y="4606920"/>
            <a:ext cx="12344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build-and-deploy: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79" name="图片 978"/>
          <p:cNvPicPr/>
          <p:nvPr/>
        </p:nvPicPr>
        <p:blipFill>
          <a:blip r:embed="rId21"/>
          <a:stretch/>
        </p:blipFill>
        <p:spPr>
          <a:xfrm>
            <a:off x="186120" y="6441120"/>
            <a:ext cx="13932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0" name="文本框 979"/>
          <p:cNvSpPr txBox="1"/>
          <p:nvPr/>
        </p:nvSpPr>
        <p:spPr>
          <a:xfrm>
            <a:off x="5585400" y="4761720"/>
            <a:ext cx="14292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runs on: ubuntu latest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1" name="文本框 980"/>
          <p:cNvSpPr txBox="1"/>
          <p:nvPr/>
        </p:nvSpPr>
        <p:spPr>
          <a:xfrm>
            <a:off x="387720" y="6429600"/>
            <a:ext cx="86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智能在线客服系统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2" name="文本框 981"/>
          <p:cNvSpPr txBox="1"/>
          <p:nvPr/>
        </p:nvSpPr>
        <p:spPr>
          <a:xfrm>
            <a:off x="9353520" y="643356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13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" name="图片 982"/>
          <p:cNvPicPr/>
          <p:nvPr/>
        </p:nvPicPr>
        <p:blipFill>
          <a:blip r:embed="rId2"/>
          <a:stretch/>
        </p:blipFill>
        <p:spPr>
          <a:xfrm>
            <a:off x="0" y="0"/>
            <a:ext cx="9921240" cy="7332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4" name="任意多边形: 形状 983"/>
          <p:cNvSpPr/>
          <p:nvPr/>
        </p:nvSpPr>
        <p:spPr>
          <a:xfrm>
            <a:off x="0" y="0"/>
            <a:ext cx="2325600" cy="1550520"/>
          </a:xfrm>
          <a:custGeom>
            <a:avLst/>
            <a:gdLst/>
            <a:ahLst/>
            <a:cxnLst/>
            <a:rect l="0" t="0" r="r" b="b"/>
            <a:pathLst>
              <a:path w="6460" h="4307">
                <a:moveTo>
                  <a:pt x="6460" y="0"/>
                </a:moveTo>
                <a:cubicBezTo>
                  <a:pt x="6460" y="70"/>
                  <a:pt x="6458" y="140"/>
                  <a:pt x="6455" y="211"/>
                </a:cubicBezTo>
                <a:cubicBezTo>
                  <a:pt x="6451" y="281"/>
                  <a:pt x="6446" y="351"/>
                  <a:pt x="6439" y="422"/>
                </a:cubicBezTo>
                <a:cubicBezTo>
                  <a:pt x="6432" y="492"/>
                  <a:pt x="6424" y="562"/>
                  <a:pt x="6413" y="631"/>
                </a:cubicBezTo>
                <a:cubicBezTo>
                  <a:pt x="6403" y="701"/>
                  <a:pt x="6391" y="770"/>
                  <a:pt x="6377" y="840"/>
                </a:cubicBezTo>
                <a:cubicBezTo>
                  <a:pt x="6363" y="909"/>
                  <a:pt x="6348" y="977"/>
                  <a:pt x="6331" y="1046"/>
                </a:cubicBezTo>
                <a:cubicBezTo>
                  <a:pt x="6314" y="1114"/>
                  <a:pt x="6295" y="1182"/>
                  <a:pt x="6274" y="1250"/>
                </a:cubicBezTo>
                <a:cubicBezTo>
                  <a:pt x="6254" y="1317"/>
                  <a:pt x="6232" y="1384"/>
                  <a:pt x="6208" y="1450"/>
                </a:cubicBezTo>
                <a:cubicBezTo>
                  <a:pt x="6184" y="1517"/>
                  <a:pt x="6159" y="1582"/>
                  <a:pt x="6132" y="1647"/>
                </a:cubicBezTo>
                <a:cubicBezTo>
                  <a:pt x="6105" y="1713"/>
                  <a:pt x="6076" y="1777"/>
                  <a:pt x="6046" y="1841"/>
                </a:cubicBezTo>
                <a:cubicBezTo>
                  <a:pt x="6016" y="1904"/>
                  <a:pt x="5985" y="1967"/>
                  <a:pt x="5951" y="2029"/>
                </a:cubicBezTo>
                <a:cubicBezTo>
                  <a:pt x="5918" y="2092"/>
                  <a:pt x="5883" y="2154"/>
                  <a:pt x="5847" y="2214"/>
                </a:cubicBezTo>
                <a:cubicBezTo>
                  <a:pt x="5811" y="2275"/>
                  <a:pt x="5773" y="2334"/>
                  <a:pt x="5734" y="2393"/>
                </a:cubicBezTo>
                <a:cubicBezTo>
                  <a:pt x="5695" y="2451"/>
                  <a:pt x="5654" y="2509"/>
                  <a:pt x="5612" y="2566"/>
                </a:cubicBezTo>
                <a:cubicBezTo>
                  <a:pt x="5570" y="2622"/>
                  <a:pt x="5527" y="2678"/>
                  <a:pt x="5482" y="2732"/>
                </a:cubicBezTo>
                <a:cubicBezTo>
                  <a:pt x="5438" y="2787"/>
                  <a:pt x="5392" y="2840"/>
                  <a:pt x="5344" y="2892"/>
                </a:cubicBezTo>
                <a:cubicBezTo>
                  <a:pt x="5297" y="2945"/>
                  <a:pt x="5248" y="2996"/>
                  <a:pt x="5199" y="3045"/>
                </a:cubicBezTo>
                <a:cubicBezTo>
                  <a:pt x="5149" y="3095"/>
                  <a:pt x="5098" y="3144"/>
                  <a:pt x="5045" y="3191"/>
                </a:cubicBezTo>
                <a:cubicBezTo>
                  <a:pt x="4993" y="3239"/>
                  <a:pt x="4940" y="3285"/>
                  <a:pt x="4885" y="3329"/>
                </a:cubicBezTo>
                <a:cubicBezTo>
                  <a:pt x="4831" y="3374"/>
                  <a:pt x="4775" y="3417"/>
                  <a:pt x="4719" y="3459"/>
                </a:cubicBezTo>
                <a:cubicBezTo>
                  <a:pt x="4662" y="3501"/>
                  <a:pt x="4605" y="3542"/>
                  <a:pt x="4546" y="3581"/>
                </a:cubicBezTo>
                <a:cubicBezTo>
                  <a:pt x="4487" y="3620"/>
                  <a:pt x="4428" y="3658"/>
                  <a:pt x="4367" y="3694"/>
                </a:cubicBezTo>
                <a:cubicBezTo>
                  <a:pt x="4307" y="3730"/>
                  <a:pt x="4246" y="3765"/>
                  <a:pt x="4184" y="3798"/>
                </a:cubicBezTo>
                <a:cubicBezTo>
                  <a:pt x="4121" y="3831"/>
                  <a:pt x="4058" y="3863"/>
                  <a:pt x="3995" y="3893"/>
                </a:cubicBezTo>
                <a:cubicBezTo>
                  <a:pt x="3931" y="3923"/>
                  <a:pt x="3867" y="3952"/>
                  <a:pt x="3802" y="3979"/>
                </a:cubicBezTo>
                <a:cubicBezTo>
                  <a:pt x="3736" y="4006"/>
                  <a:pt x="3671" y="4031"/>
                  <a:pt x="3604" y="4055"/>
                </a:cubicBezTo>
                <a:cubicBezTo>
                  <a:pt x="3538" y="4079"/>
                  <a:pt x="3471" y="4101"/>
                  <a:pt x="3404" y="4121"/>
                </a:cubicBezTo>
                <a:cubicBezTo>
                  <a:pt x="3336" y="4142"/>
                  <a:pt x="3268" y="4161"/>
                  <a:pt x="3199" y="4178"/>
                </a:cubicBezTo>
                <a:cubicBezTo>
                  <a:pt x="3131" y="4195"/>
                  <a:pt x="3062" y="4210"/>
                  <a:pt x="2993" y="4224"/>
                </a:cubicBezTo>
                <a:cubicBezTo>
                  <a:pt x="2924" y="4238"/>
                  <a:pt x="2854" y="4250"/>
                  <a:pt x="2784" y="4260"/>
                </a:cubicBezTo>
                <a:cubicBezTo>
                  <a:pt x="2715" y="4270"/>
                  <a:pt x="2645" y="4279"/>
                  <a:pt x="2575" y="4286"/>
                </a:cubicBezTo>
                <a:cubicBezTo>
                  <a:pt x="2505" y="4293"/>
                  <a:pt x="2434" y="4298"/>
                  <a:pt x="2364" y="4302"/>
                </a:cubicBezTo>
                <a:cubicBezTo>
                  <a:pt x="2294" y="4305"/>
                  <a:pt x="2223" y="4307"/>
                  <a:pt x="2153" y="4307"/>
                </a:cubicBezTo>
                <a:cubicBezTo>
                  <a:pt x="2082" y="4307"/>
                  <a:pt x="2012" y="4305"/>
                  <a:pt x="1941" y="4302"/>
                </a:cubicBezTo>
                <a:cubicBezTo>
                  <a:pt x="1871" y="4298"/>
                  <a:pt x="1801" y="4293"/>
                  <a:pt x="1731" y="4286"/>
                </a:cubicBezTo>
                <a:cubicBezTo>
                  <a:pt x="1660" y="4279"/>
                  <a:pt x="1590" y="4270"/>
                  <a:pt x="1521" y="4260"/>
                </a:cubicBezTo>
                <a:cubicBezTo>
                  <a:pt x="1451" y="4250"/>
                  <a:pt x="1382" y="4238"/>
                  <a:pt x="1312" y="4224"/>
                </a:cubicBezTo>
                <a:cubicBezTo>
                  <a:pt x="1243" y="4210"/>
                  <a:pt x="1175" y="4195"/>
                  <a:pt x="1106" y="4178"/>
                </a:cubicBezTo>
                <a:cubicBezTo>
                  <a:pt x="1038" y="4161"/>
                  <a:pt x="970" y="4142"/>
                  <a:pt x="903" y="4121"/>
                </a:cubicBezTo>
                <a:cubicBezTo>
                  <a:pt x="835" y="4101"/>
                  <a:pt x="768" y="4079"/>
                  <a:pt x="702" y="4055"/>
                </a:cubicBezTo>
                <a:cubicBezTo>
                  <a:pt x="636" y="4031"/>
                  <a:pt x="570" y="4006"/>
                  <a:pt x="505" y="3979"/>
                </a:cubicBezTo>
                <a:cubicBezTo>
                  <a:pt x="440" y="3952"/>
                  <a:pt x="375" y="3923"/>
                  <a:pt x="311" y="3893"/>
                </a:cubicBezTo>
                <a:cubicBezTo>
                  <a:pt x="248" y="3863"/>
                  <a:pt x="185" y="3831"/>
                  <a:pt x="123" y="3798"/>
                </a:cubicBezTo>
                <a:cubicBezTo>
                  <a:pt x="81" y="3776"/>
                  <a:pt x="40" y="3753"/>
                  <a:pt x="0" y="3730"/>
                </a:cubicBezTo>
                <a:lnTo>
                  <a:pt x="0" y="0"/>
                </a:lnTo>
                <a:lnTo>
                  <a:pt x="6460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5" name="任意多边形: 形状 984"/>
          <p:cNvSpPr/>
          <p:nvPr/>
        </p:nvSpPr>
        <p:spPr>
          <a:xfrm>
            <a:off x="8371080" y="5782320"/>
            <a:ext cx="2325600" cy="2325600"/>
          </a:xfrm>
          <a:custGeom>
            <a:avLst/>
            <a:gdLst/>
            <a:ahLst/>
            <a:cxnLst/>
            <a:rect l="0" t="0" r="r" b="b"/>
            <a:pathLst>
              <a:path w="6460" h="6460">
                <a:moveTo>
                  <a:pt x="6460" y="3230"/>
                </a:moveTo>
                <a:cubicBezTo>
                  <a:pt x="6460" y="3283"/>
                  <a:pt x="6459" y="3336"/>
                  <a:pt x="6456" y="3389"/>
                </a:cubicBezTo>
                <a:cubicBezTo>
                  <a:pt x="6454" y="3441"/>
                  <a:pt x="6450" y="3494"/>
                  <a:pt x="6445" y="3547"/>
                </a:cubicBezTo>
                <a:cubicBezTo>
                  <a:pt x="6439" y="3599"/>
                  <a:pt x="6433" y="3652"/>
                  <a:pt x="6425" y="3704"/>
                </a:cubicBezTo>
                <a:cubicBezTo>
                  <a:pt x="6417" y="3756"/>
                  <a:pt x="6408" y="3808"/>
                  <a:pt x="6398" y="3860"/>
                </a:cubicBezTo>
                <a:cubicBezTo>
                  <a:pt x="6388" y="3912"/>
                  <a:pt x="6376" y="3964"/>
                  <a:pt x="6363" y="4015"/>
                </a:cubicBezTo>
                <a:cubicBezTo>
                  <a:pt x="6351" y="4066"/>
                  <a:pt x="6336" y="4117"/>
                  <a:pt x="6321" y="4168"/>
                </a:cubicBezTo>
                <a:cubicBezTo>
                  <a:pt x="6306" y="4218"/>
                  <a:pt x="6289" y="4268"/>
                  <a:pt x="6271" y="4318"/>
                </a:cubicBezTo>
                <a:cubicBezTo>
                  <a:pt x="6254" y="4368"/>
                  <a:pt x="6235" y="4417"/>
                  <a:pt x="6214" y="4466"/>
                </a:cubicBezTo>
                <a:cubicBezTo>
                  <a:pt x="6194" y="4515"/>
                  <a:pt x="6173" y="4563"/>
                  <a:pt x="6150" y="4611"/>
                </a:cubicBezTo>
                <a:cubicBezTo>
                  <a:pt x="6128" y="4659"/>
                  <a:pt x="6104" y="4706"/>
                  <a:pt x="6079" y="4753"/>
                </a:cubicBezTo>
                <a:cubicBezTo>
                  <a:pt x="6054" y="4799"/>
                  <a:pt x="6028" y="4845"/>
                  <a:pt x="6001" y="4891"/>
                </a:cubicBezTo>
                <a:cubicBezTo>
                  <a:pt x="5974" y="4936"/>
                  <a:pt x="5945" y="4981"/>
                  <a:pt x="5916" y="5025"/>
                </a:cubicBezTo>
                <a:cubicBezTo>
                  <a:pt x="5887" y="5068"/>
                  <a:pt x="5856" y="5112"/>
                  <a:pt x="5825" y="5154"/>
                </a:cubicBezTo>
                <a:cubicBezTo>
                  <a:pt x="5792" y="5197"/>
                  <a:pt x="5760" y="5238"/>
                  <a:pt x="5726" y="5279"/>
                </a:cubicBezTo>
                <a:cubicBezTo>
                  <a:pt x="5693" y="5320"/>
                  <a:pt x="5658" y="5360"/>
                  <a:pt x="5623" y="5399"/>
                </a:cubicBezTo>
                <a:cubicBezTo>
                  <a:pt x="5587" y="5438"/>
                  <a:pt x="5551" y="5477"/>
                  <a:pt x="5513" y="5514"/>
                </a:cubicBezTo>
                <a:cubicBezTo>
                  <a:pt x="5476" y="5551"/>
                  <a:pt x="5438" y="5588"/>
                  <a:pt x="5398" y="5623"/>
                </a:cubicBezTo>
                <a:cubicBezTo>
                  <a:pt x="5359" y="5659"/>
                  <a:pt x="5319" y="5693"/>
                  <a:pt x="5278" y="5727"/>
                </a:cubicBezTo>
                <a:cubicBezTo>
                  <a:pt x="5238" y="5760"/>
                  <a:pt x="5196" y="5793"/>
                  <a:pt x="5153" y="5824"/>
                </a:cubicBezTo>
                <a:cubicBezTo>
                  <a:pt x="5111" y="5856"/>
                  <a:pt x="5068" y="5886"/>
                  <a:pt x="5024" y="5916"/>
                </a:cubicBezTo>
                <a:cubicBezTo>
                  <a:pt x="4980" y="5945"/>
                  <a:pt x="4935" y="5973"/>
                  <a:pt x="4890" y="6000"/>
                </a:cubicBezTo>
                <a:cubicBezTo>
                  <a:pt x="4845" y="6028"/>
                  <a:pt x="4799" y="6054"/>
                  <a:pt x="4752" y="6079"/>
                </a:cubicBezTo>
                <a:cubicBezTo>
                  <a:pt x="4705" y="6103"/>
                  <a:pt x="4658" y="6127"/>
                  <a:pt x="4610" y="6150"/>
                </a:cubicBezTo>
                <a:cubicBezTo>
                  <a:pt x="4563" y="6172"/>
                  <a:pt x="4514" y="6194"/>
                  <a:pt x="4465" y="6214"/>
                </a:cubicBezTo>
                <a:cubicBezTo>
                  <a:pt x="4417" y="6234"/>
                  <a:pt x="4367" y="6253"/>
                  <a:pt x="4318" y="6271"/>
                </a:cubicBezTo>
                <a:cubicBezTo>
                  <a:pt x="4268" y="6289"/>
                  <a:pt x="4218" y="6305"/>
                  <a:pt x="4167" y="6321"/>
                </a:cubicBezTo>
                <a:cubicBezTo>
                  <a:pt x="4116" y="6336"/>
                  <a:pt x="4066" y="6350"/>
                  <a:pt x="4014" y="6363"/>
                </a:cubicBezTo>
                <a:cubicBezTo>
                  <a:pt x="3963" y="6376"/>
                  <a:pt x="3911" y="6388"/>
                  <a:pt x="3860" y="6398"/>
                </a:cubicBezTo>
                <a:cubicBezTo>
                  <a:pt x="3808" y="6408"/>
                  <a:pt x="3756" y="6417"/>
                  <a:pt x="3703" y="6425"/>
                </a:cubicBezTo>
                <a:cubicBezTo>
                  <a:pt x="3651" y="6433"/>
                  <a:pt x="3599" y="6439"/>
                  <a:pt x="3546" y="6444"/>
                </a:cubicBezTo>
                <a:cubicBezTo>
                  <a:pt x="3494" y="6450"/>
                  <a:pt x="3441" y="6453"/>
                  <a:pt x="3388" y="6456"/>
                </a:cubicBezTo>
                <a:cubicBezTo>
                  <a:pt x="3335" y="6459"/>
                  <a:pt x="3282" y="6460"/>
                  <a:pt x="3230" y="6460"/>
                </a:cubicBezTo>
                <a:cubicBezTo>
                  <a:pt x="3177" y="6460"/>
                  <a:pt x="3124" y="6459"/>
                  <a:pt x="3071" y="6456"/>
                </a:cubicBezTo>
                <a:cubicBezTo>
                  <a:pt x="3018" y="6453"/>
                  <a:pt x="2966" y="6450"/>
                  <a:pt x="2913" y="6444"/>
                </a:cubicBezTo>
                <a:cubicBezTo>
                  <a:pt x="2860" y="6439"/>
                  <a:pt x="2808" y="6433"/>
                  <a:pt x="2756" y="6425"/>
                </a:cubicBezTo>
                <a:cubicBezTo>
                  <a:pt x="2703" y="6417"/>
                  <a:pt x="2651" y="6408"/>
                  <a:pt x="2599" y="6398"/>
                </a:cubicBezTo>
                <a:cubicBezTo>
                  <a:pt x="2548" y="6388"/>
                  <a:pt x="2496" y="6376"/>
                  <a:pt x="2445" y="6363"/>
                </a:cubicBezTo>
                <a:cubicBezTo>
                  <a:pt x="2394" y="6350"/>
                  <a:pt x="2343" y="6336"/>
                  <a:pt x="2292" y="6321"/>
                </a:cubicBezTo>
                <a:cubicBezTo>
                  <a:pt x="2241" y="6305"/>
                  <a:pt x="2191" y="6289"/>
                  <a:pt x="2142" y="6271"/>
                </a:cubicBezTo>
                <a:cubicBezTo>
                  <a:pt x="2092" y="6253"/>
                  <a:pt x="2042" y="6234"/>
                  <a:pt x="1994" y="6214"/>
                </a:cubicBezTo>
                <a:cubicBezTo>
                  <a:pt x="1945" y="6194"/>
                  <a:pt x="1896" y="6172"/>
                  <a:pt x="1849" y="6150"/>
                </a:cubicBezTo>
                <a:cubicBezTo>
                  <a:pt x="1801" y="6127"/>
                  <a:pt x="1754" y="6103"/>
                  <a:pt x="1707" y="6079"/>
                </a:cubicBezTo>
                <a:cubicBezTo>
                  <a:pt x="1661" y="6054"/>
                  <a:pt x="1615" y="6028"/>
                  <a:pt x="1569" y="6000"/>
                </a:cubicBezTo>
                <a:cubicBezTo>
                  <a:pt x="1524" y="5973"/>
                  <a:pt x="1479" y="5945"/>
                  <a:pt x="1435" y="5916"/>
                </a:cubicBezTo>
                <a:cubicBezTo>
                  <a:pt x="1391" y="5886"/>
                  <a:pt x="1348" y="5856"/>
                  <a:pt x="1306" y="5824"/>
                </a:cubicBezTo>
                <a:cubicBezTo>
                  <a:pt x="1263" y="5793"/>
                  <a:pt x="1222" y="5760"/>
                  <a:pt x="1181" y="5727"/>
                </a:cubicBezTo>
                <a:cubicBezTo>
                  <a:pt x="1140" y="5693"/>
                  <a:pt x="1100" y="5659"/>
                  <a:pt x="1061" y="5623"/>
                </a:cubicBezTo>
                <a:cubicBezTo>
                  <a:pt x="1022" y="5588"/>
                  <a:pt x="983" y="5551"/>
                  <a:pt x="946" y="5514"/>
                </a:cubicBezTo>
                <a:cubicBezTo>
                  <a:pt x="908" y="5477"/>
                  <a:pt x="872" y="5438"/>
                  <a:pt x="837" y="5399"/>
                </a:cubicBezTo>
                <a:cubicBezTo>
                  <a:pt x="801" y="5360"/>
                  <a:pt x="767" y="5320"/>
                  <a:pt x="733" y="5279"/>
                </a:cubicBezTo>
                <a:cubicBezTo>
                  <a:pt x="699" y="5238"/>
                  <a:pt x="667" y="5197"/>
                  <a:pt x="635" y="5154"/>
                </a:cubicBezTo>
                <a:cubicBezTo>
                  <a:pt x="604" y="5112"/>
                  <a:pt x="574" y="5068"/>
                  <a:pt x="544" y="5025"/>
                </a:cubicBezTo>
                <a:cubicBezTo>
                  <a:pt x="515" y="4981"/>
                  <a:pt x="487" y="4936"/>
                  <a:pt x="459" y="4891"/>
                </a:cubicBezTo>
                <a:cubicBezTo>
                  <a:pt x="432" y="4845"/>
                  <a:pt x="406" y="4799"/>
                  <a:pt x="381" y="4753"/>
                </a:cubicBezTo>
                <a:cubicBezTo>
                  <a:pt x="356" y="4706"/>
                  <a:pt x="333" y="4659"/>
                  <a:pt x="310" y="4611"/>
                </a:cubicBezTo>
                <a:cubicBezTo>
                  <a:pt x="287" y="4563"/>
                  <a:pt x="266" y="4515"/>
                  <a:pt x="246" y="4466"/>
                </a:cubicBezTo>
                <a:cubicBezTo>
                  <a:pt x="226" y="4417"/>
                  <a:pt x="207" y="4368"/>
                  <a:pt x="189" y="4318"/>
                </a:cubicBezTo>
                <a:cubicBezTo>
                  <a:pt x="171" y="4268"/>
                  <a:pt x="154" y="4218"/>
                  <a:pt x="139" y="4168"/>
                </a:cubicBezTo>
                <a:cubicBezTo>
                  <a:pt x="124" y="4117"/>
                  <a:pt x="110" y="4066"/>
                  <a:pt x="97" y="4015"/>
                </a:cubicBezTo>
                <a:cubicBezTo>
                  <a:pt x="84" y="3964"/>
                  <a:pt x="72" y="3912"/>
                  <a:pt x="62" y="3860"/>
                </a:cubicBezTo>
                <a:cubicBezTo>
                  <a:pt x="52" y="3808"/>
                  <a:pt x="43" y="3756"/>
                  <a:pt x="35" y="3704"/>
                </a:cubicBezTo>
                <a:cubicBezTo>
                  <a:pt x="27" y="3652"/>
                  <a:pt x="21" y="3599"/>
                  <a:pt x="15" y="3547"/>
                </a:cubicBezTo>
                <a:cubicBezTo>
                  <a:pt x="10" y="3494"/>
                  <a:pt x="6" y="3441"/>
                  <a:pt x="4" y="3389"/>
                </a:cubicBezTo>
                <a:cubicBezTo>
                  <a:pt x="1" y="3336"/>
                  <a:pt x="0" y="3283"/>
                  <a:pt x="0" y="3230"/>
                </a:cubicBezTo>
                <a:cubicBezTo>
                  <a:pt x="0" y="3177"/>
                  <a:pt x="1" y="3125"/>
                  <a:pt x="4" y="3072"/>
                </a:cubicBezTo>
                <a:cubicBezTo>
                  <a:pt x="6" y="3019"/>
                  <a:pt x="10" y="2966"/>
                  <a:pt x="15" y="2914"/>
                </a:cubicBezTo>
                <a:cubicBezTo>
                  <a:pt x="21" y="2861"/>
                  <a:pt x="27" y="2809"/>
                  <a:pt x="35" y="2756"/>
                </a:cubicBezTo>
                <a:cubicBezTo>
                  <a:pt x="43" y="2704"/>
                  <a:pt x="52" y="2652"/>
                  <a:pt x="62" y="2600"/>
                </a:cubicBezTo>
                <a:cubicBezTo>
                  <a:pt x="72" y="2548"/>
                  <a:pt x="84" y="2497"/>
                  <a:pt x="97" y="2445"/>
                </a:cubicBezTo>
                <a:cubicBezTo>
                  <a:pt x="110" y="2394"/>
                  <a:pt x="124" y="2343"/>
                  <a:pt x="139" y="2293"/>
                </a:cubicBezTo>
                <a:cubicBezTo>
                  <a:pt x="154" y="2242"/>
                  <a:pt x="171" y="2192"/>
                  <a:pt x="189" y="2142"/>
                </a:cubicBezTo>
                <a:cubicBezTo>
                  <a:pt x="207" y="2092"/>
                  <a:pt x="226" y="2043"/>
                  <a:pt x="246" y="1994"/>
                </a:cubicBezTo>
                <a:cubicBezTo>
                  <a:pt x="266" y="1945"/>
                  <a:pt x="287" y="1897"/>
                  <a:pt x="310" y="1849"/>
                </a:cubicBezTo>
                <a:cubicBezTo>
                  <a:pt x="333" y="1802"/>
                  <a:pt x="356" y="1754"/>
                  <a:pt x="381" y="1708"/>
                </a:cubicBezTo>
                <a:cubicBezTo>
                  <a:pt x="406" y="1661"/>
                  <a:pt x="432" y="1615"/>
                  <a:pt x="459" y="1570"/>
                </a:cubicBezTo>
                <a:cubicBezTo>
                  <a:pt x="487" y="1525"/>
                  <a:pt x="515" y="1480"/>
                  <a:pt x="544" y="1436"/>
                </a:cubicBezTo>
                <a:cubicBezTo>
                  <a:pt x="574" y="1392"/>
                  <a:pt x="604" y="1349"/>
                  <a:pt x="635" y="1306"/>
                </a:cubicBezTo>
                <a:cubicBezTo>
                  <a:pt x="667" y="1264"/>
                  <a:pt x="699" y="1222"/>
                  <a:pt x="733" y="1181"/>
                </a:cubicBezTo>
                <a:cubicBezTo>
                  <a:pt x="767" y="1141"/>
                  <a:pt x="801" y="1100"/>
                  <a:pt x="837" y="1061"/>
                </a:cubicBezTo>
                <a:cubicBezTo>
                  <a:pt x="872" y="1022"/>
                  <a:pt x="908" y="984"/>
                  <a:pt x="946" y="947"/>
                </a:cubicBezTo>
                <a:cubicBezTo>
                  <a:pt x="983" y="909"/>
                  <a:pt x="1022" y="873"/>
                  <a:pt x="1061" y="837"/>
                </a:cubicBezTo>
                <a:cubicBezTo>
                  <a:pt x="1100" y="802"/>
                  <a:pt x="1140" y="767"/>
                  <a:pt x="1181" y="734"/>
                </a:cubicBezTo>
                <a:cubicBezTo>
                  <a:pt x="1222" y="700"/>
                  <a:pt x="1263" y="668"/>
                  <a:pt x="1306" y="636"/>
                </a:cubicBezTo>
                <a:cubicBezTo>
                  <a:pt x="1348" y="605"/>
                  <a:pt x="1391" y="574"/>
                  <a:pt x="1435" y="545"/>
                </a:cubicBezTo>
                <a:cubicBezTo>
                  <a:pt x="1479" y="516"/>
                  <a:pt x="1524" y="487"/>
                  <a:pt x="1569" y="460"/>
                </a:cubicBezTo>
                <a:cubicBezTo>
                  <a:pt x="1615" y="433"/>
                  <a:pt x="1661" y="407"/>
                  <a:pt x="1707" y="382"/>
                </a:cubicBezTo>
                <a:cubicBezTo>
                  <a:pt x="1754" y="357"/>
                  <a:pt x="1801" y="333"/>
                  <a:pt x="1849" y="311"/>
                </a:cubicBezTo>
                <a:cubicBezTo>
                  <a:pt x="1896" y="288"/>
                  <a:pt x="1945" y="267"/>
                  <a:pt x="1994" y="246"/>
                </a:cubicBezTo>
                <a:cubicBezTo>
                  <a:pt x="2042" y="226"/>
                  <a:pt x="2092" y="207"/>
                  <a:pt x="2142" y="189"/>
                </a:cubicBezTo>
                <a:cubicBezTo>
                  <a:pt x="2191" y="172"/>
                  <a:pt x="2241" y="155"/>
                  <a:pt x="2292" y="140"/>
                </a:cubicBezTo>
                <a:cubicBezTo>
                  <a:pt x="2343" y="124"/>
                  <a:pt x="2394" y="110"/>
                  <a:pt x="2445" y="97"/>
                </a:cubicBezTo>
                <a:cubicBezTo>
                  <a:pt x="2496" y="84"/>
                  <a:pt x="2548" y="72"/>
                  <a:pt x="2599" y="62"/>
                </a:cubicBezTo>
                <a:cubicBezTo>
                  <a:pt x="2651" y="51"/>
                  <a:pt x="2703" y="42"/>
                  <a:pt x="2756" y="35"/>
                </a:cubicBezTo>
                <a:cubicBezTo>
                  <a:pt x="2808" y="27"/>
                  <a:pt x="2860" y="20"/>
                  <a:pt x="2913" y="15"/>
                </a:cubicBezTo>
                <a:cubicBezTo>
                  <a:pt x="2966" y="10"/>
                  <a:pt x="3018" y="6"/>
                  <a:pt x="3071" y="3"/>
                </a:cubicBezTo>
                <a:cubicBezTo>
                  <a:pt x="3124" y="1"/>
                  <a:pt x="3177" y="0"/>
                  <a:pt x="3230" y="0"/>
                </a:cubicBezTo>
                <a:cubicBezTo>
                  <a:pt x="3282" y="0"/>
                  <a:pt x="3335" y="1"/>
                  <a:pt x="3388" y="3"/>
                </a:cubicBezTo>
                <a:cubicBezTo>
                  <a:pt x="3441" y="6"/>
                  <a:pt x="3494" y="10"/>
                  <a:pt x="3546" y="15"/>
                </a:cubicBezTo>
                <a:cubicBezTo>
                  <a:pt x="3599" y="20"/>
                  <a:pt x="3651" y="27"/>
                  <a:pt x="3703" y="35"/>
                </a:cubicBezTo>
                <a:cubicBezTo>
                  <a:pt x="3756" y="42"/>
                  <a:pt x="3808" y="51"/>
                  <a:pt x="3860" y="62"/>
                </a:cubicBezTo>
                <a:cubicBezTo>
                  <a:pt x="3911" y="72"/>
                  <a:pt x="3963" y="84"/>
                  <a:pt x="4014" y="97"/>
                </a:cubicBezTo>
                <a:cubicBezTo>
                  <a:pt x="4066" y="110"/>
                  <a:pt x="4116" y="124"/>
                  <a:pt x="4167" y="140"/>
                </a:cubicBezTo>
                <a:cubicBezTo>
                  <a:pt x="4218" y="155"/>
                  <a:pt x="4268" y="172"/>
                  <a:pt x="4318" y="189"/>
                </a:cubicBezTo>
                <a:cubicBezTo>
                  <a:pt x="4367" y="207"/>
                  <a:pt x="4417" y="226"/>
                  <a:pt x="4465" y="246"/>
                </a:cubicBezTo>
                <a:cubicBezTo>
                  <a:pt x="4514" y="267"/>
                  <a:pt x="4563" y="288"/>
                  <a:pt x="4610" y="311"/>
                </a:cubicBezTo>
                <a:cubicBezTo>
                  <a:pt x="4658" y="333"/>
                  <a:pt x="4705" y="357"/>
                  <a:pt x="4752" y="382"/>
                </a:cubicBezTo>
                <a:cubicBezTo>
                  <a:pt x="4799" y="407"/>
                  <a:pt x="4845" y="433"/>
                  <a:pt x="4890" y="460"/>
                </a:cubicBezTo>
                <a:cubicBezTo>
                  <a:pt x="4935" y="487"/>
                  <a:pt x="4980" y="516"/>
                  <a:pt x="5024" y="545"/>
                </a:cubicBezTo>
                <a:cubicBezTo>
                  <a:pt x="5068" y="574"/>
                  <a:pt x="5111" y="605"/>
                  <a:pt x="5153" y="636"/>
                </a:cubicBezTo>
                <a:cubicBezTo>
                  <a:pt x="5196" y="668"/>
                  <a:pt x="5238" y="700"/>
                  <a:pt x="5278" y="734"/>
                </a:cubicBezTo>
                <a:cubicBezTo>
                  <a:pt x="5319" y="767"/>
                  <a:pt x="5359" y="802"/>
                  <a:pt x="5398" y="837"/>
                </a:cubicBezTo>
                <a:cubicBezTo>
                  <a:pt x="5438" y="873"/>
                  <a:pt x="5476" y="909"/>
                  <a:pt x="5513" y="947"/>
                </a:cubicBezTo>
                <a:cubicBezTo>
                  <a:pt x="5551" y="984"/>
                  <a:pt x="5587" y="1022"/>
                  <a:pt x="5623" y="1061"/>
                </a:cubicBezTo>
                <a:cubicBezTo>
                  <a:pt x="5658" y="1100"/>
                  <a:pt x="5693" y="1141"/>
                  <a:pt x="5726" y="1181"/>
                </a:cubicBezTo>
                <a:cubicBezTo>
                  <a:pt x="5760" y="1222"/>
                  <a:pt x="5792" y="1264"/>
                  <a:pt x="5825" y="1306"/>
                </a:cubicBezTo>
                <a:cubicBezTo>
                  <a:pt x="5856" y="1349"/>
                  <a:pt x="5887" y="1392"/>
                  <a:pt x="5916" y="1436"/>
                </a:cubicBezTo>
                <a:cubicBezTo>
                  <a:pt x="5945" y="1480"/>
                  <a:pt x="5974" y="1525"/>
                  <a:pt x="6001" y="1570"/>
                </a:cubicBezTo>
                <a:cubicBezTo>
                  <a:pt x="6028" y="1615"/>
                  <a:pt x="6054" y="1661"/>
                  <a:pt x="6079" y="1708"/>
                </a:cubicBezTo>
                <a:cubicBezTo>
                  <a:pt x="6104" y="1754"/>
                  <a:pt x="6128" y="1802"/>
                  <a:pt x="6150" y="1849"/>
                </a:cubicBezTo>
                <a:cubicBezTo>
                  <a:pt x="6173" y="1897"/>
                  <a:pt x="6194" y="1945"/>
                  <a:pt x="6214" y="1994"/>
                </a:cubicBezTo>
                <a:cubicBezTo>
                  <a:pt x="6235" y="2043"/>
                  <a:pt x="6254" y="2092"/>
                  <a:pt x="6271" y="2142"/>
                </a:cubicBezTo>
                <a:cubicBezTo>
                  <a:pt x="6289" y="2192"/>
                  <a:pt x="6306" y="2242"/>
                  <a:pt x="6321" y="2293"/>
                </a:cubicBezTo>
                <a:cubicBezTo>
                  <a:pt x="6336" y="2343"/>
                  <a:pt x="6351" y="2394"/>
                  <a:pt x="6363" y="2445"/>
                </a:cubicBezTo>
                <a:cubicBezTo>
                  <a:pt x="6376" y="2497"/>
                  <a:pt x="6388" y="2548"/>
                  <a:pt x="6398" y="2600"/>
                </a:cubicBezTo>
                <a:cubicBezTo>
                  <a:pt x="6408" y="2652"/>
                  <a:pt x="6417" y="2704"/>
                  <a:pt x="6425" y="2756"/>
                </a:cubicBezTo>
                <a:cubicBezTo>
                  <a:pt x="6433" y="2809"/>
                  <a:pt x="6439" y="2861"/>
                  <a:pt x="6445" y="2914"/>
                </a:cubicBezTo>
                <a:cubicBezTo>
                  <a:pt x="6450" y="2966"/>
                  <a:pt x="6454" y="3019"/>
                  <a:pt x="6456" y="3072"/>
                </a:cubicBezTo>
                <a:cubicBezTo>
                  <a:pt x="6459" y="3125"/>
                  <a:pt x="6460" y="3177"/>
                  <a:pt x="6460" y="3230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6" name="任意多边形: 形状 985"/>
          <p:cNvSpPr/>
          <p:nvPr/>
        </p:nvSpPr>
        <p:spPr>
          <a:xfrm>
            <a:off x="3906360" y="542520"/>
            <a:ext cx="5643360" cy="31320"/>
          </a:xfrm>
          <a:custGeom>
            <a:avLst/>
            <a:gdLst/>
            <a:ahLst/>
            <a:cxnLst/>
            <a:rect l="0" t="0" r="r" b="b"/>
            <a:pathLst>
              <a:path w="15676" h="87">
                <a:moveTo>
                  <a:pt x="0" y="0"/>
                </a:moveTo>
                <a:lnTo>
                  <a:pt x="15676" y="0"/>
                </a:lnTo>
                <a:lnTo>
                  <a:pt x="15676" y="87"/>
                </a:lnTo>
                <a:lnTo>
                  <a:pt x="0" y="87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7" name="文本框 986"/>
          <p:cNvSpPr txBox="1"/>
          <p:nvPr/>
        </p:nvSpPr>
        <p:spPr>
          <a:xfrm>
            <a:off x="371880" y="331560"/>
            <a:ext cx="3347280" cy="46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93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系统监控与日志分析</a:t>
            </a:r>
            <a:endParaRPr lang="en-US" sz="29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8" name="任意多边形: 形状 987"/>
          <p:cNvSpPr/>
          <p:nvPr/>
        </p:nvSpPr>
        <p:spPr>
          <a:xfrm>
            <a:off x="387360" y="2139120"/>
            <a:ext cx="4325400" cy="837360"/>
          </a:xfrm>
          <a:custGeom>
            <a:avLst/>
            <a:gdLst/>
            <a:ahLst/>
            <a:cxnLst/>
            <a:rect l="0" t="0" r="r" b="b"/>
            <a:pathLst>
              <a:path w="12015" h="2326">
                <a:moveTo>
                  <a:pt x="0" y="2240"/>
                </a:moveTo>
                <a:lnTo>
                  <a:pt x="0" y="86"/>
                </a:lnTo>
                <a:cubicBezTo>
                  <a:pt x="0" y="75"/>
                  <a:pt x="1" y="64"/>
                  <a:pt x="3" y="53"/>
                </a:cubicBezTo>
                <a:cubicBezTo>
                  <a:pt x="6" y="43"/>
                  <a:pt x="9" y="33"/>
                  <a:pt x="13" y="25"/>
                </a:cubicBezTo>
                <a:cubicBezTo>
                  <a:pt x="17" y="17"/>
                  <a:pt x="21" y="11"/>
                  <a:pt x="27" y="7"/>
                </a:cubicBezTo>
                <a:cubicBezTo>
                  <a:pt x="32" y="2"/>
                  <a:pt x="37" y="0"/>
                  <a:pt x="43" y="0"/>
                </a:cubicBezTo>
                <a:lnTo>
                  <a:pt x="11929" y="0"/>
                </a:lnTo>
                <a:cubicBezTo>
                  <a:pt x="11941" y="0"/>
                  <a:pt x="11952" y="2"/>
                  <a:pt x="11962" y="7"/>
                </a:cubicBezTo>
                <a:cubicBezTo>
                  <a:pt x="11973" y="11"/>
                  <a:pt x="11982" y="17"/>
                  <a:pt x="11990" y="25"/>
                </a:cubicBezTo>
                <a:cubicBezTo>
                  <a:pt x="11998" y="33"/>
                  <a:pt x="12004" y="43"/>
                  <a:pt x="12009" y="53"/>
                </a:cubicBezTo>
                <a:cubicBezTo>
                  <a:pt x="12013" y="64"/>
                  <a:pt x="12015" y="75"/>
                  <a:pt x="12015" y="86"/>
                </a:cubicBezTo>
                <a:lnTo>
                  <a:pt x="12015" y="2240"/>
                </a:lnTo>
                <a:cubicBezTo>
                  <a:pt x="12015" y="2252"/>
                  <a:pt x="12013" y="2263"/>
                  <a:pt x="12009" y="2273"/>
                </a:cubicBezTo>
                <a:cubicBezTo>
                  <a:pt x="12004" y="2284"/>
                  <a:pt x="11998" y="2293"/>
                  <a:pt x="11990" y="2301"/>
                </a:cubicBezTo>
                <a:cubicBezTo>
                  <a:pt x="11982" y="2309"/>
                  <a:pt x="11973" y="2315"/>
                  <a:pt x="11962" y="2320"/>
                </a:cubicBezTo>
                <a:cubicBezTo>
                  <a:pt x="11952" y="2324"/>
                  <a:pt x="11941" y="2326"/>
                  <a:pt x="11929" y="2326"/>
                </a:cubicBezTo>
                <a:lnTo>
                  <a:pt x="43" y="2326"/>
                </a:lnTo>
                <a:cubicBezTo>
                  <a:pt x="37" y="2326"/>
                  <a:pt x="32" y="2324"/>
                  <a:pt x="27" y="2320"/>
                </a:cubicBezTo>
                <a:cubicBezTo>
                  <a:pt x="21" y="2315"/>
                  <a:pt x="17" y="2309"/>
                  <a:pt x="13" y="2301"/>
                </a:cubicBezTo>
                <a:cubicBezTo>
                  <a:pt x="9" y="2293"/>
                  <a:pt x="6" y="2284"/>
                  <a:pt x="3" y="2273"/>
                </a:cubicBezTo>
                <a:cubicBezTo>
                  <a:pt x="1" y="2263"/>
                  <a:pt x="0" y="2252"/>
                  <a:pt x="0" y="22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9" name="任意多边形: 形状 988"/>
          <p:cNvSpPr/>
          <p:nvPr/>
        </p:nvSpPr>
        <p:spPr>
          <a:xfrm>
            <a:off x="371880" y="2139120"/>
            <a:ext cx="31320" cy="837360"/>
          </a:xfrm>
          <a:custGeom>
            <a:avLst/>
            <a:gdLst/>
            <a:ahLst/>
            <a:cxnLst/>
            <a:rect l="0" t="0" r="r" b="b"/>
            <a:pathLst>
              <a:path w="87" h="2326">
                <a:moveTo>
                  <a:pt x="0" y="0"/>
                </a:moveTo>
                <a:lnTo>
                  <a:pt x="87" y="0"/>
                </a:lnTo>
                <a:lnTo>
                  <a:pt x="87" y="2326"/>
                </a:lnTo>
                <a:lnTo>
                  <a:pt x="0" y="232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0" name="任意多边形: 形状 989"/>
          <p:cNvSpPr/>
          <p:nvPr/>
        </p:nvSpPr>
        <p:spPr>
          <a:xfrm>
            <a:off x="387360" y="3100320"/>
            <a:ext cx="4325400" cy="682560"/>
          </a:xfrm>
          <a:custGeom>
            <a:avLst/>
            <a:gdLst/>
            <a:ahLst/>
            <a:cxnLst/>
            <a:rect l="0" t="0" r="r" b="b"/>
            <a:pathLst>
              <a:path w="12015" h="1896">
                <a:moveTo>
                  <a:pt x="0" y="1809"/>
                </a:moveTo>
                <a:lnTo>
                  <a:pt x="0" y="86"/>
                </a:lnTo>
                <a:cubicBezTo>
                  <a:pt x="0" y="75"/>
                  <a:pt x="1" y="64"/>
                  <a:pt x="3" y="53"/>
                </a:cubicBezTo>
                <a:cubicBezTo>
                  <a:pt x="6" y="42"/>
                  <a:pt x="9" y="33"/>
                  <a:pt x="13" y="25"/>
                </a:cubicBezTo>
                <a:cubicBezTo>
                  <a:pt x="17" y="17"/>
                  <a:pt x="21" y="11"/>
                  <a:pt x="27" y="6"/>
                </a:cubicBezTo>
                <a:cubicBezTo>
                  <a:pt x="32" y="2"/>
                  <a:pt x="37" y="0"/>
                  <a:pt x="43" y="0"/>
                </a:cubicBezTo>
                <a:lnTo>
                  <a:pt x="11929" y="0"/>
                </a:lnTo>
                <a:cubicBezTo>
                  <a:pt x="11941" y="0"/>
                  <a:pt x="11952" y="2"/>
                  <a:pt x="11962" y="6"/>
                </a:cubicBezTo>
                <a:cubicBezTo>
                  <a:pt x="11973" y="11"/>
                  <a:pt x="11982" y="17"/>
                  <a:pt x="11990" y="25"/>
                </a:cubicBezTo>
                <a:cubicBezTo>
                  <a:pt x="11998" y="33"/>
                  <a:pt x="12004" y="42"/>
                  <a:pt x="12009" y="53"/>
                </a:cubicBezTo>
                <a:cubicBezTo>
                  <a:pt x="12013" y="64"/>
                  <a:pt x="12015" y="75"/>
                  <a:pt x="12015" y="86"/>
                </a:cubicBezTo>
                <a:lnTo>
                  <a:pt x="12015" y="1809"/>
                </a:lnTo>
                <a:cubicBezTo>
                  <a:pt x="12015" y="1821"/>
                  <a:pt x="12013" y="1832"/>
                  <a:pt x="12009" y="1842"/>
                </a:cubicBezTo>
                <a:cubicBezTo>
                  <a:pt x="12004" y="1853"/>
                  <a:pt x="11998" y="1862"/>
                  <a:pt x="11990" y="1870"/>
                </a:cubicBezTo>
                <a:cubicBezTo>
                  <a:pt x="11982" y="1878"/>
                  <a:pt x="11973" y="1885"/>
                  <a:pt x="11962" y="1889"/>
                </a:cubicBezTo>
                <a:cubicBezTo>
                  <a:pt x="11952" y="1893"/>
                  <a:pt x="11941" y="1896"/>
                  <a:pt x="11929" y="1896"/>
                </a:cubicBezTo>
                <a:lnTo>
                  <a:pt x="43" y="1896"/>
                </a:lnTo>
                <a:cubicBezTo>
                  <a:pt x="37" y="1896"/>
                  <a:pt x="32" y="1893"/>
                  <a:pt x="27" y="1889"/>
                </a:cubicBezTo>
                <a:cubicBezTo>
                  <a:pt x="21" y="1885"/>
                  <a:pt x="17" y="1878"/>
                  <a:pt x="13" y="1870"/>
                </a:cubicBezTo>
                <a:cubicBezTo>
                  <a:pt x="9" y="1862"/>
                  <a:pt x="6" y="1853"/>
                  <a:pt x="3" y="1842"/>
                </a:cubicBezTo>
                <a:cubicBezTo>
                  <a:pt x="1" y="1832"/>
                  <a:pt x="0" y="1821"/>
                  <a:pt x="0" y="180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1" name="任意多边形: 形状 990"/>
          <p:cNvSpPr/>
          <p:nvPr/>
        </p:nvSpPr>
        <p:spPr>
          <a:xfrm>
            <a:off x="371880" y="3100320"/>
            <a:ext cx="31320" cy="682560"/>
          </a:xfrm>
          <a:custGeom>
            <a:avLst/>
            <a:gdLst/>
            <a:ahLst/>
            <a:cxnLst/>
            <a:rect l="0" t="0" r="r" b="b"/>
            <a:pathLst>
              <a:path w="87" h="1896">
                <a:moveTo>
                  <a:pt x="0" y="0"/>
                </a:moveTo>
                <a:lnTo>
                  <a:pt x="87" y="0"/>
                </a:lnTo>
                <a:lnTo>
                  <a:pt x="87" y="1896"/>
                </a:lnTo>
                <a:lnTo>
                  <a:pt x="0" y="189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2" name="任意多边形: 形状 991"/>
          <p:cNvSpPr/>
          <p:nvPr/>
        </p:nvSpPr>
        <p:spPr>
          <a:xfrm>
            <a:off x="387360" y="3906360"/>
            <a:ext cx="4325400" cy="682560"/>
          </a:xfrm>
          <a:custGeom>
            <a:avLst/>
            <a:gdLst/>
            <a:ahLst/>
            <a:cxnLst/>
            <a:rect l="0" t="0" r="r" b="b"/>
            <a:pathLst>
              <a:path w="12015" h="1896">
                <a:moveTo>
                  <a:pt x="0" y="1810"/>
                </a:moveTo>
                <a:lnTo>
                  <a:pt x="0" y="86"/>
                </a:lnTo>
                <a:cubicBezTo>
                  <a:pt x="0" y="75"/>
                  <a:pt x="1" y="64"/>
                  <a:pt x="3" y="53"/>
                </a:cubicBezTo>
                <a:cubicBezTo>
                  <a:pt x="6" y="43"/>
                  <a:pt x="9" y="33"/>
                  <a:pt x="13" y="25"/>
                </a:cubicBezTo>
                <a:cubicBezTo>
                  <a:pt x="17" y="17"/>
                  <a:pt x="21" y="11"/>
                  <a:pt x="27" y="7"/>
                </a:cubicBezTo>
                <a:cubicBezTo>
                  <a:pt x="32" y="2"/>
                  <a:pt x="37" y="0"/>
                  <a:pt x="43" y="0"/>
                </a:cubicBezTo>
                <a:lnTo>
                  <a:pt x="11929" y="0"/>
                </a:lnTo>
                <a:cubicBezTo>
                  <a:pt x="11941" y="0"/>
                  <a:pt x="11952" y="2"/>
                  <a:pt x="11962" y="7"/>
                </a:cubicBezTo>
                <a:cubicBezTo>
                  <a:pt x="11973" y="11"/>
                  <a:pt x="11982" y="17"/>
                  <a:pt x="11990" y="25"/>
                </a:cubicBezTo>
                <a:cubicBezTo>
                  <a:pt x="11998" y="33"/>
                  <a:pt x="12004" y="43"/>
                  <a:pt x="12009" y="53"/>
                </a:cubicBezTo>
                <a:cubicBezTo>
                  <a:pt x="12013" y="64"/>
                  <a:pt x="12015" y="75"/>
                  <a:pt x="12015" y="86"/>
                </a:cubicBezTo>
                <a:lnTo>
                  <a:pt x="12015" y="1810"/>
                </a:lnTo>
                <a:cubicBezTo>
                  <a:pt x="12015" y="1821"/>
                  <a:pt x="12013" y="1832"/>
                  <a:pt x="12009" y="1843"/>
                </a:cubicBezTo>
                <a:cubicBezTo>
                  <a:pt x="12004" y="1853"/>
                  <a:pt x="11998" y="1863"/>
                  <a:pt x="11990" y="1871"/>
                </a:cubicBezTo>
                <a:cubicBezTo>
                  <a:pt x="11982" y="1879"/>
                  <a:pt x="11973" y="1885"/>
                  <a:pt x="11962" y="1889"/>
                </a:cubicBezTo>
                <a:cubicBezTo>
                  <a:pt x="11952" y="1894"/>
                  <a:pt x="11941" y="1896"/>
                  <a:pt x="11929" y="1896"/>
                </a:cubicBezTo>
                <a:lnTo>
                  <a:pt x="43" y="1896"/>
                </a:lnTo>
                <a:cubicBezTo>
                  <a:pt x="37" y="1896"/>
                  <a:pt x="32" y="1894"/>
                  <a:pt x="27" y="1889"/>
                </a:cubicBezTo>
                <a:cubicBezTo>
                  <a:pt x="21" y="1885"/>
                  <a:pt x="17" y="1879"/>
                  <a:pt x="13" y="1871"/>
                </a:cubicBezTo>
                <a:cubicBezTo>
                  <a:pt x="9" y="1863"/>
                  <a:pt x="6" y="1853"/>
                  <a:pt x="3" y="1843"/>
                </a:cubicBezTo>
                <a:cubicBezTo>
                  <a:pt x="1" y="1832"/>
                  <a:pt x="0" y="1821"/>
                  <a:pt x="0" y="181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3" name="任意多边形: 形状 992"/>
          <p:cNvSpPr/>
          <p:nvPr/>
        </p:nvSpPr>
        <p:spPr>
          <a:xfrm>
            <a:off x="371880" y="3906360"/>
            <a:ext cx="31320" cy="682560"/>
          </a:xfrm>
          <a:custGeom>
            <a:avLst/>
            <a:gdLst/>
            <a:ahLst/>
            <a:cxnLst/>
            <a:rect l="0" t="0" r="r" b="b"/>
            <a:pathLst>
              <a:path w="87" h="1896">
                <a:moveTo>
                  <a:pt x="0" y="0"/>
                </a:moveTo>
                <a:lnTo>
                  <a:pt x="87" y="0"/>
                </a:lnTo>
                <a:lnTo>
                  <a:pt x="87" y="1896"/>
                </a:lnTo>
                <a:lnTo>
                  <a:pt x="0" y="189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4" name="任意多边形: 形状 993"/>
          <p:cNvSpPr/>
          <p:nvPr/>
        </p:nvSpPr>
        <p:spPr>
          <a:xfrm>
            <a:off x="371880" y="5053680"/>
            <a:ext cx="4340880" cy="852840"/>
          </a:xfrm>
          <a:custGeom>
            <a:avLst/>
            <a:gdLst/>
            <a:ahLst/>
            <a:cxnLst/>
            <a:rect l="0" t="0" r="r" b="b"/>
            <a:pathLst>
              <a:path w="12058" h="2369">
                <a:moveTo>
                  <a:pt x="0" y="2283"/>
                </a:moveTo>
                <a:lnTo>
                  <a:pt x="0" y="86"/>
                </a:lnTo>
                <a:cubicBezTo>
                  <a:pt x="0" y="74"/>
                  <a:pt x="2" y="63"/>
                  <a:pt x="7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3" y="17"/>
                  <a:pt x="43" y="11"/>
                  <a:pt x="53" y="6"/>
                </a:cubicBezTo>
                <a:cubicBezTo>
                  <a:pt x="64" y="2"/>
                  <a:pt x="75" y="0"/>
                  <a:pt x="86" y="0"/>
                </a:cubicBezTo>
                <a:lnTo>
                  <a:pt x="11972" y="0"/>
                </a:lnTo>
                <a:cubicBezTo>
                  <a:pt x="11984" y="0"/>
                  <a:pt x="11995" y="2"/>
                  <a:pt x="12005" y="6"/>
                </a:cubicBezTo>
                <a:cubicBezTo>
                  <a:pt x="12016" y="11"/>
                  <a:pt x="12025" y="17"/>
                  <a:pt x="12033" y="25"/>
                </a:cubicBezTo>
                <a:cubicBezTo>
                  <a:pt x="12041" y="33"/>
                  <a:pt x="12047" y="42"/>
                  <a:pt x="12052" y="53"/>
                </a:cubicBezTo>
                <a:cubicBezTo>
                  <a:pt x="12056" y="63"/>
                  <a:pt x="12058" y="74"/>
                  <a:pt x="12058" y="86"/>
                </a:cubicBezTo>
                <a:lnTo>
                  <a:pt x="12058" y="2283"/>
                </a:lnTo>
                <a:cubicBezTo>
                  <a:pt x="12058" y="2294"/>
                  <a:pt x="12056" y="2305"/>
                  <a:pt x="12052" y="2316"/>
                </a:cubicBezTo>
                <a:cubicBezTo>
                  <a:pt x="12047" y="2326"/>
                  <a:pt x="12041" y="2336"/>
                  <a:pt x="12033" y="2344"/>
                </a:cubicBezTo>
                <a:cubicBezTo>
                  <a:pt x="12025" y="2352"/>
                  <a:pt x="12016" y="2358"/>
                  <a:pt x="12005" y="2363"/>
                </a:cubicBezTo>
                <a:cubicBezTo>
                  <a:pt x="11995" y="2367"/>
                  <a:pt x="11984" y="2369"/>
                  <a:pt x="11972" y="2369"/>
                </a:cubicBezTo>
                <a:lnTo>
                  <a:pt x="86" y="2369"/>
                </a:lnTo>
                <a:cubicBezTo>
                  <a:pt x="75" y="2369"/>
                  <a:pt x="64" y="2367"/>
                  <a:pt x="53" y="2363"/>
                </a:cubicBezTo>
                <a:cubicBezTo>
                  <a:pt x="43" y="2358"/>
                  <a:pt x="33" y="2352"/>
                  <a:pt x="25" y="2344"/>
                </a:cubicBezTo>
                <a:cubicBezTo>
                  <a:pt x="17" y="2336"/>
                  <a:pt x="11" y="2326"/>
                  <a:pt x="7" y="2316"/>
                </a:cubicBezTo>
                <a:cubicBezTo>
                  <a:pt x="2" y="2305"/>
                  <a:pt x="0" y="2294"/>
                  <a:pt x="0" y="2283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95" name="图片 994"/>
          <p:cNvPicPr/>
          <p:nvPr/>
        </p:nvPicPr>
        <p:blipFill>
          <a:blip r:embed="rId3"/>
          <a:stretch/>
        </p:blipFill>
        <p:spPr>
          <a:xfrm>
            <a:off x="371880" y="179064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6" name="文本框 995"/>
          <p:cNvSpPr txBox="1"/>
          <p:nvPr/>
        </p:nvSpPr>
        <p:spPr>
          <a:xfrm>
            <a:off x="371880" y="881640"/>
            <a:ext cx="59076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探讨如何通过日志记录和监控工具实时监控系统运行状态，确保系统的稳定性和可靠性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7" name="文本框 996"/>
          <p:cNvSpPr txBox="1"/>
          <p:nvPr/>
        </p:nvSpPr>
        <p:spPr>
          <a:xfrm>
            <a:off x="619920" y="1780560"/>
            <a:ext cx="185760" cy="21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470" b="1" u="none" strike="noStrike">
                <a:solidFill>
                  <a:srgbClr val="FF9944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98" name="图片 997"/>
          <p:cNvPicPr/>
          <p:nvPr/>
        </p:nvPicPr>
        <p:blipFill>
          <a:blip r:embed="rId4"/>
          <a:stretch/>
        </p:blipFill>
        <p:spPr>
          <a:xfrm>
            <a:off x="527040" y="229428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9" name="文本框 998"/>
          <p:cNvSpPr txBox="1"/>
          <p:nvPr/>
        </p:nvSpPr>
        <p:spPr>
          <a:xfrm>
            <a:off x="684720" y="1774080"/>
            <a:ext cx="111636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系统监控策略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0" name="文本框 999"/>
          <p:cNvSpPr txBox="1"/>
          <p:nvPr/>
        </p:nvSpPr>
        <p:spPr>
          <a:xfrm>
            <a:off x="775080" y="2277000"/>
            <a:ext cx="6224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资源监控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1" name="文本框 1000"/>
          <p:cNvSpPr txBox="1"/>
          <p:nvPr/>
        </p:nvSpPr>
        <p:spPr>
          <a:xfrm>
            <a:off x="527040" y="255420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2" name="文本框 1001"/>
          <p:cNvSpPr txBox="1"/>
          <p:nvPr/>
        </p:nvSpPr>
        <p:spPr>
          <a:xfrm>
            <a:off x="744120" y="2557800"/>
            <a:ext cx="100656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AWS CloudWatch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3" name="文本框 1002"/>
          <p:cNvSpPr txBox="1"/>
          <p:nvPr/>
        </p:nvSpPr>
        <p:spPr>
          <a:xfrm>
            <a:off x="1739880" y="255420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监控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4" name="文本框 1003"/>
          <p:cNvSpPr txBox="1"/>
          <p:nvPr/>
        </p:nvSpPr>
        <p:spPr>
          <a:xfrm>
            <a:off x="1956960" y="2557800"/>
            <a:ext cx="255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CPU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5" name="文本框 1004"/>
          <p:cNvSpPr txBox="1"/>
          <p:nvPr/>
        </p:nvSpPr>
        <p:spPr>
          <a:xfrm>
            <a:off x="2212200" y="2554200"/>
            <a:ext cx="22730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、内存等资源使用情况，确保系统在高并发环境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06" name="图片 1005"/>
          <p:cNvPicPr/>
          <p:nvPr/>
        </p:nvPicPr>
        <p:blipFill>
          <a:blip r:embed="rId5"/>
          <a:stretch/>
        </p:blipFill>
        <p:spPr>
          <a:xfrm>
            <a:off x="527040" y="3255480"/>
            <a:ext cx="17784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07" name="文本框 1006"/>
          <p:cNvSpPr txBox="1"/>
          <p:nvPr/>
        </p:nvSpPr>
        <p:spPr>
          <a:xfrm>
            <a:off x="527040" y="2709000"/>
            <a:ext cx="541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中稳定运行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8" name="文本框 1007"/>
          <p:cNvSpPr txBox="1"/>
          <p:nvPr/>
        </p:nvSpPr>
        <p:spPr>
          <a:xfrm>
            <a:off x="798480" y="3237840"/>
            <a:ext cx="6224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性能监控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09" name="图片 1008"/>
          <p:cNvPicPr/>
          <p:nvPr/>
        </p:nvPicPr>
        <p:blipFill>
          <a:blip r:embed="rId6"/>
          <a:stretch/>
        </p:blipFill>
        <p:spPr>
          <a:xfrm>
            <a:off x="527040" y="406152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0" name="文本框 1009"/>
          <p:cNvSpPr txBox="1"/>
          <p:nvPr/>
        </p:nvSpPr>
        <p:spPr>
          <a:xfrm>
            <a:off x="527040" y="3515400"/>
            <a:ext cx="35715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监控响应时间和请求处理能力，通过负载测试验证系统在不同负载下的表现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1" name="文本框 1010"/>
          <p:cNvSpPr txBox="1"/>
          <p:nvPr/>
        </p:nvSpPr>
        <p:spPr>
          <a:xfrm>
            <a:off x="775080" y="4044240"/>
            <a:ext cx="6224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异常监控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12" name="图片 1011"/>
          <p:cNvPicPr/>
          <p:nvPr/>
        </p:nvPicPr>
        <p:blipFill>
          <a:blip r:embed="rId7"/>
          <a:stretch/>
        </p:blipFill>
        <p:spPr>
          <a:xfrm>
            <a:off x="371880" y="4805640"/>
            <a:ext cx="154800" cy="13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3" name="文本框 1012"/>
          <p:cNvSpPr txBox="1"/>
          <p:nvPr/>
        </p:nvSpPr>
        <p:spPr>
          <a:xfrm>
            <a:off x="527040" y="4321440"/>
            <a:ext cx="32468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实时监控系统异常，设置告警机制，确保问题能够被及时发现并解决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4" name="文本框 1013"/>
          <p:cNvSpPr txBox="1"/>
          <p:nvPr/>
        </p:nvSpPr>
        <p:spPr>
          <a:xfrm>
            <a:off x="588960" y="4800240"/>
            <a:ext cx="1393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0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5" name="任意多边形: 形状 1014"/>
          <p:cNvSpPr/>
          <p:nvPr/>
        </p:nvSpPr>
        <p:spPr>
          <a:xfrm>
            <a:off x="464760" y="5146560"/>
            <a:ext cx="1984680" cy="667080"/>
          </a:xfrm>
          <a:custGeom>
            <a:avLst/>
            <a:gdLst/>
            <a:ahLst/>
            <a:cxnLst/>
            <a:rect l="0" t="0" r="r" b="b"/>
            <a:pathLst>
              <a:path w="5513" h="1853">
                <a:moveTo>
                  <a:pt x="26" y="25"/>
                </a:moveTo>
                <a:cubicBezTo>
                  <a:pt x="42" y="8"/>
                  <a:pt x="63" y="0"/>
                  <a:pt x="86" y="0"/>
                </a:cubicBezTo>
                <a:lnTo>
                  <a:pt x="5427" y="0"/>
                </a:lnTo>
                <a:cubicBezTo>
                  <a:pt x="5451" y="0"/>
                  <a:pt x="5471" y="8"/>
                  <a:pt x="5488" y="25"/>
                </a:cubicBezTo>
                <a:cubicBezTo>
                  <a:pt x="5505" y="42"/>
                  <a:pt x="5513" y="62"/>
                  <a:pt x="5513" y="86"/>
                </a:cubicBezTo>
                <a:lnTo>
                  <a:pt x="5513" y="1767"/>
                </a:lnTo>
                <a:cubicBezTo>
                  <a:pt x="5513" y="1790"/>
                  <a:pt x="5505" y="1811"/>
                  <a:pt x="5488" y="1827"/>
                </a:cubicBezTo>
                <a:cubicBezTo>
                  <a:pt x="5471" y="1844"/>
                  <a:pt x="5451" y="1853"/>
                  <a:pt x="5427" y="1853"/>
                </a:cubicBezTo>
                <a:lnTo>
                  <a:pt x="86" y="1853"/>
                </a:lnTo>
                <a:cubicBezTo>
                  <a:pt x="63" y="1853"/>
                  <a:pt x="42" y="1844"/>
                  <a:pt x="26" y="1827"/>
                </a:cubicBezTo>
                <a:cubicBezTo>
                  <a:pt x="9" y="1811"/>
                  <a:pt x="0" y="1790"/>
                  <a:pt x="0" y="1767"/>
                </a:cubicBezTo>
                <a:lnTo>
                  <a:pt x="0" y="86"/>
                </a:lnTo>
                <a:cubicBezTo>
                  <a:pt x="0" y="62"/>
                  <a:pt x="9" y="42"/>
                  <a:pt x="26" y="2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6" name="任意多边形: 形状 1015"/>
          <p:cNvSpPr/>
          <p:nvPr/>
        </p:nvSpPr>
        <p:spPr>
          <a:xfrm>
            <a:off x="464760" y="5146560"/>
            <a:ext cx="1984680" cy="667080"/>
          </a:xfrm>
          <a:custGeom>
            <a:avLst/>
            <a:gdLst/>
            <a:ahLst/>
            <a:cxnLst/>
            <a:rect l="0" t="0" r="r" b="b"/>
            <a:pathLst>
              <a:path w="5513" h="1853">
                <a:moveTo>
                  <a:pt x="0" y="1767"/>
                </a:moveTo>
                <a:lnTo>
                  <a:pt x="0" y="86"/>
                </a:lnTo>
                <a:cubicBezTo>
                  <a:pt x="0" y="62"/>
                  <a:pt x="9" y="42"/>
                  <a:pt x="26" y="25"/>
                </a:cubicBezTo>
                <a:cubicBezTo>
                  <a:pt x="42" y="8"/>
                  <a:pt x="63" y="0"/>
                  <a:pt x="86" y="0"/>
                </a:cubicBezTo>
                <a:lnTo>
                  <a:pt x="5427" y="0"/>
                </a:lnTo>
                <a:cubicBezTo>
                  <a:pt x="5451" y="0"/>
                  <a:pt x="5471" y="8"/>
                  <a:pt x="5488" y="25"/>
                </a:cubicBezTo>
                <a:cubicBezTo>
                  <a:pt x="5505" y="42"/>
                  <a:pt x="5513" y="62"/>
                  <a:pt x="5513" y="86"/>
                </a:cubicBezTo>
                <a:lnTo>
                  <a:pt x="5513" y="1767"/>
                </a:lnTo>
                <a:cubicBezTo>
                  <a:pt x="5513" y="1790"/>
                  <a:pt x="5505" y="1811"/>
                  <a:pt x="5488" y="1827"/>
                </a:cubicBezTo>
                <a:cubicBezTo>
                  <a:pt x="5471" y="1844"/>
                  <a:pt x="5451" y="1853"/>
                  <a:pt x="5427" y="1853"/>
                </a:cubicBezTo>
                <a:lnTo>
                  <a:pt x="86" y="1853"/>
                </a:lnTo>
                <a:cubicBezTo>
                  <a:pt x="63" y="1853"/>
                  <a:pt x="42" y="1844"/>
                  <a:pt x="26" y="1827"/>
                </a:cubicBezTo>
                <a:cubicBezTo>
                  <a:pt x="9" y="1811"/>
                  <a:pt x="0" y="1790"/>
                  <a:pt x="0" y="1767"/>
                </a:cubicBezTo>
                <a:moveTo>
                  <a:pt x="22" y="86"/>
                </a:moveTo>
                <a:lnTo>
                  <a:pt x="22" y="1767"/>
                </a:lnTo>
                <a:cubicBezTo>
                  <a:pt x="22" y="1775"/>
                  <a:pt x="24" y="1783"/>
                  <a:pt x="27" y="1791"/>
                </a:cubicBezTo>
                <a:cubicBezTo>
                  <a:pt x="30" y="1799"/>
                  <a:pt x="35" y="1806"/>
                  <a:pt x="41" y="1812"/>
                </a:cubicBezTo>
                <a:cubicBezTo>
                  <a:pt x="47" y="1818"/>
                  <a:pt x="54" y="1823"/>
                  <a:pt x="62" y="1826"/>
                </a:cubicBezTo>
                <a:cubicBezTo>
                  <a:pt x="70" y="1830"/>
                  <a:pt x="78" y="1831"/>
                  <a:pt x="86" y="1831"/>
                </a:cubicBezTo>
                <a:lnTo>
                  <a:pt x="5427" y="1831"/>
                </a:lnTo>
                <a:cubicBezTo>
                  <a:pt x="5436" y="1831"/>
                  <a:pt x="5444" y="1830"/>
                  <a:pt x="5452" y="1826"/>
                </a:cubicBezTo>
                <a:cubicBezTo>
                  <a:pt x="5460" y="1823"/>
                  <a:pt x="5467" y="1818"/>
                  <a:pt x="5473" y="1812"/>
                </a:cubicBezTo>
                <a:cubicBezTo>
                  <a:pt x="5479" y="1806"/>
                  <a:pt x="5484" y="1799"/>
                  <a:pt x="5487" y="1791"/>
                </a:cubicBezTo>
                <a:cubicBezTo>
                  <a:pt x="5490" y="1783"/>
                  <a:pt x="5492" y="1775"/>
                  <a:pt x="5492" y="1767"/>
                </a:cubicBezTo>
                <a:lnTo>
                  <a:pt x="5492" y="86"/>
                </a:lnTo>
                <a:cubicBezTo>
                  <a:pt x="5492" y="78"/>
                  <a:pt x="5490" y="69"/>
                  <a:pt x="5487" y="61"/>
                </a:cubicBezTo>
                <a:cubicBezTo>
                  <a:pt x="5484" y="54"/>
                  <a:pt x="5479" y="47"/>
                  <a:pt x="5473" y="40"/>
                </a:cubicBezTo>
                <a:cubicBezTo>
                  <a:pt x="5467" y="34"/>
                  <a:pt x="5460" y="30"/>
                  <a:pt x="5452" y="26"/>
                </a:cubicBezTo>
                <a:cubicBezTo>
                  <a:pt x="5444" y="23"/>
                  <a:pt x="5436" y="22"/>
                  <a:pt x="5427" y="22"/>
                </a:cubicBezTo>
                <a:lnTo>
                  <a:pt x="86" y="22"/>
                </a:lnTo>
                <a:cubicBezTo>
                  <a:pt x="78" y="22"/>
                  <a:pt x="70" y="23"/>
                  <a:pt x="62" y="26"/>
                </a:cubicBezTo>
                <a:cubicBezTo>
                  <a:pt x="54" y="30"/>
                  <a:pt x="47" y="34"/>
                  <a:pt x="41" y="40"/>
                </a:cubicBezTo>
                <a:cubicBezTo>
                  <a:pt x="35" y="47"/>
                  <a:pt x="30" y="54"/>
                  <a:pt x="27" y="61"/>
                </a:cubicBezTo>
                <a:cubicBezTo>
                  <a:pt x="24" y="69"/>
                  <a:pt x="22" y="78"/>
                  <a:pt x="22" y="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7" name="文本框 1016"/>
          <p:cNvSpPr txBox="1"/>
          <p:nvPr/>
        </p:nvSpPr>
        <p:spPr>
          <a:xfrm>
            <a:off x="633600" y="4795200"/>
            <a:ext cx="70164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监控仪表盘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18" name="图片 1017"/>
          <p:cNvPicPr/>
          <p:nvPr/>
        </p:nvPicPr>
        <p:blipFill>
          <a:blip r:embed="rId8"/>
          <a:stretch/>
        </p:blipFill>
        <p:spPr>
          <a:xfrm>
            <a:off x="534960" y="5371560"/>
            <a:ext cx="1844280" cy="371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9" name="任意多边形: 形状 1018"/>
          <p:cNvSpPr/>
          <p:nvPr/>
        </p:nvSpPr>
        <p:spPr>
          <a:xfrm>
            <a:off x="2635200" y="5146560"/>
            <a:ext cx="1984680" cy="667080"/>
          </a:xfrm>
          <a:custGeom>
            <a:avLst/>
            <a:gdLst/>
            <a:ahLst/>
            <a:cxnLst/>
            <a:rect l="0" t="0" r="r" b="b"/>
            <a:pathLst>
              <a:path w="5513" h="1853">
                <a:moveTo>
                  <a:pt x="25" y="25"/>
                </a:moveTo>
                <a:cubicBezTo>
                  <a:pt x="42" y="8"/>
                  <a:pt x="62" y="0"/>
                  <a:pt x="86" y="0"/>
                </a:cubicBezTo>
                <a:lnTo>
                  <a:pt x="5427" y="0"/>
                </a:lnTo>
                <a:cubicBezTo>
                  <a:pt x="5451" y="0"/>
                  <a:pt x="5471" y="8"/>
                  <a:pt x="5488" y="25"/>
                </a:cubicBezTo>
                <a:cubicBezTo>
                  <a:pt x="5505" y="42"/>
                  <a:pt x="5513" y="62"/>
                  <a:pt x="5513" y="86"/>
                </a:cubicBezTo>
                <a:lnTo>
                  <a:pt x="5513" y="1767"/>
                </a:lnTo>
                <a:cubicBezTo>
                  <a:pt x="5513" y="1790"/>
                  <a:pt x="5505" y="1811"/>
                  <a:pt x="5488" y="1827"/>
                </a:cubicBezTo>
                <a:cubicBezTo>
                  <a:pt x="5471" y="1844"/>
                  <a:pt x="5451" y="1853"/>
                  <a:pt x="5427" y="1853"/>
                </a:cubicBezTo>
                <a:lnTo>
                  <a:pt x="86" y="1853"/>
                </a:lnTo>
                <a:cubicBezTo>
                  <a:pt x="62" y="1853"/>
                  <a:pt x="42" y="1844"/>
                  <a:pt x="25" y="1827"/>
                </a:cubicBezTo>
                <a:cubicBezTo>
                  <a:pt x="8" y="1811"/>
                  <a:pt x="0" y="1790"/>
                  <a:pt x="0" y="1767"/>
                </a:cubicBezTo>
                <a:lnTo>
                  <a:pt x="0" y="86"/>
                </a:lnTo>
                <a:cubicBezTo>
                  <a:pt x="0" y="62"/>
                  <a:pt x="8" y="42"/>
                  <a:pt x="25" y="2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0" name="任意多边形: 形状 1019"/>
          <p:cNvSpPr/>
          <p:nvPr/>
        </p:nvSpPr>
        <p:spPr>
          <a:xfrm>
            <a:off x="2635200" y="5146560"/>
            <a:ext cx="1984680" cy="667080"/>
          </a:xfrm>
          <a:custGeom>
            <a:avLst/>
            <a:gdLst/>
            <a:ahLst/>
            <a:cxnLst/>
            <a:rect l="0" t="0" r="r" b="b"/>
            <a:pathLst>
              <a:path w="5513" h="1853">
                <a:moveTo>
                  <a:pt x="0" y="1767"/>
                </a:moveTo>
                <a:lnTo>
                  <a:pt x="0" y="86"/>
                </a:lnTo>
                <a:cubicBezTo>
                  <a:pt x="0" y="62"/>
                  <a:pt x="8" y="42"/>
                  <a:pt x="25" y="25"/>
                </a:cubicBezTo>
                <a:cubicBezTo>
                  <a:pt x="42" y="8"/>
                  <a:pt x="62" y="0"/>
                  <a:pt x="86" y="0"/>
                </a:cubicBezTo>
                <a:lnTo>
                  <a:pt x="5427" y="0"/>
                </a:lnTo>
                <a:cubicBezTo>
                  <a:pt x="5451" y="0"/>
                  <a:pt x="5471" y="8"/>
                  <a:pt x="5488" y="25"/>
                </a:cubicBezTo>
                <a:cubicBezTo>
                  <a:pt x="5505" y="42"/>
                  <a:pt x="5513" y="62"/>
                  <a:pt x="5513" y="86"/>
                </a:cubicBezTo>
                <a:lnTo>
                  <a:pt x="5513" y="1767"/>
                </a:lnTo>
                <a:cubicBezTo>
                  <a:pt x="5513" y="1790"/>
                  <a:pt x="5505" y="1811"/>
                  <a:pt x="5488" y="1827"/>
                </a:cubicBezTo>
                <a:cubicBezTo>
                  <a:pt x="5471" y="1844"/>
                  <a:pt x="5451" y="1853"/>
                  <a:pt x="5427" y="1853"/>
                </a:cubicBezTo>
                <a:lnTo>
                  <a:pt x="86" y="1853"/>
                </a:lnTo>
                <a:cubicBezTo>
                  <a:pt x="62" y="1853"/>
                  <a:pt x="42" y="1844"/>
                  <a:pt x="25" y="1827"/>
                </a:cubicBezTo>
                <a:cubicBezTo>
                  <a:pt x="8" y="1811"/>
                  <a:pt x="0" y="1790"/>
                  <a:pt x="0" y="1767"/>
                </a:cubicBezTo>
                <a:moveTo>
                  <a:pt x="22" y="86"/>
                </a:moveTo>
                <a:lnTo>
                  <a:pt x="22" y="1767"/>
                </a:lnTo>
                <a:cubicBezTo>
                  <a:pt x="22" y="1775"/>
                  <a:pt x="23" y="1783"/>
                  <a:pt x="26" y="1791"/>
                </a:cubicBezTo>
                <a:cubicBezTo>
                  <a:pt x="30" y="1799"/>
                  <a:pt x="34" y="1806"/>
                  <a:pt x="40" y="1812"/>
                </a:cubicBezTo>
                <a:cubicBezTo>
                  <a:pt x="47" y="1818"/>
                  <a:pt x="54" y="1823"/>
                  <a:pt x="61" y="1826"/>
                </a:cubicBezTo>
                <a:cubicBezTo>
                  <a:pt x="69" y="1830"/>
                  <a:pt x="78" y="1831"/>
                  <a:pt x="86" y="1831"/>
                </a:cubicBezTo>
                <a:lnTo>
                  <a:pt x="5427" y="1831"/>
                </a:lnTo>
                <a:cubicBezTo>
                  <a:pt x="5435" y="1831"/>
                  <a:pt x="5444" y="1830"/>
                  <a:pt x="5452" y="1826"/>
                </a:cubicBezTo>
                <a:cubicBezTo>
                  <a:pt x="5459" y="1823"/>
                  <a:pt x="5466" y="1818"/>
                  <a:pt x="5472" y="1812"/>
                </a:cubicBezTo>
                <a:cubicBezTo>
                  <a:pt x="5479" y="1806"/>
                  <a:pt x="5483" y="1799"/>
                  <a:pt x="5486" y="1791"/>
                </a:cubicBezTo>
                <a:cubicBezTo>
                  <a:pt x="5490" y="1783"/>
                  <a:pt x="5491" y="1775"/>
                  <a:pt x="5491" y="1767"/>
                </a:cubicBezTo>
                <a:lnTo>
                  <a:pt x="5491" y="86"/>
                </a:lnTo>
                <a:cubicBezTo>
                  <a:pt x="5491" y="78"/>
                  <a:pt x="5490" y="69"/>
                  <a:pt x="5486" y="61"/>
                </a:cubicBezTo>
                <a:cubicBezTo>
                  <a:pt x="5483" y="54"/>
                  <a:pt x="5479" y="47"/>
                  <a:pt x="5472" y="40"/>
                </a:cubicBezTo>
                <a:cubicBezTo>
                  <a:pt x="5466" y="34"/>
                  <a:pt x="5459" y="30"/>
                  <a:pt x="5452" y="26"/>
                </a:cubicBezTo>
                <a:cubicBezTo>
                  <a:pt x="5444" y="23"/>
                  <a:pt x="5435" y="22"/>
                  <a:pt x="5427" y="22"/>
                </a:cubicBezTo>
                <a:lnTo>
                  <a:pt x="86" y="22"/>
                </a:lnTo>
                <a:cubicBezTo>
                  <a:pt x="78" y="22"/>
                  <a:pt x="69" y="23"/>
                  <a:pt x="61" y="26"/>
                </a:cubicBezTo>
                <a:cubicBezTo>
                  <a:pt x="54" y="30"/>
                  <a:pt x="47" y="34"/>
                  <a:pt x="40" y="40"/>
                </a:cubicBezTo>
                <a:cubicBezTo>
                  <a:pt x="34" y="47"/>
                  <a:pt x="30" y="54"/>
                  <a:pt x="26" y="61"/>
                </a:cubicBezTo>
                <a:cubicBezTo>
                  <a:pt x="23" y="69"/>
                  <a:pt x="22" y="78"/>
                  <a:pt x="22" y="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1" name="文本框 1020"/>
          <p:cNvSpPr txBox="1"/>
          <p:nvPr/>
        </p:nvSpPr>
        <p:spPr>
          <a:xfrm>
            <a:off x="534960" y="5220000"/>
            <a:ext cx="37260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系统负载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22" name="图片 1021"/>
          <p:cNvPicPr/>
          <p:nvPr/>
        </p:nvPicPr>
        <p:blipFill>
          <a:blip r:embed="rId9"/>
          <a:stretch/>
        </p:blipFill>
        <p:spPr>
          <a:xfrm>
            <a:off x="2705040" y="5371560"/>
            <a:ext cx="1844280" cy="371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23" name="任意多边形: 形状 1022"/>
          <p:cNvSpPr/>
          <p:nvPr/>
        </p:nvSpPr>
        <p:spPr>
          <a:xfrm>
            <a:off x="5220360" y="2945160"/>
            <a:ext cx="4329360" cy="248400"/>
          </a:xfrm>
          <a:custGeom>
            <a:avLst/>
            <a:gdLst/>
            <a:ahLst/>
            <a:cxnLst/>
            <a:rect l="0" t="0" r="r" b="b"/>
            <a:pathLst>
              <a:path w="12026" h="690">
                <a:moveTo>
                  <a:pt x="0" y="604"/>
                </a:moveTo>
                <a:lnTo>
                  <a:pt x="0" y="86"/>
                </a:lnTo>
                <a:cubicBezTo>
                  <a:pt x="0" y="75"/>
                  <a:pt x="1" y="64"/>
                  <a:pt x="4" y="53"/>
                </a:cubicBezTo>
                <a:cubicBezTo>
                  <a:pt x="6" y="43"/>
                  <a:pt x="10" y="34"/>
                  <a:pt x="15" y="25"/>
                </a:cubicBezTo>
                <a:cubicBezTo>
                  <a:pt x="20" y="17"/>
                  <a:pt x="26" y="11"/>
                  <a:pt x="33" y="7"/>
                </a:cubicBezTo>
                <a:cubicBezTo>
                  <a:pt x="39" y="2"/>
                  <a:pt x="46" y="0"/>
                  <a:pt x="53" y="0"/>
                </a:cubicBezTo>
                <a:lnTo>
                  <a:pt x="11940" y="0"/>
                </a:lnTo>
                <a:cubicBezTo>
                  <a:pt x="11951" y="0"/>
                  <a:pt x="11962" y="2"/>
                  <a:pt x="11972" y="7"/>
                </a:cubicBezTo>
                <a:cubicBezTo>
                  <a:pt x="11983" y="11"/>
                  <a:pt x="11992" y="17"/>
                  <a:pt x="12000" y="25"/>
                </a:cubicBezTo>
                <a:cubicBezTo>
                  <a:pt x="12008" y="34"/>
                  <a:pt x="12015" y="43"/>
                  <a:pt x="12019" y="53"/>
                </a:cubicBezTo>
                <a:cubicBezTo>
                  <a:pt x="12023" y="64"/>
                  <a:pt x="12026" y="75"/>
                  <a:pt x="12026" y="86"/>
                </a:cubicBezTo>
                <a:lnTo>
                  <a:pt x="12026" y="604"/>
                </a:lnTo>
                <a:cubicBezTo>
                  <a:pt x="12026" y="616"/>
                  <a:pt x="12023" y="627"/>
                  <a:pt x="12019" y="637"/>
                </a:cubicBezTo>
                <a:cubicBezTo>
                  <a:pt x="12015" y="648"/>
                  <a:pt x="12008" y="657"/>
                  <a:pt x="12000" y="665"/>
                </a:cubicBezTo>
                <a:cubicBezTo>
                  <a:pt x="11992" y="673"/>
                  <a:pt x="11983" y="679"/>
                  <a:pt x="11972" y="684"/>
                </a:cubicBezTo>
                <a:cubicBezTo>
                  <a:pt x="11962" y="688"/>
                  <a:pt x="11951" y="690"/>
                  <a:pt x="11940" y="690"/>
                </a:cubicBezTo>
                <a:lnTo>
                  <a:pt x="53" y="690"/>
                </a:lnTo>
                <a:cubicBezTo>
                  <a:pt x="46" y="690"/>
                  <a:pt x="39" y="688"/>
                  <a:pt x="33" y="684"/>
                </a:cubicBezTo>
                <a:cubicBezTo>
                  <a:pt x="26" y="679"/>
                  <a:pt x="20" y="673"/>
                  <a:pt x="15" y="665"/>
                </a:cubicBezTo>
                <a:cubicBezTo>
                  <a:pt x="10" y="657"/>
                  <a:pt x="6" y="648"/>
                  <a:pt x="4" y="637"/>
                </a:cubicBezTo>
                <a:cubicBezTo>
                  <a:pt x="1" y="627"/>
                  <a:pt x="0" y="616"/>
                  <a:pt x="0" y="60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4" name="任意多边形: 形状 1023"/>
          <p:cNvSpPr/>
          <p:nvPr/>
        </p:nvSpPr>
        <p:spPr>
          <a:xfrm>
            <a:off x="5208480" y="2945160"/>
            <a:ext cx="31320" cy="248400"/>
          </a:xfrm>
          <a:custGeom>
            <a:avLst/>
            <a:gdLst/>
            <a:ahLst/>
            <a:cxnLst/>
            <a:rect l="0" t="0" r="r" b="b"/>
            <a:pathLst>
              <a:path w="87" h="690">
                <a:moveTo>
                  <a:pt x="0" y="0"/>
                </a:moveTo>
                <a:lnTo>
                  <a:pt x="87" y="0"/>
                </a:lnTo>
                <a:lnTo>
                  <a:pt x="87" y="690"/>
                </a:lnTo>
                <a:lnTo>
                  <a:pt x="0" y="690"/>
                </a:lnTo>
                <a:lnTo>
                  <a:pt x="0" y="0"/>
                </a:lnTo>
                <a:close/>
              </a:path>
            </a:pathLst>
          </a:custGeom>
          <a:solidFill>
            <a:srgbClr val="4DA6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5" name="任意多边形: 形状 1024"/>
          <p:cNvSpPr/>
          <p:nvPr/>
        </p:nvSpPr>
        <p:spPr>
          <a:xfrm>
            <a:off x="5220360" y="3255120"/>
            <a:ext cx="4329360" cy="248400"/>
          </a:xfrm>
          <a:custGeom>
            <a:avLst/>
            <a:gdLst/>
            <a:ahLst/>
            <a:cxnLst/>
            <a:rect l="0" t="0" r="r" b="b"/>
            <a:pathLst>
              <a:path w="12026" h="690">
                <a:moveTo>
                  <a:pt x="0" y="604"/>
                </a:moveTo>
                <a:lnTo>
                  <a:pt x="0" y="87"/>
                </a:lnTo>
                <a:cubicBezTo>
                  <a:pt x="0" y="75"/>
                  <a:pt x="1" y="64"/>
                  <a:pt x="4" y="54"/>
                </a:cubicBezTo>
                <a:cubicBezTo>
                  <a:pt x="6" y="43"/>
                  <a:pt x="10" y="34"/>
                  <a:pt x="15" y="26"/>
                </a:cubicBezTo>
                <a:cubicBezTo>
                  <a:pt x="20" y="18"/>
                  <a:pt x="26" y="11"/>
                  <a:pt x="33" y="7"/>
                </a:cubicBezTo>
                <a:cubicBezTo>
                  <a:pt x="39" y="3"/>
                  <a:pt x="46" y="0"/>
                  <a:pt x="53" y="0"/>
                </a:cubicBezTo>
                <a:lnTo>
                  <a:pt x="11940" y="0"/>
                </a:lnTo>
                <a:cubicBezTo>
                  <a:pt x="11951" y="0"/>
                  <a:pt x="11962" y="3"/>
                  <a:pt x="11972" y="7"/>
                </a:cubicBezTo>
                <a:cubicBezTo>
                  <a:pt x="11983" y="11"/>
                  <a:pt x="11992" y="18"/>
                  <a:pt x="12000" y="26"/>
                </a:cubicBezTo>
                <a:cubicBezTo>
                  <a:pt x="12008" y="34"/>
                  <a:pt x="12015" y="43"/>
                  <a:pt x="12019" y="54"/>
                </a:cubicBezTo>
                <a:cubicBezTo>
                  <a:pt x="12023" y="64"/>
                  <a:pt x="12026" y="75"/>
                  <a:pt x="12026" y="87"/>
                </a:cubicBezTo>
                <a:lnTo>
                  <a:pt x="12026" y="604"/>
                </a:lnTo>
                <a:cubicBezTo>
                  <a:pt x="12026" y="616"/>
                  <a:pt x="12023" y="627"/>
                  <a:pt x="12019" y="637"/>
                </a:cubicBezTo>
                <a:cubicBezTo>
                  <a:pt x="12015" y="648"/>
                  <a:pt x="12008" y="657"/>
                  <a:pt x="12000" y="665"/>
                </a:cubicBezTo>
                <a:cubicBezTo>
                  <a:pt x="11992" y="673"/>
                  <a:pt x="11983" y="680"/>
                  <a:pt x="11972" y="684"/>
                </a:cubicBezTo>
                <a:cubicBezTo>
                  <a:pt x="11962" y="688"/>
                  <a:pt x="11951" y="690"/>
                  <a:pt x="11940" y="690"/>
                </a:cubicBezTo>
                <a:lnTo>
                  <a:pt x="53" y="690"/>
                </a:lnTo>
                <a:cubicBezTo>
                  <a:pt x="46" y="690"/>
                  <a:pt x="39" y="688"/>
                  <a:pt x="33" y="684"/>
                </a:cubicBezTo>
                <a:cubicBezTo>
                  <a:pt x="26" y="680"/>
                  <a:pt x="20" y="673"/>
                  <a:pt x="15" y="665"/>
                </a:cubicBezTo>
                <a:cubicBezTo>
                  <a:pt x="10" y="657"/>
                  <a:pt x="6" y="648"/>
                  <a:pt x="4" y="637"/>
                </a:cubicBezTo>
                <a:cubicBezTo>
                  <a:pt x="1" y="627"/>
                  <a:pt x="0" y="616"/>
                  <a:pt x="0" y="60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6" name="任意多边形: 形状 1025"/>
          <p:cNvSpPr/>
          <p:nvPr/>
        </p:nvSpPr>
        <p:spPr>
          <a:xfrm>
            <a:off x="5208480" y="3255120"/>
            <a:ext cx="31320" cy="248400"/>
          </a:xfrm>
          <a:custGeom>
            <a:avLst/>
            <a:gdLst/>
            <a:ahLst/>
            <a:cxnLst/>
            <a:rect l="0" t="0" r="r" b="b"/>
            <a:pathLst>
              <a:path w="87" h="690">
                <a:moveTo>
                  <a:pt x="0" y="0"/>
                </a:moveTo>
                <a:lnTo>
                  <a:pt x="87" y="0"/>
                </a:lnTo>
                <a:lnTo>
                  <a:pt x="87" y="690"/>
                </a:lnTo>
                <a:lnTo>
                  <a:pt x="0" y="690"/>
                </a:lnTo>
                <a:lnTo>
                  <a:pt x="0" y="0"/>
                </a:lnTo>
                <a:close/>
              </a:path>
            </a:pathLst>
          </a:custGeom>
          <a:solidFill>
            <a:srgbClr val="4DA6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27" name="图片 1026"/>
          <p:cNvPicPr/>
          <p:nvPr/>
        </p:nvPicPr>
        <p:blipFill>
          <a:blip r:embed="rId10"/>
          <a:stretch/>
        </p:blipFill>
        <p:spPr>
          <a:xfrm>
            <a:off x="5208840" y="1790640"/>
            <a:ext cx="13932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28" name="文本框 1027"/>
          <p:cNvSpPr txBox="1"/>
          <p:nvPr/>
        </p:nvSpPr>
        <p:spPr>
          <a:xfrm>
            <a:off x="2705040" y="5220000"/>
            <a:ext cx="37260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响应时间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9" name="文本框 1028"/>
          <p:cNvSpPr txBox="1"/>
          <p:nvPr/>
        </p:nvSpPr>
        <p:spPr>
          <a:xfrm>
            <a:off x="5410440" y="1780560"/>
            <a:ext cx="185760" cy="21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470" b="1" u="none" strike="noStrike">
                <a:solidFill>
                  <a:srgbClr val="FF9944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30" name="图片 1029"/>
          <p:cNvPicPr/>
          <p:nvPr/>
        </p:nvPicPr>
        <p:blipFill>
          <a:blip r:embed="rId11"/>
          <a:stretch/>
        </p:blipFill>
        <p:spPr>
          <a:xfrm>
            <a:off x="5208840" y="2185920"/>
            <a:ext cx="15480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31" name="文本框 1030"/>
          <p:cNvSpPr txBox="1"/>
          <p:nvPr/>
        </p:nvSpPr>
        <p:spPr>
          <a:xfrm>
            <a:off x="5475240" y="1774080"/>
            <a:ext cx="111636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日志分析方法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2" name="文本框 1031"/>
          <p:cNvSpPr txBox="1"/>
          <p:nvPr/>
        </p:nvSpPr>
        <p:spPr>
          <a:xfrm>
            <a:off x="5456880" y="2158200"/>
            <a:ext cx="125784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Python Logging 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3" name="文本框 1032"/>
          <p:cNvSpPr txBox="1"/>
          <p:nvPr/>
        </p:nvSpPr>
        <p:spPr>
          <a:xfrm>
            <a:off x="6707880" y="2152800"/>
            <a:ext cx="3117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模块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4" name="文本框 1033"/>
          <p:cNvSpPr txBox="1"/>
          <p:nvPr/>
        </p:nvSpPr>
        <p:spPr>
          <a:xfrm>
            <a:off x="5208840" y="246168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5" name="文本框 1034"/>
          <p:cNvSpPr txBox="1"/>
          <p:nvPr/>
        </p:nvSpPr>
        <p:spPr>
          <a:xfrm>
            <a:off x="5456880" y="2466000"/>
            <a:ext cx="5072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Python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6" name="文本框 1035"/>
          <p:cNvSpPr txBox="1"/>
          <p:nvPr/>
        </p:nvSpPr>
        <p:spPr>
          <a:xfrm>
            <a:off x="5965560" y="2461680"/>
            <a:ext cx="371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内置的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7" name="文本框 1036"/>
          <p:cNvSpPr txBox="1"/>
          <p:nvPr/>
        </p:nvSpPr>
        <p:spPr>
          <a:xfrm>
            <a:off x="6337440" y="2466000"/>
            <a:ext cx="57096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Logging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8" name="文本框 1037"/>
          <p:cNvSpPr txBox="1"/>
          <p:nvPr/>
        </p:nvSpPr>
        <p:spPr>
          <a:xfrm>
            <a:off x="6908400" y="2461680"/>
            <a:ext cx="2346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模块进行结构化日志记录，支持多级别日志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9" name="文本框 1038"/>
          <p:cNvSpPr txBox="1"/>
          <p:nvPr/>
        </p:nvSpPr>
        <p:spPr>
          <a:xfrm>
            <a:off x="5208840" y="2647800"/>
            <a:ext cx="124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（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0" name="文本框 1039"/>
          <p:cNvSpPr txBox="1"/>
          <p:nvPr/>
        </p:nvSpPr>
        <p:spPr>
          <a:xfrm>
            <a:off x="5332680" y="2652120"/>
            <a:ext cx="29772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INFO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1" name="文本框 1040"/>
          <p:cNvSpPr txBox="1"/>
          <p:nvPr/>
        </p:nvSpPr>
        <p:spPr>
          <a:xfrm>
            <a:off x="5631120" y="2647800"/>
            <a:ext cx="124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2" name="文本框 1041"/>
          <p:cNvSpPr txBox="1"/>
          <p:nvPr/>
        </p:nvSpPr>
        <p:spPr>
          <a:xfrm>
            <a:off x="5754960" y="2652120"/>
            <a:ext cx="47232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ERROR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3" name="文本框 1042"/>
          <p:cNvSpPr txBox="1"/>
          <p:nvPr/>
        </p:nvSpPr>
        <p:spPr>
          <a:xfrm>
            <a:off x="6229080" y="264780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等）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4" name="文本框 1043"/>
          <p:cNvSpPr txBox="1"/>
          <p:nvPr/>
        </p:nvSpPr>
        <p:spPr>
          <a:xfrm>
            <a:off x="5294160" y="3015360"/>
            <a:ext cx="3236400" cy="10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3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2023-10-15 14:32:18</a:t>
            </a:r>
            <a:r>
              <a:rPr lang="en-US" sz="73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- </a:t>
            </a:r>
            <a:r>
              <a:rPr lang="en-US" sz="73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INFO</a:t>
            </a:r>
            <a:r>
              <a:rPr lang="en-US" sz="73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- Updated context: {user_input}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45" name="图片 1044"/>
          <p:cNvPicPr/>
          <p:nvPr/>
        </p:nvPicPr>
        <p:blipFill>
          <a:blip r:embed="rId12"/>
          <a:stretch/>
        </p:blipFill>
        <p:spPr>
          <a:xfrm>
            <a:off x="5208840" y="3736080"/>
            <a:ext cx="10800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46" name="文本框 1045"/>
          <p:cNvSpPr txBox="1"/>
          <p:nvPr/>
        </p:nvSpPr>
        <p:spPr>
          <a:xfrm>
            <a:off x="5294160" y="3325320"/>
            <a:ext cx="3348000" cy="10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3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2023-10-15 14:32:20</a:t>
            </a:r>
            <a:r>
              <a:rPr lang="en-US" sz="73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- </a:t>
            </a:r>
            <a:r>
              <a:rPr lang="en-US" sz="730" b="0" u="none" strike="noStrike">
                <a:solidFill>
                  <a:srgbClr val="F87171"/>
                </a:solidFill>
                <a:effectLst/>
                <a:uFillTx/>
                <a:latin typeface="Courier New"/>
                <a:ea typeface="Courier New"/>
              </a:rPr>
              <a:t>ERROR</a:t>
            </a:r>
            <a:r>
              <a:rPr lang="en-US" sz="73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- Error generating response: {e}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7" name="任意多边形: 形状 1046"/>
          <p:cNvSpPr/>
          <p:nvPr/>
        </p:nvSpPr>
        <p:spPr>
          <a:xfrm>
            <a:off x="5208480" y="4069080"/>
            <a:ext cx="39240" cy="39240"/>
          </a:xfrm>
          <a:custGeom>
            <a:avLst/>
            <a:gdLst/>
            <a:ahLst/>
            <a:cxnLst/>
            <a:rect l="0" t="0" r="r" b="b"/>
            <a:pathLst>
              <a:path w="109" h="109">
                <a:moveTo>
                  <a:pt x="109" y="54"/>
                </a:moveTo>
                <a:cubicBezTo>
                  <a:pt x="109" y="61"/>
                  <a:pt x="108" y="68"/>
                  <a:pt x="105" y="75"/>
                </a:cubicBezTo>
                <a:cubicBezTo>
                  <a:pt x="102" y="81"/>
                  <a:pt x="98" y="87"/>
                  <a:pt x="93" y="92"/>
                </a:cubicBezTo>
                <a:cubicBezTo>
                  <a:pt x="88" y="98"/>
                  <a:pt x="82" y="102"/>
                  <a:pt x="76" y="105"/>
                </a:cubicBezTo>
                <a:cubicBezTo>
                  <a:pt x="69" y="108"/>
                  <a:pt x="62" y="109"/>
                  <a:pt x="55" y="109"/>
                </a:cubicBezTo>
                <a:cubicBezTo>
                  <a:pt x="48" y="109"/>
                  <a:pt x="41" y="108"/>
                  <a:pt x="35" y="105"/>
                </a:cubicBezTo>
                <a:cubicBezTo>
                  <a:pt x="27" y="102"/>
                  <a:pt x="21" y="98"/>
                  <a:pt x="16" y="92"/>
                </a:cubicBezTo>
                <a:cubicBezTo>
                  <a:pt x="11" y="87"/>
                  <a:pt x="7" y="81"/>
                  <a:pt x="4" y="75"/>
                </a:cubicBezTo>
                <a:cubicBezTo>
                  <a:pt x="2" y="68"/>
                  <a:pt x="0" y="61"/>
                  <a:pt x="0" y="54"/>
                </a:cubicBezTo>
                <a:cubicBezTo>
                  <a:pt x="0" y="47"/>
                  <a:pt x="2" y="40"/>
                  <a:pt x="4" y="33"/>
                </a:cubicBezTo>
                <a:cubicBezTo>
                  <a:pt x="7" y="27"/>
                  <a:pt x="11" y="21"/>
                  <a:pt x="16" y="16"/>
                </a:cubicBezTo>
                <a:cubicBezTo>
                  <a:pt x="21" y="11"/>
                  <a:pt x="27" y="7"/>
                  <a:pt x="35" y="4"/>
                </a:cubicBezTo>
                <a:cubicBezTo>
                  <a:pt x="41" y="2"/>
                  <a:pt x="48" y="0"/>
                  <a:pt x="55" y="0"/>
                </a:cubicBezTo>
                <a:cubicBezTo>
                  <a:pt x="62" y="0"/>
                  <a:pt x="69" y="2"/>
                  <a:pt x="76" y="4"/>
                </a:cubicBezTo>
                <a:cubicBezTo>
                  <a:pt x="82" y="7"/>
                  <a:pt x="88" y="11"/>
                  <a:pt x="93" y="16"/>
                </a:cubicBezTo>
                <a:cubicBezTo>
                  <a:pt x="98" y="21"/>
                  <a:pt x="102" y="27"/>
                  <a:pt x="105" y="33"/>
                </a:cubicBezTo>
                <a:cubicBezTo>
                  <a:pt x="108" y="40"/>
                  <a:pt x="109" y="47"/>
                  <a:pt x="109" y="54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8" name="文本框 1047"/>
          <p:cNvSpPr txBox="1"/>
          <p:nvPr/>
        </p:nvSpPr>
        <p:spPr>
          <a:xfrm>
            <a:off x="5410440" y="3702960"/>
            <a:ext cx="10890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日志存储与分析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9" name="文本框 1048"/>
          <p:cNvSpPr txBox="1"/>
          <p:nvPr/>
        </p:nvSpPr>
        <p:spPr>
          <a:xfrm>
            <a:off x="5379120" y="401184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将系统日志上传到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0" name="文本框 1049"/>
          <p:cNvSpPr txBox="1"/>
          <p:nvPr/>
        </p:nvSpPr>
        <p:spPr>
          <a:xfrm>
            <a:off x="6371280" y="4016160"/>
            <a:ext cx="23616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S3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1" name="任意多边形: 形状 1050"/>
          <p:cNvSpPr/>
          <p:nvPr/>
        </p:nvSpPr>
        <p:spPr>
          <a:xfrm>
            <a:off x="5208480" y="4317120"/>
            <a:ext cx="39240" cy="39240"/>
          </a:xfrm>
          <a:custGeom>
            <a:avLst/>
            <a:gdLst/>
            <a:ahLst/>
            <a:cxnLst/>
            <a:rect l="0" t="0" r="r" b="b"/>
            <a:pathLst>
              <a:path w="109" h="109">
                <a:moveTo>
                  <a:pt x="109" y="55"/>
                </a:moveTo>
                <a:cubicBezTo>
                  <a:pt x="109" y="62"/>
                  <a:pt x="108" y="69"/>
                  <a:pt x="105" y="76"/>
                </a:cubicBezTo>
                <a:cubicBezTo>
                  <a:pt x="102" y="82"/>
                  <a:pt x="98" y="88"/>
                  <a:pt x="93" y="93"/>
                </a:cubicBezTo>
                <a:cubicBezTo>
                  <a:pt x="88" y="98"/>
                  <a:pt x="82" y="102"/>
                  <a:pt x="76" y="105"/>
                </a:cubicBezTo>
                <a:cubicBezTo>
                  <a:pt x="69" y="108"/>
                  <a:pt x="62" y="109"/>
                  <a:pt x="55" y="109"/>
                </a:cubicBezTo>
                <a:cubicBezTo>
                  <a:pt x="48" y="109"/>
                  <a:pt x="41" y="108"/>
                  <a:pt x="35" y="105"/>
                </a:cubicBezTo>
                <a:cubicBezTo>
                  <a:pt x="27" y="102"/>
                  <a:pt x="21" y="98"/>
                  <a:pt x="16" y="93"/>
                </a:cubicBezTo>
                <a:cubicBezTo>
                  <a:pt x="11" y="88"/>
                  <a:pt x="7" y="82"/>
                  <a:pt x="4" y="76"/>
                </a:cubicBezTo>
                <a:cubicBezTo>
                  <a:pt x="2" y="69"/>
                  <a:pt x="0" y="62"/>
                  <a:pt x="0" y="55"/>
                </a:cubicBezTo>
                <a:cubicBezTo>
                  <a:pt x="0" y="48"/>
                  <a:pt x="2" y="40"/>
                  <a:pt x="4" y="33"/>
                </a:cubicBezTo>
                <a:cubicBezTo>
                  <a:pt x="7" y="27"/>
                  <a:pt x="11" y="21"/>
                  <a:pt x="16" y="16"/>
                </a:cubicBezTo>
                <a:cubicBezTo>
                  <a:pt x="21" y="11"/>
                  <a:pt x="27" y="7"/>
                  <a:pt x="35" y="4"/>
                </a:cubicBezTo>
                <a:cubicBezTo>
                  <a:pt x="41" y="2"/>
                  <a:pt x="48" y="0"/>
                  <a:pt x="55" y="0"/>
                </a:cubicBezTo>
                <a:cubicBezTo>
                  <a:pt x="62" y="0"/>
                  <a:pt x="69" y="2"/>
                  <a:pt x="76" y="4"/>
                </a:cubicBezTo>
                <a:cubicBezTo>
                  <a:pt x="82" y="7"/>
                  <a:pt x="88" y="11"/>
                  <a:pt x="93" y="16"/>
                </a:cubicBezTo>
                <a:cubicBezTo>
                  <a:pt x="98" y="21"/>
                  <a:pt x="102" y="27"/>
                  <a:pt x="105" y="33"/>
                </a:cubicBezTo>
                <a:cubicBezTo>
                  <a:pt x="108" y="40"/>
                  <a:pt x="109" y="48"/>
                  <a:pt x="109" y="55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2" name="文本框 1051"/>
          <p:cNvSpPr txBox="1"/>
          <p:nvPr/>
        </p:nvSpPr>
        <p:spPr>
          <a:xfrm>
            <a:off x="6607800" y="4011840"/>
            <a:ext cx="1482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存储，便于长期分析和归档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3" name="文本框 1052"/>
          <p:cNvSpPr txBox="1"/>
          <p:nvPr/>
        </p:nvSpPr>
        <p:spPr>
          <a:xfrm>
            <a:off x="5379120" y="425988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4" name="文本框 1053"/>
          <p:cNvSpPr txBox="1"/>
          <p:nvPr/>
        </p:nvSpPr>
        <p:spPr>
          <a:xfrm>
            <a:off x="5627160" y="4264200"/>
            <a:ext cx="115020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CloudWatch Logs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5" name="任意多边形: 形状 1054"/>
          <p:cNvSpPr/>
          <p:nvPr/>
        </p:nvSpPr>
        <p:spPr>
          <a:xfrm>
            <a:off x="5208480" y="4565160"/>
            <a:ext cx="39240" cy="39240"/>
          </a:xfrm>
          <a:custGeom>
            <a:avLst/>
            <a:gdLst/>
            <a:ahLst/>
            <a:cxnLst/>
            <a:rect l="0" t="0" r="r" b="b"/>
            <a:pathLst>
              <a:path w="109" h="109">
                <a:moveTo>
                  <a:pt x="109" y="54"/>
                </a:moveTo>
                <a:cubicBezTo>
                  <a:pt x="109" y="61"/>
                  <a:pt x="108" y="68"/>
                  <a:pt x="105" y="75"/>
                </a:cubicBezTo>
                <a:cubicBezTo>
                  <a:pt x="102" y="81"/>
                  <a:pt x="98" y="87"/>
                  <a:pt x="93" y="92"/>
                </a:cubicBezTo>
                <a:cubicBezTo>
                  <a:pt x="88" y="97"/>
                  <a:pt x="82" y="101"/>
                  <a:pt x="76" y="104"/>
                </a:cubicBezTo>
                <a:cubicBezTo>
                  <a:pt x="69" y="108"/>
                  <a:pt x="62" y="109"/>
                  <a:pt x="55" y="109"/>
                </a:cubicBezTo>
                <a:cubicBezTo>
                  <a:pt x="48" y="109"/>
                  <a:pt x="41" y="108"/>
                  <a:pt x="35" y="104"/>
                </a:cubicBezTo>
                <a:cubicBezTo>
                  <a:pt x="27" y="101"/>
                  <a:pt x="21" y="97"/>
                  <a:pt x="16" y="92"/>
                </a:cubicBezTo>
                <a:cubicBezTo>
                  <a:pt x="11" y="87"/>
                  <a:pt x="7" y="81"/>
                  <a:pt x="4" y="75"/>
                </a:cubicBezTo>
                <a:cubicBezTo>
                  <a:pt x="2" y="68"/>
                  <a:pt x="0" y="61"/>
                  <a:pt x="0" y="54"/>
                </a:cubicBezTo>
                <a:cubicBezTo>
                  <a:pt x="0" y="47"/>
                  <a:pt x="2" y="40"/>
                  <a:pt x="4" y="33"/>
                </a:cubicBezTo>
                <a:cubicBezTo>
                  <a:pt x="7" y="27"/>
                  <a:pt x="11" y="21"/>
                  <a:pt x="16" y="16"/>
                </a:cubicBezTo>
                <a:cubicBezTo>
                  <a:pt x="21" y="11"/>
                  <a:pt x="27" y="7"/>
                  <a:pt x="35" y="4"/>
                </a:cubicBezTo>
                <a:cubicBezTo>
                  <a:pt x="41" y="2"/>
                  <a:pt x="48" y="0"/>
                  <a:pt x="55" y="0"/>
                </a:cubicBezTo>
                <a:cubicBezTo>
                  <a:pt x="62" y="0"/>
                  <a:pt x="69" y="2"/>
                  <a:pt x="76" y="4"/>
                </a:cubicBezTo>
                <a:cubicBezTo>
                  <a:pt x="82" y="7"/>
                  <a:pt x="88" y="11"/>
                  <a:pt x="93" y="16"/>
                </a:cubicBezTo>
                <a:cubicBezTo>
                  <a:pt x="98" y="21"/>
                  <a:pt x="102" y="27"/>
                  <a:pt x="105" y="33"/>
                </a:cubicBezTo>
                <a:cubicBezTo>
                  <a:pt x="108" y="40"/>
                  <a:pt x="109" y="47"/>
                  <a:pt x="109" y="54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6" name="文本框 1055"/>
          <p:cNvSpPr txBox="1"/>
          <p:nvPr/>
        </p:nvSpPr>
        <p:spPr>
          <a:xfrm>
            <a:off x="6771960" y="4259880"/>
            <a:ext cx="1111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进行集中式日志管理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57" name="图片 1056"/>
          <p:cNvPicPr/>
          <p:nvPr/>
        </p:nvPicPr>
        <p:blipFill>
          <a:blip r:embed="rId13"/>
          <a:stretch/>
        </p:blipFill>
        <p:spPr>
          <a:xfrm>
            <a:off x="5208840" y="491436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58" name="文本框 1057"/>
          <p:cNvSpPr txBox="1"/>
          <p:nvPr/>
        </p:nvSpPr>
        <p:spPr>
          <a:xfrm>
            <a:off x="5379120" y="4507920"/>
            <a:ext cx="1975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通过日志分析工具快速定位系统问题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9" name="任意多边形: 形状 1058"/>
          <p:cNvSpPr/>
          <p:nvPr/>
        </p:nvSpPr>
        <p:spPr>
          <a:xfrm>
            <a:off x="5208480" y="5177520"/>
            <a:ext cx="2108880" cy="310320"/>
          </a:xfrm>
          <a:custGeom>
            <a:avLst/>
            <a:gdLst/>
            <a:ahLst/>
            <a:cxnLst/>
            <a:rect l="0" t="0" r="r" b="b"/>
            <a:pathLst>
              <a:path w="5858" h="862">
                <a:moveTo>
                  <a:pt x="0" y="776"/>
                </a:moveTo>
                <a:lnTo>
                  <a:pt x="0" y="86"/>
                </a:lnTo>
                <a:cubicBezTo>
                  <a:pt x="0" y="75"/>
                  <a:pt x="2" y="64"/>
                  <a:pt x="7" y="53"/>
                </a:cubicBezTo>
                <a:cubicBezTo>
                  <a:pt x="11" y="43"/>
                  <a:pt x="17" y="33"/>
                  <a:pt x="26" y="25"/>
                </a:cubicBezTo>
                <a:cubicBezTo>
                  <a:pt x="34" y="17"/>
                  <a:pt x="43" y="11"/>
                  <a:pt x="53" y="7"/>
                </a:cubicBezTo>
                <a:cubicBezTo>
                  <a:pt x="64" y="2"/>
                  <a:pt x="75" y="0"/>
                  <a:pt x="86" y="0"/>
                </a:cubicBezTo>
                <a:lnTo>
                  <a:pt x="5772" y="0"/>
                </a:lnTo>
                <a:cubicBezTo>
                  <a:pt x="5783" y="0"/>
                  <a:pt x="5794" y="2"/>
                  <a:pt x="5805" y="7"/>
                </a:cubicBezTo>
                <a:cubicBezTo>
                  <a:pt x="5815" y="11"/>
                  <a:pt x="5824" y="17"/>
                  <a:pt x="5832" y="25"/>
                </a:cubicBezTo>
                <a:cubicBezTo>
                  <a:pt x="5841" y="33"/>
                  <a:pt x="5847" y="43"/>
                  <a:pt x="5851" y="53"/>
                </a:cubicBezTo>
                <a:cubicBezTo>
                  <a:pt x="5856" y="64"/>
                  <a:pt x="5858" y="75"/>
                  <a:pt x="5858" y="86"/>
                </a:cubicBezTo>
                <a:lnTo>
                  <a:pt x="5858" y="776"/>
                </a:lnTo>
                <a:cubicBezTo>
                  <a:pt x="5858" y="788"/>
                  <a:pt x="5856" y="799"/>
                  <a:pt x="5851" y="809"/>
                </a:cubicBezTo>
                <a:cubicBezTo>
                  <a:pt x="5847" y="820"/>
                  <a:pt x="5841" y="829"/>
                  <a:pt x="5832" y="837"/>
                </a:cubicBezTo>
                <a:cubicBezTo>
                  <a:pt x="5824" y="845"/>
                  <a:pt x="5815" y="851"/>
                  <a:pt x="5805" y="856"/>
                </a:cubicBezTo>
                <a:cubicBezTo>
                  <a:pt x="5794" y="860"/>
                  <a:pt x="5783" y="862"/>
                  <a:pt x="5772" y="862"/>
                </a:cubicBezTo>
                <a:lnTo>
                  <a:pt x="86" y="862"/>
                </a:lnTo>
                <a:cubicBezTo>
                  <a:pt x="75" y="862"/>
                  <a:pt x="64" y="860"/>
                  <a:pt x="53" y="856"/>
                </a:cubicBezTo>
                <a:cubicBezTo>
                  <a:pt x="43" y="851"/>
                  <a:pt x="34" y="845"/>
                  <a:pt x="26" y="837"/>
                </a:cubicBezTo>
                <a:cubicBezTo>
                  <a:pt x="17" y="829"/>
                  <a:pt x="11" y="820"/>
                  <a:pt x="7" y="809"/>
                </a:cubicBezTo>
                <a:cubicBezTo>
                  <a:pt x="2" y="799"/>
                  <a:pt x="0" y="788"/>
                  <a:pt x="0" y="776"/>
                </a:cubicBez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60" name="图片 1059"/>
          <p:cNvPicPr/>
          <p:nvPr/>
        </p:nvPicPr>
        <p:blipFill>
          <a:blip r:embed="rId14"/>
          <a:stretch/>
        </p:blipFill>
        <p:spPr>
          <a:xfrm>
            <a:off x="5270760" y="526320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61" name="文本框 1060"/>
          <p:cNvSpPr txBox="1"/>
          <p:nvPr/>
        </p:nvSpPr>
        <p:spPr>
          <a:xfrm>
            <a:off x="5425920" y="4881240"/>
            <a:ext cx="10890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日志分析的价值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2" name="文本框 1061"/>
          <p:cNvSpPr txBox="1"/>
          <p:nvPr/>
        </p:nvSpPr>
        <p:spPr>
          <a:xfrm>
            <a:off x="5456880" y="525636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3" name="任意多边形: 形状 1062"/>
          <p:cNvSpPr/>
          <p:nvPr/>
        </p:nvSpPr>
        <p:spPr>
          <a:xfrm>
            <a:off x="7440840" y="5177520"/>
            <a:ext cx="2108880" cy="310320"/>
          </a:xfrm>
          <a:custGeom>
            <a:avLst/>
            <a:gdLst/>
            <a:ahLst/>
            <a:cxnLst/>
            <a:rect l="0" t="0" r="r" b="b"/>
            <a:pathLst>
              <a:path w="5858" h="862">
                <a:moveTo>
                  <a:pt x="0" y="776"/>
                </a:moveTo>
                <a:lnTo>
                  <a:pt x="0" y="86"/>
                </a:lnTo>
                <a:cubicBezTo>
                  <a:pt x="0" y="75"/>
                  <a:pt x="2" y="64"/>
                  <a:pt x="7" y="53"/>
                </a:cubicBezTo>
                <a:cubicBezTo>
                  <a:pt x="11" y="43"/>
                  <a:pt x="17" y="33"/>
                  <a:pt x="25" y="25"/>
                </a:cubicBezTo>
                <a:cubicBezTo>
                  <a:pt x="34" y="17"/>
                  <a:pt x="43" y="11"/>
                  <a:pt x="53" y="7"/>
                </a:cubicBezTo>
                <a:cubicBezTo>
                  <a:pt x="64" y="2"/>
                  <a:pt x="75" y="0"/>
                  <a:pt x="86" y="0"/>
                </a:cubicBezTo>
                <a:lnTo>
                  <a:pt x="5772" y="0"/>
                </a:lnTo>
                <a:cubicBezTo>
                  <a:pt x="5783" y="0"/>
                  <a:pt x="5794" y="2"/>
                  <a:pt x="5804" y="7"/>
                </a:cubicBezTo>
                <a:cubicBezTo>
                  <a:pt x="5815" y="11"/>
                  <a:pt x="5824" y="17"/>
                  <a:pt x="5832" y="25"/>
                </a:cubicBezTo>
                <a:cubicBezTo>
                  <a:pt x="5840" y="33"/>
                  <a:pt x="5847" y="43"/>
                  <a:pt x="5851" y="53"/>
                </a:cubicBezTo>
                <a:cubicBezTo>
                  <a:pt x="5855" y="64"/>
                  <a:pt x="5858" y="75"/>
                  <a:pt x="5858" y="86"/>
                </a:cubicBezTo>
                <a:lnTo>
                  <a:pt x="5858" y="776"/>
                </a:lnTo>
                <a:cubicBezTo>
                  <a:pt x="5858" y="788"/>
                  <a:pt x="5855" y="799"/>
                  <a:pt x="5851" y="809"/>
                </a:cubicBezTo>
                <a:cubicBezTo>
                  <a:pt x="5847" y="820"/>
                  <a:pt x="5840" y="829"/>
                  <a:pt x="5832" y="837"/>
                </a:cubicBezTo>
                <a:cubicBezTo>
                  <a:pt x="5824" y="845"/>
                  <a:pt x="5815" y="851"/>
                  <a:pt x="5804" y="856"/>
                </a:cubicBezTo>
                <a:cubicBezTo>
                  <a:pt x="5794" y="860"/>
                  <a:pt x="5783" y="862"/>
                  <a:pt x="5772" y="862"/>
                </a:cubicBezTo>
                <a:lnTo>
                  <a:pt x="86" y="862"/>
                </a:lnTo>
                <a:cubicBezTo>
                  <a:pt x="75" y="862"/>
                  <a:pt x="64" y="860"/>
                  <a:pt x="53" y="856"/>
                </a:cubicBezTo>
                <a:cubicBezTo>
                  <a:pt x="43" y="851"/>
                  <a:pt x="34" y="845"/>
                  <a:pt x="25" y="837"/>
                </a:cubicBezTo>
                <a:cubicBezTo>
                  <a:pt x="17" y="829"/>
                  <a:pt x="11" y="820"/>
                  <a:pt x="7" y="809"/>
                </a:cubicBezTo>
                <a:cubicBezTo>
                  <a:pt x="2" y="799"/>
                  <a:pt x="0" y="788"/>
                  <a:pt x="0" y="776"/>
                </a:cubicBez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64" name="图片 1063"/>
          <p:cNvPicPr/>
          <p:nvPr/>
        </p:nvPicPr>
        <p:blipFill>
          <a:blip r:embed="rId15"/>
          <a:stretch/>
        </p:blipFill>
        <p:spPr>
          <a:xfrm>
            <a:off x="7503120" y="5263200"/>
            <a:ext cx="13932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65" name="文本框 1064"/>
          <p:cNvSpPr txBox="1"/>
          <p:nvPr/>
        </p:nvSpPr>
        <p:spPr>
          <a:xfrm>
            <a:off x="5496120" y="526716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问题诊断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6" name="文本框 1065"/>
          <p:cNvSpPr txBox="1"/>
          <p:nvPr/>
        </p:nvSpPr>
        <p:spPr>
          <a:xfrm>
            <a:off x="7704720" y="525636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7" name="任意多边形: 形状 1066"/>
          <p:cNvSpPr/>
          <p:nvPr/>
        </p:nvSpPr>
        <p:spPr>
          <a:xfrm>
            <a:off x="5208480" y="5549760"/>
            <a:ext cx="2108880" cy="310320"/>
          </a:xfrm>
          <a:custGeom>
            <a:avLst/>
            <a:gdLst/>
            <a:ahLst/>
            <a:cxnLst/>
            <a:rect l="0" t="0" r="r" b="b"/>
            <a:pathLst>
              <a:path w="5858" h="862">
                <a:moveTo>
                  <a:pt x="0" y="776"/>
                </a:moveTo>
                <a:lnTo>
                  <a:pt x="0" y="86"/>
                </a:lnTo>
                <a:cubicBezTo>
                  <a:pt x="0" y="74"/>
                  <a:pt x="2" y="63"/>
                  <a:pt x="7" y="53"/>
                </a:cubicBezTo>
                <a:cubicBezTo>
                  <a:pt x="11" y="42"/>
                  <a:pt x="17" y="33"/>
                  <a:pt x="26" y="25"/>
                </a:cubicBezTo>
                <a:cubicBezTo>
                  <a:pt x="34" y="17"/>
                  <a:pt x="43" y="11"/>
                  <a:pt x="53" y="6"/>
                </a:cubicBezTo>
                <a:cubicBezTo>
                  <a:pt x="64" y="2"/>
                  <a:pt x="75" y="0"/>
                  <a:pt x="86" y="0"/>
                </a:cubicBezTo>
                <a:lnTo>
                  <a:pt x="5772" y="0"/>
                </a:lnTo>
                <a:cubicBezTo>
                  <a:pt x="5783" y="0"/>
                  <a:pt x="5794" y="2"/>
                  <a:pt x="5805" y="6"/>
                </a:cubicBezTo>
                <a:cubicBezTo>
                  <a:pt x="5815" y="11"/>
                  <a:pt x="5824" y="17"/>
                  <a:pt x="5832" y="25"/>
                </a:cubicBezTo>
                <a:cubicBezTo>
                  <a:pt x="5841" y="33"/>
                  <a:pt x="5847" y="42"/>
                  <a:pt x="5851" y="53"/>
                </a:cubicBezTo>
                <a:cubicBezTo>
                  <a:pt x="5856" y="63"/>
                  <a:pt x="5858" y="74"/>
                  <a:pt x="5858" y="86"/>
                </a:cubicBezTo>
                <a:lnTo>
                  <a:pt x="5858" y="776"/>
                </a:lnTo>
                <a:cubicBezTo>
                  <a:pt x="5858" y="787"/>
                  <a:pt x="5856" y="798"/>
                  <a:pt x="5851" y="809"/>
                </a:cubicBezTo>
                <a:cubicBezTo>
                  <a:pt x="5847" y="819"/>
                  <a:pt x="5841" y="829"/>
                  <a:pt x="5832" y="837"/>
                </a:cubicBezTo>
                <a:cubicBezTo>
                  <a:pt x="5824" y="845"/>
                  <a:pt x="5815" y="851"/>
                  <a:pt x="5805" y="855"/>
                </a:cubicBezTo>
                <a:cubicBezTo>
                  <a:pt x="5794" y="860"/>
                  <a:pt x="5783" y="862"/>
                  <a:pt x="5772" y="862"/>
                </a:cubicBezTo>
                <a:lnTo>
                  <a:pt x="86" y="862"/>
                </a:lnTo>
                <a:cubicBezTo>
                  <a:pt x="75" y="862"/>
                  <a:pt x="64" y="860"/>
                  <a:pt x="53" y="855"/>
                </a:cubicBezTo>
                <a:cubicBezTo>
                  <a:pt x="43" y="851"/>
                  <a:pt x="34" y="845"/>
                  <a:pt x="26" y="837"/>
                </a:cubicBezTo>
                <a:cubicBezTo>
                  <a:pt x="17" y="829"/>
                  <a:pt x="11" y="819"/>
                  <a:pt x="7" y="809"/>
                </a:cubicBezTo>
                <a:cubicBezTo>
                  <a:pt x="2" y="798"/>
                  <a:pt x="0" y="787"/>
                  <a:pt x="0" y="776"/>
                </a:cubicBez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68" name="图片 1067"/>
          <p:cNvPicPr/>
          <p:nvPr/>
        </p:nvPicPr>
        <p:blipFill>
          <a:blip r:embed="rId16"/>
          <a:stretch/>
        </p:blipFill>
        <p:spPr>
          <a:xfrm>
            <a:off x="5270760" y="56350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69" name="文本框 1068"/>
          <p:cNvSpPr txBox="1"/>
          <p:nvPr/>
        </p:nvSpPr>
        <p:spPr>
          <a:xfrm>
            <a:off x="7743960" y="526716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性能分析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0" name="文本框 1069"/>
          <p:cNvSpPr txBox="1"/>
          <p:nvPr/>
        </p:nvSpPr>
        <p:spPr>
          <a:xfrm>
            <a:off x="5456880" y="562860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1" name="任意多边形: 形状 1070"/>
          <p:cNvSpPr/>
          <p:nvPr/>
        </p:nvSpPr>
        <p:spPr>
          <a:xfrm>
            <a:off x="7440840" y="5549760"/>
            <a:ext cx="2108880" cy="310320"/>
          </a:xfrm>
          <a:custGeom>
            <a:avLst/>
            <a:gdLst/>
            <a:ahLst/>
            <a:cxnLst/>
            <a:rect l="0" t="0" r="r" b="b"/>
            <a:pathLst>
              <a:path w="5858" h="862">
                <a:moveTo>
                  <a:pt x="0" y="776"/>
                </a:moveTo>
                <a:lnTo>
                  <a:pt x="0" y="86"/>
                </a:lnTo>
                <a:cubicBezTo>
                  <a:pt x="0" y="74"/>
                  <a:pt x="2" y="63"/>
                  <a:pt x="7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4" y="17"/>
                  <a:pt x="43" y="11"/>
                  <a:pt x="53" y="6"/>
                </a:cubicBezTo>
                <a:cubicBezTo>
                  <a:pt x="64" y="2"/>
                  <a:pt x="75" y="0"/>
                  <a:pt x="86" y="0"/>
                </a:cubicBezTo>
                <a:lnTo>
                  <a:pt x="5772" y="0"/>
                </a:lnTo>
                <a:cubicBezTo>
                  <a:pt x="5783" y="0"/>
                  <a:pt x="5794" y="2"/>
                  <a:pt x="5804" y="6"/>
                </a:cubicBezTo>
                <a:cubicBezTo>
                  <a:pt x="5815" y="11"/>
                  <a:pt x="5824" y="17"/>
                  <a:pt x="5832" y="25"/>
                </a:cubicBezTo>
                <a:cubicBezTo>
                  <a:pt x="5840" y="33"/>
                  <a:pt x="5847" y="42"/>
                  <a:pt x="5851" y="53"/>
                </a:cubicBezTo>
                <a:cubicBezTo>
                  <a:pt x="5855" y="63"/>
                  <a:pt x="5858" y="74"/>
                  <a:pt x="5858" y="86"/>
                </a:cubicBezTo>
                <a:lnTo>
                  <a:pt x="5858" y="776"/>
                </a:lnTo>
                <a:cubicBezTo>
                  <a:pt x="5858" y="787"/>
                  <a:pt x="5855" y="798"/>
                  <a:pt x="5851" y="809"/>
                </a:cubicBezTo>
                <a:cubicBezTo>
                  <a:pt x="5847" y="819"/>
                  <a:pt x="5840" y="829"/>
                  <a:pt x="5832" y="837"/>
                </a:cubicBezTo>
                <a:cubicBezTo>
                  <a:pt x="5824" y="845"/>
                  <a:pt x="5815" y="851"/>
                  <a:pt x="5804" y="855"/>
                </a:cubicBezTo>
                <a:cubicBezTo>
                  <a:pt x="5794" y="860"/>
                  <a:pt x="5783" y="862"/>
                  <a:pt x="5772" y="862"/>
                </a:cubicBezTo>
                <a:lnTo>
                  <a:pt x="86" y="862"/>
                </a:lnTo>
                <a:cubicBezTo>
                  <a:pt x="75" y="862"/>
                  <a:pt x="64" y="860"/>
                  <a:pt x="53" y="855"/>
                </a:cubicBezTo>
                <a:cubicBezTo>
                  <a:pt x="43" y="851"/>
                  <a:pt x="34" y="845"/>
                  <a:pt x="25" y="837"/>
                </a:cubicBezTo>
                <a:cubicBezTo>
                  <a:pt x="17" y="829"/>
                  <a:pt x="11" y="819"/>
                  <a:pt x="7" y="809"/>
                </a:cubicBezTo>
                <a:cubicBezTo>
                  <a:pt x="2" y="798"/>
                  <a:pt x="0" y="787"/>
                  <a:pt x="0" y="776"/>
                </a:cubicBez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72" name="图片 1071"/>
          <p:cNvPicPr/>
          <p:nvPr/>
        </p:nvPicPr>
        <p:blipFill>
          <a:blip r:embed="rId17"/>
          <a:stretch/>
        </p:blipFill>
        <p:spPr>
          <a:xfrm>
            <a:off x="7503120" y="5635080"/>
            <a:ext cx="15480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73" name="文本框 1072"/>
          <p:cNvSpPr txBox="1"/>
          <p:nvPr/>
        </p:nvSpPr>
        <p:spPr>
          <a:xfrm>
            <a:off x="5496120" y="563904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安全审计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4" name="文本框 1073"/>
          <p:cNvSpPr txBox="1"/>
          <p:nvPr/>
        </p:nvSpPr>
        <p:spPr>
          <a:xfrm>
            <a:off x="7720200" y="562860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75" name="图片 1074"/>
          <p:cNvPicPr/>
          <p:nvPr/>
        </p:nvPicPr>
        <p:blipFill>
          <a:blip r:embed="rId18"/>
          <a:stretch/>
        </p:blipFill>
        <p:spPr>
          <a:xfrm>
            <a:off x="186120" y="7014960"/>
            <a:ext cx="13932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76" name="文本框 1075"/>
          <p:cNvSpPr txBox="1"/>
          <p:nvPr/>
        </p:nvSpPr>
        <p:spPr>
          <a:xfrm>
            <a:off x="7759440" y="5639040"/>
            <a:ext cx="649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用户行为分析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7" name="文本框 1076"/>
          <p:cNvSpPr txBox="1"/>
          <p:nvPr/>
        </p:nvSpPr>
        <p:spPr>
          <a:xfrm>
            <a:off x="387720" y="7003440"/>
            <a:ext cx="86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智能在线客服系统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8" name="文本框 1077"/>
          <p:cNvSpPr txBox="1"/>
          <p:nvPr/>
        </p:nvSpPr>
        <p:spPr>
          <a:xfrm>
            <a:off x="9353520" y="700704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14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9" name="图片 1078"/>
          <p:cNvPicPr/>
          <p:nvPr/>
        </p:nvPicPr>
        <p:blipFill>
          <a:blip r:embed="rId2"/>
          <a:stretch/>
        </p:blipFill>
        <p:spPr>
          <a:xfrm>
            <a:off x="0" y="0"/>
            <a:ext cx="9921240" cy="6665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80" name="图片 1079"/>
          <p:cNvPicPr/>
          <p:nvPr/>
        </p:nvPicPr>
        <p:blipFill>
          <a:blip r:embed="rId3"/>
          <a:stretch/>
        </p:blipFill>
        <p:spPr>
          <a:xfrm>
            <a:off x="0" y="0"/>
            <a:ext cx="9921240" cy="666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1" name="任意多边形: 形状 1080"/>
          <p:cNvSpPr/>
          <p:nvPr/>
        </p:nvSpPr>
        <p:spPr>
          <a:xfrm>
            <a:off x="0" y="0"/>
            <a:ext cx="1550520" cy="1550520"/>
          </a:xfrm>
          <a:custGeom>
            <a:avLst/>
            <a:gdLst/>
            <a:ahLst/>
            <a:cxnLst/>
            <a:rect l="0" t="0" r="r" b="b"/>
            <a:pathLst>
              <a:path w="4307" h="4307">
                <a:moveTo>
                  <a:pt x="4307" y="0"/>
                </a:moveTo>
                <a:cubicBezTo>
                  <a:pt x="4307" y="70"/>
                  <a:pt x="4305" y="140"/>
                  <a:pt x="4302" y="211"/>
                </a:cubicBezTo>
                <a:cubicBezTo>
                  <a:pt x="4298" y="281"/>
                  <a:pt x="4293" y="351"/>
                  <a:pt x="4286" y="422"/>
                </a:cubicBezTo>
                <a:cubicBezTo>
                  <a:pt x="4279" y="492"/>
                  <a:pt x="4270" y="562"/>
                  <a:pt x="4260" y="631"/>
                </a:cubicBezTo>
                <a:cubicBezTo>
                  <a:pt x="4250" y="701"/>
                  <a:pt x="4238" y="770"/>
                  <a:pt x="4224" y="840"/>
                </a:cubicBezTo>
                <a:cubicBezTo>
                  <a:pt x="4210" y="909"/>
                  <a:pt x="4195" y="977"/>
                  <a:pt x="4178" y="1046"/>
                </a:cubicBezTo>
                <a:cubicBezTo>
                  <a:pt x="4161" y="1114"/>
                  <a:pt x="4142" y="1182"/>
                  <a:pt x="4121" y="1250"/>
                </a:cubicBezTo>
                <a:cubicBezTo>
                  <a:pt x="4101" y="1317"/>
                  <a:pt x="4079" y="1384"/>
                  <a:pt x="4055" y="1450"/>
                </a:cubicBezTo>
                <a:cubicBezTo>
                  <a:pt x="4031" y="1517"/>
                  <a:pt x="4006" y="1582"/>
                  <a:pt x="3979" y="1647"/>
                </a:cubicBezTo>
                <a:cubicBezTo>
                  <a:pt x="3952" y="1713"/>
                  <a:pt x="3923" y="1777"/>
                  <a:pt x="3893" y="1841"/>
                </a:cubicBezTo>
                <a:cubicBezTo>
                  <a:pt x="3863" y="1904"/>
                  <a:pt x="3831" y="1967"/>
                  <a:pt x="3798" y="2029"/>
                </a:cubicBezTo>
                <a:cubicBezTo>
                  <a:pt x="3765" y="2092"/>
                  <a:pt x="3730" y="2154"/>
                  <a:pt x="3694" y="2214"/>
                </a:cubicBezTo>
                <a:cubicBezTo>
                  <a:pt x="3658" y="2275"/>
                  <a:pt x="3620" y="2334"/>
                  <a:pt x="3581" y="2393"/>
                </a:cubicBezTo>
                <a:cubicBezTo>
                  <a:pt x="3542" y="2451"/>
                  <a:pt x="3501" y="2509"/>
                  <a:pt x="3459" y="2566"/>
                </a:cubicBezTo>
                <a:cubicBezTo>
                  <a:pt x="3417" y="2622"/>
                  <a:pt x="3374" y="2678"/>
                  <a:pt x="3329" y="2732"/>
                </a:cubicBezTo>
                <a:cubicBezTo>
                  <a:pt x="3285" y="2787"/>
                  <a:pt x="3239" y="2840"/>
                  <a:pt x="3191" y="2892"/>
                </a:cubicBezTo>
                <a:cubicBezTo>
                  <a:pt x="3144" y="2945"/>
                  <a:pt x="3095" y="2996"/>
                  <a:pt x="3045" y="3045"/>
                </a:cubicBezTo>
                <a:cubicBezTo>
                  <a:pt x="2996" y="3095"/>
                  <a:pt x="2945" y="3144"/>
                  <a:pt x="2892" y="3191"/>
                </a:cubicBezTo>
                <a:cubicBezTo>
                  <a:pt x="2840" y="3239"/>
                  <a:pt x="2787" y="3285"/>
                  <a:pt x="2732" y="3329"/>
                </a:cubicBezTo>
                <a:cubicBezTo>
                  <a:pt x="2678" y="3374"/>
                  <a:pt x="2622" y="3417"/>
                  <a:pt x="2566" y="3459"/>
                </a:cubicBezTo>
                <a:cubicBezTo>
                  <a:pt x="2509" y="3501"/>
                  <a:pt x="2451" y="3542"/>
                  <a:pt x="2393" y="3581"/>
                </a:cubicBezTo>
                <a:cubicBezTo>
                  <a:pt x="2334" y="3620"/>
                  <a:pt x="2275" y="3658"/>
                  <a:pt x="2214" y="3694"/>
                </a:cubicBezTo>
                <a:cubicBezTo>
                  <a:pt x="2154" y="3730"/>
                  <a:pt x="2092" y="3765"/>
                  <a:pt x="2029" y="3798"/>
                </a:cubicBezTo>
                <a:cubicBezTo>
                  <a:pt x="1967" y="3831"/>
                  <a:pt x="1904" y="3863"/>
                  <a:pt x="1841" y="3893"/>
                </a:cubicBezTo>
                <a:cubicBezTo>
                  <a:pt x="1777" y="3923"/>
                  <a:pt x="1713" y="3952"/>
                  <a:pt x="1647" y="3979"/>
                </a:cubicBezTo>
                <a:cubicBezTo>
                  <a:pt x="1582" y="4006"/>
                  <a:pt x="1517" y="4031"/>
                  <a:pt x="1450" y="4055"/>
                </a:cubicBezTo>
                <a:cubicBezTo>
                  <a:pt x="1384" y="4079"/>
                  <a:pt x="1317" y="4101"/>
                  <a:pt x="1250" y="4121"/>
                </a:cubicBezTo>
                <a:cubicBezTo>
                  <a:pt x="1182" y="4142"/>
                  <a:pt x="1114" y="4161"/>
                  <a:pt x="1046" y="4178"/>
                </a:cubicBezTo>
                <a:cubicBezTo>
                  <a:pt x="977" y="4195"/>
                  <a:pt x="909" y="4210"/>
                  <a:pt x="840" y="4224"/>
                </a:cubicBezTo>
                <a:cubicBezTo>
                  <a:pt x="770" y="4238"/>
                  <a:pt x="701" y="4250"/>
                  <a:pt x="631" y="4260"/>
                </a:cubicBezTo>
                <a:cubicBezTo>
                  <a:pt x="562" y="4270"/>
                  <a:pt x="492" y="4279"/>
                  <a:pt x="422" y="4286"/>
                </a:cubicBezTo>
                <a:cubicBezTo>
                  <a:pt x="351" y="4293"/>
                  <a:pt x="281" y="4298"/>
                  <a:pt x="211" y="4302"/>
                </a:cubicBezTo>
                <a:cubicBezTo>
                  <a:pt x="140" y="4305"/>
                  <a:pt x="70" y="4307"/>
                  <a:pt x="0" y="4307"/>
                </a:cubicBezTo>
                <a:lnTo>
                  <a:pt x="0" y="0"/>
                </a:lnTo>
                <a:lnTo>
                  <a:pt x="4307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2" name="任意多边形: 形状 1081"/>
          <p:cNvSpPr/>
          <p:nvPr/>
        </p:nvSpPr>
        <p:spPr>
          <a:xfrm>
            <a:off x="8371080" y="5115600"/>
            <a:ext cx="2325600" cy="2325600"/>
          </a:xfrm>
          <a:custGeom>
            <a:avLst/>
            <a:gdLst/>
            <a:ahLst/>
            <a:cxnLst/>
            <a:rect l="0" t="0" r="r" b="b"/>
            <a:pathLst>
              <a:path w="6460" h="6460">
                <a:moveTo>
                  <a:pt x="6460" y="3231"/>
                </a:moveTo>
                <a:cubicBezTo>
                  <a:pt x="6460" y="3283"/>
                  <a:pt x="6459" y="3336"/>
                  <a:pt x="6456" y="3389"/>
                </a:cubicBezTo>
                <a:cubicBezTo>
                  <a:pt x="6454" y="3442"/>
                  <a:pt x="6450" y="3495"/>
                  <a:pt x="6445" y="3547"/>
                </a:cubicBezTo>
                <a:cubicBezTo>
                  <a:pt x="6439" y="3600"/>
                  <a:pt x="6433" y="3652"/>
                  <a:pt x="6425" y="3704"/>
                </a:cubicBezTo>
                <a:cubicBezTo>
                  <a:pt x="6417" y="3757"/>
                  <a:pt x="6408" y="3809"/>
                  <a:pt x="6398" y="3861"/>
                </a:cubicBezTo>
                <a:cubicBezTo>
                  <a:pt x="6388" y="3912"/>
                  <a:pt x="6376" y="3964"/>
                  <a:pt x="6363" y="4015"/>
                </a:cubicBezTo>
                <a:cubicBezTo>
                  <a:pt x="6351" y="4067"/>
                  <a:pt x="6336" y="4118"/>
                  <a:pt x="6321" y="4168"/>
                </a:cubicBezTo>
                <a:cubicBezTo>
                  <a:pt x="6306" y="4219"/>
                  <a:pt x="6289" y="4269"/>
                  <a:pt x="6271" y="4319"/>
                </a:cubicBezTo>
                <a:cubicBezTo>
                  <a:pt x="6254" y="4368"/>
                  <a:pt x="6235" y="4418"/>
                  <a:pt x="6214" y="4466"/>
                </a:cubicBezTo>
                <a:cubicBezTo>
                  <a:pt x="6194" y="4515"/>
                  <a:pt x="6173" y="4564"/>
                  <a:pt x="6150" y="4611"/>
                </a:cubicBezTo>
                <a:cubicBezTo>
                  <a:pt x="6128" y="4659"/>
                  <a:pt x="6104" y="4706"/>
                  <a:pt x="6079" y="4753"/>
                </a:cubicBezTo>
                <a:cubicBezTo>
                  <a:pt x="6054" y="4800"/>
                  <a:pt x="6028" y="4846"/>
                  <a:pt x="6001" y="4891"/>
                </a:cubicBezTo>
                <a:cubicBezTo>
                  <a:pt x="5974" y="4936"/>
                  <a:pt x="5945" y="4981"/>
                  <a:pt x="5916" y="5025"/>
                </a:cubicBezTo>
                <a:cubicBezTo>
                  <a:pt x="5887" y="5069"/>
                  <a:pt x="5856" y="5112"/>
                  <a:pt x="5825" y="5154"/>
                </a:cubicBezTo>
                <a:cubicBezTo>
                  <a:pt x="5792" y="5197"/>
                  <a:pt x="5760" y="5239"/>
                  <a:pt x="5726" y="5279"/>
                </a:cubicBezTo>
                <a:cubicBezTo>
                  <a:pt x="5693" y="5320"/>
                  <a:pt x="5658" y="5360"/>
                  <a:pt x="5623" y="5399"/>
                </a:cubicBezTo>
                <a:cubicBezTo>
                  <a:pt x="5587" y="5439"/>
                  <a:pt x="5551" y="5477"/>
                  <a:pt x="5513" y="5514"/>
                </a:cubicBezTo>
                <a:cubicBezTo>
                  <a:pt x="5476" y="5552"/>
                  <a:pt x="5438" y="5588"/>
                  <a:pt x="5398" y="5624"/>
                </a:cubicBezTo>
                <a:cubicBezTo>
                  <a:pt x="5359" y="5659"/>
                  <a:pt x="5319" y="5694"/>
                  <a:pt x="5278" y="5727"/>
                </a:cubicBezTo>
                <a:cubicBezTo>
                  <a:pt x="5238" y="5761"/>
                  <a:pt x="5196" y="5793"/>
                  <a:pt x="5153" y="5825"/>
                </a:cubicBezTo>
                <a:cubicBezTo>
                  <a:pt x="5111" y="5856"/>
                  <a:pt x="5068" y="5887"/>
                  <a:pt x="5024" y="5916"/>
                </a:cubicBezTo>
                <a:cubicBezTo>
                  <a:pt x="4980" y="5945"/>
                  <a:pt x="4935" y="5974"/>
                  <a:pt x="4890" y="6001"/>
                </a:cubicBezTo>
                <a:cubicBezTo>
                  <a:pt x="4845" y="6028"/>
                  <a:pt x="4799" y="6054"/>
                  <a:pt x="4752" y="6079"/>
                </a:cubicBezTo>
                <a:cubicBezTo>
                  <a:pt x="4705" y="6104"/>
                  <a:pt x="4658" y="6128"/>
                  <a:pt x="4610" y="6150"/>
                </a:cubicBezTo>
                <a:cubicBezTo>
                  <a:pt x="4563" y="6173"/>
                  <a:pt x="4514" y="6194"/>
                  <a:pt x="4465" y="6214"/>
                </a:cubicBezTo>
                <a:cubicBezTo>
                  <a:pt x="4417" y="6235"/>
                  <a:pt x="4367" y="6254"/>
                  <a:pt x="4318" y="6271"/>
                </a:cubicBezTo>
                <a:cubicBezTo>
                  <a:pt x="4268" y="6289"/>
                  <a:pt x="4218" y="6306"/>
                  <a:pt x="4167" y="6321"/>
                </a:cubicBezTo>
                <a:cubicBezTo>
                  <a:pt x="4116" y="6336"/>
                  <a:pt x="4066" y="6351"/>
                  <a:pt x="4014" y="6363"/>
                </a:cubicBezTo>
                <a:cubicBezTo>
                  <a:pt x="3963" y="6376"/>
                  <a:pt x="3911" y="6388"/>
                  <a:pt x="3860" y="6398"/>
                </a:cubicBezTo>
                <a:cubicBezTo>
                  <a:pt x="3808" y="6408"/>
                  <a:pt x="3756" y="6417"/>
                  <a:pt x="3703" y="6425"/>
                </a:cubicBezTo>
                <a:cubicBezTo>
                  <a:pt x="3651" y="6433"/>
                  <a:pt x="3599" y="6439"/>
                  <a:pt x="3546" y="6445"/>
                </a:cubicBezTo>
                <a:cubicBezTo>
                  <a:pt x="3494" y="6450"/>
                  <a:pt x="3441" y="6454"/>
                  <a:pt x="3388" y="6456"/>
                </a:cubicBezTo>
                <a:cubicBezTo>
                  <a:pt x="3335" y="6459"/>
                  <a:pt x="3282" y="6460"/>
                  <a:pt x="3230" y="6460"/>
                </a:cubicBezTo>
                <a:cubicBezTo>
                  <a:pt x="3177" y="6460"/>
                  <a:pt x="3124" y="6459"/>
                  <a:pt x="3071" y="6456"/>
                </a:cubicBezTo>
                <a:cubicBezTo>
                  <a:pt x="3018" y="6454"/>
                  <a:pt x="2966" y="6450"/>
                  <a:pt x="2913" y="6445"/>
                </a:cubicBezTo>
                <a:cubicBezTo>
                  <a:pt x="2860" y="6439"/>
                  <a:pt x="2808" y="6433"/>
                  <a:pt x="2756" y="6425"/>
                </a:cubicBezTo>
                <a:cubicBezTo>
                  <a:pt x="2703" y="6417"/>
                  <a:pt x="2651" y="6408"/>
                  <a:pt x="2599" y="6398"/>
                </a:cubicBezTo>
                <a:cubicBezTo>
                  <a:pt x="2548" y="6388"/>
                  <a:pt x="2496" y="6376"/>
                  <a:pt x="2445" y="6363"/>
                </a:cubicBezTo>
                <a:cubicBezTo>
                  <a:pt x="2394" y="6351"/>
                  <a:pt x="2343" y="6336"/>
                  <a:pt x="2292" y="6321"/>
                </a:cubicBezTo>
                <a:cubicBezTo>
                  <a:pt x="2241" y="6306"/>
                  <a:pt x="2191" y="6289"/>
                  <a:pt x="2142" y="6271"/>
                </a:cubicBezTo>
                <a:cubicBezTo>
                  <a:pt x="2092" y="6254"/>
                  <a:pt x="2042" y="6235"/>
                  <a:pt x="1994" y="6214"/>
                </a:cubicBezTo>
                <a:cubicBezTo>
                  <a:pt x="1945" y="6194"/>
                  <a:pt x="1896" y="6173"/>
                  <a:pt x="1849" y="6150"/>
                </a:cubicBezTo>
                <a:cubicBezTo>
                  <a:pt x="1801" y="6128"/>
                  <a:pt x="1754" y="6104"/>
                  <a:pt x="1707" y="6079"/>
                </a:cubicBezTo>
                <a:cubicBezTo>
                  <a:pt x="1661" y="6054"/>
                  <a:pt x="1615" y="6028"/>
                  <a:pt x="1569" y="6001"/>
                </a:cubicBezTo>
                <a:cubicBezTo>
                  <a:pt x="1524" y="5974"/>
                  <a:pt x="1479" y="5945"/>
                  <a:pt x="1435" y="5916"/>
                </a:cubicBezTo>
                <a:cubicBezTo>
                  <a:pt x="1391" y="5887"/>
                  <a:pt x="1348" y="5856"/>
                  <a:pt x="1306" y="5825"/>
                </a:cubicBezTo>
                <a:cubicBezTo>
                  <a:pt x="1263" y="5793"/>
                  <a:pt x="1222" y="5761"/>
                  <a:pt x="1181" y="5727"/>
                </a:cubicBezTo>
                <a:cubicBezTo>
                  <a:pt x="1140" y="5694"/>
                  <a:pt x="1100" y="5659"/>
                  <a:pt x="1061" y="5624"/>
                </a:cubicBezTo>
                <a:cubicBezTo>
                  <a:pt x="1022" y="5588"/>
                  <a:pt x="983" y="5552"/>
                  <a:pt x="946" y="5514"/>
                </a:cubicBezTo>
                <a:cubicBezTo>
                  <a:pt x="908" y="5477"/>
                  <a:pt x="872" y="5439"/>
                  <a:pt x="837" y="5399"/>
                </a:cubicBezTo>
                <a:cubicBezTo>
                  <a:pt x="801" y="5360"/>
                  <a:pt x="767" y="5320"/>
                  <a:pt x="733" y="5279"/>
                </a:cubicBezTo>
                <a:cubicBezTo>
                  <a:pt x="699" y="5239"/>
                  <a:pt x="667" y="5197"/>
                  <a:pt x="635" y="5154"/>
                </a:cubicBezTo>
                <a:cubicBezTo>
                  <a:pt x="604" y="5112"/>
                  <a:pt x="574" y="5069"/>
                  <a:pt x="544" y="5025"/>
                </a:cubicBezTo>
                <a:cubicBezTo>
                  <a:pt x="515" y="4981"/>
                  <a:pt x="487" y="4936"/>
                  <a:pt x="459" y="4891"/>
                </a:cubicBezTo>
                <a:cubicBezTo>
                  <a:pt x="432" y="4846"/>
                  <a:pt x="406" y="4800"/>
                  <a:pt x="381" y="4753"/>
                </a:cubicBezTo>
                <a:cubicBezTo>
                  <a:pt x="356" y="4706"/>
                  <a:pt x="333" y="4659"/>
                  <a:pt x="310" y="4611"/>
                </a:cubicBezTo>
                <a:cubicBezTo>
                  <a:pt x="287" y="4564"/>
                  <a:pt x="266" y="4515"/>
                  <a:pt x="246" y="4466"/>
                </a:cubicBezTo>
                <a:cubicBezTo>
                  <a:pt x="226" y="4418"/>
                  <a:pt x="207" y="4368"/>
                  <a:pt x="189" y="4319"/>
                </a:cubicBezTo>
                <a:cubicBezTo>
                  <a:pt x="171" y="4269"/>
                  <a:pt x="154" y="4219"/>
                  <a:pt x="139" y="4168"/>
                </a:cubicBezTo>
                <a:cubicBezTo>
                  <a:pt x="124" y="4118"/>
                  <a:pt x="110" y="4067"/>
                  <a:pt x="97" y="4015"/>
                </a:cubicBezTo>
                <a:cubicBezTo>
                  <a:pt x="84" y="3964"/>
                  <a:pt x="72" y="3912"/>
                  <a:pt x="62" y="3861"/>
                </a:cubicBezTo>
                <a:cubicBezTo>
                  <a:pt x="52" y="3809"/>
                  <a:pt x="43" y="3757"/>
                  <a:pt x="35" y="3704"/>
                </a:cubicBezTo>
                <a:cubicBezTo>
                  <a:pt x="27" y="3652"/>
                  <a:pt x="21" y="3600"/>
                  <a:pt x="15" y="3547"/>
                </a:cubicBezTo>
                <a:cubicBezTo>
                  <a:pt x="10" y="3495"/>
                  <a:pt x="6" y="3442"/>
                  <a:pt x="4" y="3389"/>
                </a:cubicBezTo>
                <a:cubicBezTo>
                  <a:pt x="1" y="3336"/>
                  <a:pt x="0" y="3283"/>
                  <a:pt x="0" y="3231"/>
                </a:cubicBezTo>
                <a:cubicBezTo>
                  <a:pt x="0" y="3178"/>
                  <a:pt x="1" y="3125"/>
                  <a:pt x="4" y="3072"/>
                </a:cubicBezTo>
                <a:cubicBezTo>
                  <a:pt x="6" y="3019"/>
                  <a:pt x="10" y="2967"/>
                  <a:pt x="15" y="2914"/>
                </a:cubicBezTo>
                <a:cubicBezTo>
                  <a:pt x="21" y="2861"/>
                  <a:pt x="27" y="2809"/>
                  <a:pt x="35" y="2757"/>
                </a:cubicBezTo>
                <a:cubicBezTo>
                  <a:pt x="43" y="2704"/>
                  <a:pt x="52" y="2652"/>
                  <a:pt x="62" y="2600"/>
                </a:cubicBezTo>
                <a:cubicBezTo>
                  <a:pt x="72" y="2549"/>
                  <a:pt x="84" y="2497"/>
                  <a:pt x="97" y="2446"/>
                </a:cubicBezTo>
                <a:cubicBezTo>
                  <a:pt x="110" y="2395"/>
                  <a:pt x="124" y="2344"/>
                  <a:pt x="139" y="2293"/>
                </a:cubicBezTo>
                <a:cubicBezTo>
                  <a:pt x="154" y="2242"/>
                  <a:pt x="171" y="2192"/>
                  <a:pt x="189" y="2143"/>
                </a:cubicBezTo>
                <a:cubicBezTo>
                  <a:pt x="207" y="2093"/>
                  <a:pt x="226" y="2043"/>
                  <a:pt x="246" y="1995"/>
                </a:cubicBezTo>
                <a:cubicBezTo>
                  <a:pt x="266" y="1946"/>
                  <a:pt x="287" y="1896"/>
                  <a:pt x="310" y="1849"/>
                </a:cubicBezTo>
                <a:cubicBezTo>
                  <a:pt x="333" y="1801"/>
                  <a:pt x="356" y="1754"/>
                  <a:pt x="381" y="1707"/>
                </a:cubicBezTo>
                <a:cubicBezTo>
                  <a:pt x="406" y="1661"/>
                  <a:pt x="432" y="1615"/>
                  <a:pt x="459" y="1569"/>
                </a:cubicBezTo>
                <a:cubicBezTo>
                  <a:pt x="487" y="1524"/>
                  <a:pt x="515" y="1479"/>
                  <a:pt x="544" y="1435"/>
                </a:cubicBezTo>
                <a:cubicBezTo>
                  <a:pt x="574" y="1391"/>
                  <a:pt x="604" y="1348"/>
                  <a:pt x="635" y="1306"/>
                </a:cubicBezTo>
                <a:cubicBezTo>
                  <a:pt x="667" y="1263"/>
                  <a:pt x="699" y="1222"/>
                  <a:pt x="733" y="1181"/>
                </a:cubicBezTo>
                <a:cubicBezTo>
                  <a:pt x="767" y="1140"/>
                  <a:pt x="801" y="1100"/>
                  <a:pt x="837" y="1061"/>
                </a:cubicBezTo>
                <a:cubicBezTo>
                  <a:pt x="872" y="1022"/>
                  <a:pt x="908" y="983"/>
                  <a:pt x="946" y="946"/>
                </a:cubicBezTo>
                <a:cubicBezTo>
                  <a:pt x="983" y="908"/>
                  <a:pt x="1022" y="872"/>
                  <a:pt x="1061" y="837"/>
                </a:cubicBezTo>
                <a:cubicBezTo>
                  <a:pt x="1100" y="801"/>
                  <a:pt x="1140" y="767"/>
                  <a:pt x="1181" y="733"/>
                </a:cubicBezTo>
                <a:cubicBezTo>
                  <a:pt x="1222" y="699"/>
                  <a:pt x="1263" y="667"/>
                  <a:pt x="1306" y="635"/>
                </a:cubicBezTo>
                <a:cubicBezTo>
                  <a:pt x="1348" y="604"/>
                  <a:pt x="1391" y="574"/>
                  <a:pt x="1435" y="544"/>
                </a:cubicBezTo>
                <a:cubicBezTo>
                  <a:pt x="1479" y="515"/>
                  <a:pt x="1524" y="487"/>
                  <a:pt x="1569" y="459"/>
                </a:cubicBezTo>
                <a:cubicBezTo>
                  <a:pt x="1615" y="432"/>
                  <a:pt x="1661" y="406"/>
                  <a:pt x="1707" y="381"/>
                </a:cubicBezTo>
                <a:cubicBezTo>
                  <a:pt x="1754" y="356"/>
                  <a:pt x="1801" y="333"/>
                  <a:pt x="1849" y="310"/>
                </a:cubicBezTo>
                <a:cubicBezTo>
                  <a:pt x="1896" y="287"/>
                  <a:pt x="1945" y="266"/>
                  <a:pt x="1994" y="246"/>
                </a:cubicBezTo>
                <a:cubicBezTo>
                  <a:pt x="2042" y="226"/>
                  <a:pt x="2092" y="207"/>
                  <a:pt x="2142" y="189"/>
                </a:cubicBezTo>
                <a:cubicBezTo>
                  <a:pt x="2191" y="171"/>
                  <a:pt x="2241" y="154"/>
                  <a:pt x="2292" y="139"/>
                </a:cubicBezTo>
                <a:cubicBezTo>
                  <a:pt x="2343" y="124"/>
                  <a:pt x="2394" y="110"/>
                  <a:pt x="2445" y="97"/>
                </a:cubicBezTo>
                <a:cubicBezTo>
                  <a:pt x="2496" y="84"/>
                  <a:pt x="2548" y="72"/>
                  <a:pt x="2599" y="62"/>
                </a:cubicBezTo>
                <a:cubicBezTo>
                  <a:pt x="2651" y="52"/>
                  <a:pt x="2703" y="43"/>
                  <a:pt x="2756" y="35"/>
                </a:cubicBezTo>
                <a:cubicBezTo>
                  <a:pt x="2808" y="27"/>
                  <a:pt x="2860" y="21"/>
                  <a:pt x="2913" y="15"/>
                </a:cubicBezTo>
                <a:cubicBezTo>
                  <a:pt x="2966" y="10"/>
                  <a:pt x="3018" y="6"/>
                  <a:pt x="3071" y="4"/>
                </a:cubicBezTo>
                <a:cubicBezTo>
                  <a:pt x="3124" y="1"/>
                  <a:pt x="3177" y="0"/>
                  <a:pt x="3230" y="0"/>
                </a:cubicBezTo>
                <a:cubicBezTo>
                  <a:pt x="3282" y="0"/>
                  <a:pt x="3335" y="1"/>
                  <a:pt x="3388" y="4"/>
                </a:cubicBezTo>
                <a:cubicBezTo>
                  <a:pt x="3441" y="6"/>
                  <a:pt x="3494" y="10"/>
                  <a:pt x="3546" y="15"/>
                </a:cubicBezTo>
                <a:cubicBezTo>
                  <a:pt x="3599" y="21"/>
                  <a:pt x="3651" y="27"/>
                  <a:pt x="3703" y="35"/>
                </a:cubicBezTo>
                <a:cubicBezTo>
                  <a:pt x="3756" y="43"/>
                  <a:pt x="3808" y="52"/>
                  <a:pt x="3860" y="62"/>
                </a:cubicBezTo>
                <a:cubicBezTo>
                  <a:pt x="3911" y="72"/>
                  <a:pt x="3963" y="84"/>
                  <a:pt x="4014" y="97"/>
                </a:cubicBezTo>
                <a:cubicBezTo>
                  <a:pt x="4066" y="110"/>
                  <a:pt x="4116" y="124"/>
                  <a:pt x="4167" y="139"/>
                </a:cubicBezTo>
                <a:cubicBezTo>
                  <a:pt x="4218" y="154"/>
                  <a:pt x="4268" y="171"/>
                  <a:pt x="4318" y="189"/>
                </a:cubicBezTo>
                <a:cubicBezTo>
                  <a:pt x="4367" y="207"/>
                  <a:pt x="4417" y="226"/>
                  <a:pt x="4465" y="246"/>
                </a:cubicBezTo>
                <a:cubicBezTo>
                  <a:pt x="4514" y="266"/>
                  <a:pt x="4563" y="287"/>
                  <a:pt x="4610" y="310"/>
                </a:cubicBezTo>
                <a:cubicBezTo>
                  <a:pt x="4658" y="333"/>
                  <a:pt x="4705" y="356"/>
                  <a:pt x="4752" y="381"/>
                </a:cubicBezTo>
                <a:cubicBezTo>
                  <a:pt x="4799" y="406"/>
                  <a:pt x="4845" y="432"/>
                  <a:pt x="4890" y="459"/>
                </a:cubicBezTo>
                <a:cubicBezTo>
                  <a:pt x="4935" y="487"/>
                  <a:pt x="4980" y="515"/>
                  <a:pt x="5024" y="544"/>
                </a:cubicBezTo>
                <a:cubicBezTo>
                  <a:pt x="5068" y="574"/>
                  <a:pt x="5111" y="604"/>
                  <a:pt x="5153" y="635"/>
                </a:cubicBezTo>
                <a:cubicBezTo>
                  <a:pt x="5196" y="667"/>
                  <a:pt x="5238" y="699"/>
                  <a:pt x="5278" y="733"/>
                </a:cubicBezTo>
                <a:cubicBezTo>
                  <a:pt x="5319" y="767"/>
                  <a:pt x="5359" y="801"/>
                  <a:pt x="5398" y="837"/>
                </a:cubicBezTo>
                <a:cubicBezTo>
                  <a:pt x="5438" y="872"/>
                  <a:pt x="5476" y="908"/>
                  <a:pt x="5513" y="946"/>
                </a:cubicBezTo>
                <a:cubicBezTo>
                  <a:pt x="5551" y="983"/>
                  <a:pt x="5587" y="1022"/>
                  <a:pt x="5623" y="1061"/>
                </a:cubicBezTo>
                <a:cubicBezTo>
                  <a:pt x="5658" y="1100"/>
                  <a:pt x="5693" y="1140"/>
                  <a:pt x="5726" y="1181"/>
                </a:cubicBezTo>
                <a:cubicBezTo>
                  <a:pt x="5760" y="1222"/>
                  <a:pt x="5792" y="1263"/>
                  <a:pt x="5825" y="1306"/>
                </a:cubicBezTo>
                <a:cubicBezTo>
                  <a:pt x="5856" y="1348"/>
                  <a:pt x="5887" y="1391"/>
                  <a:pt x="5916" y="1435"/>
                </a:cubicBezTo>
                <a:cubicBezTo>
                  <a:pt x="5945" y="1479"/>
                  <a:pt x="5974" y="1524"/>
                  <a:pt x="6001" y="1569"/>
                </a:cubicBezTo>
                <a:cubicBezTo>
                  <a:pt x="6028" y="1615"/>
                  <a:pt x="6054" y="1661"/>
                  <a:pt x="6079" y="1707"/>
                </a:cubicBezTo>
                <a:cubicBezTo>
                  <a:pt x="6104" y="1754"/>
                  <a:pt x="6128" y="1801"/>
                  <a:pt x="6150" y="1849"/>
                </a:cubicBezTo>
                <a:cubicBezTo>
                  <a:pt x="6173" y="1896"/>
                  <a:pt x="6194" y="1946"/>
                  <a:pt x="6214" y="1995"/>
                </a:cubicBezTo>
                <a:cubicBezTo>
                  <a:pt x="6235" y="2043"/>
                  <a:pt x="6254" y="2093"/>
                  <a:pt x="6271" y="2143"/>
                </a:cubicBezTo>
                <a:cubicBezTo>
                  <a:pt x="6289" y="2192"/>
                  <a:pt x="6306" y="2242"/>
                  <a:pt x="6321" y="2293"/>
                </a:cubicBezTo>
                <a:cubicBezTo>
                  <a:pt x="6336" y="2344"/>
                  <a:pt x="6351" y="2395"/>
                  <a:pt x="6363" y="2446"/>
                </a:cubicBezTo>
                <a:cubicBezTo>
                  <a:pt x="6376" y="2497"/>
                  <a:pt x="6388" y="2549"/>
                  <a:pt x="6398" y="2600"/>
                </a:cubicBezTo>
                <a:cubicBezTo>
                  <a:pt x="6408" y="2652"/>
                  <a:pt x="6417" y="2704"/>
                  <a:pt x="6425" y="2757"/>
                </a:cubicBezTo>
                <a:cubicBezTo>
                  <a:pt x="6433" y="2809"/>
                  <a:pt x="6439" y="2861"/>
                  <a:pt x="6445" y="2914"/>
                </a:cubicBezTo>
                <a:cubicBezTo>
                  <a:pt x="6450" y="2967"/>
                  <a:pt x="6454" y="3019"/>
                  <a:pt x="6456" y="3072"/>
                </a:cubicBezTo>
                <a:cubicBezTo>
                  <a:pt x="6459" y="3125"/>
                  <a:pt x="6460" y="3178"/>
                  <a:pt x="6460" y="323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3" name="任意多边形: 形状 1082"/>
          <p:cNvSpPr/>
          <p:nvPr/>
        </p:nvSpPr>
        <p:spPr>
          <a:xfrm>
            <a:off x="2356200" y="480240"/>
            <a:ext cx="7255440" cy="31680"/>
          </a:xfrm>
          <a:custGeom>
            <a:avLst/>
            <a:gdLst/>
            <a:ahLst/>
            <a:cxnLst/>
            <a:rect l="0" t="0" r="r" b="b"/>
            <a:pathLst>
              <a:path w="20154" h="88">
                <a:moveTo>
                  <a:pt x="0" y="0"/>
                </a:moveTo>
                <a:lnTo>
                  <a:pt x="20154" y="0"/>
                </a:lnTo>
                <a:lnTo>
                  <a:pt x="20154" y="88"/>
                </a:lnTo>
                <a:lnTo>
                  <a:pt x="0" y="88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4" name="文本框 1083"/>
          <p:cNvSpPr txBox="1"/>
          <p:nvPr/>
        </p:nvSpPr>
        <p:spPr>
          <a:xfrm>
            <a:off x="309960" y="269640"/>
            <a:ext cx="1860120" cy="46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93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技术栈总结</a:t>
            </a:r>
            <a:endParaRPr lang="en-US" sz="29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5" name="任意多边形: 形状 1084"/>
          <p:cNvSpPr/>
          <p:nvPr/>
        </p:nvSpPr>
        <p:spPr>
          <a:xfrm>
            <a:off x="387360" y="1456920"/>
            <a:ext cx="2922480" cy="1240560"/>
          </a:xfrm>
          <a:custGeom>
            <a:avLst/>
            <a:gdLst/>
            <a:ahLst/>
            <a:cxnLst/>
            <a:rect l="0" t="0" r="r" b="b"/>
            <a:pathLst>
              <a:path w="8118" h="3446">
                <a:moveTo>
                  <a:pt x="0" y="3274"/>
                </a:moveTo>
                <a:lnTo>
                  <a:pt x="0" y="173"/>
                </a:lnTo>
                <a:cubicBezTo>
                  <a:pt x="0" y="161"/>
                  <a:pt x="1" y="150"/>
                  <a:pt x="3" y="139"/>
                </a:cubicBezTo>
                <a:cubicBezTo>
                  <a:pt x="4" y="128"/>
                  <a:pt x="7" y="117"/>
                  <a:pt x="10" y="107"/>
                </a:cubicBezTo>
                <a:cubicBezTo>
                  <a:pt x="13" y="96"/>
                  <a:pt x="17" y="86"/>
                  <a:pt x="22" y="77"/>
                </a:cubicBezTo>
                <a:cubicBezTo>
                  <a:pt x="27" y="67"/>
                  <a:pt x="32" y="59"/>
                  <a:pt x="38" y="51"/>
                </a:cubicBezTo>
                <a:cubicBezTo>
                  <a:pt x="44" y="43"/>
                  <a:pt x="50" y="36"/>
                  <a:pt x="57" y="29"/>
                </a:cubicBezTo>
                <a:cubicBezTo>
                  <a:pt x="65" y="23"/>
                  <a:pt x="72" y="18"/>
                  <a:pt x="80" y="13"/>
                </a:cubicBezTo>
                <a:cubicBezTo>
                  <a:pt x="88" y="9"/>
                  <a:pt x="96" y="6"/>
                  <a:pt x="104" y="4"/>
                </a:cubicBezTo>
                <a:cubicBezTo>
                  <a:pt x="112" y="1"/>
                  <a:pt x="121" y="0"/>
                  <a:pt x="129" y="0"/>
                </a:cubicBezTo>
                <a:lnTo>
                  <a:pt x="7946" y="0"/>
                </a:lnTo>
                <a:cubicBezTo>
                  <a:pt x="7957" y="0"/>
                  <a:pt x="7968" y="1"/>
                  <a:pt x="7980" y="4"/>
                </a:cubicBezTo>
                <a:cubicBezTo>
                  <a:pt x="7991" y="6"/>
                  <a:pt x="8001" y="9"/>
                  <a:pt x="8012" y="13"/>
                </a:cubicBezTo>
                <a:cubicBezTo>
                  <a:pt x="8022" y="18"/>
                  <a:pt x="8032" y="23"/>
                  <a:pt x="8042" y="29"/>
                </a:cubicBezTo>
                <a:cubicBezTo>
                  <a:pt x="8051" y="36"/>
                  <a:pt x="8060" y="43"/>
                  <a:pt x="8068" y="51"/>
                </a:cubicBezTo>
                <a:cubicBezTo>
                  <a:pt x="8076" y="59"/>
                  <a:pt x="8083" y="67"/>
                  <a:pt x="8089" y="77"/>
                </a:cubicBezTo>
                <a:cubicBezTo>
                  <a:pt x="8095" y="86"/>
                  <a:pt x="8101" y="96"/>
                  <a:pt x="8105" y="107"/>
                </a:cubicBezTo>
                <a:cubicBezTo>
                  <a:pt x="8109" y="117"/>
                  <a:pt x="8113" y="128"/>
                  <a:pt x="8115" y="139"/>
                </a:cubicBezTo>
                <a:cubicBezTo>
                  <a:pt x="8117" y="150"/>
                  <a:pt x="8118" y="161"/>
                  <a:pt x="8118" y="173"/>
                </a:cubicBezTo>
                <a:lnTo>
                  <a:pt x="8118" y="3274"/>
                </a:lnTo>
                <a:cubicBezTo>
                  <a:pt x="8118" y="3285"/>
                  <a:pt x="8117" y="3297"/>
                  <a:pt x="8115" y="3308"/>
                </a:cubicBezTo>
                <a:cubicBezTo>
                  <a:pt x="8113" y="3319"/>
                  <a:pt x="8109" y="3329"/>
                  <a:pt x="8105" y="3340"/>
                </a:cubicBezTo>
                <a:cubicBezTo>
                  <a:pt x="8101" y="3350"/>
                  <a:pt x="8095" y="3360"/>
                  <a:pt x="8089" y="3370"/>
                </a:cubicBezTo>
                <a:cubicBezTo>
                  <a:pt x="8083" y="3379"/>
                  <a:pt x="8076" y="3388"/>
                  <a:pt x="8068" y="3396"/>
                </a:cubicBezTo>
                <a:cubicBezTo>
                  <a:pt x="8060" y="3404"/>
                  <a:pt x="8051" y="3411"/>
                  <a:pt x="8042" y="3417"/>
                </a:cubicBezTo>
                <a:cubicBezTo>
                  <a:pt x="8032" y="3424"/>
                  <a:pt x="8022" y="3429"/>
                  <a:pt x="8012" y="3433"/>
                </a:cubicBezTo>
                <a:cubicBezTo>
                  <a:pt x="8001" y="3437"/>
                  <a:pt x="7991" y="3441"/>
                  <a:pt x="7980" y="3443"/>
                </a:cubicBezTo>
                <a:cubicBezTo>
                  <a:pt x="7968" y="3445"/>
                  <a:pt x="7957" y="3446"/>
                  <a:pt x="7946" y="3446"/>
                </a:cubicBezTo>
                <a:lnTo>
                  <a:pt x="129" y="3446"/>
                </a:lnTo>
                <a:cubicBezTo>
                  <a:pt x="121" y="3446"/>
                  <a:pt x="112" y="3445"/>
                  <a:pt x="104" y="3443"/>
                </a:cubicBezTo>
                <a:cubicBezTo>
                  <a:pt x="96" y="3441"/>
                  <a:pt x="88" y="3437"/>
                  <a:pt x="80" y="3433"/>
                </a:cubicBezTo>
                <a:cubicBezTo>
                  <a:pt x="72" y="3429"/>
                  <a:pt x="65" y="3424"/>
                  <a:pt x="57" y="3417"/>
                </a:cubicBezTo>
                <a:cubicBezTo>
                  <a:pt x="50" y="3411"/>
                  <a:pt x="44" y="3404"/>
                  <a:pt x="38" y="3396"/>
                </a:cubicBezTo>
                <a:cubicBezTo>
                  <a:pt x="32" y="3388"/>
                  <a:pt x="27" y="3379"/>
                  <a:pt x="22" y="3370"/>
                </a:cubicBezTo>
                <a:cubicBezTo>
                  <a:pt x="17" y="3360"/>
                  <a:pt x="13" y="3350"/>
                  <a:pt x="10" y="3340"/>
                </a:cubicBezTo>
                <a:cubicBezTo>
                  <a:pt x="7" y="3329"/>
                  <a:pt x="4" y="3319"/>
                  <a:pt x="3" y="3308"/>
                </a:cubicBezTo>
                <a:cubicBezTo>
                  <a:pt x="1" y="3297"/>
                  <a:pt x="0" y="3285"/>
                  <a:pt x="0" y="327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6" name="任意多边形: 形状 1085"/>
          <p:cNvSpPr/>
          <p:nvPr/>
        </p:nvSpPr>
        <p:spPr>
          <a:xfrm>
            <a:off x="371880" y="1456920"/>
            <a:ext cx="62280" cy="1240560"/>
          </a:xfrm>
          <a:custGeom>
            <a:avLst/>
            <a:gdLst/>
            <a:ahLst/>
            <a:cxnLst/>
            <a:rect l="0" t="0" r="r" b="b"/>
            <a:pathLst>
              <a:path w="173" h="3446">
                <a:moveTo>
                  <a:pt x="0" y="0"/>
                </a:moveTo>
                <a:lnTo>
                  <a:pt x="173" y="0"/>
                </a:lnTo>
                <a:lnTo>
                  <a:pt x="173" y="3446"/>
                </a:lnTo>
                <a:lnTo>
                  <a:pt x="0" y="344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87" name="图片 1086"/>
          <p:cNvPicPr/>
          <p:nvPr/>
        </p:nvPicPr>
        <p:blipFill>
          <a:blip r:embed="rId4"/>
          <a:stretch/>
        </p:blipFill>
        <p:spPr>
          <a:xfrm>
            <a:off x="558000" y="164340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8" name="文本框 1087"/>
          <p:cNvSpPr txBox="1"/>
          <p:nvPr/>
        </p:nvSpPr>
        <p:spPr>
          <a:xfrm>
            <a:off x="309960" y="819720"/>
            <a:ext cx="29541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智能客服系统开发中使用的关键技术与工具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9" name="文本框 1088"/>
          <p:cNvSpPr txBox="1"/>
          <p:nvPr/>
        </p:nvSpPr>
        <p:spPr>
          <a:xfrm>
            <a:off x="837000" y="1619280"/>
            <a:ext cx="111636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自然语言处理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0" name="文本框 1089"/>
          <p:cNvSpPr txBox="1"/>
          <p:nvPr/>
        </p:nvSpPr>
        <p:spPr>
          <a:xfrm>
            <a:off x="558000" y="196560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技术工具：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1" name="文本框 1090"/>
          <p:cNvSpPr txBox="1"/>
          <p:nvPr/>
        </p:nvSpPr>
        <p:spPr>
          <a:xfrm>
            <a:off x="1178280" y="1969920"/>
            <a:ext cx="7250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OpenAI API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2" name="文本框 1091"/>
          <p:cNvSpPr txBox="1"/>
          <p:nvPr/>
        </p:nvSpPr>
        <p:spPr>
          <a:xfrm>
            <a:off x="1905840" y="1965600"/>
            <a:ext cx="1235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、意图识别、多轮对话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3" name="文本框 1092"/>
          <p:cNvSpPr txBox="1"/>
          <p:nvPr/>
        </p:nvSpPr>
        <p:spPr>
          <a:xfrm>
            <a:off x="558000" y="215172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管理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4" name="任意多边形: 形状 1093"/>
          <p:cNvSpPr/>
          <p:nvPr/>
        </p:nvSpPr>
        <p:spPr>
          <a:xfrm>
            <a:off x="3511080" y="1456920"/>
            <a:ext cx="2914920" cy="1240560"/>
          </a:xfrm>
          <a:custGeom>
            <a:avLst/>
            <a:gdLst/>
            <a:ahLst/>
            <a:cxnLst/>
            <a:rect l="0" t="0" r="r" b="b"/>
            <a:pathLst>
              <a:path w="8097" h="3446">
                <a:moveTo>
                  <a:pt x="0" y="3274"/>
                </a:moveTo>
                <a:lnTo>
                  <a:pt x="0" y="173"/>
                </a:lnTo>
                <a:cubicBezTo>
                  <a:pt x="0" y="161"/>
                  <a:pt x="1" y="150"/>
                  <a:pt x="2" y="139"/>
                </a:cubicBezTo>
                <a:cubicBezTo>
                  <a:pt x="4" y="128"/>
                  <a:pt x="7" y="117"/>
                  <a:pt x="10" y="107"/>
                </a:cubicBezTo>
                <a:cubicBezTo>
                  <a:pt x="13" y="96"/>
                  <a:pt x="17" y="86"/>
                  <a:pt x="22" y="77"/>
                </a:cubicBezTo>
                <a:cubicBezTo>
                  <a:pt x="27" y="67"/>
                  <a:pt x="32" y="59"/>
                  <a:pt x="38" y="51"/>
                </a:cubicBezTo>
                <a:cubicBezTo>
                  <a:pt x="44" y="43"/>
                  <a:pt x="50" y="36"/>
                  <a:pt x="57" y="29"/>
                </a:cubicBezTo>
                <a:cubicBezTo>
                  <a:pt x="64" y="23"/>
                  <a:pt x="72" y="18"/>
                  <a:pt x="80" y="13"/>
                </a:cubicBezTo>
                <a:cubicBezTo>
                  <a:pt x="88" y="9"/>
                  <a:pt x="96" y="6"/>
                  <a:pt x="104" y="4"/>
                </a:cubicBezTo>
                <a:cubicBezTo>
                  <a:pt x="112" y="1"/>
                  <a:pt x="121" y="0"/>
                  <a:pt x="129" y="0"/>
                </a:cubicBezTo>
                <a:lnTo>
                  <a:pt x="7924" y="0"/>
                </a:lnTo>
                <a:cubicBezTo>
                  <a:pt x="7936" y="0"/>
                  <a:pt x="7947" y="1"/>
                  <a:pt x="7958" y="4"/>
                </a:cubicBezTo>
                <a:cubicBezTo>
                  <a:pt x="7969" y="6"/>
                  <a:pt x="7980" y="9"/>
                  <a:pt x="7990" y="13"/>
                </a:cubicBezTo>
                <a:cubicBezTo>
                  <a:pt x="8001" y="18"/>
                  <a:pt x="8011" y="23"/>
                  <a:pt x="8020" y="29"/>
                </a:cubicBezTo>
                <a:cubicBezTo>
                  <a:pt x="8030" y="36"/>
                  <a:pt x="8038" y="43"/>
                  <a:pt x="8046" y="51"/>
                </a:cubicBezTo>
                <a:cubicBezTo>
                  <a:pt x="8054" y="59"/>
                  <a:pt x="8061" y="67"/>
                  <a:pt x="8068" y="77"/>
                </a:cubicBezTo>
                <a:cubicBezTo>
                  <a:pt x="8074" y="86"/>
                  <a:pt x="8079" y="96"/>
                  <a:pt x="8084" y="107"/>
                </a:cubicBezTo>
                <a:cubicBezTo>
                  <a:pt x="8088" y="117"/>
                  <a:pt x="8091" y="128"/>
                  <a:pt x="8093" y="139"/>
                </a:cubicBezTo>
                <a:cubicBezTo>
                  <a:pt x="8096" y="150"/>
                  <a:pt x="8097" y="161"/>
                  <a:pt x="8097" y="173"/>
                </a:cubicBezTo>
                <a:lnTo>
                  <a:pt x="8097" y="3274"/>
                </a:lnTo>
                <a:cubicBezTo>
                  <a:pt x="8097" y="3285"/>
                  <a:pt x="8096" y="3297"/>
                  <a:pt x="8093" y="3308"/>
                </a:cubicBezTo>
                <a:cubicBezTo>
                  <a:pt x="8091" y="3319"/>
                  <a:pt x="8088" y="3329"/>
                  <a:pt x="8084" y="3340"/>
                </a:cubicBezTo>
                <a:cubicBezTo>
                  <a:pt x="8079" y="3350"/>
                  <a:pt x="8074" y="3360"/>
                  <a:pt x="8068" y="3370"/>
                </a:cubicBezTo>
                <a:cubicBezTo>
                  <a:pt x="8061" y="3379"/>
                  <a:pt x="8054" y="3388"/>
                  <a:pt x="8046" y="3396"/>
                </a:cubicBezTo>
                <a:cubicBezTo>
                  <a:pt x="8038" y="3404"/>
                  <a:pt x="8030" y="3411"/>
                  <a:pt x="8020" y="3417"/>
                </a:cubicBezTo>
                <a:cubicBezTo>
                  <a:pt x="8011" y="3424"/>
                  <a:pt x="8001" y="3429"/>
                  <a:pt x="7990" y="3433"/>
                </a:cubicBezTo>
                <a:cubicBezTo>
                  <a:pt x="7980" y="3437"/>
                  <a:pt x="7969" y="3441"/>
                  <a:pt x="7958" y="3443"/>
                </a:cubicBezTo>
                <a:cubicBezTo>
                  <a:pt x="7947" y="3445"/>
                  <a:pt x="7936" y="3446"/>
                  <a:pt x="7924" y="3446"/>
                </a:cubicBezTo>
                <a:lnTo>
                  <a:pt x="129" y="3446"/>
                </a:lnTo>
                <a:cubicBezTo>
                  <a:pt x="121" y="3446"/>
                  <a:pt x="112" y="3445"/>
                  <a:pt x="104" y="3443"/>
                </a:cubicBezTo>
                <a:cubicBezTo>
                  <a:pt x="96" y="3441"/>
                  <a:pt x="88" y="3437"/>
                  <a:pt x="80" y="3433"/>
                </a:cubicBezTo>
                <a:cubicBezTo>
                  <a:pt x="72" y="3429"/>
                  <a:pt x="64" y="3424"/>
                  <a:pt x="57" y="3417"/>
                </a:cubicBezTo>
                <a:cubicBezTo>
                  <a:pt x="50" y="3411"/>
                  <a:pt x="44" y="3404"/>
                  <a:pt x="38" y="3396"/>
                </a:cubicBezTo>
                <a:cubicBezTo>
                  <a:pt x="32" y="3388"/>
                  <a:pt x="27" y="3379"/>
                  <a:pt x="22" y="3370"/>
                </a:cubicBezTo>
                <a:cubicBezTo>
                  <a:pt x="17" y="3360"/>
                  <a:pt x="13" y="3350"/>
                  <a:pt x="10" y="3340"/>
                </a:cubicBezTo>
                <a:cubicBezTo>
                  <a:pt x="7" y="3329"/>
                  <a:pt x="4" y="3319"/>
                  <a:pt x="3" y="3308"/>
                </a:cubicBezTo>
                <a:cubicBezTo>
                  <a:pt x="1" y="3297"/>
                  <a:pt x="0" y="3285"/>
                  <a:pt x="0" y="327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5" name="任意多边形: 形状 1094"/>
          <p:cNvSpPr/>
          <p:nvPr/>
        </p:nvSpPr>
        <p:spPr>
          <a:xfrm>
            <a:off x="3495600" y="1456920"/>
            <a:ext cx="62280" cy="1240560"/>
          </a:xfrm>
          <a:custGeom>
            <a:avLst/>
            <a:gdLst/>
            <a:ahLst/>
            <a:cxnLst/>
            <a:rect l="0" t="0" r="r" b="b"/>
            <a:pathLst>
              <a:path w="173" h="3446">
                <a:moveTo>
                  <a:pt x="0" y="0"/>
                </a:moveTo>
                <a:lnTo>
                  <a:pt x="173" y="0"/>
                </a:lnTo>
                <a:lnTo>
                  <a:pt x="173" y="3446"/>
                </a:lnTo>
                <a:lnTo>
                  <a:pt x="0" y="344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96" name="图片 1095"/>
          <p:cNvPicPr/>
          <p:nvPr/>
        </p:nvPicPr>
        <p:blipFill>
          <a:blip r:embed="rId5"/>
          <a:stretch/>
        </p:blipFill>
        <p:spPr>
          <a:xfrm>
            <a:off x="3681720" y="164340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97" name="文本框 1096"/>
          <p:cNvSpPr txBox="1"/>
          <p:nvPr/>
        </p:nvSpPr>
        <p:spPr>
          <a:xfrm>
            <a:off x="558000" y="2399040"/>
            <a:ext cx="24894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解析用户输入的自然语言，实现意图识别与对话生成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8" name="文本框 1097"/>
          <p:cNvSpPr txBox="1"/>
          <p:nvPr/>
        </p:nvSpPr>
        <p:spPr>
          <a:xfrm>
            <a:off x="3958200" y="1619280"/>
            <a:ext cx="74448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推荐系统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9" name="文本框 1098"/>
          <p:cNvSpPr txBox="1"/>
          <p:nvPr/>
        </p:nvSpPr>
        <p:spPr>
          <a:xfrm>
            <a:off x="3679200" y="196560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技术工具：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0" name="文本框 1099"/>
          <p:cNvSpPr txBox="1"/>
          <p:nvPr/>
        </p:nvSpPr>
        <p:spPr>
          <a:xfrm>
            <a:off x="4299120" y="196992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1" name="文本框 1100"/>
          <p:cNvSpPr txBox="1"/>
          <p:nvPr/>
        </p:nvSpPr>
        <p:spPr>
          <a:xfrm>
            <a:off x="4338720" y="1965600"/>
            <a:ext cx="18525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协同过滤算法、商品推荐逻辑、数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2" name="文本框 1101"/>
          <p:cNvSpPr txBox="1"/>
          <p:nvPr/>
        </p:nvSpPr>
        <p:spPr>
          <a:xfrm>
            <a:off x="3679200" y="2151720"/>
            <a:ext cx="371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据分析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3" name="任意多边形: 形状 1102"/>
          <p:cNvSpPr/>
          <p:nvPr/>
        </p:nvSpPr>
        <p:spPr>
          <a:xfrm>
            <a:off x="6626880" y="1456920"/>
            <a:ext cx="2922840" cy="1240560"/>
          </a:xfrm>
          <a:custGeom>
            <a:avLst/>
            <a:gdLst/>
            <a:ahLst/>
            <a:cxnLst/>
            <a:rect l="0" t="0" r="r" b="b"/>
            <a:pathLst>
              <a:path w="8119" h="3446">
                <a:moveTo>
                  <a:pt x="0" y="3274"/>
                </a:moveTo>
                <a:lnTo>
                  <a:pt x="0" y="173"/>
                </a:lnTo>
                <a:cubicBezTo>
                  <a:pt x="0" y="161"/>
                  <a:pt x="1" y="150"/>
                  <a:pt x="3" y="139"/>
                </a:cubicBezTo>
                <a:cubicBezTo>
                  <a:pt x="5" y="128"/>
                  <a:pt x="7" y="117"/>
                  <a:pt x="10" y="107"/>
                </a:cubicBezTo>
                <a:cubicBezTo>
                  <a:pt x="14" y="96"/>
                  <a:pt x="18" y="86"/>
                  <a:pt x="22" y="77"/>
                </a:cubicBezTo>
                <a:cubicBezTo>
                  <a:pt x="27" y="67"/>
                  <a:pt x="32" y="59"/>
                  <a:pt x="38" y="51"/>
                </a:cubicBezTo>
                <a:cubicBezTo>
                  <a:pt x="44" y="43"/>
                  <a:pt x="51" y="36"/>
                  <a:pt x="58" y="29"/>
                </a:cubicBezTo>
                <a:cubicBezTo>
                  <a:pt x="65" y="23"/>
                  <a:pt x="72" y="18"/>
                  <a:pt x="80" y="13"/>
                </a:cubicBezTo>
                <a:cubicBezTo>
                  <a:pt x="88" y="9"/>
                  <a:pt x="96" y="6"/>
                  <a:pt x="104" y="4"/>
                </a:cubicBezTo>
                <a:cubicBezTo>
                  <a:pt x="113" y="1"/>
                  <a:pt x="121" y="0"/>
                  <a:pt x="130" y="0"/>
                </a:cubicBezTo>
                <a:lnTo>
                  <a:pt x="7946" y="0"/>
                </a:lnTo>
                <a:cubicBezTo>
                  <a:pt x="7958" y="0"/>
                  <a:pt x="7969" y="1"/>
                  <a:pt x="7980" y="4"/>
                </a:cubicBezTo>
                <a:cubicBezTo>
                  <a:pt x="7991" y="6"/>
                  <a:pt x="8002" y="9"/>
                  <a:pt x="8012" y="13"/>
                </a:cubicBezTo>
                <a:cubicBezTo>
                  <a:pt x="8023" y="18"/>
                  <a:pt x="8033" y="23"/>
                  <a:pt x="8042" y="29"/>
                </a:cubicBezTo>
                <a:cubicBezTo>
                  <a:pt x="8051" y="36"/>
                  <a:pt x="8060" y="43"/>
                  <a:pt x="8068" y="51"/>
                </a:cubicBezTo>
                <a:cubicBezTo>
                  <a:pt x="8076" y="59"/>
                  <a:pt x="8083" y="67"/>
                  <a:pt x="8090" y="77"/>
                </a:cubicBezTo>
                <a:cubicBezTo>
                  <a:pt x="8096" y="86"/>
                  <a:pt x="8101" y="96"/>
                  <a:pt x="8106" y="107"/>
                </a:cubicBezTo>
                <a:cubicBezTo>
                  <a:pt x="8110" y="117"/>
                  <a:pt x="8113" y="128"/>
                  <a:pt x="8115" y="139"/>
                </a:cubicBezTo>
                <a:cubicBezTo>
                  <a:pt x="8118" y="150"/>
                  <a:pt x="8119" y="161"/>
                  <a:pt x="8119" y="173"/>
                </a:cubicBezTo>
                <a:lnTo>
                  <a:pt x="8119" y="3274"/>
                </a:lnTo>
                <a:cubicBezTo>
                  <a:pt x="8119" y="3285"/>
                  <a:pt x="8118" y="3297"/>
                  <a:pt x="8115" y="3308"/>
                </a:cubicBezTo>
                <a:cubicBezTo>
                  <a:pt x="8113" y="3319"/>
                  <a:pt x="8110" y="3329"/>
                  <a:pt x="8106" y="3340"/>
                </a:cubicBezTo>
                <a:cubicBezTo>
                  <a:pt x="8101" y="3350"/>
                  <a:pt x="8096" y="3360"/>
                  <a:pt x="8090" y="3370"/>
                </a:cubicBezTo>
                <a:cubicBezTo>
                  <a:pt x="8083" y="3379"/>
                  <a:pt x="8076" y="3388"/>
                  <a:pt x="8068" y="3396"/>
                </a:cubicBezTo>
                <a:cubicBezTo>
                  <a:pt x="8060" y="3404"/>
                  <a:pt x="8051" y="3411"/>
                  <a:pt x="8042" y="3417"/>
                </a:cubicBezTo>
                <a:cubicBezTo>
                  <a:pt x="8033" y="3424"/>
                  <a:pt x="8023" y="3429"/>
                  <a:pt x="8012" y="3433"/>
                </a:cubicBezTo>
                <a:cubicBezTo>
                  <a:pt x="8002" y="3437"/>
                  <a:pt x="7991" y="3441"/>
                  <a:pt x="7980" y="3443"/>
                </a:cubicBezTo>
                <a:cubicBezTo>
                  <a:pt x="7969" y="3445"/>
                  <a:pt x="7958" y="3446"/>
                  <a:pt x="7946" y="3446"/>
                </a:cubicBezTo>
                <a:lnTo>
                  <a:pt x="130" y="3446"/>
                </a:lnTo>
                <a:cubicBezTo>
                  <a:pt x="121" y="3446"/>
                  <a:pt x="113" y="3445"/>
                  <a:pt x="104" y="3443"/>
                </a:cubicBezTo>
                <a:cubicBezTo>
                  <a:pt x="96" y="3441"/>
                  <a:pt x="88" y="3437"/>
                  <a:pt x="80" y="3433"/>
                </a:cubicBezTo>
                <a:cubicBezTo>
                  <a:pt x="72" y="3429"/>
                  <a:pt x="65" y="3424"/>
                  <a:pt x="58" y="3417"/>
                </a:cubicBezTo>
                <a:cubicBezTo>
                  <a:pt x="51" y="3411"/>
                  <a:pt x="44" y="3404"/>
                  <a:pt x="38" y="3396"/>
                </a:cubicBezTo>
                <a:cubicBezTo>
                  <a:pt x="32" y="3388"/>
                  <a:pt x="27" y="3379"/>
                  <a:pt x="22" y="3370"/>
                </a:cubicBezTo>
                <a:cubicBezTo>
                  <a:pt x="18" y="3360"/>
                  <a:pt x="14" y="3350"/>
                  <a:pt x="10" y="3340"/>
                </a:cubicBezTo>
                <a:cubicBezTo>
                  <a:pt x="7" y="3329"/>
                  <a:pt x="5" y="3319"/>
                  <a:pt x="3" y="3308"/>
                </a:cubicBezTo>
                <a:cubicBezTo>
                  <a:pt x="1" y="3297"/>
                  <a:pt x="0" y="3285"/>
                  <a:pt x="0" y="327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4" name="任意多边形: 形状 1103"/>
          <p:cNvSpPr/>
          <p:nvPr/>
        </p:nvSpPr>
        <p:spPr>
          <a:xfrm>
            <a:off x="6611400" y="1456920"/>
            <a:ext cx="62640" cy="1240560"/>
          </a:xfrm>
          <a:custGeom>
            <a:avLst/>
            <a:gdLst/>
            <a:ahLst/>
            <a:cxnLst/>
            <a:rect l="0" t="0" r="r" b="b"/>
            <a:pathLst>
              <a:path w="174" h="3446">
                <a:moveTo>
                  <a:pt x="0" y="0"/>
                </a:moveTo>
                <a:lnTo>
                  <a:pt x="174" y="0"/>
                </a:lnTo>
                <a:lnTo>
                  <a:pt x="174" y="3446"/>
                </a:lnTo>
                <a:lnTo>
                  <a:pt x="0" y="344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05" name="图片 1104"/>
          <p:cNvPicPr/>
          <p:nvPr/>
        </p:nvPicPr>
        <p:blipFill>
          <a:blip r:embed="rId6"/>
          <a:stretch/>
        </p:blipFill>
        <p:spPr>
          <a:xfrm>
            <a:off x="6797880" y="164340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06" name="文本框 1105"/>
          <p:cNvSpPr txBox="1"/>
          <p:nvPr/>
        </p:nvSpPr>
        <p:spPr>
          <a:xfrm>
            <a:off x="3679200" y="2399040"/>
            <a:ext cx="24894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为用户提供个性化商品推荐，提升电商平台用户体验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7" name="文本框 1106"/>
          <p:cNvSpPr txBox="1"/>
          <p:nvPr/>
        </p:nvSpPr>
        <p:spPr>
          <a:xfrm>
            <a:off x="7125840" y="1619280"/>
            <a:ext cx="148824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多轮对话与上下文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8" name="文本框 1107"/>
          <p:cNvSpPr txBox="1"/>
          <p:nvPr/>
        </p:nvSpPr>
        <p:spPr>
          <a:xfrm>
            <a:off x="6800400" y="196560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技术工具：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9" name="文本框 1108"/>
          <p:cNvSpPr txBox="1"/>
          <p:nvPr/>
        </p:nvSpPr>
        <p:spPr>
          <a:xfrm>
            <a:off x="7420320" y="196992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0" name="文本框 1109"/>
          <p:cNvSpPr txBox="1"/>
          <p:nvPr/>
        </p:nvSpPr>
        <p:spPr>
          <a:xfrm>
            <a:off x="7459920" y="1965600"/>
            <a:ext cx="1482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上下文存储、对话状态跟踪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1" name="文本框 1110"/>
          <p:cNvSpPr txBox="1"/>
          <p:nvPr/>
        </p:nvSpPr>
        <p:spPr>
          <a:xfrm>
            <a:off x="6800400" y="2212920"/>
            <a:ext cx="24894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在多轮交互中保持上下文的一致性，确保流畅的用户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2" name="任意多边形: 形状 1111"/>
          <p:cNvSpPr/>
          <p:nvPr/>
        </p:nvSpPr>
        <p:spPr>
          <a:xfrm>
            <a:off x="387360" y="2883240"/>
            <a:ext cx="2922480" cy="1240560"/>
          </a:xfrm>
          <a:custGeom>
            <a:avLst/>
            <a:gdLst/>
            <a:ahLst/>
            <a:cxnLst/>
            <a:rect l="0" t="0" r="r" b="b"/>
            <a:pathLst>
              <a:path w="8118" h="3446">
                <a:moveTo>
                  <a:pt x="0" y="3274"/>
                </a:moveTo>
                <a:lnTo>
                  <a:pt x="0" y="172"/>
                </a:lnTo>
                <a:cubicBezTo>
                  <a:pt x="0" y="161"/>
                  <a:pt x="1" y="150"/>
                  <a:pt x="3" y="139"/>
                </a:cubicBezTo>
                <a:cubicBezTo>
                  <a:pt x="4" y="128"/>
                  <a:pt x="7" y="117"/>
                  <a:pt x="10" y="106"/>
                </a:cubicBezTo>
                <a:cubicBezTo>
                  <a:pt x="13" y="96"/>
                  <a:pt x="17" y="86"/>
                  <a:pt x="22" y="77"/>
                </a:cubicBezTo>
                <a:cubicBezTo>
                  <a:pt x="27" y="67"/>
                  <a:pt x="32" y="58"/>
                  <a:pt x="38" y="50"/>
                </a:cubicBezTo>
                <a:cubicBezTo>
                  <a:pt x="44" y="42"/>
                  <a:pt x="50" y="35"/>
                  <a:pt x="57" y="29"/>
                </a:cubicBezTo>
                <a:cubicBezTo>
                  <a:pt x="65" y="23"/>
                  <a:pt x="72" y="17"/>
                  <a:pt x="80" y="13"/>
                </a:cubicBezTo>
                <a:cubicBezTo>
                  <a:pt x="88" y="9"/>
                  <a:pt x="96" y="6"/>
                  <a:pt x="104" y="3"/>
                </a:cubicBezTo>
                <a:cubicBezTo>
                  <a:pt x="112" y="1"/>
                  <a:pt x="121" y="0"/>
                  <a:pt x="129" y="0"/>
                </a:cubicBezTo>
                <a:lnTo>
                  <a:pt x="7946" y="0"/>
                </a:lnTo>
                <a:cubicBezTo>
                  <a:pt x="7957" y="0"/>
                  <a:pt x="7968" y="1"/>
                  <a:pt x="7980" y="3"/>
                </a:cubicBezTo>
                <a:cubicBezTo>
                  <a:pt x="7991" y="6"/>
                  <a:pt x="8001" y="9"/>
                  <a:pt x="8012" y="13"/>
                </a:cubicBezTo>
                <a:cubicBezTo>
                  <a:pt x="8022" y="17"/>
                  <a:pt x="8032" y="23"/>
                  <a:pt x="8042" y="29"/>
                </a:cubicBezTo>
                <a:cubicBezTo>
                  <a:pt x="8051" y="35"/>
                  <a:pt x="8060" y="42"/>
                  <a:pt x="8068" y="50"/>
                </a:cubicBezTo>
                <a:cubicBezTo>
                  <a:pt x="8076" y="58"/>
                  <a:pt x="8083" y="67"/>
                  <a:pt x="8089" y="77"/>
                </a:cubicBezTo>
                <a:cubicBezTo>
                  <a:pt x="8095" y="86"/>
                  <a:pt x="8101" y="96"/>
                  <a:pt x="8105" y="106"/>
                </a:cubicBezTo>
                <a:cubicBezTo>
                  <a:pt x="8109" y="117"/>
                  <a:pt x="8113" y="128"/>
                  <a:pt x="8115" y="139"/>
                </a:cubicBezTo>
                <a:cubicBezTo>
                  <a:pt x="8117" y="150"/>
                  <a:pt x="8118" y="161"/>
                  <a:pt x="8118" y="172"/>
                </a:cubicBezTo>
                <a:lnTo>
                  <a:pt x="8118" y="3274"/>
                </a:lnTo>
                <a:cubicBezTo>
                  <a:pt x="8118" y="3285"/>
                  <a:pt x="8117" y="3296"/>
                  <a:pt x="8115" y="3307"/>
                </a:cubicBezTo>
                <a:cubicBezTo>
                  <a:pt x="8113" y="3318"/>
                  <a:pt x="8109" y="3329"/>
                  <a:pt x="8105" y="3340"/>
                </a:cubicBezTo>
                <a:cubicBezTo>
                  <a:pt x="8101" y="3350"/>
                  <a:pt x="8095" y="3360"/>
                  <a:pt x="8089" y="3369"/>
                </a:cubicBezTo>
                <a:cubicBezTo>
                  <a:pt x="8083" y="3379"/>
                  <a:pt x="8076" y="3388"/>
                  <a:pt x="8068" y="3396"/>
                </a:cubicBezTo>
                <a:cubicBezTo>
                  <a:pt x="8060" y="3404"/>
                  <a:pt x="8051" y="3411"/>
                  <a:pt x="8042" y="3417"/>
                </a:cubicBezTo>
                <a:cubicBezTo>
                  <a:pt x="8032" y="3423"/>
                  <a:pt x="8022" y="3429"/>
                  <a:pt x="8012" y="3433"/>
                </a:cubicBezTo>
                <a:cubicBezTo>
                  <a:pt x="8001" y="3437"/>
                  <a:pt x="7991" y="3440"/>
                  <a:pt x="7980" y="3443"/>
                </a:cubicBezTo>
                <a:cubicBezTo>
                  <a:pt x="7968" y="3445"/>
                  <a:pt x="7957" y="3446"/>
                  <a:pt x="7946" y="3446"/>
                </a:cubicBezTo>
                <a:lnTo>
                  <a:pt x="129" y="3446"/>
                </a:lnTo>
                <a:cubicBezTo>
                  <a:pt x="121" y="3446"/>
                  <a:pt x="112" y="3445"/>
                  <a:pt x="104" y="3443"/>
                </a:cubicBezTo>
                <a:cubicBezTo>
                  <a:pt x="96" y="3440"/>
                  <a:pt x="88" y="3437"/>
                  <a:pt x="80" y="3433"/>
                </a:cubicBezTo>
                <a:cubicBezTo>
                  <a:pt x="72" y="3429"/>
                  <a:pt x="65" y="3423"/>
                  <a:pt x="57" y="3417"/>
                </a:cubicBezTo>
                <a:cubicBezTo>
                  <a:pt x="50" y="3411"/>
                  <a:pt x="44" y="3404"/>
                  <a:pt x="38" y="3396"/>
                </a:cubicBezTo>
                <a:cubicBezTo>
                  <a:pt x="32" y="3388"/>
                  <a:pt x="27" y="3379"/>
                  <a:pt x="22" y="3369"/>
                </a:cubicBezTo>
                <a:cubicBezTo>
                  <a:pt x="17" y="3360"/>
                  <a:pt x="13" y="3350"/>
                  <a:pt x="10" y="3340"/>
                </a:cubicBezTo>
                <a:cubicBezTo>
                  <a:pt x="7" y="3329"/>
                  <a:pt x="4" y="3318"/>
                  <a:pt x="3" y="3307"/>
                </a:cubicBezTo>
                <a:cubicBezTo>
                  <a:pt x="1" y="3296"/>
                  <a:pt x="0" y="3285"/>
                  <a:pt x="0" y="327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3" name="任意多边形: 形状 1112"/>
          <p:cNvSpPr/>
          <p:nvPr/>
        </p:nvSpPr>
        <p:spPr>
          <a:xfrm>
            <a:off x="371880" y="2883240"/>
            <a:ext cx="62280" cy="1240560"/>
          </a:xfrm>
          <a:custGeom>
            <a:avLst/>
            <a:gdLst/>
            <a:ahLst/>
            <a:cxnLst/>
            <a:rect l="0" t="0" r="r" b="b"/>
            <a:pathLst>
              <a:path w="173" h="3446">
                <a:moveTo>
                  <a:pt x="0" y="0"/>
                </a:moveTo>
                <a:lnTo>
                  <a:pt x="173" y="0"/>
                </a:lnTo>
                <a:lnTo>
                  <a:pt x="173" y="3446"/>
                </a:lnTo>
                <a:lnTo>
                  <a:pt x="0" y="344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14" name="图片 1113"/>
          <p:cNvPicPr/>
          <p:nvPr/>
        </p:nvPicPr>
        <p:blipFill>
          <a:blip r:embed="rId7"/>
          <a:stretch/>
        </p:blipFill>
        <p:spPr>
          <a:xfrm>
            <a:off x="558000" y="3069360"/>
            <a:ext cx="2088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15" name="文本框 1114"/>
          <p:cNvSpPr txBox="1"/>
          <p:nvPr/>
        </p:nvSpPr>
        <p:spPr>
          <a:xfrm>
            <a:off x="6800400" y="236808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体验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6" name="文本框 1115"/>
          <p:cNvSpPr txBox="1"/>
          <p:nvPr/>
        </p:nvSpPr>
        <p:spPr>
          <a:xfrm>
            <a:off x="860400" y="3045240"/>
            <a:ext cx="130212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订单与售后管理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7" name="文本框 1116"/>
          <p:cNvSpPr txBox="1"/>
          <p:nvPr/>
        </p:nvSpPr>
        <p:spPr>
          <a:xfrm>
            <a:off x="558000" y="339192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技术工具：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8" name="文本框 1117"/>
          <p:cNvSpPr txBox="1"/>
          <p:nvPr/>
        </p:nvSpPr>
        <p:spPr>
          <a:xfrm>
            <a:off x="1178280" y="339624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9" name="文本框 1118"/>
          <p:cNvSpPr txBox="1"/>
          <p:nvPr/>
        </p:nvSpPr>
        <p:spPr>
          <a:xfrm>
            <a:off x="1217520" y="3391920"/>
            <a:ext cx="494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订单查询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0" name="文本框 1119"/>
          <p:cNvSpPr txBox="1"/>
          <p:nvPr/>
        </p:nvSpPr>
        <p:spPr>
          <a:xfrm>
            <a:off x="1713600" y="3396240"/>
            <a:ext cx="1958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1" name="文本框 1120"/>
          <p:cNvSpPr txBox="1"/>
          <p:nvPr/>
        </p:nvSpPr>
        <p:spPr>
          <a:xfrm>
            <a:off x="1909800" y="3391920"/>
            <a:ext cx="8647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、退货管理模块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2" name="任意多边形: 形状 1121"/>
          <p:cNvSpPr/>
          <p:nvPr/>
        </p:nvSpPr>
        <p:spPr>
          <a:xfrm>
            <a:off x="3511080" y="2883240"/>
            <a:ext cx="2914920" cy="1240560"/>
          </a:xfrm>
          <a:custGeom>
            <a:avLst/>
            <a:gdLst/>
            <a:ahLst/>
            <a:cxnLst/>
            <a:rect l="0" t="0" r="r" b="b"/>
            <a:pathLst>
              <a:path w="8097" h="3446">
                <a:moveTo>
                  <a:pt x="0" y="3274"/>
                </a:moveTo>
                <a:lnTo>
                  <a:pt x="0" y="172"/>
                </a:lnTo>
                <a:cubicBezTo>
                  <a:pt x="0" y="161"/>
                  <a:pt x="1" y="150"/>
                  <a:pt x="2" y="139"/>
                </a:cubicBezTo>
                <a:cubicBezTo>
                  <a:pt x="4" y="128"/>
                  <a:pt x="7" y="117"/>
                  <a:pt x="10" y="106"/>
                </a:cubicBezTo>
                <a:cubicBezTo>
                  <a:pt x="13" y="96"/>
                  <a:pt x="17" y="86"/>
                  <a:pt x="22" y="77"/>
                </a:cubicBezTo>
                <a:cubicBezTo>
                  <a:pt x="27" y="67"/>
                  <a:pt x="32" y="58"/>
                  <a:pt x="38" y="50"/>
                </a:cubicBezTo>
                <a:cubicBezTo>
                  <a:pt x="44" y="42"/>
                  <a:pt x="50" y="35"/>
                  <a:pt x="57" y="29"/>
                </a:cubicBezTo>
                <a:cubicBezTo>
                  <a:pt x="64" y="23"/>
                  <a:pt x="72" y="17"/>
                  <a:pt x="80" y="13"/>
                </a:cubicBezTo>
                <a:cubicBezTo>
                  <a:pt x="88" y="9"/>
                  <a:pt x="96" y="6"/>
                  <a:pt x="104" y="3"/>
                </a:cubicBezTo>
                <a:cubicBezTo>
                  <a:pt x="112" y="1"/>
                  <a:pt x="121" y="0"/>
                  <a:pt x="129" y="0"/>
                </a:cubicBezTo>
                <a:lnTo>
                  <a:pt x="7924" y="0"/>
                </a:lnTo>
                <a:cubicBezTo>
                  <a:pt x="7936" y="0"/>
                  <a:pt x="7947" y="1"/>
                  <a:pt x="7958" y="3"/>
                </a:cubicBezTo>
                <a:cubicBezTo>
                  <a:pt x="7969" y="6"/>
                  <a:pt x="7980" y="9"/>
                  <a:pt x="7990" y="13"/>
                </a:cubicBezTo>
                <a:cubicBezTo>
                  <a:pt x="8001" y="17"/>
                  <a:pt x="8011" y="23"/>
                  <a:pt x="8020" y="29"/>
                </a:cubicBezTo>
                <a:cubicBezTo>
                  <a:pt x="8030" y="35"/>
                  <a:pt x="8038" y="42"/>
                  <a:pt x="8046" y="50"/>
                </a:cubicBezTo>
                <a:cubicBezTo>
                  <a:pt x="8054" y="58"/>
                  <a:pt x="8061" y="67"/>
                  <a:pt x="8068" y="77"/>
                </a:cubicBezTo>
                <a:cubicBezTo>
                  <a:pt x="8074" y="86"/>
                  <a:pt x="8079" y="96"/>
                  <a:pt x="8084" y="106"/>
                </a:cubicBezTo>
                <a:cubicBezTo>
                  <a:pt x="8088" y="117"/>
                  <a:pt x="8091" y="128"/>
                  <a:pt x="8093" y="139"/>
                </a:cubicBezTo>
                <a:cubicBezTo>
                  <a:pt x="8096" y="150"/>
                  <a:pt x="8097" y="161"/>
                  <a:pt x="8097" y="172"/>
                </a:cubicBezTo>
                <a:lnTo>
                  <a:pt x="8097" y="3274"/>
                </a:lnTo>
                <a:cubicBezTo>
                  <a:pt x="8097" y="3285"/>
                  <a:pt x="8096" y="3296"/>
                  <a:pt x="8093" y="3307"/>
                </a:cubicBezTo>
                <a:cubicBezTo>
                  <a:pt x="8091" y="3318"/>
                  <a:pt x="8088" y="3329"/>
                  <a:pt x="8084" y="3340"/>
                </a:cubicBezTo>
                <a:cubicBezTo>
                  <a:pt x="8079" y="3350"/>
                  <a:pt x="8074" y="3360"/>
                  <a:pt x="8068" y="3369"/>
                </a:cubicBezTo>
                <a:cubicBezTo>
                  <a:pt x="8061" y="3379"/>
                  <a:pt x="8054" y="3388"/>
                  <a:pt x="8046" y="3396"/>
                </a:cubicBezTo>
                <a:cubicBezTo>
                  <a:pt x="8038" y="3404"/>
                  <a:pt x="8030" y="3411"/>
                  <a:pt x="8020" y="3417"/>
                </a:cubicBezTo>
                <a:cubicBezTo>
                  <a:pt x="8011" y="3423"/>
                  <a:pt x="8001" y="3429"/>
                  <a:pt x="7990" y="3433"/>
                </a:cubicBezTo>
                <a:cubicBezTo>
                  <a:pt x="7980" y="3437"/>
                  <a:pt x="7969" y="3440"/>
                  <a:pt x="7958" y="3443"/>
                </a:cubicBezTo>
                <a:cubicBezTo>
                  <a:pt x="7947" y="3445"/>
                  <a:pt x="7936" y="3446"/>
                  <a:pt x="7924" y="3446"/>
                </a:cubicBezTo>
                <a:lnTo>
                  <a:pt x="129" y="3446"/>
                </a:lnTo>
                <a:cubicBezTo>
                  <a:pt x="121" y="3446"/>
                  <a:pt x="112" y="3445"/>
                  <a:pt x="104" y="3443"/>
                </a:cubicBezTo>
                <a:cubicBezTo>
                  <a:pt x="96" y="3440"/>
                  <a:pt x="88" y="3437"/>
                  <a:pt x="80" y="3433"/>
                </a:cubicBezTo>
                <a:cubicBezTo>
                  <a:pt x="72" y="3429"/>
                  <a:pt x="64" y="3423"/>
                  <a:pt x="57" y="3417"/>
                </a:cubicBezTo>
                <a:cubicBezTo>
                  <a:pt x="50" y="3411"/>
                  <a:pt x="44" y="3404"/>
                  <a:pt x="38" y="3396"/>
                </a:cubicBezTo>
                <a:cubicBezTo>
                  <a:pt x="32" y="3388"/>
                  <a:pt x="27" y="3379"/>
                  <a:pt x="22" y="3369"/>
                </a:cubicBezTo>
                <a:cubicBezTo>
                  <a:pt x="17" y="3360"/>
                  <a:pt x="13" y="3350"/>
                  <a:pt x="10" y="3340"/>
                </a:cubicBezTo>
                <a:cubicBezTo>
                  <a:pt x="7" y="3329"/>
                  <a:pt x="4" y="3318"/>
                  <a:pt x="3" y="3307"/>
                </a:cubicBezTo>
                <a:cubicBezTo>
                  <a:pt x="1" y="3296"/>
                  <a:pt x="0" y="3285"/>
                  <a:pt x="0" y="327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3" name="任意多边形: 形状 1122"/>
          <p:cNvSpPr/>
          <p:nvPr/>
        </p:nvSpPr>
        <p:spPr>
          <a:xfrm>
            <a:off x="3495600" y="2883240"/>
            <a:ext cx="62280" cy="1240560"/>
          </a:xfrm>
          <a:custGeom>
            <a:avLst/>
            <a:gdLst/>
            <a:ahLst/>
            <a:cxnLst/>
            <a:rect l="0" t="0" r="r" b="b"/>
            <a:pathLst>
              <a:path w="173" h="3446">
                <a:moveTo>
                  <a:pt x="0" y="0"/>
                </a:moveTo>
                <a:lnTo>
                  <a:pt x="173" y="0"/>
                </a:lnTo>
                <a:lnTo>
                  <a:pt x="173" y="3446"/>
                </a:lnTo>
                <a:lnTo>
                  <a:pt x="0" y="344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24" name="图片 1123"/>
          <p:cNvPicPr/>
          <p:nvPr/>
        </p:nvPicPr>
        <p:blipFill>
          <a:blip r:embed="rId8"/>
          <a:stretch/>
        </p:blipFill>
        <p:spPr>
          <a:xfrm>
            <a:off x="3681720" y="306936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25" name="文本框 1124"/>
          <p:cNvSpPr txBox="1"/>
          <p:nvPr/>
        </p:nvSpPr>
        <p:spPr>
          <a:xfrm>
            <a:off x="558000" y="3639240"/>
            <a:ext cx="1731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支持订单状态查询、退货和售后处理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6" name="文本框 1125"/>
          <p:cNvSpPr txBox="1"/>
          <p:nvPr/>
        </p:nvSpPr>
        <p:spPr>
          <a:xfrm>
            <a:off x="3958200" y="3045240"/>
            <a:ext cx="130212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日志与监控系统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7" name="文本框 1126"/>
          <p:cNvSpPr txBox="1"/>
          <p:nvPr/>
        </p:nvSpPr>
        <p:spPr>
          <a:xfrm>
            <a:off x="3679200" y="339192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技术工具：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8" name="文本框 1127"/>
          <p:cNvSpPr txBox="1"/>
          <p:nvPr/>
        </p:nvSpPr>
        <p:spPr>
          <a:xfrm>
            <a:off x="4299120" y="3396240"/>
            <a:ext cx="99900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Python Logging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9" name="文本框 1128"/>
          <p:cNvSpPr txBox="1"/>
          <p:nvPr/>
        </p:nvSpPr>
        <p:spPr>
          <a:xfrm>
            <a:off x="5299920" y="3391920"/>
            <a:ext cx="371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模块、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0" name="文本框 1129"/>
          <p:cNvSpPr txBox="1"/>
          <p:nvPr/>
        </p:nvSpPr>
        <p:spPr>
          <a:xfrm>
            <a:off x="5672160" y="3396240"/>
            <a:ext cx="285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AWS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1" name="文本框 1130"/>
          <p:cNvSpPr txBox="1"/>
          <p:nvPr/>
        </p:nvSpPr>
        <p:spPr>
          <a:xfrm>
            <a:off x="3679200" y="3582360"/>
            <a:ext cx="74556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CloudWatch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2" name="任意多边形: 形状 1131"/>
          <p:cNvSpPr/>
          <p:nvPr/>
        </p:nvSpPr>
        <p:spPr>
          <a:xfrm>
            <a:off x="6626880" y="2883240"/>
            <a:ext cx="2922840" cy="1240560"/>
          </a:xfrm>
          <a:custGeom>
            <a:avLst/>
            <a:gdLst/>
            <a:ahLst/>
            <a:cxnLst/>
            <a:rect l="0" t="0" r="r" b="b"/>
            <a:pathLst>
              <a:path w="8119" h="3446">
                <a:moveTo>
                  <a:pt x="0" y="3274"/>
                </a:moveTo>
                <a:lnTo>
                  <a:pt x="0" y="172"/>
                </a:lnTo>
                <a:cubicBezTo>
                  <a:pt x="0" y="161"/>
                  <a:pt x="1" y="150"/>
                  <a:pt x="3" y="139"/>
                </a:cubicBezTo>
                <a:cubicBezTo>
                  <a:pt x="5" y="128"/>
                  <a:pt x="7" y="117"/>
                  <a:pt x="10" y="106"/>
                </a:cubicBezTo>
                <a:cubicBezTo>
                  <a:pt x="14" y="96"/>
                  <a:pt x="18" y="86"/>
                  <a:pt x="22" y="77"/>
                </a:cubicBezTo>
                <a:cubicBezTo>
                  <a:pt x="27" y="67"/>
                  <a:pt x="32" y="58"/>
                  <a:pt x="38" y="50"/>
                </a:cubicBezTo>
                <a:cubicBezTo>
                  <a:pt x="44" y="42"/>
                  <a:pt x="51" y="35"/>
                  <a:pt x="58" y="29"/>
                </a:cubicBezTo>
                <a:cubicBezTo>
                  <a:pt x="65" y="23"/>
                  <a:pt x="72" y="17"/>
                  <a:pt x="80" y="13"/>
                </a:cubicBezTo>
                <a:cubicBezTo>
                  <a:pt x="88" y="9"/>
                  <a:pt x="96" y="6"/>
                  <a:pt x="104" y="3"/>
                </a:cubicBezTo>
                <a:cubicBezTo>
                  <a:pt x="113" y="1"/>
                  <a:pt x="121" y="0"/>
                  <a:pt x="130" y="0"/>
                </a:cubicBezTo>
                <a:lnTo>
                  <a:pt x="7946" y="0"/>
                </a:lnTo>
                <a:cubicBezTo>
                  <a:pt x="7958" y="0"/>
                  <a:pt x="7969" y="1"/>
                  <a:pt x="7980" y="3"/>
                </a:cubicBezTo>
                <a:cubicBezTo>
                  <a:pt x="7991" y="6"/>
                  <a:pt x="8002" y="9"/>
                  <a:pt x="8012" y="13"/>
                </a:cubicBezTo>
                <a:cubicBezTo>
                  <a:pt x="8023" y="17"/>
                  <a:pt x="8033" y="23"/>
                  <a:pt x="8042" y="29"/>
                </a:cubicBezTo>
                <a:cubicBezTo>
                  <a:pt x="8051" y="35"/>
                  <a:pt x="8060" y="42"/>
                  <a:pt x="8068" y="50"/>
                </a:cubicBezTo>
                <a:cubicBezTo>
                  <a:pt x="8076" y="58"/>
                  <a:pt x="8083" y="67"/>
                  <a:pt x="8090" y="77"/>
                </a:cubicBezTo>
                <a:cubicBezTo>
                  <a:pt x="8096" y="86"/>
                  <a:pt x="8101" y="96"/>
                  <a:pt x="8106" y="106"/>
                </a:cubicBezTo>
                <a:cubicBezTo>
                  <a:pt x="8110" y="117"/>
                  <a:pt x="8113" y="128"/>
                  <a:pt x="8115" y="139"/>
                </a:cubicBezTo>
                <a:cubicBezTo>
                  <a:pt x="8118" y="150"/>
                  <a:pt x="8119" y="161"/>
                  <a:pt x="8119" y="172"/>
                </a:cubicBezTo>
                <a:lnTo>
                  <a:pt x="8119" y="3274"/>
                </a:lnTo>
                <a:cubicBezTo>
                  <a:pt x="8119" y="3285"/>
                  <a:pt x="8118" y="3296"/>
                  <a:pt x="8115" y="3307"/>
                </a:cubicBezTo>
                <a:cubicBezTo>
                  <a:pt x="8113" y="3318"/>
                  <a:pt x="8110" y="3329"/>
                  <a:pt x="8106" y="3340"/>
                </a:cubicBezTo>
                <a:cubicBezTo>
                  <a:pt x="8101" y="3350"/>
                  <a:pt x="8096" y="3360"/>
                  <a:pt x="8090" y="3369"/>
                </a:cubicBezTo>
                <a:cubicBezTo>
                  <a:pt x="8083" y="3379"/>
                  <a:pt x="8076" y="3388"/>
                  <a:pt x="8068" y="3396"/>
                </a:cubicBezTo>
                <a:cubicBezTo>
                  <a:pt x="8060" y="3404"/>
                  <a:pt x="8051" y="3411"/>
                  <a:pt x="8042" y="3417"/>
                </a:cubicBezTo>
                <a:cubicBezTo>
                  <a:pt x="8033" y="3423"/>
                  <a:pt x="8023" y="3429"/>
                  <a:pt x="8012" y="3433"/>
                </a:cubicBezTo>
                <a:cubicBezTo>
                  <a:pt x="8002" y="3437"/>
                  <a:pt x="7991" y="3440"/>
                  <a:pt x="7980" y="3443"/>
                </a:cubicBezTo>
                <a:cubicBezTo>
                  <a:pt x="7969" y="3445"/>
                  <a:pt x="7958" y="3446"/>
                  <a:pt x="7946" y="3446"/>
                </a:cubicBezTo>
                <a:lnTo>
                  <a:pt x="130" y="3446"/>
                </a:lnTo>
                <a:cubicBezTo>
                  <a:pt x="121" y="3446"/>
                  <a:pt x="113" y="3445"/>
                  <a:pt x="104" y="3443"/>
                </a:cubicBezTo>
                <a:cubicBezTo>
                  <a:pt x="96" y="3440"/>
                  <a:pt x="88" y="3437"/>
                  <a:pt x="80" y="3433"/>
                </a:cubicBezTo>
                <a:cubicBezTo>
                  <a:pt x="72" y="3429"/>
                  <a:pt x="65" y="3423"/>
                  <a:pt x="58" y="3417"/>
                </a:cubicBezTo>
                <a:cubicBezTo>
                  <a:pt x="51" y="3411"/>
                  <a:pt x="44" y="3404"/>
                  <a:pt x="38" y="3396"/>
                </a:cubicBezTo>
                <a:cubicBezTo>
                  <a:pt x="32" y="3388"/>
                  <a:pt x="27" y="3379"/>
                  <a:pt x="22" y="3369"/>
                </a:cubicBezTo>
                <a:cubicBezTo>
                  <a:pt x="18" y="3360"/>
                  <a:pt x="14" y="3350"/>
                  <a:pt x="10" y="3340"/>
                </a:cubicBezTo>
                <a:cubicBezTo>
                  <a:pt x="7" y="3329"/>
                  <a:pt x="5" y="3318"/>
                  <a:pt x="3" y="3307"/>
                </a:cubicBezTo>
                <a:cubicBezTo>
                  <a:pt x="1" y="3296"/>
                  <a:pt x="0" y="3285"/>
                  <a:pt x="0" y="327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3" name="任意多边形: 形状 1132"/>
          <p:cNvSpPr/>
          <p:nvPr/>
        </p:nvSpPr>
        <p:spPr>
          <a:xfrm>
            <a:off x="6611400" y="2883240"/>
            <a:ext cx="62640" cy="1240560"/>
          </a:xfrm>
          <a:custGeom>
            <a:avLst/>
            <a:gdLst/>
            <a:ahLst/>
            <a:cxnLst/>
            <a:rect l="0" t="0" r="r" b="b"/>
            <a:pathLst>
              <a:path w="174" h="3446">
                <a:moveTo>
                  <a:pt x="0" y="0"/>
                </a:moveTo>
                <a:lnTo>
                  <a:pt x="174" y="0"/>
                </a:lnTo>
                <a:lnTo>
                  <a:pt x="174" y="3446"/>
                </a:lnTo>
                <a:lnTo>
                  <a:pt x="0" y="344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34" name="图片 1133"/>
          <p:cNvPicPr/>
          <p:nvPr/>
        </p:nvPicPr>
        <p:blipFill>
          <a:blip r:embed="rId9"/>
          <a:stretch/>
        </p:blipFill>
        <p:spPr>
          <a:xfrm>
            <a:off x="6797880" y="306936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35" name="文本框 1134"/>
          <p:cNvSpPr txBox="1"/>
          <p:nvPr/>
        </p:nvSpPr>
        <p:spPr>
          <a:xfrm>
            <a:off x="3679200" y="3825360"/>
            <a:ext cx="23810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记录系统运行日志，并通过监控工具监控系统性能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6" name="文本框 1135"/>
          <p:cNvSpPr txBox="1"/>
          <p:nvPr/>
        </p:nvSpPr>
        <p:spPr>
          <a:xfrm>
            <a:off x="7125840" y="3045240"/>
            <a:ext cx="111636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容器化与部署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7" name="文本框 1136"/>
          <p:cNvSpPr txBox="1"/>
          <p:nvPr/>
        </p:nvSpPr>
        <p:spPr>
          <a:xfrm>
            <a:off x="6800400" y="339192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技术工具：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8" name="文本框 1137"/>
          <p:cNvSpPr txBox="1"/>
          <p:nvPr/>
        </p:nvSpPr>
        <p:spPr>
          <a:xfrm>
            <a:off x="7420320" y="3396240"/>
            <a:ext cx="4766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Docker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9" name="文本框 1138"/>
          <p:cNvSpPr txBox="1"/>
          <p:nvPr/>
        </p:nvSpPr>
        <p:spPr>
          <a:xfrm>
            <a:off x="7894080" y="3391920"/>
            <a:ext cx="124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0" name="文本框 1139"/>
          <p:cNvSpPr txBox="1"/>
          <p:nvPr/>
        </p:nvSpPr>
        <p:spPr>
          <a:xfrm>
            <a:off x="8017920" y="3396240"/>
            <a:ext cx="10526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Docker Compose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1" name="任意多边形: 形状 1140"/>
          <p:cNvSpPr/>
          <p:nvPr/>
        </p:nvSpPr>
        <p:spPr>
          <a:xfrm>
            <a:off x="387360" y="4309560"/>
            <a:ext cx="2922480" cy="1240560"/>
          </a:xfrm>
          <a:custGeom>
            <a:avLst/>
            <a:gdLst/>
            <a:ahLst/>
            <a:cxnLst/>
            <a:rect l="0" t="0" r="r" b="b"/>
            <a:pathLst>
              <a:path w="8118" h="3446">
                <a:moveTo>
                  <a:pt x="0" y="3273"/>
                </a:moveTo>
                <a:lnTo>
                  <a:pt x="0" y="173"/>
                </a:lnTo>
                <a:cubicBezTo>
                  <a:pt x="0" y="162"/>
                  <a:pt x="1" y="150"/>
                  <a:pt x="3" y="139"/>
                </a:cubicBezTo>
                <a:cubicBezTo>
                  <a:pt x="4" y="128"/>
                  <a:pt x="7" y="117"/>
                  <a:pt x="10" y="107"/>
                </a:cubicBezTo>
                <a:cubicBezTo>
                  <a:pt x="13" y="97"/>
                  <a:pt x="17" y="87"/>
                  <a:pt x="22" y="76"/>
                </a:cubicBezTo>
                <a:cubicBezTo>
                  <a:pt x="27" y="67"/>
                  <a:pt x="32" y="58"/>
                  <a:pt x="38" y="50"/>
                </a:cubicBezTo>
                <a:cubicBezTo>
                  <a:pt x="44" y="42"/>
                  <a:pt x="50" y="35"/>
                  <a:pt x="57" y="29"/>
                </a:cubicBezTo>
                <a:cubicBezTo>
                  <a:pt x="65" y="22"/>
                  <a:pt x="72" y="17"/>
                  <a:pt x="80" y="13"/>
                </a:cubicBezTo>
                <a:cubicBezTo>
                  <a:pt x="88" y="8"/>
                  <a:pt x="96" y="5"/>
                  <a:pt x="104" y="3"/>
                </a:cubicBezTo>
                <a:cubicBezTo>
                  <a:pt x="112" y="1"/>
                  <a:pt x="121" y="0"/>
                  <a:pt x="129" y="0"/>
                </a:cubicBezTo>
                <a:lnTo>
                  <a:pt x="7946" y="0"/>
                </a:lnTo>
                <a:cubicBezTo>
                  <a:pt x="7957" y="0"/>
                  <a:pt x="7968" y="1"/>
                  <a:pt x="7980" y="3"/>
                </a:cubicBezTo>
                <a:cubicBezTo>
                  <a:pt x="7991" y="5"/>
                  <a:pt x="8001" y="8"/>
                  <a:pt x="8012" y="13"/>
                </a:cubicBezTo>
                <a:cubicBezTo>
                  <a:pt x="8022" y="17"/>
                  <a:pt x="8032" y="22"/>
                  <a:pt x="8042" y="29"/>
                </a:cubicBezTo>
                <a:cubicBezTo>
                  <a:pt x="8051" y="35"/>
                  <a:pt x="8060" y="42"/>
                  <a:pt x="8068" y="50"/>
                </a:cubicBezTo>
                <a:cubicBezTo>
                  <a:pt x="8076" y="58"/>
                  <a:pt x="8083" y="67"/>
                  <a:pt x="8089" y="76"/>
                </a:cubicBezTo>
                <a:cubicBezTo>
                  <a:pt x="8095" y="87"/>
                  <a:pt x="8101" y="97"/>
                  <a:pt x="8105" y="107"/>
                </a:cubicBezTo>
                <a:cubicBezTo>
                  <a:pt x="8109" y="117"/>
                  <a:pt x="8113" y="128"/>
                  <a:pt x="8115" y="139"/>
                </a:cubicBezTo>
                <a:cubicBezTo>
                  <a:pt x="8117" y="150"/>
                  <a:pt x="8118" y="162"/>
                  <a:pt x="8118" y="173"/>
                </a:cubicBezTo>
                <a:lnTo>
                  <a:pt x="8118" y="3273"/>
                </a:lnTo>
                <a:cubicBezTo>
                  <a:pt x="8118" y="3285"/>
                  <a:pt x="8117" y="3296"/>
                  <a:pt x="8115" y="3307"/>
                </a:cubicBezTo>
                <a:cubicBezTo>
                  <a:pt x="8113" y="3318"/>
                  <a:pt x="8109" y="3329"/>
                  <a:pt x="8105" y="3339"/>
                </a:cubicBezTo>
                <a:cubicBezTo>
                  <a:pt x="8101" y="3350"/>
                  <a:pt x="8095" y="3360"/>
                  <a:pt x="8089" y="3369"/>
                </a:cubicBezTo>
                <a:cubicBezTo>
                  <a:pt x="8083" y="3379"/>
                  <a:pt x="8076" y="3387"/>
                  <a:pt x="8068" y="3395"/>
                </a:cubicBezTo>
                <a:cubicBezTo>
                  <a:pt x="8060" y="3403"/>
                  <a:pt x="8051" y="3410"/>
                  <a:pt x="8042" y="3417"/>
                </a:cubicBezTo>
                <a:cubicBezTo>
                  <a:pt x="8032" y="3423"/>
                  <a:pt x="8022" y="3428"/>
                  <a:pt x="8012" y="3433"/>
                </a:cubicBezTo>
                <a:cubicBezTo>
                  <a:pt x="8001" y="3437"/>
                  <a:pt x="7991" y="3440"/>
                  <a:pt x="7980" y="3442"/>
                </a:cubicBezTo>
                <a:cubicBezTo>
                  <a:pt x="7968" y="3445"/>
                  <a:pt x="7957" y="3446"/>
                  <a:pt x="7946" y="3446"/>
                </a:cubicBezTo>
                <a:lnTo>
                  <a:pt x="129" y="3446"/>
                </a:lnTo>
                <a:cubicBezTo>
                  <a:pt x="121" y="3446"/>
                  <a:pt x="112" y="3445"/>
                  <a:pt x="104" y="3442"/>
                </a:cubicBezTo>
                <a:cubicBezTo>
                  <a:pt x="96" y="3440"/>
                  <a:pt x="88" y="3437"/>
                  <a:pt x="80" y="3433"/>
                </a:cubicBezTo>
                <a:cubicBezTo>
                  <a:pt x="72" y="3428"/>
                  <a:pt x="65" y="3423"/>
                  <a:pt x="57" y="3417"/>
                </a:cubicBezTo>
                <a:cubicBezTo>
                  <a:pt x="50" y="3410"/>
                  <a:pt x="44" y="3403"/>
                  <a:pt x="38" y="3395"/>
                </a:cubicBezTo>
                <a:cubicBezTo>
                  <a:pt x="32" y="3387"/>
                  <a:pt x="27" y="3379"/>
                  <a:pt x="22" y="3369"/>
                </a:cubicBezTo>
                <a:cubicBezTo>
                  <a:pt x="17" y="3360"/>
                  <a:pt x="13" y="3350"/>
                  <a:pt x="10" y="3339"/>
                </a:cubicBezTo>
                <a:cubicBezTo>
                  <a:pt x="7" y="3329"/>
                  <a:pt x="4" y="3318"/>
                  <a:pt x="3" y="3307"/>
                </a:cubicBezTo>
                <a:cubicBezTo>
                  <a:pt x="1" y="3296"/>
                  <a:pt x="0" y="3285"/>
                  <a:pt x="0" y="327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2" name="任意多边形: 形状 1141"/>
          <p:cNvSpPr/>
          <p:nvPr/>
        </p:nvSpPr>
        <p:spPr>
          <a:xfrm>
            <a:off x="371880" y="4309560"/>
            <a:ext cx="62280" cy="1240560"/>
          </a:xfrm>
          <a:custGeom>
            <a:avLst/>
            <a:gdLst/>
            <a:ahLst/>
            <a:cxnLst/>
            <a:rect l="0" t="0" r="r" b="b"/>
            <a:pathLst>
              <a:path w="173" h="3446">
                <a:moveTo>
                  <a:pt x="0" y="0"/>
                </a:moveTo>
                <a:lnTo>
                  <a:pt x="173" y="0"/>
                </a:lnTo>
                <a:lnTo>
                  <a:pt x="173" y="3446"/>
                </a:lnTo>
                <a:lnTo>
                  <a:pt x="0" y="344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43" name="图片 1142"/>
          <p:cNvPicPr/>
          <p:nvPr/>
        </p:nvPicPr>
        <p:blipFill>
          <a:blip r:embed="rId10"/>
          <a:stretch/>
        </p:blipFill>
        <p:spPr>
          <a:xfrm>
            <a:off x="558000" y="449568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44" name="文本框 1143"/>
          <p:cNvSpPr txBox="1"/>
          <p:nvPr/>
        </p:nvSpPr>
        <p:spPr>
          <a:xfrm>
            <a:off x="6800400" y="3639240"/>
            <a:ext cx="20566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将系统打包成容器，便于跨平台部署与管理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5" name="文本框 1144"/>
          <p:cNvSpPr txBox="1"/>
          <p:nvPr/>
        </p:nvSpPr>
        <p:spPr>
          <a:xfrm>
            <a:off x="837000" y="4478040"/>
            <a:ext cx="565200" cy="21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47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CI/CD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6" name="文本框 1145"/>
          <p:cNvSpPr txBox="1"/>
          <p:nvPr/>
        </p:nvSpPr>
        <p:spPr>
          <a:xfrm>
            <a:off x="1401840" y="4471560"/>
            <a:ext cx="93024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自动化部署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7" name="文本框 1146"/>
          <p:cNvSpPr txBox="1"/>
          <p:nvPr/>
        </p:nvSpPr>
        <p:spPr>
          <a:xfrm>
            <a:off x="558000" y="481788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技术工具：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8" name="文本框 1147"/>
          <p:cNvSpPr txBox="1"/>
          <p:nvPr/>
        </p:nvSpPr>
        <p:spPr>
          <a:xfrm>
            <a:off x="1178280" y="4822560"/>
            <a:ext cx="96012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GitHub Actions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9" name="文本框 1148"/>
          <p:cNvSpPr txBox="1"/>
          <p:nvPr/>
        </p:nvSpPr>
        <p:spPr>
          <a:xfrm>
            <a:off x="2139840" y="4817880"/>
            <a:ext cx="124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0" name="文本框 1149"/>
          <p:cNvSpPr txBox="1"/>
          <p:nvPr/>
        </p:nvSpPr>
        <p:spPr>
          <a:xfrm>
            <a:off x="2263680" y="4822560"/>
            <a:ext cx="43956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Jenkins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1" name="任意多边形: 形状 1150"/>
          <p:cNvSpPr/>
          <p:nvPr/>
        </p:nvSpPr>
        <p:spPr>
          <a:xfrm>
            <a:off x="3511080" y="4309560"/>
            <a:ext cx="2914920" cy="1240560"/>
          </a:xfrm>
          <a:custGeom>
            <a:avLst/>
            <a:gdLst/>
            <a:ahLst/>
            <a:cxnLst/>
            <a:rect l="0" t="0" r="r" b="b"/>
            <a:pathLst>
              <a:path w="8097" h="3446">
                <a:moveTo>
                  <a:pt x="0" y="3273"/>
                </a:moveTo>
                <a:lnTo>
                  <a:pt x="0" y="173"/>
                </a:lnTo>
                <a:cubicBezTo>
                  <a:pt x="0" y="162"/>
                  <a:pt x="1" y="150"/>
                  <a:pt x="2" y="139"/>
                </a:cubicBezTo>
                <a:cubicBezTo>
                  <a:pt x="4" y="128"/>
                  <a:pt x="7" y="117"/>
                  <a:pt x="10" y="107"/>
                </a:cubicBezTo>
                <a:cubicBezTo>
                  <a:pt x="13" y="97"/>
                  <a:pt x="17" y="87"/>
                  <a:pt x="22" y="76"/>
                </a:cubicBezTo>
                <a:cubicBezTo>
                  <a:pt x="27" y="67"/>
                  <a:pt x="32" y="58"/>
                  <a:pt x="38" y="50"/>
                </a:cubicBezTo>
                <a:cubicBezTo>
                  <a:pt x="44" y="42"/>
                  <a:pt x="50" y="35"/>
                  <a:pt x="57" y="29"/>
                </a:cubicBezTo>
                <a:cubicBezTo>
                  <a:pt x="64" y="22"/>
                  <a:pt x="72" y="17"/>
                  <a:pt x="80" y="13"/>
                </a:cubicBezTo>
                <a:cubicBezTo>
                  <a:pt x="88" y="8"/>
                  <a:pt x="96" y="5"/>
                  <a:pt x="104" y="3"/>
                </a:cubicBezTo>
                <a:cubicBezTo>
                  <a:pt x="112" y="1"/>
                  <a:pt x="121" y="0"/>
                  <a:pt x="129" y="0"/>
                </a:cubicBezTo>
                <a:lnTo>
                  <a:pt x="7924" y="0"/>
                </a:lnTo>
                <a:cubicBezTo>
                  <a:pt x="7936" y="0"/>
                  <a:pt x="7947" y="1"/>
                  <a:pt x="7958" y="3"/>
                </a:cubicBezTo>
                <a:cubicBezTo>
                  <a:pt x="7969" y="5"/>
                  <a:pt x="7980" y="8"/>
                  <a:pt x="7990" y="13"/>
                </a:cubicBezTo>
                <a:cubicBezTo>
                  <a:pt x="8001" y="17"/>
                  <a:pt x="8011" y="22"/>
                  <a:pt x="8020" y="29"/>
                </a:cubicBezTo>
                <a:cubicBezTo>
                  <a:pt x="8030" y="35"/>
                  <a:pt x="8038" y="42"/>
                  <a:pt x="8046" y="50"/>
                </a:cubicBezTo>
                <a:cubicBezTo>
                  <a:pt x="8054" y="58"/>
                  <a:pt x="8061" y="67"/>
                  <a:pt x="8068" y="76"/>
                </a:cubicBezTo>
                <a:cubicBezTo>
                  <a:pt x="8074" y="87"/>
                  <a:pt x="8079" y="97"/>
                  <a:pt x="8084" y="107"/>
                </a:cubicBezTo>
                <a:cubicBezTo>
                  <a:pt x="8088" y="117"/>
                  <a:pt x="8091" y="128"/>
                  <a:pt x="8093" y="139"/>
                </a:cubicBezTo>
                <a:cubicBezTo>
                  <a:pt x="8096" y="150"/>
                  <a:pt x="8097" y="162"/>
                  <a:pt x="8097" y="173"/>
                </a:cubicBezTo>
                <a:lnTo>
                  <a:pt x="8097" y="3273"/>
                </a:lnTo>
                <a:cubicBezTo>
                  <a:pt x="8097" y="3285"/>
                  <a:pt x="8096" y="3296"/>
                  <a:pt x="8093" y="3307"/>
                </a:cubicBezTo>
                <a:cubicBezTo>
                  <a:pt x="8091" y="3318"/>
                  <a:pt x="8088" y="3329"/>
                  <a:pt x="8084" y="3339"/>
                </a:cubicBezTo>
                <a:cubicBezTo>
                  <a:pt x="8079" y="3350"/>
                  <a:pt x="8074" y="3360"/>
                  <a:pt x="8068" y="3369"/>
                </a:cubicBezTo>
                <a:cubicBezTo>
                  <a:pt x="8061" y="3379"/>
                  <a:pt x="8054" y="3387"/>
                  <a:pt x="8046" y="3395"/>
                </a:cubicBezTo>
                <a:cubicBezTo>
                  <a:pt x="8038" y="3403"/>
                  <a:pt x="8030" y="3410"/>
                  <a:pt x="8020" y="3417"/>
                </a:cubicBezTo>
                <a:cubicBezTo>
                  <a:pt x="8011" y="3423"/>
                  <a:pt x="8001" y="3428"/>
                  <a:pt x="7990" y="3433"/>
                </a:cubicBezTo>
                <a:cubicBezTo>
                  <a:pt x="7980" y="3437"/>
                  <a:pt x="7969" y="3440"/>
                  <a:pt x="7958" y="3442"/>
                </a:cubicBezTo>
                <a:cubicBezTo>
                  <a:pt x="7947" y="3445"/>
                  <a:pt x="7936" y="3446"/>
                  <a:pt x="7924" y="3446"/>
                </a:cubicBezTo>
                <a:lnTo>
                  <a:pt x="129" y="3446"/>
                </a:lnTo>
                <a:cubicBezTo>
                  <a:pt x="121" y="3446"/>
                  <a:pt x="112" y="3445"/>
                  <a:pt x="104" y="3442"/>
                </a:cubicBezTo>
                <a:cubicBezTo>
                  <a:pt x="96" y="3440"/>
                  <a:pt x="88" y="3437"/>
                  <a:pt x="80" y="3433"/>
                </a:cubicBezTo>
                <a:cubicBezTo>
                  <a:pt x="72" y="3428"/>
                  <a:pt x="64" y="3423"/>
                  <a:pt x="57" y="3417"/>
                </a:cubicBezTo>
                <a:cubicBezTo>
                  <a:pt x="50" y="3410"/>
                  <a:pt x="44" y="3403"/>
                  <a:pt x="38" y="3395"/>
                </a:cubicBezTo>
                <a:cubicBezTo>
                  <a:pt x="32" y="3387"/>
                  <a:pt x="27" y="3379"/>
                  <a:pt x="22" y="3369"/>
                </a:cubicBezTo>
                <a:cubicBezTo>
                  <a:pt x="17" y="3360"/>
                  <a:pt x="13" y="3350"/>
                  <a:pt x="10" y="3339"/>
                </a:cubicBezTo>
                <a:cubicBezTo>
                  <a:pt x="7" y="3329"/>
                  <a:pt x="4" y="3318"/>
                  <a:pt x="3" y="3307"/>
                </a:cubicBezTo>
                <a:cubicBezTo>
                  <a:pt x="1" y="3296"/>
                  <a:pt x="0" y="3285"/>
                  <a:pt x="0" y="327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2" name="任意多边形: 形状 1151"/>
          <p:cNvSpPr/>
          <p:nvPr/>
        </p:nvSpPr>
        <p:spPr>
          <a:xfrm>
            <a:off x="3495600" y="4309560"/>
            <a:ext cx="62280" cy="1240560"/>
          </a:xfrm>
          <a:custGeom>
            <a:avLst/>
            <a:gdLst/>
            <a:ahLst/>
            <a:cxnLst/>
            <a:rect l="0" t="0" r="r" b="b"/>
            <a:pathLst>
              <a:path w="173" h="3446">
                <a:moveTo>
                  <a:pt x="0" y="0"/>
                </a:moveTo>
                <a:lnTo>
                  <a:pt x="173" y="0"/>
                </a:lnTo>
                <a:lnTo>
                  <a:pt x="173" y="3446"/>
                </a:lnTo>
                <a:lnTo>
                  <a:pt x="0" y="344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53" name="图片 1152"/>
          <p:cNvPicPr/>
          <p:nvPr/>
        </p:nvPicPr>
        <p:blipFill>
          <a:blip r:embed="rId11"/>
          <a:stretch/>
        </p:blipFill>
        <p:spPr>
          <a:xfrm>
            <a:off x="3681720" y="4495680"/>
            <a:ext cx="2088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54" name="文本框 1153"/>
          <p:cNvSpPr txBox="1"/>
          <p:nvPr/>
        </p:nvSpPr>
        <p:spPr>
          <a:xfrm>
            <a:off x="558000" y="5065560"/>
            <a:ext cx="21646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实现自动化构建、测试和部署，提高开发效率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5" name="文本框 1154"/>
          <p:cNvSpPr txBox="1"/>
          <p:nvPr/>
        </p:nvSpPr>
        <p:spPr>
          <a:xfrm>
            <a:off x="3981600" y="4471560"/>
            <a:ext cx="167400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性能优化与负载测试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6" name="文本框 1155"/>
          <p:cNvSpPr txBox="1"/>
          <p:nvPr/>
        </p:nvSpPr>
        <p:spPr>
          <a:xfrm>
            <a:off x="3679200" y="481788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技术工具：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7" name="文本框 1156"/>
          <p:cNvSpPr txBox="1"/>
          <p:nvPr/>
        </p:nvSpPr>
        <p:spPr>
          <a:xfrm>
            <a:off x="4299120" y="482256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8" name="文本框 1157"/>
          <p:cNvSpPr txBox="1"/>
          <p:nvPr/>
        </p:nvSpPr>
        <p:spPr>
          <a:xfrm>
            <a:off x="4338720" y="4817880"/>
            <a:ext cx="1111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异步处理、缓存机制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9" name="任意多边形: 形状 1158"/>
          <p:cNvSpPr/>
          <p:nvPr/>
        </p:nvSpPr>
        <p:spPr>
          <a:xfrm>
            <a:off x="6626880" y="4309560"/>
            <a:ext cx="2922840" cy="1240560"/>
          </a:xfrm>
          <a:custGeom>
            <a:avLst/>
            <a:gdLst/>
            <a:ahLst/>
            <a:cxnLst/>
            <a:rect l="0" t="0" r="r" b="b"/>
            <a:pathLst>
              <a:path w="8119" h="3446">
                <a:moveTo>
                  <a:pt x="0" y="3273"/>
                </a:moveTo>
                <a:lnTo>
                  <a:pt x="0" y="173"/>
                </a:lnTo>
                <a:cubicBezTo>
                  <a:pt x="0" y="162"/>
                  <a:pt x="1" y="150"/>
                  <a:pt x="3" y="139"/>
                </a:cubicBezTo>
                <a:cubicBezTo>
                  <a:pt x="5" y="128"/>
                  <a:pt x="7" y="117"/>
                  <a:pt x="10" y="107"/>
                </a:cubicBezTo>
                <a:cubicBezTo>
                  <a:pt x="14" y="97"/>
                  <a:pt x="18" y="87"/>
                  <a:pt x="22" y="76"/>
                </a:cubicBezTo>
                <a:cubicBezTo>
                  <a:pt x="27" y="67"/>
                  <a:pt x="32" y="58"/>
                  <a:pt x="38" y="50"/>
                </a:cubicBezTo>
                <a:cubicBezTo>
                  <a:pt x="44" y="42"/>
                  <a:pt x="51" y="35"/>
                  <a:pt x="58" y="29"/>
                </a:cubicBezTo>
                <a:cubicBezTo>
                  <a:pt x="65" y="22"/>
                  <a:pt x="72" y="17"/>
                  <a:pt x="80" y="13"/>
                </a:cubicBezTo>
                <a:cubicBezTo>
                  <a:pt x="88" y="8"/>
                  <a:pt x="96" y="5"/>
                  <a:pt x="104" y="3"/>
                </a:cubicBezTo>
                <a:cubicBezTo>
                  <a:pt x="113" y="1"/>
                  <a:pt x="121" y="0"/>
                  <a:pt x="130" y="0"/>
                </a:cubicBezTo>
                <a:lnTo>
                  <a:pt x="7946" y="0"/>
                </a:lnTo>
                <a:cubicBezTo>
                  <a:pt x="7958" y="0"/>
                  <a:pt x="7969" y="1"/>
                  <a:pt x="7980" y="3"/>
                </a:cubicBezTo>
                <a:cubicBezTo>
                  <a:pt x="7991" y="5"/>
                  <a:pt x="8002" y="8"/>
                  <a:pt x="8012" y="13"/>
                </a:cubicBezTo>
                <a:cubicBezTo>
                  <a:pt x="8023" y="17"/>
                  <a:pt x="8033" y="22"/>
                  <a:pt x="8042" y="29"/>
                </a:cubicBezTo>
                <a:cubicBezTo>
                  <a:pt x="8051" y="35"/>
                  <a:pt x="8060" y="42"/>
                  <a:pt x="8068" y="50"/>
                </a:cubicBezTo>
                <a:cubicBezTo>
                  <a:pt x="8076" y="58"/>
                  <a:pt x="8083" y="67"/>
                  <a:pt x="8090" y="76"/>
                </a:cubicBezTo>
                <a:cubicBezTo>
                  <a:pt x="8096" y="87"/>
                  <a:pt x="8101" y="97"/>
                  <a:pt x="8106" y="107"/>
                </a:cubicBezTo>
                <a:cubicBezTo>
                  <a:pt x="8110" y="117"/>
                  <a:pt x="8113" y="128"/>
                  <a:pt x="8115" y="139"/>
                </a:cubicBezTo>
                <a:cubicBezTo>
                  <a:pt x="8118" y="150"/>
                  <a:pt x="8119" y="162"/>
                  <a:pt x="8119" y="173"/>
                </a:cubicBezTo>
                <a:lnTo>
                  <a:pt x="8119" y="3273"/>
                </a:lnTo>
                <a:cubicBezTo>
                  <a:pt x="8119" y="3285"/>
                  <a:pt x="8118" y="3296"/>
                  <a:pt x="8115" y="3307"/>
                </a:cubicBezTo>
                <a:cubicBezTo>
                  <a:pt x="8113" y="3318"/>
                  <a:pt x="8110" y="3329"/>
                  <a:pt x="8106" y="3339"/>
                </a:cubicBezTo>
                <a:cubicBezTo>
                  <a:pt x="8101" y="3350"/>
                  <a:pt x="8096" y="3360"/>
                  <a:pt x="8090" y="3369"/>
                </a:cubicBezTo>
                <a:cubicBezTo>
                  <a:pt x="8083" y="3379"/>
                  <a:pt x="8076" y="3387"/>
                  <a:pt x="8068" y="3395"/>
                </a:cubicBezTo>
                <a:cubicBezTo>
                  <a:pt x="8060" y="3403"/>
                  <a:pt x="8051" y="3410"/>
                  <a:pt x="8042" y="3417"/>
                </a:cubicBezTo>
                <a:cubicBezTo>
                  <a:pt x="8033" y="3423"/>
                  <a:pt x="8023" y="3428"/>
                  <a:pt x="8012" y="3433"/>
                </a:cubicBezTo>
                <a:cubicBezTo>
                  <a:pt x="8002" y="3437"/>
                  <a:pt x="7991" y="3440"/>
                  <a:pt x="7980" y="3442"/>
                </a:cubicBezTo>
                <a:cubicBezTo>
                  <a:pt x="7969" y="3445"/>
                  <a:pt x="7958" y="3446"/>
                  <a:pt x="7946" y="3446"/>
                </a:cubicBezTo>
                <a:lnTo>
                  <a:pt x="130" y="3446"/>
                </a:lnTo>
                <a:cubicBezTo>
                  <a:pt x="121" y="3446"/>
                  <a:pt x="113" y="3445"/>
                  <a:pt x="104" y="3442"/>
                </a:cubicBezTo>
                <a:cubicBezTo>
                  <a:pt x="96" y="3440"/>
                  <a:pt x="88" y="3437"/>
                  <a:pt x="80" y="3433"/>
                </a:cubicBezTo>
                <a:cubicBezTo>
                  <a:pt x="72" y="3428"/>
                  <a:pt x="65" y="3423"/>
                  <a:pt x="58" y="3417"/>
                </a:cubicBezTo>
                <a:cubicBezTo>
                  <a:pt x="51" y="3410"/>
                  <a:pt x="44" y="3403"/>
                  <a:pt x="38" y="3395"/>
                </a:cubicBezTo>
                <a:cubicBezTo>
                  <a:pt x="32" y="3387"/>
                  <a:pt x="27" y="3379"/>
                  <a:pt x="22" y="3369"/>
                </a:cubicBezTo>
                <a:cubicBezTo>
                  <a:pt x="18" y="3360"/>
                  <a:pt x="14" y="3350"/>
                  <a:pt x="10" y="3339"/>
                </a:cubicBezTo>
                <a:cubicBezTo>
                  <a:pt x="7" y="3329"/>
                  <a:pt x="5" y="3318"/>
                  <a:pt x="3" y="3307"/>
                </a:cubicBezTo>
                <a:cubicBezTo>
                  <a:pt x="1" y="3296"/>
                  <a:pt x="0" y="3285"/>
                  <a:pt x="0" y="327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0" name="任意多边形: 形状 1159"/>
          <p:cNvSpPr/>
          <p:nvPr/>
        </p:nvSpPr>
        <p:spPr>
          <a:xfrm>
            <a:off x="6611400" y="4309560"/>
            <a:ext cx="62640" cy="1240560"/>
          </a:xfrm>
          <a:custGeom>
            <a:avLst/>
            <a:gdLst/>
            <a:ahLst/>
            <a:cxnLst/>
            <a:rect l="0" t="0" r="r" b="b"/>
            <a:pathLst>
              <a:path w="174" h="3446">
                <a:moveTo>
                  <a:pt x="0" y="0"/>
                </a:moveTo>
                <a:lnTo>
                  <a:pt x="174" y="0"/>
                </a:lnTo>
                <a:lnTo>
                  <a:pt x="174" y="3446"/>
                </a:lnTo>
                <a:lnTo>
                  <a:pt x="0" y="3446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61" name="图片 1160"/>
          <p:cNvPicPr/>
          <p:nvPr/>
        </p:nvPicPr>
        <p:blipFill>
          <a:blip r:embed="rId12"/>
          <a:stretch/>
        </p:blipFill>
        <p:spPr>
          <a:xfrm>
            <a:off x="6797880" y="449568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62" name="文本框 1161"/>
          <p:cNvSpPr txBox="1"/>
          <p:nvPr/>
        </p:nvSpPr>
        <p:spPr>
          <a:xfrm>
            <a:off x="3679200" y="5065560"/>
            <a:ext cx="24894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通过异步处理和缓存减少响应时间，应对高并发请求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3" name="文本框 1162"/>
          <p:cNvSpPr txBox="1"/>
          <p:nvPr/>
        </p:nvSpPr>
        <p:spPr>
          <a:xfrm>
            <a:off x="7125840" y="4471560"/>
            <a:ext cx="148824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云平台与负载均衡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4" name="文本框 1163"/>
          <p:cNvSpPr txBox="1"/>
          <p:nvPr/>
        </p:nvSpPr>
        <p:spPr>
          <a:xfrm>
            <a:off x="6800400" y="481788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技术工具：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5" name="文本框 1164"/>
          <p:cNvSpPr txBox="1"/>
          <p:nvPr/>
        </p:nvSpPr>
        <p:spPr>
          <a:xfrm>
            <a:off x="7420320" y="4822560"/>
            <a:ext cx="60696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AWS EC2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6" name="文本框 1165"/>
          <p:cNvSpPr txBox="1"/>
          <p:nvPr/>
        </p:nvSpPr>
        <p:spPr>
          <a:xfrm>
            <a:off x="8022600" y="4817880"/>
            <a:ext cx="124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7" name="文本框 1166"/>
          <p:cNvSpPr txBox="1"/>
          <p:nvPr/>
        </p:nvSpPr>
        <p:spPr>
          <a:xfrm>
            <a:off x="8146440" y="4822560"/>
            <a:ext cx="7412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Elastic Load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8" name="文本框 1167"/>
          <p:cNvSpPr txBox="1"/>
          <p:nvPr/>
        </p:nvSpPr>
        <p:spPr>
          <a:xfrm>
            <a:off x="6800400" y="5008320"/>
            <a:ext cx="54396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Balancer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69" name="图片 1168"/>
          <p:cNvPicPr/>
          <p:nvPr/>
        </p:nvPicPr>
        <p:blipFill>
          <a:blip r:embed="rId13"/>
          <a:stretch/>
        </p:blipFill>
        <p:spPr>
          <a:xfrm>
            <a:off x="186120" y="6348240"/>
            <a:ext cx="13932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70" name="文本框 1169"/>
          <p:cNvSpPr txBox="1"/>
          <p:nvPr/>
        </p:nvSpPr>
        <p:spPr>
          <a:xfrm>
            <a:off x="6800400" y="5251680"/>
            <a:ext cx="24894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实现系统的弹性扩展与负载均衡，保障系统稳定运行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1" name="文本框 1170"/>
          <p:cNvSpPr txBox="1"/>
          <p:nvPr/>
        </p:nvSpPr>
        <p:spPr>
          <a:xfrm>
            <a:off x="387720" y="6336720"/>
            <a:ext cx="86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智能在线客服系统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2" name="文本框 1171"/>
          <p:cNvSpPr txBox="1"/>
          <p:nvPr/>
        </p:nvSpPr>
        <p:spPr>
          <a:xfrm>
            <a:off x="9353520" y="634032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15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3" name="图片 1172"/>
          <p:cNvPicPr/>
          <p:nvPr/>
        </p:nvPicPr>
        <p:blipFill>
          <a:blip r:embed="rId2"/>
          <a:stretch/>
        </p:blipFill>
        <p:spPr>
          <a:xfrm>
            <a:off x="0" y="0"/>
            <a:ext cx="7130520" cy="6328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74" name="图片 1173"/>
          <p:cNvPicPr/>
          <p:nvPr/>
        </p:nvPicPr>
        <p:blipFill>
          <a:blip r:embed="rId3"/>
          <a:stretch/>
        </p:blipFill>
        <p:spPr>
          <a:xfrm>
            <a:off x="0" y="0"/>
            <a:ext cx="7130520" cy="6328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75" name="任意多边形: 形状 1174"/>
          <p:cNvSpPr/>
          <p:nvPr/>
        </p:nvSpPr>
        <p:spPr>
          <a:xfrm>
            <a:off x="5459400" y="0"/>
            <a:ext cx="2786040" cy="1671480"/>
          </a:xfrm>
          <a:custGeom>
            <a:avLst/>
            <a:gdLst/>
            <a:ahLst/>
            <a:cxnLst/>
            <a:rect l="0" t="0" r="r" b="b"/>
            <a:pathLst>
              <a:path w="7739" h="4643">
                <a:moveTo>
                  <a:pt x="7739" y="773"/>
                </a:moveTo>
                <a:cubicBezTo>
                  <a:pt x="7739" y="837"/>
                  <a:pt x="7737" y="900"/>
                  <a:pt x="7734" y="963"/>
                </a:cubicBezTo>
                <a:cubicBezTo>
                  <a:pt x="7731" y="1026"/>
                  <a:pt x="7727" y="1089"/>
                  <a:pt x="7720" y="1152"/>
                </a:cubicBezTo>
                <a:cubicBezTo>
                  <a:pt x="7714" y="1215"/>
                  <a:pt x="7706" y="1278"/>
                  <a:pt x="7697" y="1341"/>
                </a:cubicBezTo>
                <a:cubicBezTo>
                  <a:pt x="7688" y="1404"/>
                  <a:pt x="7677" y="1466"/>
                  <a:pt x="7665" y="1528"/>
                </a:cubicBezTo>
                <a:cubicBezTo>
                  <a:pt x="7652" y="1590"/>
                  <a:pt x="7638" y="1652"/>
                  <a:pt x="7623" y="1713"/>
                </a:cubicBezTo>
                <a:cubicBezTo>
                  <a:pt x="7608" y="1775"/>
                  <a:pt x="7591" y="1836"/>
                  <a:pt x="7572" y="1896"/>
                </a:cubicBezTo>
                <a:cubicBezTo>
                  <a:pt x="7554" y="1957"/>
                  <a:pt x="7534" y="2017"/>
                  <a:pt x="7513" y="2077"/>
                </a:cubicBezTo>
                <a:cubicBezTo>
                  <a:pt x="7492" y="2136"/>
                  <a:pt x="7469" y="2195"/>
                  <a:pt x="7445" y="2254"/>
                </a:cubicBezTo>
                <a:cubicBezTo>
                  <a:pt x="7420" y="2312"/>
                  <a:pt x="7395" y="2371"/>
                  <a:pt x="7368" y="2428"/>
                </a:cubicBezTo>
                <a:cubicBezTo>
                  <a:pt x="7341" y="2486"/>
                  <a:pt x="7312" y="2542"/>
                  <a:pt x="7282" y="2598"/>
                </a:cubicBezTo>
                <a:cubicBezTo>
                  <a:pt x="7252" y="2654"/>
                  <a:pt x="7221" y="2709"/>
                  <a:pt x="7189" y="2763"/>
                </a:cubicBezTo>
                <a:cubicBezTo>
                  <a:pt x="7156" y="2818"/>
                  <a:pt x="7122" y="2871"/>
                  <a:pt x="7087" y="2924"/>
                </a:cubicBezTo>
                <a:cubicBezTo>
                  <a:pt x="7052" y="2976"/>
                  <a:pt x="7015" y="3028"/>
                  <a:pt x="6978" y="3079"/>
                </a:cubicBezTo>
                <a:cubicBezTo>
                  <a:pt x="6940" y="3130"/>
                  <a:pt x="6901" y="3180"/>
                  <a:pt x="6861" y="3229"/>
                </a:cubicBezTo>
                <a:cubicBezTo>
                  <a:pt x="6821" y="3278"/>
                  <a:pt x="6779" y="3326"/>
                  <a:pt x="6737" y="3372"/>
                </a:cubicBezTo>
                <a:cubicBezTo>
                  <a:pt x="6694" y="3419"/>
                  <a:pt x="6651" y="3465"/>
                  <a:pt x="6606" y="3510"/>
                </a:cubicBezTo>
                <a:cubicBezTo>
                  <a:pt x="6561" y="3555"/>
                  <a:pt x="6515" y="3598"/>
                  <a:pt x="6468" y="3641"/>
                </a:cubicBezTo>
                <a:cubicBezTo>
                  <a:pt x="6421" y="3683"/>
                  <a:pt x="6374" y="3725"/>
                  <a:pt x="6325" y="3765"/>
                </a:cubicBezTo>
                <a:cubicBezTo>
                  <a:pt x="6276" y="3805"/>
                  <a:pt x="6226" y="3844"/>
                  <a:pt x="6175" y="3882"/>
                </a:cubicBezTo>
                <a:cubicBezTo>
                  <a:pt x="6124" y="3919"/>
                  <a:pt x="6072" y="3956"/>
                  <a:pt x="6020" y="3991"/>
                </a:cubicBezTo>
                <a:cubicBezTo>
                  <a:pt x="5967" y="4026"/>
                  <a:pt x="5913" y="4060"/>
                  <a:pt x="5859" y="4093"/>
                </a:cubicBezTo>
                <a:cubicBezTo>
                  <a:pt x="5805" y="4125"/>
                  <a:pt x="5750" y="4156"/>
                  <a:pt x="5694" y="4186"/>
                </a:cubicBezTo>
                <a:cubicBezTo>
                  <a:pt x="5638" y="4216"/>
                  <a:pt x="5582" y="4245"/>
                  <a:pt x="5524" y="4272"/>
                </a:cubicBezTo>
                <a:cubicBezTo>
                  <a:pt x="5467" y="4299"/>
                  <a:pt x="5409" y="4324"/>
                  <a:pt x="5351" y="4349"/>
                </a:cubicBezTo>
                <a:cubicBezTo>
                  <a:pt x="5292" y="4373"/>
                  <a:pt x="5233" y="4396"/>
                  <a:pt x="5174" y="4417"/>
                </a:cubicBezTo>
                <a:cubicBezTo>
                  <a:pt x="5114" y="4438"/>
                  <a:pt x="5054" y="4458"/>
                  <a:pt x="4993" y="4477"/>
                </a:cubicBezTo>
                <a:cubicBezTo>
                  <a:pt x="4933" y="4495"/>
                  <a:pt x="4872" y="4512"/>
                  <a:pt x="4810" y="4527"/>
                </a:cubicBezTo>
                <a:cubicBezTo>
                  <a:pt x="4749" y="4543"/>
                  <a:pt x="4687" y="4556"/>
                  <a:pt x="4625" y="4569"/>
                </a:cubicBezTo>
                <a:cubicBezTo>
                  <a:pt x="4563" y="4581"/>
                  <a:pt x="4501" y="4592"/>
                  <a:pt x="4438" y="4601"/>
                </a:cubicBezTo>
                <a:cubicBezTo>
                  <a:pt x="4375" y="4611"/>
                  <a:pt x="4312" y="4618"/>
                  <a:pt x="4249" y="4624"/>
                </a:cubicBezTo>
                <a:cubicBezTo>
                  <a:pt x="4186" y="4631"/>
                  <a:pt x="4122" y="4635"/>
                  <a:pt x="4059" y="4638"/>
                </a:cubicBezTo>
                <a:cubicBezTo>
                  <a:pt x="3996" y="4642"/>
                  <a:pt x="3933" y="4643"/>
                  <a:pt x="3869" y="4643"/>
                </a:cubicBezTo>
                <a:cubicBezTo>
                  <a:pt x="3806" y="4643"/>
                  <a:pt x="3743" y="4642"/>
                  <a:pt x="3679" y="4638"/>
                </a:cubicBezTo>
                <a:cubicBezTo>
                  <a:pt x="3616" y="4635"/>
                  <a:pt x="3553" y="4631"/>
                  <a:pt x="3490" y="4624"/>
                </a:cubicBezTo>
                <a:cubicBezTo>
                  <a:pt x="3427" y="4618"/>
                  <a:pt x="3364" y="4611"/>
                  <a:pt x="3302" y="4601"/>
                </a:cubicBezTo>
                <a:cubicBezTo>
                  <a:pt x="3239" y="4592"/>
                  <a:pt x="3177" y="4581"/>
                  <a:pt x="3114" y="4569"/>
                </a:cubicBezTo>
                <a:cubicBezTo>
                  <a:pt x="3052" y="4556"/>
                  <a:pt x="2991" y="4543"/>
                  <a:pt x="2929" y="4527"/>
                </a:cubicBezTo>
                <a:cubicBezTo>
                  <a:pt x="2868" y="4512"/>
                  <a:pt x="2807" y="4495"/>
                  <a:pt x="2746" y="4477"/>
                </a:cubicBezTo>
                <a:cubicBezTo>
                  <a:pt x="2686" y="4458"/>
                  <a:pt x="2625" y="4438"/>
                  <a:pt x="2566" y="4417"/>
                </a:cubicBezTo>
                <a:cubicBezTo>
                  <a:pt x="2506" y="4396"/>
                  <a:pt x="2447" y="4373"/>
                  <a:pt x="2389" y="4349"/>
                </a:cubicBezTo>
                <a:cubicBezTo>
                  <a:pt x="2330" y="4324"/>
                  <a:pt x="2272" y="4299"/>
                  <a:pt x="2215" y="4272"/>
                </a:cubicBezTo>
                <a:cubicBezTo>
                  <a:pt x="2158" y="4245"/>
                  <a:pt x="2101" y="4216"/>
                  <a:pt x="2045" y="4186"/>
                </a:cubicBezTo>
                <a:cubicBezTo>
                  <a:pt x="1990" y="4156"/>
                  <a:pt x="1935" y="4125"/>
                  <a:pt x="1880" y="4093"/>
                </a:cubicBezTo>
                <a:cubicBezTo>
                  <a:pt x="1826" y="4060"/>
                  <a:pt x="1772" y="4026"/>
                  <a:pt x="1720" y="3991"/>
                </a:cubicBezTo>
                <a:cubicBezTo>
                  <a:pt x="1667" y="3956"/>
                  <a:pt x="1615" y="3919"/>
                  <a:pt x="1565" y="3882"/>
                </a:cubicBezTo>
                <a:cubicBezTo>
                  <a:pt x="1514" y="3844"/>
                  <a:pt x="1464" y="3805"/>
                  <a:pt x="1415" y="3765"/>
                </a:cubicBezTo>
                <a:cubicBezTo>
                  <a:pt x="1366" y="3725"/>
                  <a:pt x="1318" y="3683"/>
                  <a:pt x="1271" y="3641"/>
                </a:cubicBezTo>
                <a:cubicBezTo>
                  <a:pt x="1224" y="3598"/>
                  <a:pt x="1178" y="3555"/>
                  <a:pt x="1134" y="3510"/>
                </a:cubicBezTo>
                <a:cubicBezTo>
                  <a:pt x="1089" y="3465"/>
                  <a:pt x="1045" y="3419"/>
                  <a:pt x="1003" y="3372"/>
                </a:cubicBezTo>
                <a:cubicBezTo>
                  <a:pt x="960" y="3326"/>
                  <a:pt x="919" y="3278"/>
                  <a:pt x="879" y="3229"/>
                </a:cubicBezTo>
                <a:cubicBezTo>
                  <a:pt x="838" y="3180"/>
                  <a:pt x="799" y="3130"/>
                  <a:pt x="762" y="3079"/>
                </a:cubicBezTo>
                <a:cubicBezTo>
                  <a:pt x="724" y="3028"/>
                  <a:pt x="688" y="2976"/>
                  <a:pt x="652" y="2924"/>
                </a:cubicBezTo>
                <a:cubicBezTo>
                  <a:pt x="617" y="2871"/>
                  <a:pt x="583" y="2818"/>
                  <a:pt x="551" y="2763"/>
                </a:cubicBezTo>
                <a:cubicBezTo>
                  <a:pt x="518" y="2709"/>
                  <a:pt x="487" y="2654"/>
                  <a:pt x="457" y="2598"/>
                </a:cubicBezTo>
                <a:cubicBezTo>
                  <a:pt x="427" y="2542"/>
                  <a:pt x="399" y="2486"/>
                  <a:pt x="372" y="2428"/>
                </a:cubicBezTo>
                <a:cubicBezTo>
                  <a:pt x="345" y="2371"/>
                  <a:pt x="319" y="2312"/>
                  <a:pt x="295" y="2254"/>
                </a:cubicBezTo>
                <a:cubicBezTo>
                  <a:pt x="271" y="2195"/>
                  <a:pt x="248" y="2136"/>
                  <a:pt x="227" y="2077"/>
                </a:cubicBezTo>
                <a:cubicBezTo>
                  <a:pt x="205" y="2017"/>
                  <a:pt x="185" y="1957"/>
                  <a:pt x="167" y="1896"/>
                </a:cubicBezTo>
                <a:cubicBezTo>
                  <a:pt x="149" y="1836"/>
                  <a:pt x="132" y="1775"/>
                  <a:pt x="116" y="1713"/>
                </a:cubicBezTo>
                <a:cubicBezTo>
                  <a:pt x="101" y="1652"/>
                  <a:pt x="87" y="1590"/>
                  <a:pt x="75" y="1528"/>
                </a:cubicBezTo>
                <a:cubicBezTo>
                  <a:pt x="62" y="1466"/>
                  <a:pt x="52" y="1404"/>
                  <a:pt x="42" y="1341"/>
                </a:cubicBezTo>
                <a:cubicBezTo>
                  <a:pt x="33" y="1278"/>
                  <a:pt x="25" y="1215"/>
                  <a:pt x="19" y="1152"/>
                </a:cubicBezTo>
                <a:cubicBezTo>
                  <a:pt x="13" y="1089"/>
                  <a:pt x="8" y="1026"/>
                  <a:pt x="5" y="963"/>
                </a:cubicBezTo>
                <a:cubicBezTo>
                  <a:pt x="2" y="900"/>
                  <a:pt x="0" y="837"/>
                  <a:pt x="0" y="773"/>
                </a:cubicBezTo>
                <a:cubicBezTo>
                  <a:pt x="0" y="710"/>
                  <a:pt x="2" y="647"/>
                  <a:pt x="5" y="583"/>
                </a:cubicBezTo>
                <a:cubicBezTo>
                  <a:pt x="8" y="520"/>
                  <a:pt x="13" y="457"/>
                  <a:pt x="19" y="394"/>
                </a:cubicBezTo>
                <a:cubicBezTo>
                  <a:pt x="25" y="331"/>
                  <a:pt x="33" y="268"/>
                  <a:pt x="42" y="206"/>
                </a:cubicBezTo>
                <a:cubicBezTo>
                  <a:pt x="52" y="143"/>
                  <a:pt x="62" y="81"/>
                  <a:pt x="75" y="18"/>
                </a:cubicBezTo>
                <a:cubicBezTo>
                  <a:pt x="76" y="12"/>
                  <a:pt x="77" y="6"/>
                  <a:pt x="79" y="0"/>
                </a:cubicBezTo>
                <a:lnTo>
                  <a:pt x="7661" y="0"/>
                </a:lnTo>
                <a:cubicBezTo>
                  <a:pt x="7662" y="6"/>
                  <a:pt x="7663" y="12"/>
                  <a:pt x="7665" y="18"/>
                </a:cubicBezTo>
                <a:cubicBezTo>
                  <a:pt x="7677" y="81"/>
                  <a:pt x="7688" y="143"/>
                  <a:pt x="7697" y="206"/>
                </a:cubicBezTo>
                <a:cubicBezTo>
                  <a:pt x="7706" y="268"/>
                  <a:pt x="7714" y="331"/>
                  <a:pt x="7720" y="394"/>
                </a:cubicBezTo>
                <a:cubicBezTo>
                  <a:pt x="7727" y="457"/>
                  <a:pt x="7731" y="520"/>
                  <a:pt x="7734" y="583"/>
                </a:cubicBezTo>
                <a:cubicBezTo>
                  <a:pt x="7737" y="647"/>
                  <a:pt x="7739" y="710"/>
                  <a:pt x="7739" y="773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6" name="任意多边形: 形状 1175"/>
          <p:cNvSpPr/>
          <p:nvPr/>
        </p:nvSpPr>
        <p:spPr>
          <a:xfrm>
            <a:off x="0" y="4935960"/>
            <a:ext cx="1392840" cy="2228760"/>
          </a:xfrm>
          <a:custGeom>
            <a:avLst/>
            <a:gdLst/>
            <a:ahLst/>
            <a:cxnLst/>
            <a:rect l="0" t="0" r="r" b="b"/>
            <a:pathLst>
              <a:path w="3869" h="6191">
                <a:moveTo>
                  <a:pt x="3869" y="3096"/>
                </a:moveTo>
                <a:cubicBezTo>
                  <a:pt x="3869" y="3146"/>
                  <a:pt x="3868" y="3197"/>
                  <a:pt x="3866" y="3248"/>
                </a:cubicBezTo>
                <a:cubicBezTo>
                  <a:pt x="3863" y="3298"/>
                  <a:pt x="3859" y="3349"/>
                  <a:pt x="3854" y="3399"/>
                </a:cubicBezTo>
                <a:cubicBezTo>
                  <a:pt x="3849" y="3450"/>
                  <a:pt x="3843" y="3500"/>
                  <a:pt x="3836" y="3550"/>
                </a:cubicBezTo>
                <a:cubicBezTo>
                  <a:pt x="3828" y="3600"/>
                  <a:pt x="3820" y="3650"/>
                  <a:pt x="3810" y="3700"/>
                </a:cubicBezTo>
                <a:cubicBezTo>
                  <a:pt x="3800" y="3749"/>
                  <a:pt x="3789" y="3799"/>
                  <a:pt x="3777" y="3848"/>
                </a:cubicBezTo>
                <a:cubicBezTo>
                  <a:pt x="3764" y="3897"/>
                  <a:pt x="3751" y="3946"/>
                  <a:pt x="3736" y="3994"/>
                </a:cubicBezTo>
                <a:cubicBezTo>
                  <a:pt x="3721" y="4043"/>
                  <a:pt x="3705" y="4091"/>
                  <a:pt x="3688" y="4138"/>
                </a:cubicBezTo>
                <a:cubicBezTo>
                  <a:pt x="3671" y="4186"/>
                  <a:pt x="3653" y="4233"/>
                  <a:pt x="3634" y="4280"/>
                </a:cubicBezTo>
                <a:cubicBezTo>
                  <a:pt x="3614" y="4327"/>
                  <a:pt x="3594" y="4373"/>
                  <a:pt x="3572" y="4419"/>
                </a:cubicBezTo>
                <a:cubicBezTo>
                  <a:pt x="3551" y="4465"/>
                  <a:pt x="3528" y="4510"/>
                  <a:pt x="3504" y="4555"/>
                </a:cubicBezTo>
                <a:cubicBezTo>
                  <a:pt x="3480" y="4599"/>
                  <a:pt x="3455" y="4643"/>
                  <a:pt x="3429" y="4687"/>
                </a:cubicBezTo>
                <a:cubicBezTo>
                  <a:pt x="3403" y="4730"/>
                  <a:pt x="3376" y="4773"/>
                  <a:pt x="3348" y="4815"/>
                </a:cubicBezTo>
                <a:cubicBezTo>
                  <a:pt x="3320" y="4857"/>
                  <a:pt x="3290" y="4899"/>
                  <a:pt x="3260" y="4939"/>
                </a:cubicBezTo>
                <a:cubicBezTo>
                  <a:pt x="3230" y="4980"/>
                  <a:pt x="3199" y="5020"/>
                  <a:pt x="3167" y="5059"/>
                </a:cubicBezTo>
                <a:cubicBezTo>
                  <a:pt x="3135" y="5098"/>
                  <a:pt x="3102" y="5137"/>
                  <a:pt x="3068" y="5174"/>
                </a:cubicBezTo>
                <a:cubicBezTo>
                  <a:pt x="3034" y="5212"/>
                  <a:pt x="2999" y="5248"/>
                  <a:pt x="2963" y="5284"/>
                </a:cubicBezTo>
                <a:cubicBezTo>
                  <a:pt x="2927" y="5320"/>
                  <a:pt x="2890" y="5355"/>
                  <a:pt x="2853" y="5389"/>
                </a:cubicBezTo>
                <a:cubicBezTo>
                  <a:pt x="2815" y="5423"/>
                  <a:pt x="2777" y="5456"/>
                  <a:pt x="2738" y="5488"/>
                </a:cubicBezTo>
                <a:cubicBezTo>
                  <a:pt x="2699" y="5520"/>
                  <a:pt x="2659" y="5552"/>
                  <a:pt x="2618" y="5582"/>
                </a:cubicBezTo>
                <a:cubicBezTo>
                  <a:pt x="2577" y="5612"/>
                  <a:pt x="2536" y="5641"/>
                  <a:pt x="2494" y="5669"/>
                </a:cubicBezTo>
                <a:cubicBezTo>
                  <a:pt x="2452" y="5697"/>
                  <a:pt x="2409" y="5724"/>
                  <a:pt x="2365" y="5750"/>
                </a:cubicBezTo>
                <a:cubicBezTo>
                  <a:pt x="2322" y="5777"/>
                  <a:pt x="2278" y="5801"/>
                  <a:pt x="2233" y="5825"/>
                </a:cubicBezTo>
                <a:cubicBezTo>
                  <a:pt x="2189" y="5849"/>
                  <a:pt x="2143" y="5872"/>
                  <a:pt x="2098" y="5894"/>
                </a:cubicBezTo>
                <a:cubicBezTo>
                  <a:pt x="2052" y="5915"/>
                  <a:pt x="2005" y="5936"/>
                  <a:pt x="1959" y="5955"/>
                </a:cubicBezTo>
                <a:cubicBezTo>
                  <a:pt x="1911" y="5975"/>
                  <a:pt x="1864" y="5993"/>
                  <a:pt x="1816" y="6010"/>
                </a:cubicBezTo>
                <a:cubicBezTo>
                  <a:pt x="1768" y="6027"/>
                  <a:pt x="1720" y="6043"/>
                  <a:pt x="1672" y="6058"/>
                </a:cubicBezTo>
                <a:cubicBezTo>
                  <a:pt x="1623" y="6072"/>
                  <a:pt x="1574" y="6086"/>
                  <a:pt x="1525" y="6098"/>
                </a:cubicBezTo>
                <a:cubicBezTo>
                  <a:pt x="1476" y="6110"/>
                  <a:pt x="1427" y="6121"/>
                  <a:pt x="1377" y="6131"/>
                </a:cubicBezTo>
                <a:cubicBezTo>
                  <a:pt x="1327" y="6141"/>
                  <a:pt x="1278" y="6150"/>
                  <a:pt x="1227" y="6157"/>
                </a:cubicBezTo>
                <a:cubicBezTo>
                  <a:pt x="1177" y="6165"/>
                  <a:pt x="1127" y="6171"/>
                  <a:pt x="1077" y="6176"/>
                </a:cubicBezTo>
                <a:cubicBezTo>
                  <a:pt x="1026" y="6181"/>
                  <a:pt x="976" y="6185"/>
                  <a:pt x="925" y="6187"/>
                </a:cubicBezTo>
                <a:cubicBezTo>
                  <a:pt x="875" y="6190"/>
                  <a:pt x="824" y="6191"/>
                  <a:pt x="773" y="6191"/>
                </a:cubicBezTo>
                <a:cubicBezTo>
                  <a:pt x="723" y="6191"/>
                  <a:pt x="672" y="6190"/>
                  <a:pt x="621" y="6187"/>
                </a:cubicBezTo>
                <a:cubicBezTo>
                  <a:pt x="571" y="6185"/>
                  <a:pt x="520" y="6181"/>
                  <a:pt x="470" y="6176"/>
                </a:cubicBezTo>
                <a:cubicBezTo>
                  <a:pt x="419" y="6171"/>
                  <a:pt x="369" y="6165"/>
                  <a:pt x="319" y="6157"/>
                </a:cubicBezTo>
                <a:cubicBezTo>
                  <a:pt x="269" y="6150"/>
                  <a:pt x="219" y="6141"/>
                  <a:pt x="169" y="6131"/>
                </a:cubicBezTo>
                <a:cubicBezTo>
                  <a:pt x="120" y="6121"/>
                  <a:pt x="70" y="6110"/>
                  <a:pt x="21" y="6098"/>
                </a:cubicBezTo>
                <a:cubicBezTo>
                  <a:pt x="14" y="6096"/>
                  <a:pt x="7" y="6094"/>
                  <a:pt x="0" y="6093"/>
                </a:cubicBezTo>
                <a:lnTo>
                  <a:pt x="0" y="98"/>
                </a:lnTo>
                <a:cubicBezTo>
                  <a:pt x="7" y="96"/>
                  <a:pt x="14" y="94"/>
                  <a:pt x="21" y="92"/>
                </a:cubicBezTo>
                <a:cubicBezTo>
                  <a:pt x="70" y="80"/>
                  <a:pt x="120" y="69"/>
                  <a:pt x="169" y="59"/>
                </a:cubicBezTo>
                <a:cubicBezTo>
                  <a:pt x="219" y="49"/>
                  <a:pt x="269" y="41"/>
                  <a:pt x="319" y="33"/>
                </a:cubicBezTo>
                <a:cubicBezTo>
                  <a:pt x="369" y="26"/>
                  <a:pt x="419" y="20"/>
                  <a:pt x="470" y="15"/>
                </a:cubicBezTo>
                <a:cubicBezTo>
                  <a:pt x="520" y="10"/>
                  <a:pt x="571" y="6"/>
                  <a:pt x="621" y="3"/>
                </a:cubicBezTo>
                <a:cubicBezTo>
                  <a:pt x="672" y="1"/>
                  <a:pt x="723" y="0"/>
                  <a:pt x="773" y="0"/>
                </a:cubicBezTo>
                <a:cubicBezTo>
                  <a:pt x="824" y="0"/>
                  <a:pt x="875" y="1"/>
                  <a:pt x="925" y="3"/>
                </a:cubicBezTo>
                <a:cubicBezTo>
                  <a:pt x="976" y="6"/>
                  <a:pt x="1026" y="10"/>
                  <a:pt x="1077" y="15"/>
                </a:cubicBezTo>
                <a:cubicBezTo>
                  <a:pt x="1127" y="20"/>
                  <a:pt x="1177" y="26"/>
                  <a:pt x="1227" y="33"/>
                </a:cubicBezTo>
                <a:cubicBezTo>
                  <a:pt x="1278" y="41"/>
                  <a:pt x="1327" y="49"/>
                  <a:pt x="1377" y="59"/>
                </a:cubicBezTo>
                <a:cubicBezTo>
                  <a:pt x="1427" y="69"/>
                  <a:pt x="1476" y="80"/>
                  <a:pt x="1525" y="92"/>
                </a:cubicBezTo>
                <a:cubicBezTo>
                  <a:pt x="1574" y="105"/>
                  <a:pt x="1623" y="118"/>
                  <a:pt x="1672" y="133"/>
                </a:cubicBezTo>
                <a:cubicBezTo>
                  <a:pt x="1720" y="148"/>
                  <a:pt x="1768" y="164"/>
                  <a:pt x="1816" y="181"/>
                </a:cubicBezTo>
                <a:cubicBezTo>
                  <a:pt x="1864" y="198"/>
                  <a:pt x="1911" y="216"/>
                  <a:pt x="1959" y="235"/>
                </a:cubicBezTo>
                <a:cubicBezTo>
                  <a:pt x="2005" y="255"/>
                  <a:pt x="2052" y="275"/>
                  <a:pt x="2098" y="297"/>
                </a:cubicBezTo>
                <a:cubicBezTo>
                  <a:pt x="2143" y="318"/>
                  <a:pt x="2189" y="341"/>
                  <a:pt x="2233" y="365"/>
                </a:cubicBezTo>
                <a:cubicBezTo>
                  <a:pt x="2278" y="389"/>
                  <a:pt x="2322" y="414"/>
                  <a:pt x="2365" y="440"/>
                </a:cubicBezTo>
                <a:cubicBezTo>
                  <a:pt x="2409" y="466"/>
                  <a:pt x="2452" y="493"/>
                  <a:pt x="2494" y="521"/>
                </a:cubicBezTo>
                <a:cubicBezTo>
                  <a:pt x="2536" y="549"/>
                  <a:pt x="2577" y="579"/>
                  <a:pt x="2618" y="609"/>
                </a:cubicBezTo>
                <a:cubicBezTo>
                  <a:pt x="2659" y="639"/>
                  <a:pt x="2699" y="670"/>
                  <a:pt x="2738" y="702"/>
                </a:cubicBezTo>
                <a:cubicBezTo>
                  <a:pt x="2777" y="734"/>
                  <a:pt x="2815" y="767"/>
                  <a:pt x="2853" y="801"/>
                </a:cubicBezTo>
                <a:cubicBezTo>
                  <a:pt x="2890" y="835"/>
                  <a:pt x="2927" y="870"/>
                  <a:pt x="2963" y="906"/>
                </a:cubicBezTo>
                <a:cubicBezTo>
                  <a:pt x="2999" y="942"/>
                  <a:pt x="3034" y="979"/>
                  <a:pt x="3068" y="1016"/>
                </a:cubicBezTo>
                <a:cubicBezTo>
                  <a:pt x="3102" y="1054"/>
                  <a:pt x="3135" y="1092"/>
                  <a:pt x="3167" y="1131"/>
                </a:cubicBezTo>
                <a:cubicBezTo>
                  <a:pt x="3199" y="1170"/>
                  <a:pt x="3230" y="1210"/>
                  <a:pt x="3260" y="1251"/>
                </a:cubicBezTo>
                <a:cubicBezTo>
                  <a:pt x="3290" y="1292"/>
                  <a:pt x="3320" y="1333"/>
                  <a:pt x="3348" y="1375"/>
                </a:cubicBezTo>
                <a:cubicBezTo>
                  <a:pt x="3376" y="1417"/>
                  <a:pt x="3403" y="1460"/>
                  <a:pt x="3429" y="1504"/>
                </a:cubicBezTo>
                <a:cubicBezTo>
                  <a:pt x="3455" y="1547"/>
                  <a:pt x="3480" y="1591"/>
                  <a:pt x="3504" y="1636"/>
                </a:cubicBezTo>
                <a:cubicBezTo>
                  <a:pt x="3528" y="1680"/>
                  <a:pt x="3551" y="1726"/>
                  <a:pt x="3572" y="1772"/>
                </a:cubicBezTo>
                <a:cubicBezTo>
                  <a:pt x="3594" y="1818"/>
                  <a:pt x="3614" y="1865"/>
                  <a:pt x="3634" y="1911"/>
                </a:cubicBezTo>
                <a:cubicBezTo>
                  <a:pt x="3653" y="1958"/>
                  <a:pt x="3671" y="2005"/>
                  <a:pt x="3688" y="2053"/>
                </a:cubicBezTo>
                <a:cubicBezTo>
                  <a:pt x="3705" y="2101"/>
                  <a:pt x="3721" y="2149"/>
                  <a:pt x="3736" y="2197"/>
                </a:cubicBezTo>
                <a:cubicBezTo>
                  <a:pt x="3751" y="2246"/>
                  <a:pt x="3764" y="2295"/>
                  <a:pt x="3777" y="2344"/>
                </a:cubicBezTo>
                <a:cubicBezTo>
                  <a:pt x="3789" y="2393"/>
                  <a:pt x="3800" y="2442"/>
                  <a:pt x="3810" y="2492"/>
                </a:cubicBezTo>
                <a:cubicBezTo>
                  <a:pt x="3820" y="2542"/>
                  <a:pt x="3828" y="2592"/>
                  <a:pt x="3836" y="2642"/>
                </a:cubicBezTo>
                <a:cubicBezTo>
                  <a:pt x="3843" y="2692"/>
                  <a:pt x="3849" y="2742"/>
                  <a:pt x="3854" y="2792"/>
                </a:cubicBezTo>
                <a:cubicBezTo>
                  <a:pt x="3859" y="2843"/>
                  <a:pt x="3863" y="2893"/>
                  <a:pt x="3866" y="2944"/>
                </a:cubicBezTo>
                <a:cubicBezTo>
                  <a:pt x="3868" y="2994"/>
                  <a:pt x="3869" y="3045"/>
                  <a:pt x="3869" y="3096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7" name="任意多边形: 形状 1176"/>
          <p:cNvSpPr/>
          <p:nvPr/>
        </p:nvSpPr>
        <p:spPr>
          <a:xfrm>
            <a:off x="2807640" y="389880"/>
            <a:ext cx="4056120" cy="22680"/>
          </a:xfrm>
          <a:custGeom>
            <a:avLst/>
            <a:gdLst/>
            <a:ahLst/>
            <a:cxnLst/>
            <a:rect l="0" t="0" r="r" b="b"/>
            <a:pathLst>
              <a:path w="11267" h="63">
                <a:moveTo>
                  <a:pt x="0" y="0"/>
                </a:moveTo>
                <a:lnTo>
                  <a:pt x="11267" y="0"/>
                </a:lnTo>
                <a:lnTo>
                  <a:pt x="11267" y="63"/>
                </a:lnTo>
                <a:lnTo>
                  <a:pt x="0" y="63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8" name="文本框 1177"/>
          <p:cNvSpPr txBox="1"/>
          <p:nvPr/>
        </p:nvSpPr>
        <p:spPr>
          <a:xfrm>
            <a:off x="267480" y="238320"/>
            <a:ext cx="2414880" cy="33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1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未来展望与发展方向</a:t>
            </a:r>
            <a:endParaRPr lang="en-US" sz="21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9" name="任意多边形: 形状 1178"/>
          <p:cNvSpPr/>
          <p:nvPr/>
        </p:nvSpPr>
        <p:spPr>
          <a:xfrm>
            <a:off x="364680" y="1270080"/>
            <a:ext cx="3111840" cy="1025280"/>
          </a:xfrm>
          <a:custGeom>
            <a:avLst/>
            <a:gdLst/>
            <a:ahLst/>
            <a:cxnLst/>
            <a:rect l="0" t="0" r="r" b="b"/>
            <a:pathLst>
              <a:path w="8644" h="2848">
                <a:moveTo>
                  <a:pt x="0" y="2848"/>
                </a:moveTo>
                <a:lnTo>
                  <a:pt x="0" y="0"/>
                </a:lnTo>
                <a:lnTo>
                  <a:pt x="8520" y="0"/>
                </a:lnTo>
                <a:cubicBezTo>
                  <a:pt x="8537" y="0"/>
                  <a:pt x="8553" y="3"/>
                  <a:pt x="8568" y="9"/>
                </a:cubicBezTo>
                <a:cubicBezTo>
                  <a:pt x="8583" y="16"/>
                  <a:pt x="8596" y="25"/>
                  <a:pt x="8608" y="36"/>
                </a:cubicBezTo>
                <a:cubicBezTo>
                  <a:pt x="8619" y="48"/>
                  <a:pt x="8628" y="61"/>
                  <a:pt x="8635" y="76"/>
                </a:cubicBezTo>
                <a:cubicBezTo>
                  <a:pt x="8641" y="91"/>
                  <a:pt x="8644" y="107"/>
                  <a:pt x="8644" y="124"/>
                </a:cubicBezTo>
                <a:lnTo>
                  <a:pt x="8644" y="2725"/>
                </a:lnTo>
                <a:cubicBezTo>
                  <a:pt x="8644" y="2741"/>
                  <a:pt x="8641" y="2757"/>
                  <a:pt x="8635" y="2772"/>
                </a:cubicBezTo>
                <a:cubicBezTo>
                  <a:pt x="8628" y="2787"/>
                  <a:pt x="8619" y="2800"/>
                  <a:pt x="8608" y="2812"/>
                </a:cubicBezTo>
                <a:cubicBezTo>
                  <a:pt x="8596" y="2824"/>
                  <a:pt x="8583" y="2833"/>
                  <a:pt x="8568" y="2839"/>
                </a:cubicBezTo>
                <a:cubicBezTo>
                  <a:pt x="8553" y="2845"/>
                  <a:pt x="8537" y="2848"/>
                  <a:pt x="8520" y="2848"/>
                </a:cubicBezTo>
                <a:lnTo>
                  <a:pt x="0" y="2848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0" name="任意多边形: 形状 1179"/>
          <p:cNvSpPr/>
          <p:nvPr/>
        </p:nvSpPr>
        <p:spPr>
          <a:xfrm>
            <a:off x="356400" y="1270080"/>
            <a:ext cx="16920" cy="1025280"/>
          </a:xfrm>
          <a:custGeom>
            <a:avLst/>
            <a:gdLst/>
            <a:ahLst/>
            <a:cxnLst/>
            <a:rect l="0" t="0" r="r" b="b"/>
            <a:pathLst>
              <a:path w="47" h="2848">
                <a:moveTo>
                  <a:pt x="0" y="0"/>
                </a:moveTo>
                <a:lnTo>
                  <a:pt x="47" y="0"/>
                </a:lnTo>
                <a:lnTo>
                  <a:pt x="47" y="2848"/>
                </a:lnTo>
                <a:lnTo>
                  <a:pt x="0" y="2848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81" name="图片 1180"/>
          <p:cNvPicPr/>
          <p:nvPr/>
        </p:nvPicPr>
        <p:blipFill>
          <a:blip r:embed="rId4"/>
          <a:stretch/>
        </p:blipFill>
        <p:spPr>
          <a:xfrm>
            <a:off x="674280" y="14205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82" name="文本框 1181"/>
          <p:cNvSpPr txBox="1"/>
          <p:nvPr/>
        </p:nvSpPr>
        <p:spPr>
          <a:xfrm>
            <a:off x="267480" y="633600"/>
            <a:ext cx="222588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智能客服系统的未来发展趋势与技术融合路径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83" name="图片 1182"/>
          <p:cNvPicPr/>
          <p:nvPr/>
        </p:nvPicPr>
        <p:blipFill>
          <a:blip r:embed="rId5"/>
          <a:stretch/>
        </p:blipFill>
        <p:spPr>
          <a:xfrm>
            <a:off x="774360" y="1693800"/>
            <a:ext cx="88920" cy="8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84" name="文本框 1183"/>
          <p:cNvSpPr txBox="1"/>
          <p:nvPr/>
        </p:nvSpPr>
        <p:spPr>
          <a:xfrm>
            <a:off x="874800" y="140904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大型语言模型集成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5" name="文本框 1184"/>
          <p:cNvSpPr txBox="1"/>
          <p:nvPr/>
        </p:nvSpPr>
        <p:spPr>
          <a:xfrm>
            <a:off x="907920" y="1680120"/>
            <a:ext cx="177480" cy="11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0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集成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6" name="文本框 1185"/>
          <p:cNvSpPr txBox="1"/>
          <p:nvPr/>
        </p:nvSpPr>
        <p:spPr>
          <a:xfrm>
            <a:off x="1086480" y="1683360"/>
            <a:ext cx="176400" cy="10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0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GPT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87" name="图片 1186"/>
          <p:cNvPicPr/>
          <p:nvPr/>
        </p:nvPicPr>
        <p:blipFill>
          <a:blip r:embed="rId5"/>
          <a:stretch/>
        </p:blipFill>
        <p:spPr>
          <a:xfrm>
            <a:off x="774360" y="1872000"/>
            <a:ext cx="88920" cy="8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88" name="文本框 1187"/>
          <p:cNvSpPr txBox="1"/>
          <p:nvPr/>
        </p:nvSpPr>
        <p:spPr>
          <a:xfrm>
            <a:off x="1263600" y="1680120"/>
            <a:ext cx="1326600" cy="11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0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模型提升自然语言理解与生成能力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89" name="图片 1188"/>
          <p:cNvPicPr/>
          <p:nvPr/>
        </p:nvPicPr>
        <p:blipFill>
          <a:blip r:embed="rId5"/>
          <a:stretch/>
        </p:blipFill>
        <p:spPr>
          <a:xfrm>
            <a:off x="774360" y="2050200"/>
            <a:ext cx="88920" cy="8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90" name="文本框 1189"/>
          <p:cNvSpPr txBox="1"/>
          <p:nvPr/>
        </p:nvSpPr>
        <p:spPr>
          <a:xfrm>
            <a:off x="907920" y="1858320"/>
            <a:ext cx="1326600" cy="11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0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更精准的意图识别与复杂问题解析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1" name="任意多边形: 形状 1190"/>
          <p:cNvSpPr/>
          <p:nvPr/>
        </p:nvSpPr>
        <p:spPr>
          <a:xfrm>
            <a:off x="506880" y="1454040"/>
            <a:ext cx="78120" cy="78120"/>
          </a:xfrm>
          <a:custGeom>
            <a:avLst/>
            <a:gdLst/>
            <a:ahLst/>
            <a:cxnLst/>
            <a:rect l="0" t="0" r="r" b="b"/>
            <a:pathLst>
              <a:path w="217" h="217">
                <a:moveTo>
                  <a:pt x="217" y="108"/>
                </a:moveTo>
                <a:cubicBezTo>
                  <a:pt x="217" y="122"/>
                  <a:pt x="215" y="136"/>
                  <a:pt x="208" y="149"/>
                </a:cubicBezTo>
                <a:cubicBezTo>
                  <a:pt x="203" y="163"/>
                  <a:pt x="195" y="175"/>
                  <a:pt x="185" y="185"/>
                </a:cubicBezTo>
                <a:cubicBezTo>
                  <a:pt x="175" y="196"/>
                  <a:pt x="163" y="203"/>
                  <a:pt x="150" y="209"/>
                </a:cubicBezTo>
                <a:cubicBezTo>
                  <a:pt x="136" y="214"/>
                  <a:pt x="122" y="217"/>
                  <a:pt x="108" y="217"/>
                </a:cubicBezTo>
                <a:cubicBezTo>
                  <a:pt x="94" y="217"/>
                  <a:pt x="80" y="214"/>
                  <a:pt x="67" y="209"/>
                </a:cubicBezTo>
                <a:cubicBezTo>
                  <a:pt x="53" y="203"/>
                  <a:pt x="42" y="196"/>
                  <a:pt x="31" y="185"/>
                </a:cubicBezTo>
                <a:cubicBezTo>
                  <a:pt x="21" y="175"/>
                  <a:pt x="14" y="163"/>
                  <a:pt x="8" y="149"/>
                </a:cubicBezTo>
                <a:cubicBezTo>
                  <a:pt x="3" y="136"/>
                  <a:pt x="0" y="122"/>
                  <a:pt x="0" y="108"/>
                </a:cubicBezTo>
                <a:cubicBezTo>
                  <a:pt x="0" y="94"/>
                  <a:pt x="3" y="80"/>
                  <a:pt x="8" y="66"/>
                </a:cubicBezTo>
                <a:cubicBezTo>
                  <a:pt x="14" y="53"/>
                  <a:pt x="21" y="41"/>
                  <a:pt x="31" y="31"/>
                </a:cubicBezTo>
                <a:cubicBezTo>
                  <a:pt x="42" y="21"/>
                  <a:pt x="53" y="13"/>
                  <a:pt x="67" y="8"/>
                </a:cubicBezTo>
                <a:cubicBezTo>
                  <a:pt x="80" y="2"/>
                  <a:pt x="94" y="0"/>
                  <a:pt x="108" y="0"/>
                </a:cubicBezTo>
                <a:cubicBezTo>
                  <a:pt x="122" y="0"/>
                  <a:pt x="136" y="2"/>
                  <a:pt x="150" y="8"/>
                </a:cubicBezTo>
                <a:cubicBezTo>
                  <a:pt x="163" y="13"/>
                  <a:pt x="175" y="21"/>
                  <a:pt x="185" y="31"/>
                </a:cubicBezTo>
                <a:cubicBezTo>
                  <a:pt x="195" y="41"/>
                  <a:pt x="203" y="53"/>
                  <a:pt x="208" y="66"/>
                </a:cubicBezTo>
                <a:cubicBezTo>
                  <a:pt x="215" y="80"/>
                  <a:pt x="217" y="94"/>
                  <a:pt x="217" y="108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2" name="任意多边形: 形状 1191"/>
          <p:cNvSpPr/>
          <p:nvPr/>
        </p:nvSpPr>
        <p:spPr>
          <a:xfrm>
            <a:off x="584640" y="1487160"/>
            <a:ext cx="167760" cy="11520"/>
          </a:xfrm>
          <a:custGeom>
            <a:avLst/>
            <a:gdLst/>
            <a:ahLst/>
            <a:cxnLst/>
            <a:rect l="0" t="0" r="r" b="b"/>
            <a:pathLst>
              <a:path w="466" h="32">
                <a:moveTo>
                  <a:pt x="0" y="0"/>
                </a:moveTo>
                <a:lnTo>
                  <a:pt x="466" y="0"/>
                </a:lnTo>
                <a:lnTo>
                  <a:pt x="466" y="32"/>
                </a:lnTo>
                <a:lnTo>
                  <a:pt x="0" y="32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3" name="任意多边形: 形状 1192"/>
          <p:cNvSpPr/>
          <p:nvPr/>
        </p:nvSpPr>
        <p:spPr>
          <a:xfrm>
            <a:off x="3663000" y="1270080"/>
            <a:ext cx="3111840" cy="1025280"/>
          </a:xfrm>
          <a:custGeom>
            <a:avLst/>
            <a:gdLst/>
            <a:ahLst/>
            <a:cxnLst/>
            <a:rect l="0" t="0" r="r" b="b"/>
            <a:pathLst>
              <a:path w="8644" h="2848">
                <a:moveTo>
                  <a:pt x="0" y="2848"/>
                </a:moveTo>
                <a:lnTo>
                  <a:pt x="0" y="0"/>
                </a:lnTo>
                <a:lnTo>
                  <a:pt x="8520" y="0"/>
                </a:lnTo>
                <a:cubicBezTo>
                  <a:pt x="8536" y="0"/>
                  <a:pt x="8552" y="3"/>
                  <a:pt x="8567" y="9"/>
                </a:cubicBezTo>
                <a:cubicBezTo>
                  <a:pt x="8582" y="16"/>
                  <a:pt x="8596" y="25"/>
                  <a:pt x="8607" y="36"/>
                </a:cubicBezTo>
                <a:cubicBezTo>
                  <a:pt x="8619" y="48"/>
                  <a:pt x="8628" y="61"/>
                  <a:pt x="8634" y="76"/>
                </a:cubicBezTo>
                <a:cubicBezTo>
                  <a:pt x="8640" y="91"/>
                  <a:pt x="8644" y="107"/>
                  <a:pt x="8644" y="124"/>
                </a:cubicBezTo>
                <a:lnTo>
                  <a:pt x="8644" y="2725"/>
                </a:lnTo>
                <a:cubicBezTo>
                  <a:pt x="8644" y="2741"/>
                  <a:pt x="8640" y="2757"/>
                  <a:pt x="8634" y="2772"/>
                </a:cubicBezTo>
                <a:cubicBezTo>
                  <a:pt x="8628" y="2787"/>
                  <a:pt x="8619" y="2800"/>
                  <a:pt x="8607" y="2812"/>
                </a:cubicBezTo>
                <a:cubicBezTo>
                  <a:pt x="8596" y="2824"/>
                  <a:pt x="8582" y="2833"/>
                  <a:pt x="8567" y="2839"/>
                </a:cubicBezTo>
                <a:cubicBezTo>
                  <a:pt x="8552" y="2845"/>
                  <a:pt x="8536" y="2848"/>
                  <a:pt x="8520" y="2848"/>
                </a:cubicBezTo>
                <a:lnTo>
                  <a:pt x="0" y="2848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4" name="任意多边形: 形状 1193"/>
          <p:cNvSpPr/>
          <p:nvPr/>
        </p:nvSpPr>
        <p:spPr>
          <a:xfrm>
            <a:off x="3654360" y="1270080"/>
            <a:ext cx="17280" cy="1025280"/>
          </a:xfrm>
          <a:custGeom>
            <a:avLst/>
            <a:gdLst/>
            <a:ahLst/>
            <a:cxnLst/>
            <a:rect l="0" t="0" r="r" b="b"/>
            <a:pathLst>
              <a:path w="48" h="2848">
                <a:moveTo>
                  <a:pt x="0" y="0"/>
                </a:moveTo>
                <a:lnTo>
                  <a:pt x="48" y="0"/>
                </a:lnTo>
                <a:lnTo>
                  <a:pt x="48" y="2848"/>
                </a:lnTo>
                <a:lnTo>
                  <a:pt x="0" y="2848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95" name="图片 1194"/>
          <p:cNvPicPr/>
          <p:nvPr/>
        </p:nvPicPr>
        <p:blipFill>
          <a:blip r:embed="rId6"/>
          <a:stretch/>
        </p:blipFill>
        <p:spPr>
          <a:xfrm>
            <a:off x="3972240" y="142056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96" name="文本框 1195"/>
          <p:cNvSpPr txBox="1"/>
          <p:nvPr/>
        </p:nvSpPr>
        <p:spPr>
          <a:xfrm>
            <a:off x="907920" y="2036880"/>
            <a:ext cx="1415160" cy="11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0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基于大规模预训练的知识库自动更新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97" name="图片 1196"/>
          <p:cNvPicPr/>
          <p:nvPr/>
        </p:nvPicPr>
        <p:blipFill>
          <a:blip r:embed="rId5"/>
          <a:stretch/>
        </p:blipFill>
        <p:spPr>
          <a:xfrm>
            <a:off x="4072320" y="1693800"/>
            <a:ext cx="88920" cy="8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98" name="文本框 1197"/>
          <p:cNvSpPr txBox="1"/>
          <p:nvPr/>
        </p:nvSpPr>
        <p:spPr>
          <a:xfrm>
            <a:off x="4189320" y="140904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多模态交互能力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99" name="图片 1198"/>
          <p:cNvPicPr/>
          <p:nvPr/>
        </p:nvPicPr>
        <p:blipFill>
          <a:blip r:embed="rId5"/>
          <a:stretch/>
        </p:blipFill>
        <p:spPr>
          <a:xfrm>
            <a:off x="4072320" y="1872000"/>
            <a:ext cx="88920" cy="8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00" name="文本框 1199"/>
          <p:cNvSpPr txBox="1"/>
          <p:nvPr/>
        </p:nvSpPr>
        <p:spPr>
          <a:xfrm>
            <a:off x="4206240" y="1680120"/>
            <a:ext cx="1503360" cy="11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0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支持图像识别辅助商品查询与问题诊断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01" name="图片 1200"/>
          <p:cNvPicPr/>
          <p:nvPr/>
        </p:nvPicPr>
        <p:blipFill>
          <a:blip r:embed="rId5"/>
          <a:stretch/>
        </p:blipFill>
        <p:spPr>
          <a:xfrm>
            <a:off x="4072320" y="2050200"/>
            <a:ext cx="88920" cy="8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02" name="文本框 1201"/>
          <p:cNvSpPr txBox="1"/>
          <p:nvPr/>
        </p:nvSpPr>
        <p:spPr>
          <a:xfrm>
            <a:off x="4206240" y="1858320"/>
            <a:ext cx="973080" cy="11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0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语音交互优化与情感分析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3" name="文本框 1202"/>
          <p:cNvSpPr txBox="1"/>
          <p:nvPr/>
        </p:nvSpPr>
        <p:spPr>
          <a:xfrm>
            <a:off x="4206240" y="2039760"/>
            <a:ext cx="274320" cy="10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0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AR/VR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4" name="任意多边形: 形状 1203"/>
          <p:cNvSpPr/>
          <p:nvPr/>
        </p:nvSpPr>
        <p:spPr>
          <a:xfrm>
            <a:off x="3804840" y="1454040"/>
            <a:ext cx="78480" cy="78120"/>
          </a:xfrm>
          <a:custGeom>
            <a:avLst/>
            <a:gdLst/>
            <a:ahLst/>
            <a:cxnLst/>
            <a:rect l="0" t="0" r="r" b="b"/>
            <a:pathLst>
              <a:path w="218" h="217">
                <a:moveTo>
                  <a:pt x="218" y="108"/>
                </a:moveTo>
                <a:cubicBezTo>
                  <a:pt x="218" y="122"/>
                  <a:pt x="215" y="136"/>
                  <a:pt x="210" y="149"/>
                </a:cubicBezTo>
                <a:cubicBezTo>
                  <a:pt x="204" y="163"/>
                  <a:pt x="196" y="175"/>
                  <a:pt x="186" y="185"/>
                </a:cubicBezTo>
                <a:cubicBezTo>
                  <a:pt x="176" y="196"/>
                  <a:pt x="164" y="203"/>
                  <a:pt x="151" y="209"/>
                </a:cubicBezTo>
                <a:cubicBezTo>
                  <a:pt x="138" y="214"/>
                  <a:pt x="124" y="217"/>
                  <a:pt x="109" y="217"/>
                </a:cubicBezTo>
                <a:cubicBezTo>
                  <a:pt x="94" y="217"/>
                  <a:pt x="80" y="214"/>
                  <a:pt x="67" y="209"/>
                </a:cubicBezTo>
                <a:cubicBezTo>
                  <a:pt x="54" y="203"/>
                  <a:pt x="42" y="196"/>
                  <a:pt x="32" y="185"/>
                </a:cubicBezTo>
                <a:cubicBezTo>
                  <a:pt x="22" y="175"/>
                  <a:pt x="14" y="163"/>
                  <a:pt x="8" y="149"/>
                </a:cubicBezTo>
                <a:cubicBezTo>
                  <a:pt x="3" y="136"/>
                  <a:pt x="0" y="122"/>
                  <a:pt x="0" y="108"/>
                </a:cubicBezTo>
                <a:cubicBezTo>
                  <a:pt x="0" y="94"/>
                  <a:pt x="3" y="80"/>
                  <a:pt x="8" y="66"/>
                </a:cubicBezTo>
                <a:cubicBezTo>
                  <a:pt x="14" y="53"/>
                  <a:pt x="22" y="41"/>
                  <a:pt x="32" y="31"/>
                </a:cubicBezTo>
                <a:cubicBezTo>
                  <a:pt x="42" y="21"/>
                  <a:pt x="54" y="13"/>
                  <a:pt x="67" y="8"/>
                </a:cubicBezTo>
                <a:cubicBezTo>
                  <a:pt x="80" y="2"/>
                  <a:pt x="94" y="0"/>
                  <a:pt x="109" y="0"/>
                </a:cubicBezTo>
                <a:cubicBezTo>
                  <a:pt x="124" y="0"/>
                  <a:pt x="138" y="2"/>
                  <a:pt x="151" y="8"/>
                </a:cubicBezTo>
                <a:cubicBezTo>
                  <a:pt x="164" y="13"/>
                  <a:pt x="176" y="21"/>
                  <a:pt x="186" y="31"/>
                </a:cubicBezTo>
                <a:cubicBezTo>
                  <a:pt x="196" y="41"/>
                  <a:pt x="204" y="53"/>
                  <a:pt x="210" y="66"/>
                </a:cubicBezTo>
                <a:cubicBezTo>
                  <a:pt x="215" y="80"/>
                  <a:pt x="218" y="94"/>
                  <a:pt x="218" y="108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5" name="任意多边形: 形状 1204"/>
          <p:cNvSpPr/>
          <p:nvPr/>
        </p:nvSpPr>
        <p:spPr>
          <a:xfrm>
            <a:off x="3882960" y="1487160"/>
            <a:ext cx="167400" cy="11520"/>
          </a:xfrm>
          <a:custGeom>
            <a:avLst/>
            <a:gdLst/>
            <a:ahLst/>
            <a:cxnLst/>
            <a:rect l="0" t="0" r="r" b="b"/>
            <a:pathLst>
              <a:path w="465" h="32">
                <a:moveTo>
                  <a:pt x="0" y="0"/>
                </a:moveTo>
                <a:lnTo>
                  <a:pt x="465" y="0"/>
                </a:lnTo>
                <a:lnTo>
                  <a:pt x="465" y="32"/>
                </a:lnTo>
                <a:lnTo>
                  <a:pt x="0" y="32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6" name="任意多边形: 形状 1205"/>
          <p:cNvSpPr/>
          <p:nvPr/>
        </p:nvSpPr>
        <p:spPr>
          <a:xfrm>
            <a:off x="364680" y="2473560"/>
            <a:ext cx="3111840" cy="1025280"/>
          </a:xfrm>
          <a:custGeom>
            <a:avLst/>
            <a:gdLst/>
            <a:ahLst/>
            <a:cxnLst/>
            <a:rect l="0" t="0" r="r" b="b"/>
            <a:pathLst>
              <a:path w="8644" h="2848">
                <a:moveTo>
                  <a:pt x="0" y="2848"/>
                </a:moveTo>
                <a:lnTo>
                  <a:pt x="0" y="0"/>
                </a:lnTo>
                <a:lnTo>
                  <a:pt x="8520" y="0"/>
                </a:lnTo>
                <a:cubicBezTo>
                  <a:pt x="8537" y="0"/>
                  <a:pt x="8553" y="3"/>
                  <a:pt x="8568" y="9"/>
                </a:cubicBezTo>
                <a:cubicBezTo>
                  <a:pt x="8583" y="15"/>
                  <a:pt x="8596" y="24"/>
                  <a:pt x="8608" y="36"/>
                </a:cubicBezTo>
                <a:cubicBezTo>
                  <a:pt x="8619" y="47"/>
                  <a:pt x="8628" y="61"/>
                  <a:pt x="8635" y="76"/>
                </a:cubicBezTo>
                <a:cubicBezTo>
                  <a:pt x="8641" y="91"/>
                  <a:pt x="8644" y="107"/>
                  <a:pt x="8644" y="123"/>
                </a:cubicBezTo>
                <a:lnTo>
                  <a:pt x="8644" y="2724"/>
                </a:lnTo>
                <a:cubicBezTo>
                  <a:pt x="8644" y="2741"/>
                  <a:pt x="8641" y="2756"/>
                  <a:pt x="8635" y="2772"/>
                </a:cubicBezTo>
                <a:cubicBezTo>
                  <a:pt x="8628" y="2787"/>
                  <a:pt x="8619" y="2800"/>
                  <a:pt x="8608" y="2812"/>
                </a:cubicBezTo>
                <a:cubicBezTo>
                  <a:pt x="8596" y="2823"/>
                  <a:pt x="8583" y="2832"/>
                  <a:pt x="8568" y="2839"/>
                </a:cubicBezTo>
                <a:cubicBezTo>
                  <a:pt x="8553" y="2845"/>
                  <a:pt x="8537" y="2848"/>
                  <a:pt x="8520" y="2848"/>
                </a:cubicBezTo>
                <a:lnTo>
                  <a:pt x="0" y="2848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7" name="任意多边形: 形状 1206"/>
          <p:cNvSpPr/>
          <p:nvPr/>
        </p:nvSpPr>
        <p:spPr>
          <a:xfrm>
            <a:off x="356400" y="2473560"/>
            <a:ext cx="16920" cy="1025280"/>
          </a:xfrm>
          <a:custGeom>
            <a:avLst/>
            <a:gdLst/>
            <a:ahLst/>
            <a:cxnLst/>
            <a:rect l="0" t="0" r="r" b="b"/>
            <a:pathLst>
              <a:path w="47" h="2848">
                <a:moveTo>
                  <a:pt x="0" y="0"/>
                </a:moveTo>
                <a:lnTo>
                  <a:pt x="47" y="0"/>
                </a:lnTo>
                <a:lnTo>
                  <a:pt x="47" y="2848"/>
                </a:lnTo>
                <a:lnTo>
                  <a:pt x="0" y="2848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08" name="图片 1207"/>
          <p:cNvPicPr/>
          <p:nvPr/>
        </p:nvPicPr>
        <p:blipFill>
          <a:blip r:embed="rId7"/>
          <a:stretch/>
        </p:blipFill>
        <p:spPr>
          <a:xfrm>
            <a:off x="674280" y="262404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09" name="文本框 1208"/>
          <p:cNvSpPr txBox="1"/>
          <p:nvPr/>
        </p:nvSpPr>
        <p:spPr>
          <a:xfrm>
            <a:off x="4482000" y="2036880"/>
            <a:ext cx="1149840" cy="11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0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技术辅助商品展示与售后指导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10" name="图片 1209"/>
          <p:cNvPicPr/>
          <p:nvPr/>
        </p:nvPicPr>
        <p:blipFill>
          <a:blip r:embed="rId5"/>
          <a:stretch/>
        </p:blipFill>
        <p:spPr>
          <a:xfrm>
            <a:off x="774360" y="2896920"/>
            <a:ext cx="88920" cy="8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11" name="文本框 1210"/>
          <p:cNvSpPr txBox="1"/>
          <p:nvPr/>
        </p:nvSpPr>
        <p:spPr>
          <a:xfrm>
            <a:off x="907920" y="261216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跨语言与文化适应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12" name="图片 1211"/>
          <p:cNvPicPr/>
          <p:nvPr/>
        </p:nvPicPr>
        <p:blipFill>
          <a:blip r:embed="rId5"/>
          <a:stretch/>
        </p:blipFill>
        <p:spPr>
          <a:xfrm>
            <a:off x="774360" y="3075120"/>
            <a:ext cx="88920" cy="8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13" name="文本框 1212"/>
          <p:cNvSpPr txBox="1"/>
          <p:nvPr/>
        </p:nvSpPr>
        <p:spPr>
          <a:xfrm>
            <a:off x="907920" y="2883600"/>
            <a:ext cx="884520" cy="11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0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实时翻译与多语言支持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14" name="图片 1213"/>
          <p:cNvPicPr/>
          <p:nvPr/>
        </p:nvPicPr>
        <p:blipFill>
          <a:blip r:embed="rId5"/>
          <a:stretch/>
        </p:blipFill>
        <p:spPr>
          <a:xfrm>
            <a:off x="774360" y="3253680"/>
            <a:ext cx="88920" cy="8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15" name="文本框 1214"/>
          <p:cNvSpPr txBox="1"/>
          <p:nvPr/>
        </p:nvSpPr>
        <p:spPr>
          <a:xfrm>
            <a:off x="907920" y="3061800"/>
            <a:ext cx="1238040" cy="11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0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文化差异感知与本地化回应策略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6" name="任意多边形: 形状 1215"/>
          <p:cNvSpPr/>
          <p:nvPr/>
        </p:nvSpPr>
        <p:spPr>
          <a:xfrm>
            <a:off x="506880" y="2657160"/>
            <a:ext cx="78120" cy="78480"/>
          </a:xfrm>
          <a:custGeom>
            <a:avLst/>
            <a:gdLst/>
            <a:ahLst/>
            <a:cxnLst/>
            <a:rect l="0" t="0" r="r" b="b"/>
            <a:pathLst>
              <a:path w="217" h="218">
                <a:moveTo>
                  <a:pt x="217" y="110"/>
                </a:moveTo>
                <a:cubicBezTo>
                  <a:pt x="217" y="124"/>
                  <a:pt x="215" y="138"/>
                  <a:pt x="208" y="151"/>
                </a:cubicBezTo>
                <a:cubicBezTo>
                  <a:pt x="203" y="164"/>
                  <a:pt x="195" y="176"/>
                  <a:pt x="185" y="186"/>
                </a:cubicBezTo>
                <a:cubicBezTo>
                  <a:pt x="175" y="196"/>
                  <a:pt x="163" y="204"/>
                  <a:pt x="150" y="210"/>
                </a:cubicBezTo>
                <a:cubicBezTo>
                  <a:pt x="136" y="215"/>
                  <a:pt x="122" y="218"/>
                  <a:pt x="108" y="218"/>
                </a:cubicBezTo>
                <a:cubicBezTo>
                  <a:pt x="94" y="218"/>
                  <a:pt x="80" y="215"/>
                  <a:pt x="67" y="210"/>
                </a:cubicBezTo>
                <a:cubicBezTo>
                  <a:pt x="53" y="204"/>
                  <a:pt x="42" y="196"/>
                  <a:pt x="31" y="186"/>
                </a:cubicBezTo>
                <a:cubicBezTo>
                  <a:pt x="21" y="176"/>
                  <a:pt x="14" y="164"/>
                  <a:pt x="8" y="151"/>
                </a:cubicBezTo>
                <a:cubicBezTo>
                  <a:pt x="3" y="138"/>
                  <a:pt x="0" y="124"/>
                  <a:pt x="0" y="110"/>
                </a:cubicBezTo>
                <a:cubicBezTo>
                  <a:pt x="0" y="95"/>
                  <a:pt x="3" y="81"/>
                  <a:pt x="8" y="67"/>
                </a:cubicBezTo>
                <a:cubicBezTo>
                  <a:pt x="14" y="54"/>
                  <a:pt x="21" y="42"/>
                  <a:pt x="31" y="32"/>
                </a:cubicBezTo>
                <a:cubicBezTo>
                  <a:pt x="42" y="22"/>
                  <a:pt x="53" y="14"/>
                  <a:pt x="67" y="8"/>
                </a:cubicBezTo>
                <a:cubicBezTo>
                  <a:pt x="80" y="3"/>
                  <a:pt x="94" y="0"/>
                  <a:pt x="108" y="0"/>
                </a:cubicBezTo>
                <a:cubicBezTo>
                  <a:pt x="122" y="0"/>
                  <a:pt x="136" y="3"/>
                  <a:pt x="150" y="8"/>
                </a:cubicBezTo>
                <a:cubicBezTo>
                  <a:pt x="163" y="14"/>
                  <a:pt x="175" y="22"/>
                  <a:pt x="185" y="32"/>
                </a:cubicBezTo>
                <a:cubicBezTo>
                  <a:pt x="195" y="42"/>
                  <a:pt x="203" y="54"/>
                  <a:pt x="208" y="67"/>
                </a:cubicBezTo>
                <a:cubicBezTo>
                  <a:pt x="215" y="81"/>
                  <a:pt x="217" y="95"/>
                  <a:pt x="217" y="110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7" name="任意多边形: 形状 1216"/>
          <p:cNvSpPr/>
          <p:nvPr/>
        </p:nvSpPr>
        <p:spPr>
          <a:xfrm>
            <a:off x="584640" y="2690640"/>
            <a:ext cx="167760" cy="11520"/>
          </a:xfrm>
          <a:custGeom>
            <a:avLst/>
            <a:gdLst/>
            <a:ahLst/>
            <a:cxnLst/>
            <a:rect l="0" t="0" r="r" b="b"/>
            <a:pathLst>
              <a:path w="466" h="32">
                <a:moveTo>
                  <a:pt x="0" y="0"/>
                </a:moveTo>
                <a:lnTo>
                  <a:pt x="466" y="0"/>
                </a:lnTo>
                <a:lnTo>
                  <a:pt x="466" y="32"/>
                </a:lnTo>
                <a:lnTo>
                  <a:pt x="0" y="32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8" name="任意多边形: 形状 1217"/>
          <p:cNvSpPr/>
          <p:nvPr/>
        </p:nvSpPr>
        <p:spPr>
          <a:xfrm>
            <a:off x="3663000" y="2473560"/>
            <a:ext cx="3111840" cy="1025280"/>
          </a:xfrm>
          <a:custGeom>
            <a:avLst/>
            <a:gdLst/>
            <a:ahLst/>
            <a:cxnLst/>
            <a:rect l="0" t="0" r="r" b="b"/>
            <a:pathLst>
              <a:path w="8644" h="2848">
                <a:moveTo>
                  <a:pt x="0" y="2848"/>
                </a:moveTo>
                <a:lnTo>
                  <a:pt x="0" y="0"/>
                </a:lnTo>
                <a:lnTo>
                  <a:pt x="8520" y="0"/>
                </a:lnTo>
                <a:cubicBezTo>
                  <a:pt x="8536" y="0"/>
                  <a:pt x="8552" y="3"/>
                  <a:pt x="8567" y="9"/>
                </a:cubicBezTo>
                <a:cubicBezTo>
                  <a:pt x="8582" y="15"/>
                  <a:pt x="8596" y="24"/>
                  <a:pt x="8607" y="36"/>
                </a:cubicBezTo>
                <a:cubicBezTo>
                  <a:pt x="8619" y="47"/>
                  <a:pt x="8628" y="61"/>
                  <a:pt x="8634" y="76"/>
                </a:cubicBezTo>
                <a:cubicBezTo>
                  <a:pt x="8640" y="91"/>
                  <a:pt x="8644" y="107"/>
                  <a:pt x="8644" y="123"/>
                </a:cubicBezTo>
                <a:lnTo>
                  <a:pt x="8644" y="2724"/>
                </a:lnTo>
                <a:cubicBezTo>
                  <a:pt x="8644" y="2741"/>
                  <a:pt x="8640" y="2756"/>
                  <a:pt x="8634" y="2772"/>
                </a:cubicBezTo>
                <a:cubicBezTo>
                  <a:pt x="8628" y="2787"/>
                  <a:pt x="8619" y="2800"/>
                  <a:pt x="8607" y="2812"/>
                </a:cubicBezTo>
                <a:cubicBezTo>
                  <a:pt x="8596" y="2823"/>
                  <a:pt x="8582" y="2832"/>
                  <a:pt x="8567" y="2839"/>
                </a:cubicBezTo>
                <a:cubicBezTo>
                  <a:pt x="8552" y="2845"/>
                  <a:pt x="8536" y="2848"/>
                  <a:pt x="8520" y="2848"/>
                </a:cubicBezTo>
                <a:lnTo>
                  <a:pt x="0" y="2848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9" name="任意多边形: 形状 1218"/>
          <p:cNvSpPr/>
          <p:nvPr/>
        </p:nvSpPr>
        <p:spPr>
          <a:xfrm>
            <a:off x="3654360" y="2473560"/>
            <a:ext cx="17280" cy="1025280"/>
          </a:xfrm>
          <a:custGeom>
            <a:avLst/>
            <a:gdLst/>
            <a:ahLst/>
            <a:cxnLst/>
            <a:rect l="0" t="0" r="r" b="b"/>
            <a:pathLst>
              <a:path w="48" h="2848">
                <a:moveTo>
                  <a:pt x="0" y="0"/>
                </a:moveTo>
                <a:lnTo>
                  <a:pt x="48" y="0"/>
                </a:lnTo>
                <a:lnTo>
                  <a:pt x="48" y="2848"/>
                </a:lnTo>
                <a:lnTo>
                  <a:pt x="0" y="2848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20" name="图片 1219"/>
          <p:cNvPicPr/>
          <p:nvPr/>
        </p:nvPicPr>
        <p:blipFill>
          <a:blip r:embed="rId8"/>
          <a:stretch/>
        </p:blipFill>
        <p:spPr>
          <a:xfrm>
            <a:off x="3972240" y="262404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1" name="文本框 1220"/>
          <p:cNvSpPr txBox="1"/>
          <p:nvPr/>
        </p:nvSpPr>
        <p:spPr>
          <a:xfrm>
            <a:off x="907920" y="3240000"/>
            <a:ext cx="1061280" cy="11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0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跨地区法规与政策智能适配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22" name="图片 1221"/>
          <p:cNvPicPr/>
          <p:nvPr/>
        </p:nvPicPr>
        <p:blipFill>
          <a:blip r:embed="rId5"/>
          <a:stretch/>
        </p:blipFill>
        <p:spPr>
          <a:xfrm>
            <a:off x="4072320" y="2896920"/>
            <a:ext cx="88920" cy="8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3" name="文本框 1222"/>
          <p:cNvSpPr txBox="1"/>
          <p:nvPr/>
        </p:nvSpPr>
        <p:spPr>
          <a:xfrm>
            <a:off x="4206240" y="261216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系统集成与智能化升级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4" name="文本框 1223"/>
          <p:cNvSpPr txBox="1"/>
          <p:nvPr/>
        </p:nvSpPr>
        <p:spPr>
          <a:xfrm>
            <a:off x="4206240" y="2883600"/>
            <a:ext cx="266040" cy="11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0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与企业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5" name="文本框 1224"/>
          <p:cNvSpPr txBox="1"/>
          <p:nvPr/>
        </p:nvSpPr>
        <p:spPr>
          <a:xfrm>
            <a:off x="4473720" y="2886840"/>
            <a:ext cx="200160" cy="10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0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CRM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6" name="文本框 1225"/>
          <p:cNvSpPr txBox="1"/>
          <p:nvPr/>
        </p:nvSpPr>
        <p:spPr>
          <a:xfrm>
            <a:off x="4674600" y="2883600"/>
            <a:ext cx="89280" cy="11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0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7" name="文本框 1226"/>
          <p:cNvSpPr txBox="1"/>
          <p:nvPr/>
        </p:nvSpPr>
        <p:spPr>
          <a:xfrm>
            <a:off x="4763880" y="2886840"/>
            <a:ext cx="171360" cy="10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0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ERP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28" name="图片 1227"/>
          <p:cNvPicPr/>
          <p:nvPr/>
        </p:nvPicPr>
        <p:blipFill>
          <a:blip r:embed="rId5"/>
          <a:stretch/>
        </p:blipFill>
        <p:spPr>
          <a:xfrm>
            <a:off x="4072320" y="3075120"/>
            <a:ext cx="88920" cy="8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9" name="文本框 1228"/>
          <p:cNvSpPr txBox="1"/>
          <p:nvPr/>
        </p:nvSpPr>
        <p:spPr>
          <a:xfrm>
            <a:off x="4935960" y="2883600"/>
            <a:ext cx="531000" cy="11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0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系统深度集成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0" name="图片 1229"/>
          <p:cNvPicPr/>
          <p:nvPr/>
        </p:nvPicPr>
        <p:blipFill>
          <a:blip r:embed="rId5"/>
          <a:stretch/>
        </p:blipFill>
        <p:spPr>
          <a:xfrm>
            <a:off x="4072320" y="3253680"/>
            <a:ext cx="88920" cy="8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31" name="文本框 1230"/>
          <p:cNvSpPr txBox="1"/>
          <p:nvPr/>
        </p:nvSpPr>
        <p:spPr>
          <a:xfrm>
            <a:off x="4206240" y="3061800"/>
            <a:ext cx="1238040" cy="11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0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基于联邦学习的多场景知识共享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2" name="任意多边形: 形状 1231"/>
          <p:cNvSpPr/>
          <p:nvPr/>
        </p:nvSpPr>
        <p:spPr>
          <a:xfrm>
            <a:off x="3804840" y="2657160"/>
            <a:ext cx="78480" cy="78480"/>
          </a:xfrm>
          <a:custGeom>
            <a:avLst/>
            <a:gdLst/>
            <a:ahLst/>
            <a:cxnLst/>
            <a:rect l="0" t="0" r="r" b="b"/>
            <a:pathLst>
              <a:path w="218" h="218">
                <a:moveTo>
                  <a:pt x="218" y="110"/>
                </a:moveTo>
                <a:cubicBezTo>
                  <a:pt x="218" y="124"/>
                  <a:pt x="215" y="138"/>
                  <a:pt x="210" y="151"/>
                </a:cubicBezTo>
                <a:cubicBezTo>
                  <a:pt x="204" y="164"/>
                  <a:pt x="196" y="176"/>
                  <a:pt x="186" y="186"/>
                </a:cubicBezTo>
                <a:cubicBezTo>
                  <a:pt x="176" y="196"/>
                  <a:pt x="164" y="204"/>
                  <a:pt x="151" y="210"/>
                </a:cubicBezTo>
                <a:cubicBezTo>
                  <a:pt x="138" y="215"/>
                  <a:pt x="124" y="218"/>
                  <a:pt x="109" y="218"/>
                </a:cubicBezTo>
                <a:cubicBezTo>
                  <a:pt x="94" y="218"/>
                  <a:pt x="80" y="215"/>
                  <a:pt x="67" y="210"/>
                </a:cubicBezTo>
                <a:cubicBezTo>
                  <a:pt x="54" y="204"/>
                  <a:pt x="42" y="196"/>
                  <a:pt x="32" y="186"/>
                </a:cubicBezTo>
                <a:cubicBezTo>
                  <a:pt x="22" y="176"/>
                  <a:pt x="14" y="164"/>
                  <a:pt x="8" y="151"/>
                </a:cubicBezTo>
                <a:cubicBezTo>
                  <a:pt x="3" y="138"/>
                  <a:pt x="0" y="124"/>
                  <a:pt x="0" y="110"/>
                </a:cubicBezTo>
                <a:cubicBezTo>
                  <a:pt x="0" y="95"/>
                  <a:pt x="3" y="81"/>
                  <a:pt x="8" y="67"/>
                </a:cubicBezTo>
                <a:cubicBezTo>
                  <a:pt x="14" y="54"/>
                  <a:pt x="22" y="42"/>
                  <a:pt x="32" y="32"/>
                </a:cubicBezTo>
                <a:cubicBezTo>
                  <a:pt x="42" y="22"/>
                  <a:pt x="54" y="14"/>
                  <a:pt x="67" y="8"/>
                </a:cubicBezTo>
                <a:cubicBezTo>
                  <a:pt x="80" y="3"/>
                  <a:pt x="94" y="0"/>
                  <a:pt x="109" y="0"/>
                </a:cubicBezTo>
                <a:cubicBezTo>
                  <a:pt x="124" y="0"/>
                  <a:pt x="138" y="3"/>
                  <a:pt x="151" y="8"/>
                </a:cubicBezTo>
                <a:cubicBezTo>
                  <a:pt x="164" y="14"/>
                  <a:pt x="176" y="22"/>
                  <a:pt x="186" y="32"/>
                </a:cubicBezTo>
                <a:cubicBezTo>
                  <a:pt x="196" y="42"/>
                  <a:pt x="204" y="54"/>
                  <a:pt x="210" y="67"/>
                </a:cubicBezTo>
                <a:cubicBezTo>
                  <a:pt x="215" y="81"/>
                  <a:pt x="218" y="95"/>
                  <a:pt x="218" y="110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3" name="任意多边形: 形状 1232"/>
          <p:cNvSpPr/>
          <p:nvPr/>
        </p:nvSpPr>
        <p:spPr>
          <a:xfrm>
            <a:off x="3882960" y="2690640"/>
            <a:ext cx="167400" cy="11520"/>
          </a:xfrm>
          <a:custGeom>
            <a:avLst/>
            <a:gdLst/>
            <a:ahLst/>
            <a:cxnLst/>
            <a:rect l="0" t="0" r="r" b="b"/>
            <a:pathLst>
              <a:path w="465" h="32">
                <a:moveTo>
                  <a:pt x="0" y="0"/>
                </a:moveTo>
                <a:lnTo>
                  <a:pt x="465" y="0"/>
                </a:lnTo>
                <a:lnTo>
                  <a:pt x="465" y="32"/>
                </a:lnTo>
                <a:lnTo>
                  <a:pt x="0" y="32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4" name="任意多边形: 形状 1233"/>
          <p:cNvSpPr/>
          <p:nvPr/>
        </p:nvSpPr>
        <p:spPr>
          <a:xfrm>
            <a:off x="367560" y="5370480"/>
            <a:ext cx="6407280" cy="490680"/>
          </a:xfrm>
          <a:custGeom>
            <a:avLst/>
            <a:gdLst/>
            <a:ahLst/>
            <a:cxnLst/>
            <a:rect l="0" t="0" r="r" b="b"/>
            <a:pathLst>
              <a:path w="17798" h="1363">
                <a:moveTo>
                  <a:pt x="0" y="1239"/>
                </a:moveTo>
                <a:lnTo>
                  <a:pt x="0" y="124"/>
                </a:lnTo>
                <a:cubicBezTo>
                  <a:pt x="0" y="107"/>
                  <a:pt x="2" y="91"/>
                  <a:pt x="7" y="76"/>
                </a:cubicBezTo>
                <a:cubicBezTo>
                  <a:pt x="12" y="61"/>
                  <a:pt x="18" y="48"/>
                  <a:pt x="27" y="36"/>
                </a:cubicBezTo>
                <a:cubicBezTo>
                  <a:pt x="36" y="24"/>
                  <a:pt x="46" y="15"/>
                  <a:pt x="57" y="9"/>
                </a:cubicBezTo>
                <a:cubicBezTo>
                  <a:pt x="69" y="3"/>
                  <a:pt x="80" y="0"/>
                  <a:pt x="93" y="0"/>
                </a:cubicBezTo>
                <a:lnTo>
                  <a:pt x="17674" y="0"/>
                </a:lnTo>
                <a:cubicBezTo>
                  <a:pt x="17690" y="0"/>
                  <a:pt x="17706" y="3"/>
                  <a:pt x="17721" y="9"/>
                </a:cubicBezTo>
                <a:cubicBezTo>
                  <a:pt x="17736" y="15"/>
                  <a:pt x="17750" y="24"/>
                  <a:pt x="17761" y="36"/>
                </a:cubicBezTo>
                <a:cubicBezTo>
                  <a:pt x="17773" y="48"/>
                  <a:pt x="17782" y="61"/>
                  <a:pt x="17788" y="76"/>
                </a:cubicBezTo>
                <a:cubicBezTo>
                  <a:pt x="17794" y="91"/>
                  <a:pt x="17798" y="107"/>
                  <a:pt x="17798" y="124"/>
                </a:cubicBezTo>
                <a:lnTo>
                  <a:pt x="17798" y="1239"/>
                </a:lnTo>
                <a:cubicBezTo>
                  <a:pt x="17798" y="1255"/>
                  <a:pt x="17794" y="1271"/>
                  <a:pt x="17788" y="1286"/>
                </a:cubicBezTo>
                <a:cubicBezTo>
                  <a:pt x="17782" y="1301"/>
                  <a:pt x="17773" y="1315"/>
                  <a:pt x="17761" y="1326"/>
                </a:cubicBezTo>
                <a:cubicBezTo>
                  <a:pt x="17750" y="1338"/>
                  <a:pt x="17736" y="1347"/>
                  <a:pt x="17721" y="1353"/>
                </a:cubicBezTo>
                <a:cubicBezTo>
                  <a:pt x="17706" y="1359"/>
                  <a:pt x="17690" y="1363"/>
                  <a:pt x="17674" y="1363"/>
                </a:cubicBezTo>
                <a:lnTo>
                  <a:pt x="93" y="1363"/>
                </a:lnTo>
                <a:cubicBezTo>
                  <a:pt x="80" y="1363"/>
                  <a:pt x="69" y="1359"/>
                  <a:pt x="57" y="1353"/>
                </a:cubicBezTo>
                <a:cubicBezTo>
                  <a:pt x="46" y="1347"/>
                  <a:pt x="36" y="1338"/>
                  <a:pt x="27" y="1326"/>
                </a:cubicBezTo>
                <a:cubicBezTo>
                  <a:pt x="18" y="1315"/>
                  <a:pt x="12" y="1301"/>
                  <a:pt x="7" y="1286"/>
                </a:cubicBezTo>
                <a:cubicBezTo>
                  <a:pt x="2" y="1271"/>
                  <a:pt x="0" y="1255"/>
                  <a:pt x="0" y="1239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35" name="任意多边形: 形状 1234"/>
          <p:cNvSpPr/>
          <p:nvPr/>
        </p:nvSpPr>
        <p:spPr>
          <a:xfrm>
            <a:off x="356400" y="5370480"/>
            <a:ext cx="45000" cy="490680"/>
          </a:xfrm>
          <a:custGeom>
            <a:avLst/>
            <a:gdLst/>
            <a:ahLst/>
            <a:cxnLst/>
            <a:rect l="0" t="0" r="r" b="b"/>
            <a:pathLst>
              <a:path w="125" h="1363">
                <a:moveTo>
                  <a:pt x="0" y="0"/>
                </a:moveTo>
                <a:lnTo>
                  <a:pt x="125" y="0"/>
                </a:lnTo>
                <a:lnTo>
                  <a:pt x="125" y="1363"/>
                </a:lnTo>
                <a:lnTo>
                  <a:pt x="0" y="1363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6" name="图片 1235"/>
          <p:cNvPicPr/>
          <p:nvPr/>
        </p:nvPicPr>
        <p:blipFill>
          <a:blip r:embed="rId9"/>
          <a:stretch/>
        </p:blipFill>
        <p:spPr>
          <a:xfrm>
            <a:off x="468000" y="5482080"/>
            <a:ext cx="83160" cy="111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37" name="文本框 1236"/>
          <p:cNvSpPr txBox="1"/>
          <p:nvPr/>
        </p:nvSpPr>
        <p:spPr>
          <a:xfrm>
            <a:off x="4206240" y="3240000"/>
            <a:ext cx="1238040" cy="11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0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全渠道数据整合与智能分析决策</a:t>
            </a:r>
            <a:endParaRPr lang="en-US" sz="7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8" name="图片 1237"/>
          <p:cNvPicPr/>
          <p:nvPr/>
        </p:nvPicPr>
        <p:blipFill>
          <a:blip r:embed="rId10"/>
          <a:stretch/>
        </p:blipFill>
        <p:spPr>
          <a:xfrm>
            <a:off x="468000" y="5676840"/>
            <a:ext cx="77760" cy="77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39" name="文本框 1238"/>
          <p:cNvSpPr txBox="1"/>
          <p:nvPr/>
        </p:nvSpPr>
        <p:spPr>
          <a:xfrm>
            <a:off x="618480" y="5469480"/>
            <a:ext cx="100188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发展挑战与应对策略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40" name="图片 1239"/>
          <p:cNvPicPr/>
          <p:nvPr/>
        </p:nvPicPr>
        <p:blipFill>
          <a:blip r:embed="rId11"/>
          <a:stretch/>
        </p:blipFill>
        <p:spPr>
          <a:xfrm>
            <a:off x="2629440" y="5676840"/>
            <a:ext cx="100080" cy="77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1" name="文本框 1240"/>
          <p:cNvSpPr txBox="1"/>
          <p:nvPr/>
        </p:nvSpPr>
        <p:spPr>
          <a:xfrm>
            <a:off x="590400" y="5668560"/>
            <a:ext cx="700200" cy="9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6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数据隐私与安全保障</a:t>
            </a:r>
            <a:endParaRPr lang="en-US" sz="6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42" name="图片 1241"/>
          <p:cNvPicPr/>
          <p:nvPr/>
        </p:nvPicPr>
        <p:blipFill>
          <a:blip r:embed="rId12"/>
          <a:stretch/>
        </p:blipFill>
        <p:spPr>
          <a:xfrm>
            <a:off x="4701960" y="5676840"/>
            <a:ext cx="100080" cy="77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3" name="文本框 1242"/>
          <p:cNvSpPr txBox="1"/>
          <p:nvPr/>
        </p:nvSpPr>
        <p:spPr>
          <a:xfrm>
            <a:off x="2774520" y="5668560"/>
            <a:ext cx="700200" cy="9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6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人工智能伦理与合规</a:t>
            </a:r>
            <a:endParaRPr lang="en-US" sz="6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44" name="图片 1243"/>
          <p:cNvPicPr/>
          <p:nvPr/>
        </p:nvPicPr>
        <p:blipFill>
          <a:blip r:embed="rId13"/>
          <a:stretch/>
        </p:blipFill>
        <p:spPr>
          <a:xfrm>
            <a:off x="133560" y="6100560"/>
            <a:ext cx="100080" cy="77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5" name="文本框 1244"/>
          <p:cNvSpPr txBox="1"/>
          <p:nvPr/>
        </p:nvSpPr>
        <p:spPr>
          <a:xfrm>
            <a:off x="4847040" y="5668560"/>
            <a:ext cx="622440" cy="9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6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人机协作模式优化</a:t>
            </a:r>
            <a:endParaRPr lang="en-US" sz="6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6" name="文本框 1245"/>
          <p:cNvSpPr txBox="1"/>
          <p:nvPr/>
        </p:nvSpPr>
        <p:spPr>
          <a:xfrm>
            <a:off x="278640" y="6092280"/>
            <a:ext cx="622440" cy="9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6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智能在线客服系统</a:t>
            </a:r>
            <a:endParaRPr lang="en-US" sz="6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7" name="文本框 1246"/>
          <p:cNvSpPr txBox="1"/>
          <p:nvPr/>
        </p:nvSpPr>
        <p:spPr>
          <a:xfrm>
            <a:off x="6723000" y="6094800"/>
            <a:ext cx="273960" cy="90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6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16 / 17</a:t>
            </a:r>
            <a:endParaRPr lang="en-US" sz="6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8" name="图片 1247"/>
          <p:cNvPicPr/>
          <p:nvPr/>
        </p:nvPicPr>
        <p:blipFill>
          <a:blip r:embed="rId2"/>
          <a:stretch/>
        </p:blipFill>
        <p:spPr>
          <a:xfrm>
            <a:off x="0" y="0"/>
            <a:ext cx="9574200" cy="6507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49" name="图片 1248"/>
          <p:cNvPicPr/>
          <p:nvPr/>
        </p:nvPicPr>
        <p:blipFill>
          <a:blip r:embed="rId3"/>
          <a:stretch/>
        </p:blipFill>
        <p:spPr>
          <a:xfrm>
            <a:off x="0" y="0"/>
            <a:ext cx="9574200" cy="6507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50" name="任意多边形: 形状 1249"/>
          <p:cNvSpPr/>
          <p:nvPr/>
        </p:nvSpPr>
        <p:spPr>
          <a:xfrm>
            <a:off x="-360" y="0"/>
            <a:ext cx="2244600" cy="2244240"/>
          </a:xfrm>
          <a:custGeom>
            <a:avLst/>
            <a:gdLst/>
            <a:ahLst/>
            <a:cxnLst/>
            <a:rect l="0" t="0" r="r" b="b"/>
            <a:pathLst>
              <a:path w="6235" h="6234">
                <a:moveTo>
                  <a:pt x="6235" y="1038"/>
                </a:moveTo>
                <a:cubicBezTo>
                  <a:pt x="6235" y="1123"/>
                  <a:pt x="6233" y="1208"/>
                  <a:pt x="6229" y="1293"/>
                </a:cubicBezTo>
                <a:cubicBezTo>
                  <a:pt x="6225" y="1378"/>
                  <a:pt x="6218" y="1463"/>
                  <a:pt x="6210" y="1548"/>
                </a:cubicBezTo>
                <a:cubicBezTo>
                  <a:pt x="6202" y="1632"/>
                  <a:pt x="6191" y="1717"/>
                  <a:pt x="6179" y="1801"/>
                </a:cubicBezTo>
                <a:cubicBezTo>
                  <a:pt x="6166" y="1885"/>
                  <a:pt x="6152" y="1968"/>
                  <a:pt x="6135" y="2052"/>
                </a:cubicBezTo>
                <a:cubicBezTo>
                  <a:pt x="6119" y="2135"/>
                  <a:pt x="6100" y="2218"/>
                  <a:pt x="6079" y="2301"/>
                </a:cubicBezTo>
                <a:cubicBezTo>
                  <a:pt x="6059" y="2383"/>
                  <a:pt x="6036" y="2465"/>
                  <a:pt x="6011" y="2546"/>
                </a:cubicBezTo>
                <a:cubicBezTo>
                  <a:pt x="5987" y="2628"/>
                  <a:pt x="5960" y="2708"/>
                  <a:pt x="5931" y="2788"/>
                </a:cubicBezTo>
                <a:cubicBezTo>
                  <a:pt x="5903" y="2868"/>
                  <a:pt x="5872" y="2948"/>
                  <a:pt x="5840" y="3026"/>
                </a:cubicBezTo>
                <a:cubicBezTo>
                  <a:pt x="5807" y="3105"/>
                  <a:pt x="5773" y="3184"/>
                  <a:pt x="5736" y="3260"/>
                </a:cubicBezTo>
                <a:cubicBezTo>
                  <a:pt x="5700" y="3337"/>
                  <a:pt x="5662" y="3413"/>
                  <a:pt x="5622" y="3488"/>
                </a:cubicBezTo>
                <a:cubicBezTo>
                  <a:pt x="5581" y="3563"/>
                  <a:pt x="5540" y="3637"/>
                  <a:pt x="5496" y="3710"/>
                </a:cubicBezTo>
                <a:cubicBezTo>
                  <a:pt x="5452" y="3783"/>
                  <a:pt x="5407" y="3855"/>
                  <a:pt x="5359" y="3925"/>
                </a:cubicBezTo>
                <a:cubicBezTo>
                  <a:pt x="5312" y="3996"/>
                  <a:pt x="5263" y="4066"/>
                  <a:pt x="5213" y="4134"/>
                </a:cubicBezTo>
                <a:cubicBezTo>
                  <a:pt x="5162" y="4202"/>
                  <a:pt x="5110" y="4269"/>
                  <a:pt x="5056" y="4335"/>
                </a:cubicBezTo>
                <a:cubicBezTo>
                  <a:pt x="5002" y="4400"/>
                  <a:pt x="4946" y="4465"/>
                  <a:pt x="4889" y="4528"/>
                </a:cubicBezTo>
                <a:cubicBezTo>
                  <a:pt x="4832" y="4591"/>
                  <a:pt x="4774" y="4652"/>
                  <a:pt x="4713" y="4712"/>
                </a:cubicBezTo>
                <a:cubicBezTo>
                  <a:pt x="4653" y="4773"/>
                  <a:pt x="4592" y="4831"/>
                  <a:pt x="4529" y="4888"/>
                </a:cubicBezTo>
                <a:cubicBezTo>
                  <a:pt x="4466" y="4945"/>
                  <a:pt x="4401" y="5001"/>
                  <a:pt x="4336" y="5055"/>
                </a:cubicBezTo>
                <a:cubicBezTo>
                  <a:pt x="4270" y="5109"/>
                  <a:pt x="4203" y="5161"/>
                  <a:pt x="4135" y="5212"/>
                </a:cubicBezTo>
                <a:cubicBezTo>
                  <a:pt x="4067" y="5262"/>
                  <a:pt x="3997" y="5311"/>
                  <a:pt x="3926" y="5358"/>
                </a:cubicBezTo>
                <a:cubicBezTo>
                  <a:pt x="3856" y="5406"/>
                  <a:pt x="3784" y="5451"/>
                  <a:pt x="3711" y="5495"/>
                </a:cubicBezTo>
                <a:cubicBezTo>
                  <a:pt x="3638" y="5539"/>
                  <a:pt x="3564" y="5580"/>
                  <a:pt x="3489" y="5621"/>
                </a:cubicBezTo>
                <a:cubicBezTo>
                  <a:pt x="3414" y="5661"/>
                  <a:pt x="3338" y="5699"/>
                  <a:pt x="3261" y="5735"/>
                </a:cubicBezTo>
                <a:cubicBezTo>
                  <a:pt x="3185" y="5772"/>
                  <a:pt x="3106" y="5806"/>
                  <a:pt x="3027" y="5839"/>
                </a:cubicBezTo>
                <a:cubicBezTo>
                  <a:pt x="2949" y="5871"/>
                  <a:pt x="2869" y="5902"/>
                  <a:pt x="2789" y="5930"/>
                </a:cubicBezTo>
                <a:cubicBezTo>
                  <a:pt x="2709" y="5959"/>
                  <a:pt x="2629" y="5986"/>
                  <a:pt x="2547" y="6010"/>
                </a:cubicBezTo>
                <a:cubicBezTo>
                  <a:pt x="2466" y="6035"/>
                  <a:pt x="2384" y="6058"/>
                  <a:pt x="2302" y="6078"/>
                </a:cubicBezTo>
                <a:cubicBezTo>
                  <a:pt x="2219" y="6099"/>
                  <a:pt x="2136" y="6118"/>
                  <a:pt x="2053" y="6134"/>
                </a:cubicBezTo>
                <a:cubicBezTo>
                  <a:pt x="1969" y="6151"/>
                  <a:pt x="1886" y="6165"/>
                  <a:pt x="1802" y="6178"/>
                </a:cubicBezTo>
                <a:cubicBezTo>
                  <a:pt x="1718" y="6190"/>
                  <a:pt x="1633" y="6201"/>
                  <a:pt x="1549" y="6209"/>
                </a:cubicBezTo>
                <a:cubicBezTo>
                  <a:pt x="1464" y="6217"/>
                  <a:pt x="1379" y="6224"/>
                  <a:pt x="1294" y="6228"/>
                </a:cubicBezTo>
                <a:cubicBezTo>
                  <a:pt x="1209" y="6232"/>
                  <a:pt x="1124" y="6234"/>
                  <a:pt x="1039" y="6234"/>
                </a:cubicBezTo>
                <a:cubicBezTo>
                  <a:pt x="954" y="6234"/>
                  <a:pt x="869" y="6232"/>
                  <a:pt x="785" y="6228"/>
                </a:cubicBezTo>
                <a:cubicBezTo>
                  <a:pt x="700" y="6224"/>
                  <a:pt x="615" y="6217"/>
                  <a:pt x="530" y="6209"/>
                </a:cubicBezTo>
                <a:cubicBezTo>
                  <a:pt x="446" y="6201"/>
                  <a:pt x="361" y="6190"/>
                  <a:pt x="277" y="6178"/>
                </a:cubicBezTo>
                <a:cubicBezTo>
                  <a:pt x="193" y="6165"/>
                  <a:pt x="109" y="6151"/>
                  <a:pt x="26" y="6134"/>
                </a:cubicBezTo>
                <a:cubicBezTo>
                  <a:pt x="17" y="6132"/>
                  <a:pt x="9" y="6131"/>
                  <a:pt x="0" y="6129"/>
                </a:cubicBezTo>
                <a:lnTo>
                  <a:pt x="1" y="0"/>
                </a:lnTo>
                <a:lnTo>
                  <a:pt x="6130" y="0"/>
                </a:lnTo>
                <a:cubicBezTo>
                  <a:pt x="6132" y="8"/>
                  <a:pt x="6133" y="16"/>
                  <a:pt x="6135" y="25"/>
                </a:cubicBezTo>
                <a:cubicBezTo>
                  <a:pt x="6152" y="108"/>
                  <a:pt x="6166" y="192"/>
                  <a:pt x="6179" y="276"/>
                </a:cubicBezTo>
                <a:cubicBezTo>
                  <a:pt x="6191" y="360"/>
                  <a:pt x="6202" y="445"/>
                  <a:pt x="6210" y="529"/>
                </a:cubicBezTo>
                <a:cubicBezTo>
                  <a:pt x="6218" y="614"/>
                  <a:pt x="6225" y="699"/>
                  <a:pt x="6229" y="784"/>
                </a:cubicBezTo>
                <a:cubicBezTo>
                  <a:pt x="6233" y="868"/>
                  <a:pt x="6235" y="953"/>
                  <a:pt x="6235" y="1038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1" name="任意多边形: 形状 1250"/>
          <p:cNvSpPr/>
          <p:nvPr/>
        </p:nvSpPr>
        <p:spPr>
          <a:xfrm>
            <a:off x="7704360" y="4637520"/>
            <a:ext cx="2992320" cy="2992320"/>
          </a:xfrm>
          <a:custGeom>
            <a:avLst/>
            <a:gdLst/>
            <a:ahLst/>
            <a:cxnLst/>
            <a:rect l="0" t="0" r="r" b="b"/>
            <a:pathLst>
              <a:path w="8312" h="8312">
                <a:moveTo>
                  <a:pt x="8312" y="4156"/>
                </a:moveTo>
                <a:cubicBezTo>
                  <a:pt x="8312" y="4224"/>
                  <a:pt x="8311" y="4292"/>
                  <a:pt x="8307" y="4359"/>
                </a:cubicBezTo>
                <a:cubicBezTo>
                  <a:pt x="8304" y="4427"/>
                  <a:pt x="8299" y="4495"/>
                  <a:pt x="8292" y="4563"/>
                </a:cubicBezTo>
                <a:cubicBezTo>
                  <a:pt x="8286" y="4631"/>
                  <a:pt x="8277" y="4698"/>
                  <a:pt x="8267" y="4765"/>
                </a:cubicBezTo>
                <a:cubicBezTo>
                  <a:pt x="8257" y="4833"/>
                  <a:pt x="8246" y="4900"/>
                  <a:pt x="8232" y="4966"/>
                </a:cubicBezTo>
                <a:cubicBezTo>
                  <a:pt x="8219" y="5033"/>
                  <a:pt x="8204" y="5099"/>
                  <a:pt x="8188" y="5165"/>
                </a:cubicBezTo>
                <a:cubicBezTo>
                  <a:pt x="8171" y="5231"/>
                  <a:pt x="8153" y="5297"/>
                  <a:pt x="8133" y="5362"/>
                </a:cubicBezTo>
                <a:cubicBezTo>
                  <a:pt x="8114" y="5427"/>
                  <a:pt x="8092" y="5492"/>
                  <a:pt x="8069" y="5556"/>
                </a:cubicBezTo>
                <a:cubicBezTo>
                  <a:pt x="8046" y="5620"/>
                  <a:pt x="8022" y="5683"/>
                  <a:pt x="7996" y="5746"/>
                </a:cubicBezTo>
                <a:cubicBezTo>
                  <a:pt x="7970" y="5809"/>
                  <a:pt x="7942" y="5871"/>
                  <a:pt x="7913" y="5932"/>
                </a:cubicBezTo>
                <a:cubicBezTo>
                  <a:pt x="7884" y="5994"/>
                  <a:pt x="7854" y="6055"/>
                  <a:pt x="7822" y="6115"/>
                </a:cubicBezTo>
                <a:cubicBezTo>
                  <a:pt x="7789" y="6174"/>
                  <a:pt x="7756" y="6234"/>
                  <a:pt x="7721" y="6292"/>
                </a:cubicBezTo>
                <a:cubicBezTo>
                  <a:pt x="7685" y="6350"/>
                  <a:pt x="7649" y="6408"/>
                  <a:pt x="7611" y="6464"/>
                </a:cubicBezTo>
                <a:cubicBezTo>
                  <a:pt x="7573" y="6521"/>
                  <a:pt x="7534" y="6576"/>
                  <a:pt x="7493" y="6631"/>
                </a:cubicBezTo>
                <a:cubicBezTo>
                  <a:pt x="7453" y="6686"/>
                  <a:pt x="7411" y="6739"/>
                  <a:pt x="7368" y="6792"/>
                </a:cubicBezTo>
                <a:cubicBezTo>
                  <a:pt x="7325" y="6844"/>
                  <a:pt x="7280" y="6896"/>
                  <a:pt x="7235" y="6946"/>
                </a:cubicBezTo>
                <a:cubicBezTo>
                  <a:pt x="7189" y="6997"/>
                  <a:pt x="7142" y="7046"/>
                  <a:pt x="7094" y="7094"/>
                </a:cubicBezTo>
                <a:cubicBezTo>
                  <a:pt x="7046" y="7142"/>
                  <a:pt x="6997" y="7189"/>
                  <a:pt x="6946" y="7235"/>
                </a:cubicBezTo>
                <a:cubicBezTo>
                  <a:pt x="6896" y="7280"/>
                  <a:pt x="6844" y="7325"/>
                  <a:pt x="6792" y="7368"/>
                </a:cubicBezTo>
                <a:cubicBezTo>
                  <a:pt x="6739" y="7411"/>
                  <a:pt x="6686" y="7453"/>
                  <a:pt x="6631" y="7493"/>
                </a:cubicBezTo>
                <a:cubicBezTo>
                  <a:pt x="6576" y="7534"/>
                  <a:pt x="6521" y="7573"/>
                  <a:pt x="6464" y="7611"/>
                </a:cubicBezTo>
                <a:cubicBezTo>
                  <a:pt x="6408" y="7649"/>
                  <a:pt x="6350" y="7685"/>
                  <a:pt x="6292" y="7720"/>
                </a:cubicBezTo>
                <a:cubicBezTo>
                  <a:pt x="6234" y="7755"/>
                  <a:pt x="6175" y="7788"/>
                  <a:pt x="6115" y="7820"/>
                </a:cubicBezTo>
                <a:cubicBezTo>
                  <a:pt x="6055" y="7853"/>
                  <a:pt x="5994" y="7883"/>
                  <a:pt x="5932" y="7913"/>
                </a:cubicBezTo>
                <a:cubicBezTo>
                  <a:pt x="5871" y="7942"/>
                  <a:pt x="5809" y="7970"/>
                  <a:pt x="5746" y="7996"/>
                </a:cubicBezTo>
                <a:cubicBezTo>
                  <a:pt x="5683" y="8022"/>
                  <a:pt x="5620" y="8046"/>
                  <a:pt x="5556" y="8069"/>
                </a:cubicBezTo>
                <a:cubicBezTo>
                  <a:pt x="5492" y="8092"/>
                  <a:pt x="5427" y="8113"/>
                  <a:pt x="5362" y="8133"/>
                </a:cubicBezTo>
                <a:cubicBezTo>
                  <a:pt x="5297" y="8153"/>
                  <a:pt x="5231" y="8171"/>
                  <a:pt x="5165" y="8188"/>
                </a:cubicBezTo>
                <a:cubicBezTo>
                  <a:pt x="5099" y="8204"/>
                  <a:pt x="5033" y="8219"/>
                  <a:pt x="4966" y="8232"/>
                </a:cubicBezTo>
                <a:cubicBezTo>
                  <a:pt x="4900" y="8246"/>
                  <a:pt x="4833" y="8257"/>
                  <a:pt x="4765" y="8267"/>
                </a:cubicBezTo>
                <a:cubicBezTo>
                  <a:pt x="4698" y="8277"/>
                  <a:pt x="4631" y="8286"/>
                  <a:pt x="4563" y="8292"/>
                </a:cubicBezTo>
                <a:cubicBezTo>
                  <a:pt x="4495" y="8299"/>
                  <a:pt x="4427" y="8304"/>
                  <a:pt x="4359" y="8307"/>
                </a:cubicBezTo>
                <a:cubicBezTo>
                  <a:pt x="4292" y="8311"/>
                  <a:pt x="4224" y="8312"/>
                  <a:pt x="4156" y="8312"/>
                </a:cubicBezTo>
                <a:cubicBezTo>
                  <a:pt x="4088" y="8312"/>
                  <a:pt x="4020" y="8311"/>
                  <a:pt x="3952" y="8307"/>
                </a:cubicBezTo>
                <a:cubicBezTo>
                  <a:pt x="3884" y="8304"/>
                  <a:pt x="3816" y="8299"/>
                  <a:pt x="3748" y="8292"/>
                </a:cubicBezTo>
                <a:cubicBezTo>
                  <a:pt x="3681" y="8286"/>
                  <a:pt x="3613" y="8277"/>
                  <a:pt x="3546" y="8267"/>
                </a:cubicBezTo>
                <a:cubicBezTo>
                  <a:pt x="3479" y="8257"/>
                  <a:pt x="3412" y="8246"/>
                  <a:pt x="3345" y="8232"/>
                </a:cubicBezTo>
                <a:cubicBezTo>
                  <a:pt x="3278" y="8219"/>
                  <a:pt x="3212" y="8204"/>
                  <a:pt x="3146" y="8188"/>
                </a:cubicBezTo>
                <a:cubicBezTo>
                  <a:pt x="3080" y="8171"/>
                  <a:pt x="3014" y="8153"/>
                  <a:pt x="2949" y="8133"/>
                </a:cubicBezTo>
                <a:cubicBezTo>
                  <a:pt x="2884" y="8113"/>
                  <a:pt x="2820" y="8092"/>
                  <a:pt x="2756" y="8069"/>
                </a:cubicBezTo>
                <a:cubicBezTo>
                  <a:pt x="2692" y="8046"/>
                  <a:pt x="2628" y="8022"/>
                  <a:pt x="2565" y="7996"/>
                </a:cubicBezTo>
                <a:cubicBezTo>
                  <a:pt x="2502" y="7970"/>
                  <a:pt x="2440" y="7942"/>
                  <a:pt x="2379" y="7913"/>
                </a:cubicBezTo>
                <a:cubicBezTo>
                  <a:pt x="2317" y="7883"/>
                  <a:pt x="2257" y="7853"/>
                  <a:pt x="2197" y="7820"/>
                </a:cubicBezTo>
                <a:cubicBezTo>
                  <a:pt x="2137" y="7788"/>
                  <a:pt x="2077" y="7755"/>
                  <a:pt x="2019" y="7720"/>
                </a:cubicBezTo>
                <a:cubicBezTo>
                  <a:pt x="1961" y="7685"/>
                  <a:pt x="1903" y="7649"/>
                  <a:pt x="1847" y="7611"/>
                </a:cubicBezTo>
                <a:cubicBezTo>
                  <a:pt x="1790" y="7573"/>
                  <a:pt x="1735" y="7534"/>
                  <a:pt x="1680" y="7493"/>
                </a:cubicBezTo>
                <a:cubicBezTo>
                  <a:pt x="1625" y="7453"/>
                  <a:pt x="1572" y="7411"/>
                  <a:pt x="1519" y="7368"/>
                </a:cubicBezTo>
                <a:cubicBezTo>
                  <a:pt x="1467" y="7325"/>
                  <a:pt x="1415" y="7280"/>
                  <a:pt x="1365" y="7235"/>
                </a:cubicBezTo>
                <a:cubicBezTo>
                  <a:pt x="1314" y="7189"/>
                  <a:pt x="1265" y="7142"/>
                  <a:pt x="1217" y="7094"/>
                </a:cubicBezTo>
                <a:cubicBezTo>
                  <a:pt x="1169" y="7046"/>
                  <a:pt x="1122" y="6997"/>
                  <a:pt x="1076" y="6946"/>
                </a:cubicBezTo>
                <a:cubicBezTo>
                  <a:pt x="1031" y="6896"/>
                  <a:pt x="986" y="6844"/>
                  <a:pt x="943" y="6792"/>
                </a:cubicBezTo>
                <a:cubicBezTo>
                  <a:pt x="900" y="6739"/>
                  <a:pt x="858" y="6686"/>
                  <a:pt x="818" y="6631"/>
                </a:cubicBezTo>
                <a:cubicBezTo>
                  <a:pt x="777" y="6576"/>
                  <a:pt x="738" y="6521"/>
                  <a:pt x="700" y="6464"/>
                </a:cubicBezTo>
                <a:cubicBezTo>
                  <a:pt x="663" y="6408"/>
                  <a:pt x="626" y="6350"/>
                  <a:pt x="591" y="6292"/>
                </a:cubicBezTo>
                <a:cubicBezTo>
                  <a:pt x="556" y="6234"/>
                  <a:pt x="523" y="6174"/>
                  <a:pt x="491" y="6115"/>
                </a:cubicBezTo>
                <a:cubicBezTo>
                  <a:pt x="459" y="6055"/>
                  <a:pt x="428" y="5994"/>
                  <a:pt x="399" y="5932"/>
                </a:cubicBezTo>
                <a:cubicBezTo>
                  <a:pt x="370" y="5871"/>
                  <a:pt x="342" y="5809"/>
                  <a:pt x="316" y="5746"/>
                </a:cubicBezTo>
                <a:cubicBezTo>
                  <a:pt x="290" y="5683"/>
                  <a:pt x="266" y="5620"/>
                  <a:pt x="243" y="5556"/>
                </a:cubicBezTo>
                <a:cubicBezTo>
                  <a:pt x="220" y="5492"/>
                  <a:pt x="199" y="5427"/>
                  <a:pt x="179" y="5362"/>
                </a:cubicBezTo>
                <a:cubicBezTo>
                  <a:pt x="159" y="5297"/>
                  <a:pt x="141" y="5231"/>
                  <a:pt x="124" y="5165"/>
                </a:cubicBezTo>
                <a:cubicBezTo>
                  <a:pt x="108" y="5099"/>
                  <a:pt x="93" y="5033"/>
                  <a:pt x="80" y="4966"/>
                </a:cubicBezTo>
                <a:cubicBezTo>
                  <a:pt x="67" y="4900"/>
                  <a:pt x="55" y="4833"/>
                  <a:pt x="45" y="4765"/>
                </a:cubicBezTo>
                <a:cubicBezTo>
                  <a:pt x="35" y="4698"/>
                  <a:pt x="27" y="4631"/>
                  <a:pt x="20" y="4563"/>
                </a:cubicBezTo>
                <a:cubicBezTo>
                  <a:pt x="13" y="4495"/>
                  <a:pt x="8" y="4427"/>
                  <a:pt x="5" y="4359"/>
                </a:cubicBezTo>
                <a:cubicBezTo>
                  <a:pt x="2" y="4292"/>
                  <a:pt x="0" y="4224"/>
                  <a:pt x="0" y="4156"/>
                </a:cubicBezTo>
                <a:cubicBezTo>
                  <a:pt x="0" y="4088"/>
                  <a:pt x="2" y="4020"/>
                  <a:pt x="5" y="3952"/>
                </a:cubicBezTo>
                <a:cubicBezTo>
                  <a:pt x="8" y="3884"/>
                  <a:pt x="13" y="3816"/>
                  <a:pt x="20" y="3748"/>
                </a:cubicBezTo>
                <a:cubicBezTo>
                  <a:pt x="27" y="3681"/>
                  <a:pt x="35" y="3613"/>
                  <a:pt x="45" y="3546"/>
                </a:cubicBezTo>
                <a:cubicBezTo>
                  <a:pt x="55" y="3479"/>
                  <a:pt x="67" y="3412"/>
                  <a:pt x="80" y="3345"/>
                </a:cubicBezTo>
                <a:cubicBezTo>
                  <a:pt x="93" y="3278"/>
                  <a:pt x="108" y="3212"/>
                  <a:pt x="124" y="3146"/>
                </a:cubicBezTo>
                <a:cubicBezTo>
                  <a:pt x="141" y="3080"/>
                  <a:pt x="159" y="3014"/>
                  <a:pt x="179" y="2949"/>
                </a:cubicBezTo>
                <a:cubicBezTo>
                  <a:pt x="199" y="2884"/>
                  <a:pt x="220" y="2820"/>
                  <a:pt x="243" y="2756"/>
                </a:cubicBezTo>
                <a:cubicBezTo>
                  <a:pt x="266" y="2692"/>
                  <a:pt x="290" y="2628"/>
                  <a:pt x="316" y="2565"/>
                </a:cubicBezTo>
                <a:cubicBezTo>
                  <a:pt x="342" y="2502"/>
                  <a:pt x="370" y="2440"/>
                  <a:pt x="399" y="2379"/>
                </a:cubicBezTo>
                <a:cubicBezTo>
                  <a:pt x="428" y="2317"/>
                  <a:pt x="459" y="2257"/>
                  <a:pt x="491" y="2197"/>
                </a:cubicBezTo>
                <a:cubicBezTo>
                  <a:pt x="523" y="2137"/>
                  <a:pt x="556" y="2077"/>
                  <a:pt x="591" y="2019"/>
                </a:cubicBezTo>
                <a:cubicBezTo>
                  <a:pt x="626" y="1961"/>
                  <a:pt x="663" y="1903"/>
                  <a:pt x="700" y="1847"/>
                </a:cubicBezTo>
                <a:cubicBezTo>
                  <a:pt x="738" y="1790"/>
                  <a:pt x="777" y="1735"/>
                  <a:pt x="818" y="1680"/>
                </a:cubicBezTo>
                <a:cubicBezTo>
                  <a:pt x="858" y="1625"/>
                  <a:pt x="900" y="1572"/>
                  <a:pt x="943" y="1519"/>
                </a:cubicBezTo>
                <a:cubicBezTo>
                  <a:pt x="986" y="1467"/>
                  <a:pt x="1031" y="1415"/>
                  <a:pt x="1076" y="1365"/>
                </a:cubicBezTo>
                <a:cubicBezTo>
                  <a:pt x="1122" y="1314"/>
                  <a:pt x="1169" y="1265"/>
                  <a:pt x="1217" y="1217"/>
                </a:cubicBezTo>
                <a:cubicBezTo>
                  <a:pt x="1265" y="1169"/>
                  <a:pt x="1314" y="1122"/>
                  <a:pt x="1365" y="1076"/>
                </a:cubicBezTo>
                <a:cubicBezTo>
                  <a:pt x="1415" y="1031"/>
                  <a:pt x="1467" y="986"/>
                  <a:pt x="1519" y="943"/>
                </a:cubicBezTo>
                <a:cubicBezTo>
                  <a:pt x="1572" y="900"/>
                  <a:pt x="1625" y="858"/>
                  <a:pt x="1680" y="818"/>
                </a:cubicBezTo>
                <a:cubicBezTo>
                  <a:pt x="1735" y="777"/>
                  <a:pt x="1790" y="738"/>
                  <a:pt x="1847" y="700"/>
                </a:cubicBezTo>
                <a:cubicBezTo>
                  <a:pt x="1903" y="662"/>
                  <a:pt x="1961" y="626"/>
                  <a:pt x="2019" y="591"/>
                </a:cubicBezTo>
                <a:cubicBezTo>
                  <a:pt x="2078" y="556"/>
                  <a:pt x="2137" y="523"/>
                  <a:pt x="2197" y="491"/>
                </a:cubicBezTo>
                <a:cubicBezTo>
                  <a:pt x="2257" y="459"/>
                  <a:pt x="2317" y="428"/>
                  <a:pt x="2379" y="399"/>
                </a:cubicBezTo>
                <a:cubicBezTo>
                  <a:pt x="2440" y="370"/>
                  <a:pt x="2502" y="342"/>
                  <a:pt x="2565" y="316"/>
                </a:cubicBezTo>
                <a:cubicBezTo>
                  <a:pt x="2628" y="290"/>
                  <a:pt x="2692" y="266"/>
                  <a:pt x="2756" y="243"/>
                </a:cubicBezTo>
                <a:cubicBezTo>
                  <a:pt x="2820" y="220"/>
                  <a:pt x="2884" y="199"/>
                  <a:pt x="2949" y="179"/>
                </a:cubicBezTo>
                <a:cubicBezTo>
                  <a:pt x="3014" y="159"/>
                  <a:pt x="3080" y="141"/>
                  <a:pt x="3146" y="124"/>
                </a:cubicBezTo>
                <a:cubicBezTo>
                  <a:pt x="3212" y="108"/>
                  <a:pt x="3278" y="93"/>
                  <a:pt x="3345" y="80"/>
                </a:cubicBezTo>
                <a:cubicBezTo>
                  <a:pt x="3412" y="67"/>
                  <a:pt x="3479" y="55"/>
                  <a:pt x="3546" y="45"/>
                </a:cubicBezTo>
                <a:cubicBezTo>
                  <a:pt x="3613" y="35"/>
                  <a:pt x="3681" y="27"/>
                  <a:pt x="3748" y="20"/>
                </a:cubicBezTo>
                <a:cubicBezTo>
                  <a:pt x="3816" y="13"/>
                  <a:pt x="3884" y="8"/>
                  <a:pt x="3952" y="5"/>
                </a:cubicBezTo>
                <a:cubicBezTo>
                  <a:pt x="4020" y="2"/>
                  <a:pt x="4088" y="0"/>
                  <a:pt x="4156" y="0"/>
                </a:cubicBezTo>
                <a:cubicBezTo>
                  <a:pt x="4224" y="0"/>
                  <a:pt x="4292" y="2"/>
                  <a:pt x="4359" y="5"/>
                </a:cubicBezTo>
                <a:cubicBezTo>
                  <a:pt x="4427" y="8"/>
                  <a:pt x="4495" y="13"/>
                  <a:pt x="4563" y="20"/>
                </a:cubicBezTo>
                <a:cubicBezTo>
                  <a:pt x="4631" y="27"/>
                  <a:pt x="4698" y="35"/>
                  <a:pt x="4765" y="45"/>
                </a:cubicBezTo>
                <a:cubicBezTo>
                  <a:pt x="4833" y="55"/>
                  <a:pt x="4900" y="67"/>
                  <a:pt x="4966" y="80"/>
                </a:cubicBezTo>
                <a:cubicBezTo>
                  <a:pt x="5033" y="93"/>
                  <a:pt x="5099" y="108"/>
                  <a:pt x="5165" y="124"/>
                </a:cubicBezTo>
                <a:cubicBezTo>
                  <a:pt x="5231" y="141"/>
                  <a:pt x="5297" y="159"/>
                  <a:pt x="5362" y="179"/>
                </a:cubicBezTo>
                <a:cubicBezTo>
                  <a:pt x="5427" y="199"/>
                  <a:pt x="5492" y="220"/>
                  <a:pt x="5556" y="243"/>
                </a:cubicBezTo>
                <a:cubicBezTo>
                  <a:pt x="5620" y="266"/>
                  <a:pt x="5683" y="290"/>
                  <a:pt x="5746" y="316"/>
                </a:cubicBezTo>
                <a:cubicBezTo>
                  <a:pt x="5809" y="342"/>
                  <a:pt x="5871" y="370"/>
                  <a:pt x="5932" y="399"/>
                </a:cubicBezTo>
                <a:cubicBezTo>
                  <a:pt x="5994" y="428"/>
                  <a:pt x="6055" y="459"/>
                  <a:pt x="6115" y="491"/>
                </a:cubicBezTo>
                <a:cubicBezTo>
                  <a:pt x="6175" y="523"/>
                  <a:pt x="6234" y="556"/>
                  <a:pt x="6292" y="591"/>
                </a:cubicBezTo>
                <a:cubicBezTo>
                  <a:pt x="6350" y="626"/>
                  <a:pt x="6408" y="662"/>
                  <a:pt x="6464" y="700"/>
                </a:cubicBezTo>
                <a:cubicBezTo>
                  <a:pt x="6521" y="738"/>
                  <a:pt x="6576" y="777"/>
                  <a:pt x="6631" y="818"/>
                </a:cubicBezTo>
                <a:cubicBezTo>
                  <a:pt x="6686" y="858"/>
                  <a:pt x="6739" y="900"/>
                  <a:pt x="6792" y="943"/>
                </a:cubicBezTo>
                <a:cubicBezTo>
                  <a:pt x="6844" y="986"/>
                  <a:pt x="6896" y="1031"/>
                  <a:pt x="6946" y="1076"/>
                </a:cubicBezTo>
                <a:cubicBezTo>
                  <a:pt x="6997" y="1122"/>
                  <a:pt x="7046" y="1169"/>
                  <a:pt x="7094" y="1217"/>
                </a:cubicBezTo>
                <a:cubicBezTo>
                  <a:pt x="7142" y="1265"/>
                  <a:pt x="7189" y="1314"/>
                  <a:pt x="7235" y="1365"/>
                </a:cubicBezTo>
                <a:cubicBezTo>
                  <a:pt x="7280" y="1415"/>
                  <a:pt x="7325" y="1467"/>
                  <a:pt x="7368" y="1519"/>
                </a:cubicBezTo>
                <a:cubicBezTo>
                  <a:pt x="7411" y="1572"/>
                  <a:pt x="7453" y="1625"/>
                  <a:pt x="7493" y="1680"/>
                </a:cubicBezTo>
                <a:cubicBezTo>
                  <a:pt x="7534" y="1735"/>
                  <a:pt x="7573" y="1790"/>
                  <a:pt x="7611" y="1847"/>
                </a:cubicBezTo>
                <a:cubicBezTo>
                  <a:pt x="7649" y="1903"/>
                  <a:pt x="7685" y="1961"/>
                  <a:pt x="7721" y="2019"/>
                </a:cubicBezTo>
                <a:cubicBezTo>
                  <a:pt x="7756" y="2077"/>
                  <a:pt x="7789" y="2137"/>
                  <a:pt x="7822" y="2197"/>
                </a:cubicBezTo>
                <a:cubicBezTo>
                  <a:pt x="7854" y="2257"/>
                  <a:pt x="7884" y="2317"/>
                  <a:pt x="7913" y="2379"/>
                </a:cubicBezTo>
                <a:cubicBezTo>
                  <a:pt x="7942" y="2440"/>
                  <a:pt x="7970" y="2502"/>
                  <a:pt x="7996" y="2565"/>
                </a:cubicBezTo>
                <a:cubicBezTo>
                  <a:pt x="8022" y="2628"/>
                  <a:pt x="8046" y="2692"/>
                  <a:pt x="8069" y="2756"/>
                </a:cubicBezTo>
                <a:cubicBezTo>
                  <a:pt x="8092" y="2820"/>
                  <a:pt x="8114" y="2884"/>
                  <a:pt x="8133" y="2949"/>
                </a:cubicBezTo>
                <a:cubicBezTo>
                  <a:pt x="8153" y="3014"/>
                  <a:pt x="8171" y="3080"/>
                  <a:pt x="8188" y="3146"/>
                </a:cubicBezTo>
                <a:cubicBezTo>
                  <a:pt x="8204" y="3212"/>
                  <a:pt x="8219" y="3278"/>
                  <a:pt x="8232" y="3345"/>
                </a:cubicBezTo>
                <a:cubicBezTo>
                  <a:pt x="8246" y="3412"/>
                  <a:pt x="8257" y="3479"/>
                  <a:pt x="8267" y="3546"/>
                </a:cubicBezTo>
                <a:cubicBezTo>
                  <a:pt x="8277" y="3613"/>
                  <a:pt x="8286" y="3681"/>
                  <a:pt x="8292" y="3748"/>
                </a:cubicBezTo>
                <a:cubicBezTo>
                  <a:pt x="8299" y="3816"/>
                  <a:pt x="8304" y="3884"/>
                  <a:pt x="8307" y="3952"/>
                </a:cubicBezTo>
                <a:cubicBezTo>
                  <a:pt x="8311" y="4020"/>
                  <a:pt x="8312" y="4088"/>
                  <a:pt x="8312" y="4156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2" name="文本框 1251"/>
          <p:cNvSpPr txBox="1"/>
          <p:nvPr/>
        </p:nvSpPr>
        <p:spPr>
          <a:xfrm>
            <a:off x="358920" y="332640"/>
            <a:ext cx="89856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83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Q&amp;A</a:t>
            </a:r>
            <a:endParaRPr lang="en-US" sz="28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3" name="任意多边形: 形状 1252"/>
          <p:cNvSpPr/>
          <p:nvPr/>
        </p:nvSpPr>
        <p:spPr>
          <a:xfrm>
            <a:off x="2513160" y="523440"/>
            <a:ext cx="6702480" cy="30240"/>
          </a:xfrm>
          <a:custGeom>
            <a:avLst/>
            <a:gdLst/>
            <a:ahLst/>
            <a:cxnLst/>
            <a:rect l="0" t="0" r="r" b="b"/>
            <a:pathLst>
              <a:path w="18618" h="84">
                <a:moveTo>
                  <a:pt x="0" y="0"/>
                </a:moveTo>
                <a:lnTo>
                  <a:pt x="18618" y="0"/>
                </a:lnTo>
                <a:lnTo>
                  <a:pt x="18618" y="84"/>
                </a:lnTo>
                <a:lnTo>
                  <a:pt x="0" y="84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4" name="文本框 1253"/>
          <p:cNvSpPr txBox="1"/>
          <p:nvPr/>
        </p:nvSpPr>
        <p:spPr>
          <a:xfrm>
            <a:off x="1255320" y="320040"/>
            <a:ext cx="1079640" cy="452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83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与讨论</a:t>
            </a:r>
            <a:endParaRPr lang="en-US" sz="28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55" name="图片 1254"/>
          <p:cNvPicPr/>
          <p:nvPr/>
        </p:nvPicPr>
        <p:blipFill>
          <a:blip r:embed="rId4"/>
          <a:stretch/>
        </p:blipFill>
        <p:spPr>
          <a:xfrm>
            <a:off x="2206800" y="2476080"/>
            <a:ext cx="560520" cy="448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56" name="文本框 1255"/>
          <p:cNvSpPr txBox="1"/>
          <p:nvPr/>
        </p:nvSpPr>
        <p:spPr>
          <a:xfrm>
            <a:off x="358920" y="850680"/>
            <a:ext cx="49294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演示文稿结束，开放问答环节，讨论智能客服系统开发中的关键问题和挑战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7" name="文本框 1256"/>
          <p:cNvSpPr txBox="1"/>
          <p:nvPr/>
        </p:nvSpPr>
        <p:spPr>
          <a:xfrm>
            <a:off x="1944720" y="3084120"/>
            <a:ext cx="1079640" cy="340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感谢聆听</a:t>
            </a:r>
            <a:endParaRPr lang="en-US" sz="21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8" name="任意多边形: 形状 1257"/>
          <p:cNvSpPr/>
          <p:nvPr/>
        </p:nvSpPr>
        <p:spPr>
          <a:xfrm>
            <a:off x="478440" y="4151160"/>
            <a:ext cx="4009680" cy="7920"/>
          </a:xfrm>
          <a:custGeom>
            <a:avLst/>
            <a:gdLst/>
            <a:ahLst/>
            <a:cxnLst/>
            <a:rect l="0" t="0" r="r" b="b"/>
            <a:pathLst>
              <a:path w="11138" h="22">
                <a:moveTo>
                  <a:pt x="0" y="0"/>
                </a:moveTo>
                <a:lnTo>
                  <a:pt x="11138" y="0"/>
                </a:lnTo>
                <a:lnTo>
                  <a:pt x="11138" y="22"/>
                </a:lnTo>
                <a:lnTo>
                  <a:pt x="0" y="22"/>
                </a:lnTo>
                <a:lnTo>
                  <a:pt x="0" y="0"/>
                </a:ln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59" name="图片 1258"/>
          <p:cNvPicPr/>
          <p:nvPr/>
        </p:nvPicPr>
        <p:blipFill>
          <a:blip r:embed="rId5"/>
          <a:stretch/>
        </p:blipFill>
        <p:spPr>
          <a:xfrm>
            <a:off x="478800" y="4368240"/>
            <a:ext cx="119160" cy="119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0" name="文本框 1259"/>
          <p:cNvSpPr txBox="1"/>
          <p:nvPr/>
        </p:nvSpPr>
        <p:spPr>
          <a:xfrm>
            <a:off x="1959840" y="3536280"/>
            <a:ext cx="1046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欢迎提问与交流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61" name="图片 1260"/>
          <p:cNvPicPr/>
          <p:nvPr/>
        </p:nvPicPr>
        <p:blipFill>
          <a:blip r:embed="rId6"/>
          <a:stretch/>
        </p:blipFill>
        <p:spPr>
          <a:xfrm>
            <a:off x="478800" y="4667760"/>
            <a:ext cx="119160" cy="119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2" name="文本框 1261"/>
          <p:cNvSpPr txBox="1"/>
          <p:nvPr/>
        </p:nvSpPr>
        <p:spPr>
          <a:xfrm>
            <a:off x="688320" y="4354560"/>
            <a:ext cx="19533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39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customer-service@example.com</a:t>
            </a:r>
            <a:endParaRPr lang="en-US" sz="93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63" name="图片 1262"/>
          <p:cNvPicPr/>
          <p:nvPr/>
        </p:nvPicPr>
        <p:blipFill>
          <a:blip r:embed="rId7"/>
          <a:stretch/>
        </p:blipFill>
        <p:spPr>
          <a:xfrm>
            <a:off x="478800" y="4966920"/>
            <a:ext cx="104400" cy="119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4" name="文本框 1263"/>
          <p:cNvSpPr txBox="1"/>
          <p:nvPr/>
        </p:nvSpPr>
        <p:spPr>
          <a:xfrm>
            <a:off x="688320" y="4653720"/>
            <a:ext cx="18622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39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www.intelligent-cs-system.com</a:t>
            </a:r>
            <a:endParaRPr lang="en-US" sz="93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5" name="任意多边形: 形状 1264"/>
          <p:cNvSpPr/>
          <p:nvPr/>
        </p:nvSpPr>
        <p:spPr>
          <a:xfrm>
            <a:off x="4786920" y="1705320"/>
            <a:ext cx="7920" cy="4174200"/>
          </a:xfrm>
          <a:custGeom>
            <a:avLst/>
            <a:gdLst/>
            <a:ahLst/>
            <a:cxnLst/>
            <a:rect l="0" t="0" r="r" b="b"/>
            <a:pathLst>
              <a:path w="22" h="11595">
                <a:moveTo>
                  <a:pt x="0" y="0"/>
                </a:moveTo>
                <a:lnTo>
                  <a:pt x="22" y="0"/>
                </a:lnTo>
                <a:lnTo>
                  <a:pt x="22" y="11595"/>
                </a:lnTo>
                <a:lnTo>
                  <a:pt x="0" y="11595"/>
                </a:lnTo>
                <a:lnTo>
                  <a:pt x="0" y="0"/>
                </a:ln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66" name="图片 1265"/>
          <p:cNvPicPr/>
          <p:nvPr/>
        </p:nvPicPr>
        <p:blipFill>
          <a:blip r:embed="rId8"/>
          <a:stretch/>
        </p:blipFill>
        <p:spPr>
          <a:xfrm>
            <a:off x="5094000" y="1728000"/>
            <a:ext cx="134280" cy="179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7" name="文本框 1266"/>
          <p:cNvSpPr txBox="1"/>
          <p:nvPr/>
        </p:nvSpPr>
        <p:spPr>
          <a:xfrm>
            <a:off x="673200" y="4952880"/>
            <a:ext cx="23828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39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github.com/intelligent-customer-service</a:t>
            </a:r>
            <a:endParaRPr lang="en-US" sz="93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68" name="图片 1267"/>
          <p:cNvPicPr/>
          <p:nvPr/>
        </p:nvPicPr>
        <p:blipFill>
          <a:blip r:embed="rId9"/>
          <a:stretch/>
        </p:blipFill>
        <p:spPr>
          <a:xfrm>
            <a:off x="5094000" y="2154240"/>
            <a:ext cx="149400" cy="14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9" name="文本框 1268"/>
          <p:cNvSpPr txBox="1"/>
          <p:nvPr/>
        </p:nvSpPr>
        <p:spPr>
          <a:xfrm>
            <a:off x="5318280" y="1712160"/>
            <a:ext cx="720000" cy="22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1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讨论话题</a:t>
            </a:r>
            <a:endParaRPr lang="en-US" sz="14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0" name="文本框 1269"/>
          <p:cNvSpPr txBox="1"/>
          <p:nvPr/>
        </p:nvSpPr>
        <p:spPr>
          <a:xfrm>
            <a:off x="5363280" y="2144160"/>
            <a:ext cx="2951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智能客服系统的多轮对话如何保持上下文一致性？</a:t>
            </a:r>
            <a:endParaRPr lang="en-US" sz="10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71" name="图片 1270"/>
          <p:cNvPicPr/>
          <p:nvPr/>
        </p:nvPicPr>
        <p:blipFill>
          <a:blip r:embed="rId9"/>
          <a:stretch/>
        </p:blipFill>
        <p:spPr>
          <a:xfrm>
            <a:off x="5094000" y="2662920"/>
            <a:ext cx="149400" cy="14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72" name="文本框 1271"/>
          <p:cNvSpPr txBox="1"/>
          <p:nvPr/>
        </p:nvSpPr>
        <p:spPr>
          <a:xfrm>
            <a:off x="5363280" y="2345040"/>
            <a:ext cx="17884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上下文保持、对话状态跟踪与意图识别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3" name="文本框 1272"/>
          <p:cNvSpPr txBox="1"/>
          <p:nvPr/>
        </p:nvSpPr>
        <p:spPr>
          <a:xfrm>
            <a:off x="5363280" y="265284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如何优化推荐系统以提高商品推荐的准确性？</a:t>
            </a:r>
            <a:endParaRPr lang="en-US" sz="10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74" name="图片 1273"/>
          <p:cNvPicPr/>
          <p:nvPr/>
        </p:nvPicPr>
        <p:blipFill>
          <a:blip r:embed="rId9"/>
          <a:stretch/>
        </p:blipFill>
        <p:spPr>
          <a:xfrm>
            <a:off x="5094000" y="3171600"/>
            <a:ext cx="149400" cy="14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75" name="文本框 1274"/>
          <p:cNvSpPr txBox="1"/>
          <p:nvPr/>
        </p:nvSpPr>
        <p:spPr>
          <a:xfrm>
            <a:off x="5363280" y="2853720"/>
            <a:ext cx="147276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协同过滤算法、个性化推荐策略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6" name="文本框 1275"/>
          <p:cNvSpPr txBox="1"/>
          <p:nvPr/>
        </p:nvSpPr>
        <p:spPr>
          <a:xfrm>
            <a:off x="5363280" y="316152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系统在高并发环境下如何保证稳定性？</a:t>
            </a:r>
            <a:endParaRPr lang="en-US" sz="10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77" name="图片 1276"/>
          <p:cNvPicPr/>
          <p:nvPr/>
        </p:nvPicPr>
        <p:blipFill>
          <a:blip r:embed="rId9"/>
          <a:stretch/>
        </p:blipFill>
        <p:spPr>
          <a:xfrm>
            <a:off x="5094000" y="3680280"/>
            <a:ext cx="149400" cy="14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78" name="文本框 1277"/>
          <p:cNvSpPr txBox="1"/>
          <p:nvPr/>
        </p:nvSpPr>
        <p:spPr>
          <a:xfrm>
            <a:off x="5363280" y="3362400"/>
            <a:ext cx="147276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负载均衡、缓存机制、异步处理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9" name="文本框 1278"/>
          <p:cNvSpPr txBox="1"/>
          <p:nvPr/>
        </p:nvSpPr>
        <p:spPr>
          <a:xfrm>
            <a:off x="5363280" y="367020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如何评估智能客服系统的服务质量？</a:t>
            </a:r>
            <a:endParaRPr lang="en-US" sz="10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80" name="图片 1279"/>
          <p:cNvPicPr/>
          <p:nvPr/>
        </p:nvPicPr>
        <p:blipFill>
          <a:blip r:embed="rId9"/>
          <a:stretch/>
        </p:blipFill>
        <p:spPr>
          <a:xfrm>
            <a:off x="5094000" y="4188960"/>
            <a:ext cx="149400" cy="14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81" name="文本框 1280"/>
          <p:cNvSpPr txBox="1"/>
          <p:nvPr/>
        </p:nvSpPr>
        <p:spPr>
          <a:xfrm>
            <a:off x="5363280" y="3871080"/>
            <a:ext cx="168336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用户满意度、问题解决率、响应时间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2" name="文本框 1281"/>
          <p:cNvSpPr txBox="1"/>
          <p:nvPr/>
        </p:nvSpPr>
        <p:spPr>
          <a:xfrm>
            <a:off x="5363280" y="417888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未来智能客服系统的发展方向？</a:t>
            </a:r>
            <a:endParaRPr lang="en-US" sz="10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83" name="图片 1282"/>
          <p:cNvPicPr/>
          <p:nvPr/>
        </p:nvPicPr>
        <p:blipFill>
          <a:blip r:embed="rId10"/>
          <a:stretch/>
        </p:blipFill>
        <p:spPr>
          <a:xfrm>
            <a:off x="179640" y="6201000"/>
            <a:ext cx="134280" cy="10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84" name="文本框 1283"/>
          <p:cNvSpPr txBox="1"/>
          <p:nvPr/>
        </p:nvSpPr>
        <p:spPr>
          <a:xfrm>
            <a:off x="5363280" y="4379760"/>
            <a:ext cx="17884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多模态交互、情感分析、智能决策支持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5" name="文本框 1284"/>
          <p:cNvSpPr txBox="1"/>
          <p:nvPr/>
        </p:nvSpPr>
        <p:spPr>
          <a:xfrm>
            <a:off x="374040" y="6189840"/>
            <a:ext cx="8420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智能在线客服系统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6" name="文本框 1285"/>
          <p:cNvSpPr txBox="1"/>
          <p:nvPr/>
        </p:nvSpPr>
        <p:spPr>
          <a:xfrm>
            <a:off x="9026640" y="6193440"/>
            <a:ext cx="3704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17 / 17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/>
          <p:nvPr/>
        </p:nvPicPr>
        <p:blipFill>
          <a:blip r:embed="rId2"/>
          <a:stretch/>
        </p:blipFill>
        <p:spPr>
          <a:xfrm>
            <a:off x="0" y="0"/>
            <a:ext cx="9921240" cy="6355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5" name="图片 44"/>
          <p:cNvPicPr/>
          <p:nvPr/>
        </p:nvPicPr>
        <p:blipFill>
          <a:blip r:embed="rId3"/>
          <a:stretch/>
        </p:blipFill>
        <p:spPr>
          <a:xfrm>
            <a:off x="0" y="0"/>
            <a:ext cx="9921240" cy="6355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" name="任意多边形: 形状 45"/>
          <p:cNvSpPr/>
          <p:nvPr/>
        </p:nvSpPr>
        <p:spPr>
          <a:xfrm>
            <a:off x="7596000" y="0"/>
            <a:ext cx="3100680" cy="1550520"/>
          </a:xfrm>
          <a:custGeom>
            <a:avLst/>
            <a:gdLst/>
            <a:ahLst/>
            <a:cxnLst/>
            <a:rect l="0" t="0" r="r" b="b"/>
            <a:pathLst>
              <a:path w="8613" h="4307">
                <a:moveTo>
                  <a:pt x="8613" y="0"/>
                </a:moveTo>
                <a:cubicBezTo>
                  <a:pt x="8613" y="70"/>
                  <a:pt x="8611" y="140"/>
                  <a:pt x="8608" y="211"/>
                </a:cubicBezTo>
                <a:cubicBezTo>
                  <a:pt x="8605" y="281"/>
                  <a:pt x="8599" y="351"/>
                  <a:pt x="8592" y="422"/>
                </a:cubicBezTo>
                <a:cubicBezTo>
                  <a:pt x="8586" y="492"/>
                  <a:pt x="8577" y="562"/>
                  <a:pt x="8567" y="631"/>
                </a:cubicBezTo>
                <a:cubicBezTo>
                  <a:pt x="8556" y="701"/>
                  <a:pt x="8544" y="770"/>
                  <a:pt x="8530" y="840"/>
                </a:cubicBezTo>
                <a:cubicBezTo>
                  <a:pt x="8517" y="909"/>
                  <a:pt x="8501" y="977"/>
                  <a:pt x="8484" y="1046"/>
                </a:cubicBezTo>
                <a:cubicBezTo>
                  <a:pt x="8467" y="1114"/>
                  <a:pt x="8448" y="1182"/>
                  <a:pt x="8428" y="1250"/>
                </a:cubicBezTo>
                <a:cubicBezTo>
                  <a:pt x="8407" y="1317"/>
                  <a:pt x="8385" y="1384"/>
                  <a:pt x="8361" y="1450"/>
                </a:cubicBezTo>
                <a:cubicBezTo>
                  <a:pt x="8338" y="1517"/>
                  <a:pt x="8312" y="1582"/>
                  <a:pt x="8285" y="1647"/>
                </a:cubicBezTo>
                <a:cubicBezTo>
                  <a:pt x="8258" y="1713"/>
                  <a:pt x="8230" y="1777"/>
                  <a:pt x="8200" y="1841"/>
                </a:cubicBezTo>
                <a:cubicBezTo>
                  <a:pt x="8170" y="1904"/>
                  <a:pt x="8138" y="1967"/>
                  <a:pt x="8105" y="2029"/>
                </a:cubicBezTo>
                <a:cubicBezTo>
                  <a:pt x="8072" y="2092"/>
                  <a:pt x="8037" y="2154"/>
                  <a:pt x="8001" y="2214"/>
                </a:cubicBezTo>
                <a:cubicBezTo>
                  <a:pt x="7964" y="2275"/>
                  <a:pt x="7927" y="2334"/>
                  <a:pt x="7887" y="2393"/>
                </a:cubicBezTo>
                <a:cubicBezTo>
                  <a:pt x="7848" y="2451"/>
                  <a:pt x="7808" y="2509"/>
                  <a:pt x="7766" y="2566"/>
                </a:cubicBezTo>
                <a:cubicBezTo>
                  <a:pt x="7724" y="2622"/>
                  <a:pt x="7680" y="2678"/>
                  <a:pt x="7636" y="2732"/>
                </a:cubicBezTo>
                <a:cubicBezTo>
                  <a:pt x="7591" y="2787"/>
                  <a:pt x="7545" y="2840"/>
                  <a:pt x="7498" y="2892"/>
                </a:cubicBezTo>
                <a:cubicBezTo>
                  <a:pt x="7450" y="2945"/>
                  <a:pt x="7402" y="2996"/>
                  <a:pt x="7352" y="3045"/>
                </a:cubicBezTo>
                <a:cubicBezTo>
                  <a:pt x="7302" y="3095"/>
                  <a:pt x="7251" y="3144"/>
                  <a:pt x="7199" y="3191"/>
                </a:cubicBezTo>
                <a:cubicBezTo>
                  <a:pt x="7147" y="3239"/>
                  <a:pt x="7093" y="3285"/>
                  <a:pt x="7039" y="3329"/>
                </a:cubicBezTo>
                <a:cubicBezTo>
                  <a:pt x="6984" y="3374"/>
                  <a:pt x="6929" y="3417"/>
                  <a:pt x="6872" y="3459"/>
                </a:cubicBezTo>
                <a:cubicBezTo>
                  <a:pt x="6816" y="3501"/>
                  <a:pt x="6758" y="3542"/>
                  <a:pt x="6699" y="3581"/>
                </a:cubicBezTo>
                <a:cubicBezTo>
                  <a:pt x="6641" y="3620"/>
                  <a:pt x="6581" y="3658"/>
                  <a:pt x="6521" y="3694"/>
                </a:cubicBezTo>
                <a:cubicBezTo>
                  <a:pt x="6460" y="3730"/>
                  <a:pt x="6399" y="3765"/>
                  <a:pt x="6337" y="3798"/>
                </a:cubicBezTo>
                <a:cubicBezTo>
                  <a:pt x="6275" y="3831"/>
                  <a:pt x="6212" y="3863"/>
                  <a:pt x="6148" y="3893"/>
                </a:cubicBezTo>
                <a:cubicBezTo>
                  <a:pt x="6084" y="3923"/>
                  <a:pt x="6020" y="3952"/>
                  <a:pt x="5955" y="3979"/>
                </a:cubicBezTo>
                <a:cubicBezTo>
                  <a:pt x="5890" y="4006"/>
                  <a:pt x="5824" y="4031"/>
                  <a:pt x="5758" y="4055"/>
                </a:cubicBezTo>
                <a:cubicBezTo>
                  <a:pt x="5691" y="4079"/>
                  <a:pt x="5624" y="4101"/>
                  <a:pt x="5557" y="4121"/>
                </a:cubicBezTo>
                <a:cubicBezTo>
                  <a:pt x="5490" y="4142"/>
                  <a:pt x="5422" y="4161"/>
                  <a:pt x="5353" y="4178"/>
                </a:cubicBezTo>
                <a:cubicBezTo>
                  <a:pt x="5285" y="4195"/>
                  <a:pt x="5216" y="4210"/>
                  <a:pt x="5147" y="4224"/>
                </a:cubicBezTo>
                <a:cubicBezTo>
                  <a:pt x="5078" y="4238"/>
                  <a:pt x="5009" y="4250"/>
                  <a:pt x="4939" y="4260"/>
                </a:cubicBezTo>
                <a:cubicBezTo>
                  <a:pt x="4869" y="4270"/>
                  <a:pt x="4799" y="4279"/>
                  <a:pt x="4729" y="4286"/>
                </a:cubicBezTo>
                <a:cubicBezTo>
                  <a:pt x="4659" y="4293"/>
                  <a:pt x="4589" y="4298"/>
                  <a:pt x="4518" y="4302"/>
                </a:cubicBezTo>
                <a:cubicBezTo>
                  <a:pt x="4448" y="4305"/>
                  <a:pt x="4377" y="4307"/>
                  <a:pt x="4307" y="4307"/>
                </a:cubicBezTo>
                <a:cubicBezTo>
                  <a:pt x="4237" y="4307"/>
                  <a:pt x="4166" y="4305"/>
                  <a:pt x="4096" y="4302"/>
                </a:cubicBezTo>
                <a:cubicBezTo>
                  <a:pt x="4025" y="4298"/>
                  <a:pt x="3955" y="4293"/>
                  <a:pt x="3885" y="4286"/>
                </a:cubicBezTo>
                <a:cubicBezTo>
                  <a:pt x="3815" y="4279"/>
                  <a:pt x="3745" y="4270"/>
                  <a:pt x="3675" y="4260"/>
                </a:cubicBezTo>
                <a:cubicBezTo>
                  <a:pt x="3605" y="4250"/>
                  <a:pt x="3536" y="4238"/>
                  <a:pt x="3467" y="4224"/>
                </a:cubicBezTo>
                <a:cubicBezTo>
                  <a:pt x="3398" y="4210"/>
                  <a:pt x="3329" y="4195"/>
                  <a:pt x="3261" y="4178"/>
                </a:cubicBezTo>
                <a:cubicBezTo>
                  <a:pt x="3192" y="4161"/>
                  <a:pt x="3124" y="4142"/>
                  <a:pt x="3057" y="4121"/>
                </a:cubicBezTo>
                <a:cubicBezTo>
                  <a:pt x="2990" y="4101"/>
                  <a:pt x="2923" y="4079"/>
                  <a:pt x="2856" y="4055"/>
                </a:cubicBezTo>
                <a:cubicBezTo>
                  <a:pt x="2790" y="4031"/>
                  <a:pt x="2724" y="4006"/>
                  <a:pt x="2659" y="3979"/>
                </a:cubicBezTo>
                <a:cubicBezTo>
                  <a:pt x="2594" y="3952"/>
                  <a:pt x="2530" y="3923"/>
                  <a:pt x="2466" y="3893"/>
                </a:cubicBezTo>
                <a:cubicBezTo>
                  <a:pt x="2402" y="3863"/>
                  <a:pt x="2339" y="3831"/>
                  <a:pt x="2277" y="3798"/>
                </a:cubicBezTo>
                <a:cubicBezTo>
                  <a:pt x="2215" y="3765"/>
                  <a:pt x="2154" y="3730"/>
                  <a:pt x="2093" y="3694"/>
                </a:cubicBezTo>
                <a:cubicBezTo>
                  <a:pt x="2033" y="3658"/>
                  <a:pt x="1973" y="3620"/>
                  <a:pt x="1915" y="3581"/>
                </a:cubicBezTo>
                <a:cubicBezTo>
                  <a:pt x="1856" y="3542"/>
                  <a:pt x="1798" y="3501"/>
                  <a:pt x="1742" y="3459"/>
                </a:cubicBezTo>
                <a:cubicBezTo>
                  <a:pt x="1685" y="3417"/>
                  <a:pt x="1630" y="3374"/>
                  <a:pt x="1575" y="3329"/>
                </a:cubicBezTo>
                <a:cubicBezTo>
                  <a:pt x="1521" y="3285"/>
                  <a:pt x="1467" y="3239"/>
                  <a:pt x="1415" y="3191"/>
                </a:cubicBezTo>
                <a:cubicBezTo>
                  <a:pt x="1363" y="3144"/>
                  <a:pt x="1312" y="3095"/>
                  <a:pt x="1262" y="3045"/>
                </a:cubicBezTo>
                <a:cubicBezTo>
                  <a:pt x="1212" y="2996"/>
                  <a:pt x="1164" y="2945"/>
                  <a:pt x="1116" y="2892"/>
                </a:cubicBezTo>
                <a:cubicBezTo>
                  <a:pt x="1069" y="2840"/>
                  <a:pt x="1023" y="2787"/>
                  <a:pt x="978" y="2732"/>
                </a:cubicBezTo>
                <a:cubicBezTo>
                  <a:pt x="934" y="2678"/>
                  <a:pt x="890" y="2622"/>
                  <a:pt x="848" y="2566"/>
                </a:cubicBezTo>
                <a:cubicBezTo>
                  <a:pt x="806" y="2509"/>
                  <a:pt x="766" y="2451"/>
                  <a:pt x="727" y="2393"/>
                </a:cubicBezTo>
                <a:cubicBezTo>
                  <a:pt x="687" y="2334"/>
                  <a:pt x="650" y="2275"/>
                  <a:pt x="613" y="2214"/>
                </a:cubicBezTo>
                <a:cubicBezTo>
                  <a:pt x="577" y="2154"/>
                  <a:pt x="543" y="2092"/>
                  <a:pt x="509" y="2029"/>
                </a:cubicBezTo>
                <a:cubicBezTo>
                  <a:pt x="476" y="1967"/>
                  <a:pt x="444" y="1904"/>
                  <a:pt x="413" y="1841"/>
                </a:cubicBezTo>
                <a:cubicBezTo>
                  <a:pt x="383" y="1777"/>
                  <a:pt x="355" y="1713"/>
                  <a:pt x="328" y="1647"/>
                </a:cubicBezTo>
                <a:cubicBezTo>
                  <a:pt x="301" y="1582"/>
                  <a:pt x="275" y="1517"/>
                  <a:pt x="252" y="1450"/>
                </a:cubicBezTo>
                <a:cubicBezTo>
                  <a:pt x="228" y="1384"/>
                  <a:pt x="206" y="1317"/>
                  <a:pt x="185" y="1250"/>
                </a:cubicBezTo>
                <a:cubicBezTo>
                  <a:pt x="165" y="1182"/>
                  <a:pt x="146" y="1114"/>
                  <a:pt x="129" y="1046"/>
                </a:cubicBezTo>
                <a:cubicBezTo>
                  <a:pt x="112" y="977"/>
                  <a:pt x="96" y="909"/>
                  <a:pt x="83" y="840"/>
                </a:cubicBezTo>
                <a:cubicBezTo>
                  <a:pt x="69" y="770"/>
                  <a:pt x="57" y="701"/>
                  <a:pt x="46" y="631"/>
                </a:cubicBezTo>
                <a:cubicBezTo>
                  <a:pt x="36" y="562"/>
                  <a:pt x="27" y="492"/>
                  <a:pt x="21" y="422"/>
                </a:cubicBezTo>
                <a:cubicBezTo>
                  <a:pt x="14" y="351"/>
                  <a:pt x="8" y="281"/>
                  <a:pt x="5" y="211"/>
                </a:cubicBezTo>
                <a:cubicBezTo>
                  <a:pt x="2" y="140"/>
                  <a:pt x="0" y="70"/>
                  <a:pt x="0" y="0"/>
                </a:cubicBezTo>
                <a:lnTo>
                  <a:pt x="8613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" name="任意多边形: 形状 46"/>
          <p:cNvSpPr/>
          <p:nvPr/>
        </p:nvSpPr>
        <p:spPr>
          <a:xfrm>
            <a:off x="-360" y="4805640"/>
            <a:ext cx="1550880" cy="2325600"/>
          </a:xfrm>
          <a:custGeom>
            <a:avLst/>
            <a:gdLst/>
            <a:ahLst/>
            <a:cxnLst/>
            <a:rect l="0" t="0" r="r" b="b"/>
            <a:pathLst>
              <a:path w="4308" h="6460">
                <a:moveTo>
                  <a:pt x="4308" y="3230"/>
                </a:moveTo>
                <a:cubicBezTo>
                  <a:pt x="4308" y="3283"/>
                  <a:pt x="4306" y="3336"/>
                  <a:pt x="4304" y="3389"/>
                </a:cubicBezTo>
                <a:cubicBezTo>
                  <a:pt x="4301" y="3442"/>
                  <a:pt x="4297" y="3494"/>
                  <a:pt x="4292" y="3547"/>
                </a:cubicBezTo>
                <a:cubicBezTo>
                  <a:pt x="4287" y="3599"/>
                  <a:pt x="4280" y="3652"/>
                  <a:pt x="4273" y="3704"/>
                </a:cubicBezTo>
                <a:cubicBezTo>
                  <a:pt x="4265" y="3756"/>
                  <a:pt x="4256" y="3809"/>
                  <a:pt x="4246" y="3860"/>
                </a:cubicBezTo>
                <a:cubicBezTo>
                  <a:pt x="4235" y="3912"/>
                  <a:pt x="4224" y="3964"/>
                  <a:pt x="4211" y="4015"/>
                </a:cubicBezTo>
                <a:cubicBezTo>
                  <a:pt x="4198" y="4066"/>
                  <a:pt x="4184" y="4117"/>
                  <a:pt x="4169" y="4168"/>
                </a:cubicBezTo>
                <a:cubicBezTo>
                  <a:pt x="4153" y="4218"/>
                  <a:pt x="4137" y="4269"/>
                  <a:pt x="4119" y="4318"/>
                </a:cubicBezTo>
                <a:cubicBezTo>
                  <a:pt x="4101" y="4368"/>
                  <a:pt x="4082" y="4417"/>
                  <a:pt x="4062" y="4466"/>
                </a:cubicBezTo>
                <a:cubicBezTo>
                  <a:pt x="4042" y="4515"/>
                  <a:pt x="4020" y="4563"/>
                  <a:pt x="3998" y="4611"/>
                </a:cubicBezTo>
                <a:cubicBezTo>
                  <a:pt x="3975" y="4659"/>
                  <a:pt x="3951" y="4706"/>
                  <a:pt x="3926" y="4753"/>
                </a:cubicBezTo>
                <a:cubicBezTo>
                  <a:pt x="3901" y="4799"/>
                  <a:pt x="3875" y="4845"/>
                  <a:pt x="3848" y="4891"/>
                </a:cubicBezTo>
                <a:cubicBezTo>
                  <a:pt x="3821" y="4936"/>
                  <a:pt x="3793" y="4981"/>
                  <a:pt x="3763" y="5025"/>
                </a:cubicBezTo>
                <a:cubicBezTo>
                  <a:pt x="3734" y="5069"/>
                  <a:pt x="3704" y="5112"/>
                  <a:pt x="3672" y="5154"/>
                </a:cubicBezTo>
                <a:cubicBezTo>
                  <a:pt x="3641" y="5197"/>
                  <a:pt x="3608" y="5238"/>
                  <a:pt x="3575" y="5279"/>
                </a:cubicBezTo>
                <a:cubicBezTo>
                  <a:pt x="3541" y="5320"/>
                  <a:pt x="3507" y="5360"/>
                  <a:pt x="3471" y="5399"/>
                </a:cubicBezTo>
                <a:cubicBezTo>
                  <a:pt x="3436" y="5438"/>
                  <a:pt x="3399" y="5477"/>
                  <a:pt x="3362" y="5514"/>
                </a:cubicBezTo>
                <a:cubicBezTo>
                  <a:pt x="3324" y="5551"/>
                  <a:pt x="3286" y="5588"/>
                  <a:pt x="3247" y="5623"/>
                </a:cubicBezTo>
                <a:cubicBezTo>
                  <a:pt x="3208" y="5659"/>
                  <a:pt x="3168" y="5693"/>
                  <a:pt x="3127" y="5727"/>
                </a:cubicBezTo>
                <a:cubicBezTo>
                  <a:pt x="3086" y="5760"/>
                  <a:pt x="3044" y="5793"/>
                  <a:pt x="3002" y="5824"/>
                </a:cubicBezTo>
                <a:cubicBezTo>
                  <a:pt x="2959" y="5856"/>
                  <a:pt x="2916" y="5886"/>
                  <a:pt x="2872" y="5916"/>
                </a:cubicBezTo>
                <a:cubicBezTo>
                  <a:pt x="2828" y="5945"/>
                  <a:pt x="2784" y="5973"/>
                  <a:pt x="2738" y="6000"/>
                </a:cubicBezTo>
                <a:cubicBezTo>
                  <a:pt x="2693" y="6028"/>
                  <a:pt x="2647" y="6054"/>
                  <a:pt x="2600" y="6079"/>
                </a:cubicBezTo>
                <a:cubicBezTo>
                  <a:pt x="2554" y="6104"/>
                  <a:pt x="2507" y="6127"/>
                  <a:pt x="2459" y="6150"/>
                </a:cubicBezTo>
                <a:cubicBezTo>
                  <a:pt x="2411" y="6172"/>
                  <a:pt x="2363" y="6194"/>
                  <a:pt x="2314" y="6214"/>
                </a:cubicBezTo>
                <a:cubicBezTo>
                  <a:pt x="2265" y="6234"/>
                  <a:pt x="2216" y="6253"/>
                  <a:pt x="2166" y="6271"/>
                </a:cubicBezTo>
                <a:cubicBezTo>
                  <a:pt x="2115" y="6289"/>
                  <a:pt x="2065" y="6306"/>
                  <a:pt x="2015" y="6321"/>
                </a:cubicBezTo>
                <a:cubicBezTo>
                  <a:pt x="1964" y="6336"/>
                  <a:pt x="1913" y="6350"/>
                  <a:pt x="1862" y="6363"/>
                </a:cubicBezTo>
                <a:cubicBezTo>
                  <a:pt x="1811" y="6376"/>
                  <a:pt x="1759" y="6388"/>
                  <a:pt x="1707" y="6398"/>
                </a:cubicBezTo>
                <a:cubicBezTo>
                  <a:pt x="1655" y="6408"/>
                  <a:pt x="1603" y="6417"/>
                  <a:pt x="1551" y="6425"/>
                </a:cubicBezTo>
                <a:cubicBezTo>
                  <a:pt x="1499" y="6433"/>
                  <a:pt x="1446" y="6439"/>
                  <a:pt x="1394" y="6444"/>
                </a:cubicBezTo>
                <a:cubicBezTo>
                  <a:pt x="1341" y="6450"/>
                  <a:pt x="1288" y="6453"/>
                  <a:pt x="1236" y="6456"/>
                </a:cubicBezTo>
                <a:cubicBezTo>
                  <a:pt x="1183" y="6459"/>
                  <a:pt x="1130" y="6460"/>
                  <a:pt x="1077" y="6460"/>
                </a:cubicBezTo>
                <a:cubicBezTo>
                  <a:pt x="1024" y="6460"/>
                  <a:pt x="971" y="6459"/>
                  <a:pt x="919" y="6456"/>
                </a:cubicBezTo>
                <a:cubicBezTo>
                  <a:pt x="866" y="6453"/>
                  <a:pt x="813" y="6450"/>
                  <a:pt x="760" y="6444"/>
                </a:cubicBezTo>
                <a:cubicBezTo>
                  <a:pt x="708" y="6439"/>
                  <a:pt x="655" y="6433"/>
                  <a:pt x="603" y="6425"/>
                </a:cubicBezTo>
                <a:cubicBezTo>
                  <a:pt x="551" y="6417"/>
                  <a:pt x="499" y="6408"/>
                  <a:pt x="447" y="6398"/>
                </a:cubicBezTo>
                <a:cubicBezTo>
                  <a:pt x="395" y="6388"/>
                  <a:pt x="344" y="6376"/>
                  <a:pt x="292" y="6363"/>
                </a:cubicBezTo>
                <a:cubicBezTo>
                  <a:pt x="241" y="6350"/>
                  <a:pt x="190" y="6336"/>
                  <a:pt x="140" y="6321"/>
                </a:cubicBezTo>
                <a:cubicBezTo>
                  <a:pt x="93" y="6307"/>
                  <a:pt x="46" y="6292"/>
                  <a:pt x="0" y="6275"/>
                </a:cubicBezTo>
                <a:lnTo>
                  <a:pt x="0" y="184"/>
                </a:lnTo>
                <a:cubicBezTo>
                  <a:pt x="46" y="168"/>
                  <a:pt x="93" y="153"/>
                  <a:pt x="140" y="139"/>
                </a:cubicBezTo>
                <a:cubicBezTo>
                  <a:pt x="190" y="123"/>
                  <a:pt x="241" y="109"/>
                  <a:pt x="292" y="96"/>
                </a:cubicBezTo>
                <a:cubicBezTo>
                  <a:pt x="344" y="84"/>
                  <a:pt x="395" y="72"/>
                  <a:pt x="447" y="62"/>
                </a:cubicBezTo>
                <a:cubicBezTo>
                  <a:pt x="499" y="51"/>
                  <a:pt x="551" y="42"/>
                  <a:pt x="603" y="35"/>
                </a:cubicBezTo>
                <a:cubicBezTo>
                  <a:pt x="655" y="27"/>
                  <a:pt x="708" y="20"/>
                  <a:pt x="760" y="15"/>
                </a:cubicBezTo>
                <a:cubicBezTo>
                  <a:pt x="813" y="10"/>
                  <a:pt x="866" y="6"/>
                  <a:pt x="919" y="4"/>
                </a:cubicBezTo>
                <a:cubicBezTo>
                  <a:pt x="971" y="1"/>
                  <a:pt x="1024" y="0"/>
                  <a:pt x="1077" y="0"/>
                </a:cubicBezTo>
                <a:cubicBezTo>
                  <a:pt x="1130" y="0"/>
                  <a:pt x="1183" y="1"/>
                  <a:pt x="1236" y="4"/>
                </a:cubicBezTo>
                <a:cubicBezTo>
                  <a:pt x="1288" y="6"/>
                  <a:pt x="1341" y="10"/>
                  <a:pt x="1394" y="15"/>
                </a:cubicBezTo>
                <a:cubicBezTo>
                  <a:pt x="1446" y="20"/>
                  <a:pt x="1499" y="27"/>
                  <a:pt x="1551" y="35"/>
                </a:cubicBezTo>
                <a:cubicBezTo>
                  <a:pt x="1603" y="42"/>
                  <a:pt x="1655" y="51"/>
                  <a:pt x="1707" y="62"/>
                </a:cubicBezTo>
                <a:cubicBezTo>
                  <a:pt x="1759" y="72"/>
                  <a:pt x="1811" y="84"/>
                  <a:pt x="1862" y="96"/>
                </a:cubicBezTo>
                <a:cubicBezTo>
                  <a:pt x="1913" y="109"/>
                  <a:pt x="1964" y="123"/>
                  <a:pt x="2015" y="139"/>
                </a:cubicBezTo>
                <a:cubicBezTo>
                  <a:pt x="2065" y="154"/>
                  <a:pt x="2115" y="171"/>
                  <a:pt x="2166" y="188"/>
                </a:cubicBezTo>
                <a:cubicBezTo>
                  <a:pt x="2216" y="206"/>
                  <a:pt x="2265" y="225"/>
                  <a:pt x="2314" y="246"/>
                </a:cubicBezTo>
                <a:cubicBezTo>
                  <a:pt x="2363" y="266"/>
                  <a:pt x="2411" y="287"/>
                  <a:pt x="2459" y="310"/>
                </a:cubicBezTo>
                <a:cubicBezTo>
                  <a:pt x="2507" y="332"/>
                  <a:pt x="2554" y="356"/>
                  <a:pt x="2600" y="381"/>
                </a:cubicBezTo>
                <a:cubicBezTo>
                  <a:pt x="2647" y="406"/>
                  <a:pt x="2693" y="432"/>
                  <a:pt x="2738" y="459"/>
                </a:cubicBezTo>
                <a:cubicBezTo>
                  <a:pt x="2784" y="486"/>
                  <a:pt x="2828" y="515"/>
                  <a:pt x="2872" y="544"/>
                </a:cubicBezTo>
                <a:cubicBezTo>
                  <a:pt x="2916" y="573"/>
                  <a:pt x="2959" y="604"/>
                  <a:pt x="3002" y="635"/>
                </a:cubicBezTo>
                <a:cubicBezTo>
                  <a:pt x="3044" y="667"/>
                  <a:pt x="3086" y="699"/>
                  <a:pt x="3127" y="733"/>
                </a:cubicBezTo>
                <a:cubicBezTo>
                  <a:pt x="3168" y="766"/>
                  <a:pt x="3208" y="801"/>
                  <a:pt x="3247" y="836"/>
                </a:cubicBezTo>
                <a:cubicBezTo>
                  <a:pt x="3286" y="872"/>
                  <a:pt x="3324" y="908"/>
                  <a:pt x="3362" y="946"/>
                </a:cubicBezTo>
                <a:cubicBezTo>
                  <a:pt x="3399" y="983"/>
                  <a:pt x="3436" y="1021"/>
                  <a:pt x="3471" y="1060"/>
                </a:cubicBezTo>
                <a:cubicBezTo>
                  <a:pt x="3507" y="1100"/>
                  <a:pt x="3541" y="1140"/>
                  <a:pt x="3575" y="1180"/>
                </a:cubicBezTo>
                <a:cubicBezTo>
                  <a:pt x="3608" y="1221"/>
                  <a:pt x="3641" y="1263"/>
                  <a:pt x="3672" y="1305"/>
                </a:cubicBezTo>
                <a:cubicBezTo>
                  <a:pt x="3704" y="1348"/>
                  <a:pt x="3734" y="1391"/>
                  <a:pt x="3763" y="1435"/>
                </a:cubicBezTo>
                <a:cubicBezTo>
                  <a:pt x="3793" y="1479"/>
                  <a:pt x="3821" y="1524"/>
                  <a:pt x="3848" y="1569"/>
                </a:cubicBezTo>
                <a:cubicBezTo>
                  <a:pt x="3875" y="1614"/>
                  <a:pt x="3901" y="1660"/>
                  <a:pt x="3926" y="1707"/>
                </a:cubicBezTo>
                <a:cubicBezTo>
                  <a:pt x="3951" y="1753"/>
                  <a:pt x="3975" y="1801"/>
                  <a:pt x="3998" y="1848"/>
                </a:cubicBezTo>
                <a:cubicBezTo>
                  <a:pt x="4020" y="1896"/>
                  <a:pt x="4042" y="1945"/>
                  <a:pt x="4062" y="1993"/>
                </a:cubicBezTo>
                <a:cubicBezTo>
                  <a:pt x="4082" y="2042"/>
                  <a:pt x="4101" y="2092"/>
                  <a:pt x="4119" y="2141"/>
                </a:cubicBezTo>
                <a:cubicBezTo>
                  <a:pt x="4137" y="2191"/>
                  <a:pt x="4153" y="2241"/>
                  <a:pt x="4169" y="2292"/>
                </a:cubicBezTo>
                <a:cubicBezTo>
                  <a:pt x="4184" y="2342"/>
                  <a:pt x="4198" y="2393"/>
                  <a:pt x="4211" y="2445"/>
                </a:cubicBezTo>
                <a:cubicBezTo>
                  <a:pt x="4224" y="2496"/>
                  <a:pt x="4235" y="2547"/>
                  <a:pt x="4246" y="2599"/>
                </a:cubicBezTo>
                <a:cubicBezTo>
                  <a:pt x="4256" y="2651"/>
                  <a:pt x="4265" y="2703"/>
                  <a:pt x="4273" y="2755"/>
                </a:cubicBezTo>
                <a:cubicBezTo>
                  <a:pt x="4280" y="2809"/>
                  <a:pt x="4287" y="2861"/>
                  <a:pt x="4292" y="2914"/>
                </a:cubicBezTo>
                <a:cubicBezTo>
                  <a:pt x="4297" y="2966"/>
                  <a:pt x="4301" y="3019"/>
                  <a:pt x="4304" y="3072"/>
                </a:cubicBezTo>
                <a:cubicBezTo>
                  <a:pt x="4306" y="3125"/>
                  <a:pt x="4308" y="3177"/>
                  <a:pt x="4308" y="3230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" name="任意多边形: 形状 47"/>
          <p:cNvSpPr/>
          <p:nvPr/>
        </p:nvSpPr>
        <p:spPr>
          <a:xfrm>
            <a:off x="1302120" y="542520"/>
            <a:ext cx="8247600" cy="31320"/>
          </a:xfrm>
          <a:custGeom>
            <a:avLst/>
            <a:gdLst/>
            <a:ahLst/>
            <a:cxnLst/>
            <a:rect l="0" t="0" r="r" b="b"/>
            <a:pathLst>
              <a:path w="22910" h="87">
                <a:moveTo>
                  <a:pt x="0" y="0"/>
                </a:moveTo>
                <a:lnTo>
                  <a:pt x="22910" y="0"/>
                </a:lnTo>
                <a:lnTo>
                  <a:pt x="22910" y="87"/>
                </a:lnTo>
                <a:lnTo>
                  <a:pt x="0" y="87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71880" y="331560"/>
            <a:ext cx="744480" cy="46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93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目录</a:t>
            </a:r>
            <a:endParaRPr lang="en-US" sz="29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" name="任意多边形: 形状 49"/>
          <p:cNvSpPr/>
          <p:nvPr/>
        </p:nvSpPr>
        <p:spPr>
          <a:xfrm>
            <a:off x="495720" y="1829160"/>
            <a:ext cx="23760" cy="1333440"/>
          </a:xfrm>
          <a:custGeom>
            <a:avLst/>
            <a:gdLst/>
            <a:ahLst/>
            <a:cxnLst/>
            <a:rect l="0" t="0" r="r" b="b"/>
            <a:pathLst>
              <a:path w="66" h="3704">
                <a:moveTo>
                  <a:pt x="0" y="0"/>
                </a:moveTo>
                <a:lnTo>
                  <a:pt x="66" y="0"/>
                </a:lnTo>
                <a:lnTo>
                  <a:pt x="66" y="3704"/>
                </a:lnTo>
                <a:lnTo>
                  <a:pt x="0" y="3704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任意多边形: 形状 50"/>
          <p:cNvSpPr/>
          <p:nvPr/>
        </p:nvSpPr>
        <p:spPr>
          <a:xfrm>
            <a:off x="495720" y="3410280"/>
            <a:ext cx="23760" cy="1054440"/>
          </a:xfrm>
          <a:custGeom>
            <a:avLst/>
            <a:gdLst/>
            <a:ahLst/>
            <a:cxnLst/>
            <a:rect l="0" t="0" r="r" b="b"/>
            <a:pathLst>
              <a:path w="66" h="2929">
                <a:moveTo>
                  <a:pt x="0" y="0"/>
                </a:moveTo>
                <a:lnTo>
                  <a:pt x="66" y="0"/>
                </a:lnTo>
                <a:lnTo>
                  <a:pt x="66" y="2929"/>
                </a:lnTo>
                <a:lnTo>
                  <a:pt x="0" y="2929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" name="图片 51"/>
          <p:cNvPicPr/>
          <p:nvPr/>
        </p:nvPicPr>
        <p:blipFill>
          <a:blip r:embed="rId4"/>
          <a:stretch/>
        </p:blipFill>
        <p:spPr>
          <a:xfrm>
            <a:off x="643320" y="185256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" name="文本框 52"/>
          <p:cNvSpPr txBox="1"/>
          <p:nvPr/>
        </p:nvSpPr>
        <p:spPr>
          <a:xfrm>
            <a:off x="371880" y="881640"/>
            <a:ext cx="69958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演示文稿的主要内容包括用户需求分析、核心功能设计、系统架构、自然语言处理技术及系统部署方案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68760" y="1836000"/>
            <a:ext cx="130212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用户需求与分析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60320" y="217044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922320" y="2151720"/>
            <a:ext cx="1975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电商平台用户的主要需求与痛点分析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60320" y="244944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4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22320" y="2430720"/>
            <a:ext cx="1358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智能客服的核心功能规划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60320" y="272844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22320" y="2709720"/>
            <a:ext cx="8647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模块化系统设计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60320" y="300744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6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" name="图片 61"/>
          <p:cNvPicPr/>
          <p:nvPr/>
        </p:nvPicPr>
        <p:blipFill>
          <a:blip r:embed="rId5"/>
          <a:stretch/>
        </p:blipFill>
        <p:spPr>
          <a:xfrm>
            <a:off x="643320" y="343368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" name="文本框 62"/>
          <p:cNvSpPr txBox="1"/>
          <p:nvPr/>
        </p:nvSpPr>
        <p:spPr>
          <a:xfrm>
            <a:off x="922320" y="2988720"/>
            <a:ext cx="1482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用户交互方式与多渠道集成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22320" y="3417480"/>
            <a:ext cx="148824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自然语言处理技术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60320" y="375156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22320" y="3732840"/>
            <a:ext cx="1111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意图识别与对话管理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60320" y="403056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8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22320" y="4011840"/>
            <a:ext cx="1235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多轮对话与上下文保持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60320" y="430956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9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" name="任意多边形: 形状 69"/>
          <p:cNvSpPr/>
          <p:nvPr/>
        </p:nvSpPr>
        <p:spPr>
          <a:xfrm>
            <a:off x="5208480" y="1829160"/>
            <a:ext cx="23760" cy="1612440"/>
          </a:xfrm>
          <a:custGeom>
            <a:avLst/>
            <a:gdLst/>
            <a:ahLst/>
            <a:cxnLst/>
            <a:rect l="0" t="0" r="r" b="b"/>
            <a:pathLst>
              <a:path w="66" h="4479">
                <a:moveTo>
                  <a:pt x="0" y="0"/>
                </a:moveTo>
                <a:lnTo>
                  <a:pt x="66" y="0"/>
                </a:lnTo>
                <a:lnTo>
                  <a:pt x="66" y="4479"/>
                </a:lnTo>
                <a:lnTo>
                  <a:pt x="0" y="4479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" name="任意多边形: 形状 70"/>
          <p:cNvSpPr/>
          <p:nvPr/>
        </p:nvSpPr>
        <p:spPr>
          <a:xfrm>
            <a:off x="5208480" y="3689280"/>
            <a:ext cx="23760" cy="1054440"/>
          </a:xfrm>
          <a:custGeom>
            <a:avLst/>
            <a:gdLst/>
            <a:ahLst/>
            <a:cxnLst/>
            <a:rect l="0" t="0" r="r" b="b"/>
            <a:pathLst>
              <a:path w="66" h="2929">
                <a:moveTo>
                  <a:pt x="0" y="0"/>
                </a:moveTo>
                <a:lnTo>
                  <a:pt x="66" y="0"/>
                </a:lnTo>
                <a:lnTo>
                  <a:pt x="66" y="2929"/>
                </a:lnTo>
                <a:lnTo>
                  <a:pt x="0" y="2929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" name="图片 71"/>
          <p:cNvPicPr/>
          <p:nvPr/>
        </p:nvPicPr>
        <p:blipFill>
          <a:blip r:embed="rId6"/>
          <a:stretch/>
        </p:blipFill>
        <p:spPr>
          <a:xfrm>
            <a:off x="5356080" y="185256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" name="文本框 72"/>
          <p:cNvSpPr txBox="1"/>
          <p:nvPr/>
        </p:nvSpPr>
        <p:spPr>
          <a:xfrm>
            <a:off x="922320" y="4290840"/>
            <a:ext cx="1605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自然语言处理与推荐系统集成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681520" y="1836000"/>
            <a:ext cx="130212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系统实现与部署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403960" y="2170440"/>
            <a:ext cx="138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10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635080" y="215172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核心代码实现示例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403960" y="2449440"/>
            <a:ext cx="138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11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635080" y="2430720"/>
            <a:ext cx="1111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系统测试与性能优化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403960" y="2728440"/>
            <a:ext cx="138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12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635080" y="2714040"/>
            <a:ext cx="43740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Docker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069240" y="270972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容器化部署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403960" y="3007440"/>
            <a:ext cx="138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13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635080" y="2988720"/>
            <a:ext cx="7412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云平台部署与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379200" y="2993040"/>
            <a:ext cx="34632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CI/CD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726240" y="298872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集成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403960" y="3286440"/>
            <a:ext cx="138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14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7" name="图片 86"/>
          <p:cNvPicPr/>
          <p:nvPr/>
        </p:nvPicPr>
        <p:blipFill>
          <a:blip r:embed="rId7"/>
          <a:stretch/>
        </p:blipFill>
        <p:spPr>
          <a:xfrm>
            <a:off x="5356080" y="371268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" name="文本框 87"/>
          <p:cNvSpPr txBox="1"/>
          <p:nvPr/>
        </p:nvSpPr>
        <p:spPr>
          <a:xfrm>
            <a:off x="5635080" y="3267720"/>
            <a:ext cx="1111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系统监控与日志分析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5635080" y="3696480"/>
            <a:ext cx="93024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总结与展望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5403960" y="4030560"/>
            <a:ext cx="138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15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5635080" y="401184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技术栈总结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403960" y="4309560"/>
            <a:ext cx="138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16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5635080" y="4290840"/>
            <a:ext cx="1111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未来展望与发展方向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403960" y="4588560"/>
            <a:ext cx="138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635080" y="4574520"/>
            <a:ext cx="2786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Q&amp;A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6" name="图片 95"/>
          <p:cNvPicPr/>
          <p:nvPr/>
        </p:nvPicPr>
        <p:blipFill>
          <a:blip r:embed="rId8"/>
          <a:stretch/>
        </p:blipFill>
        <p:spPr>
          <a:xfrm>
            <a:off x="186120" y="6038280"/>
            <a:ext cx="13932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" name="文本框 96"/>
          <p:cNvSpPr txBox="1"/>
          <p:nvPr/>
        </p:nvSpPr>
        <p:spPr>
          <a:xfrm>
            <a:off x="5914080" y="4569840"/>
            <a:ext cx="371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与讨论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387720" y="6026760"/>
            <a:ext cx="86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智能在线客服系统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9422640" y="6030360"/>
            <a:ext cx="3124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2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/>
        </p:nvPicPr>
        <p:blipFill>
          <a:blip r:embed="rId2"/>
          <a:stretch/>
        </p:blipFill>
        <p:spPr>
          <a:xfrm>
            <a:off x="0" y="0"/>
            <a:ext cx="9921240" cy="6843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" name="任意多边形: 形状 100"/>
          <p:cNvSpPr/>
          <p:nvPr/>
        </p:nvSpPr>
        <p:spPr>
          <a:xfrm>
            <a:off x="0" y="0"/>
            <a:ext cx="1550520" cy="1550520"/>
          </a:xfrm>
          <a:custGeom>
            <a:avLst/>
            <a:gdLst/>
            <a:ahLst/>
            <a:cxnLst/>
            <a:rect l="0" t="0" r="r" b="b"/>
            <a:pathLst>
              <a:path w="4307" h="4307">
                <a:moveTo>
                  <a:pt x="4307" y="0"/>
                </a:moveTo>
                <a:cubicBezTo>
                  <a:pt x="4307" y="70"/>
                  <a:pt x="4305" y="140"/>
                  <a:pt x="4302" y="211"/>
                </a:cubicBezTo>
                <a:cubicBezTo>
                  <a:pt x="4298" y="281"/>
                  <a:pt x="4293" y="351"/>
                  <a:pt x="4286" y="422"/>
                </a:cubicBezTo>
                <a:cubicBezTo>
                  <a:pt x="4279" y="492"/>
                  <a:pt x="4270" y="562"/>
                  <a:pt x="4260" y="631"/>
                </a:cubicBezTo>
                <a:cubicBezTo>
                  <a:pt x="4250" y="701"/>
                  <a:pt x="4238" y="770"/>
                  <a:pt x="4224" y="840"/>
                </a:cubicBezTo>
                <a:cubicBezTo>
                  <a:pt x="4210" y="909"/>
                  <a:pt x="4195" y="977"/>
                  <a:pt x="4178" y="1046"/>
                </a:cubicBezTo>
                <a:cubicBezTo>
                  <a:pt x="4161" y="1114"/>
                  <a:pt x="4142" y="1182"/>
                  <a:pt x="4121" y="1250"/>
                </a:cubicBezTo>
                <a:cubicBezTo>
                  <a:pt x="4101" y="1317"/>
                  <a:pt x="4079" y="1384"/>
                  <a:pt x="4055" y="1450"/>
                </a:cubicBezTo>
                <a:cubicBezTo>
                  <a:pt x="4031" y="1517"/>
                  <a:pt x="4006" y="1582"/>
                  <a:pt x="3979" y="1647"/>
                </a:cubicBezTo>
                <a:cubicBezTo>
                  <a:pt x="3952" y="1713"/>
                  <a:pt x="3923" y="1777"/>
                  <a:pt x="3893" y="1841"/>
                </a:cubicBezTo>
                <a:cubicBezTo>
                  <a:pt x="3863" y="1904"/>
                  <a:pt x="3831" y="1967"/>
                  <a:pt x="3798" y="2029"/>
                </a:cubicBezTo>
                <a:cubicBezTo>
                  <a:pt x="3765" y="2092"/>
                  <a:pt x="3730" y="2154"/>
                  <a:pt x="3694" y="2214"/>
                </a:cubicBezTo>
                <a:cubicBezTo>
                  <a:pt x="3658" y="2275"/>
                  <a:pt x="3620" y="2334"/>
                  <a:pt x="3581" y="2393"/>
                </a:cubicBezTo>
                <a:cubicBezTo>
                  <a:pt x="3542" y="2451"/>
                  <a:pt x="3501" y="2509"/>
                  <a:pt x="3459" y="2566"/>
                </a:cubicBezTo>
                <a:cubicBezTo>
                  <a:pt x="3417" y="2622"/>
                  <a:pt x="3374" y="2678"/>
                  <a:pt x="3329" y="2732"/>
                </a:cubicBezTo>
                <a:cubicBezTo>
                  <a:pt x="3285" y="2787"/>
                  <a:pt x="3239" y="2840"/>
                  <a:pt x="3191" y="2892"/>
                </a:cubicBezTo>
                <a:cubicBezTo>
                  <a:pt x="3144" y="2945"/>
                  <a:pt x="3095" y="2996"/>
                  <a:pt x="3045" y="3045"/>
                </a:cubicBezTo>
                <a:cubicBezTo>
                  <a:pt x="2996" y="3095"/>
                  <a:pt x="2945" y="3144"/>
                  <a:pt x="2892" y="3191"/>
                </a:cubicBezTo>
                <a:cubicBezTo>
                  <a:pt x="2840" y="3239"/>
                  <a:pt x="2787" y="3285"/>
                  <a:pt x="2732" y="3329"/>
                </a:cubicBezTo>
                <a:cubicBezTo>
                  <a:pt x="2678" y="3374"/>
                  <a:pt x="2622" y="3417"/>
                  <a:pt x="2566" y="3459"/>
                </a:cubicBezTo>
                <a:cubicBezTo>
                  <a:pt x="2509" y="3501"/>
                  <a:pt x="2451" y="3542"/>
                  <a:pt x="2393" y="3581"/>
                </a:cubicBezTo>
                <a:cubicBezTo>
                  <a:pt x="2334" y="3620"/>
                  <a:pt x="2275" y="3658"/>
                  <a:pt x="2214" y="3694"/>
                </a:cubicBezTo>
                <a:cubicBezTo>
                  <a:pt x="2154" y="3730"/>
                  <a:pt x="2092" y="3765"/>
                  <a:pt x="2029" y="3798"/>
                </a:cubicBezTo>
                <a:cubicBezTo>
                  <a:pt x="1967" y="3831"/>
                  <a:pt x="1904" y="3863"/>
                  <a:pt x="1841" y="3893"/>
                </a:cubicBezTo>
                <a:cubicBezTo>
                  <a:pt x="1777" y="3923"/>
                  <a:pt x="1713" y="3952"/>
                  <a:pt x="1647" y="3979"/>
                </a:cubicBezTo>
                <a:cubicBezTo>
                  <a:pt x="1582" y="4006"/>
                  <a:pt x="1517" y="4031"/>
                  <a:pt x="1450" y="4055"/>
                </a:cubicBezTo>
                <a:cubicBezTo>
                  <a:pt x="1384" y="4079"/>
                  <a:pt x="1317" y="4101"/>
                  <a:pt x="1250" y="4121"/>
                </a:cubicBezTo>
                <a:cubicBezTo>
                  <a:pt x="1182" y="4142"/>
                  <a:pt x="1114" y="4161"/>
                  <a:pt x="1046" y="4178"/>
                </a:cubicBezTo>
                <a:cubicBezTo>
                  <a:pt x="977" y="4195"/>
                  <a:pt x="909" y="4210"/>
                  <a:pt x="840" y="4224"/>
                </a:cubicBezTo>
                <a:cubicBezTo>
                  <a:pt x="770" y="4238"/>
                  <a:pt x="701" y="4250"/>
                  <a:pt x="631" y="4260"/>
                </a:cubicBezTo>
                <a:cubicBezTo>
                  <a:pt x="562" y="4270"/>
                  <a:pt x="492" y="4279"/>
                  <a:pt x="422" y="4286"/>
                </a:cubicBezTo>
                <a:cubicBezTo>
                  <a:pt x="351" y="4293"/>
                  <a:pt x="281" y="4298"/>
                  <a:pt x="211" y="4302"/>
                </a:cubicBezTo>
                <a:cubicBezTo>
                  <a:pt x="140" y="4305"/>
                  <a:pt x="70" y="4307"/>
                  <a:pt x="0" y="4307"/>
                </a:cubicBezTo>
                <a:lnTo>
                  <a:pt x="0" y="0"/>
                </a:lnTo>
                <a:lnTo>
                  <a:pt x="4307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" name="任意多边形: 形状 101"/>
          <p:cNvSpPr/>
          <p:nvPr/>
        </p:nvSpPr>
        <p:spPr>
          <a:xfrm>
            <a:off x="8371080" y="5293800"/>
            <a:ext cx="2325600" cy="2325600"/>
          </a:xfrm>
          <a:custGeom>
            <a:avLst/>
            <a:gdLst/>
            <a:ahLst/>
            <a:cxnLst/>
            <a:rect l="0" t="0" r="r" b="b"/>
            <a:pathLst>
              <a:path w="6460" h="6460">
                <a:moveTo>
                  <a:pt x="6460" y="3231"/>
                </a:moveTo>
                <a:cubicBezTo>
                  <a:pt x="6460" y="3284"/>
                  <a:pt x="6459" y="3336"/>
                  <a:pt x="6456" y="3389"/>
                </a:cubicBezTo>
                <a:cubicBezTo>
                  <a:pt x="6454" y="3442"/>
                  <a:pt x="6450" y="3495"/>
                  <a:pt x="6445" y="3547"/>
                </a:cubicBezTo>
                <a:cubicBezTo>
                  <a:pt x="6439" y="3600"/>
                  <a:pt x="6433" y="3652"/>
                  <a:pt x="6425" y="3705"/>
                </a:cubicBezTo>
                <a:cubicBezTo>
                  <a:pt x="6417" y="3757"/>
                  <a:pt x="6408" y="3809"/>
                  <a:pt x="6398" y="3861"/>
                </a:cubicBezTo>
                <a:cubicBezTo>
                  <a:pt x="6388" y="3913"/>
                  <a:pt x="6376" y="3964"/>
                  <a:pt x="6363" y="4016"/>
                </a:cubicBezTo>
                <a:cubicBezTo>
                  <a:pt x="6351" y="4067"/>
                  <a:pt x="6336" y="4118"/>
                  <a:pt x="6321" y="4168"/>
                </a:cubicBezTo>
                <a:cubicBezTo>
                  <a:pt x="6306" y="4219"/>
                  <a:pt x="6289" y="4269"/>
                  <a:pt x="6271" y="4319"/>
                </a:cubicBezTo>
                <a:cubicBezTo>
                  <a:pt x="6254" y="4369"/>
                  <a:pt x="6235" y="4418"/>
                  <a:pt x="6214" y="4467"/>
                </a:cubicBezTo>
                <a:cubicBezTo>
                  <a:pt x="6194" y="4516"/>
                  <a:pt x="6173" y="4564"/>
                  <a:pt x="6150" y="4612"/>
                </a:cubicBezTo>
                <a:cubicBezTo>
                  <a:pt x="6128" y="4659"/>
                  <a:pt x="6104" y="4707"/>
                  <a:pt x="6079" y="4753"/>
                </a:cubicBezTo>
                <a:cubicBezTo>
                  <a:pt x="6054" y="4800"/>
                  <a:pt x="6028" y="4846"/>
                  <a:pt x="6001" y="4891"/>
                </a:cubicBezTo>
                <a:cubicBezTo>
                  <a:pt x="5974" y="4936"/>
                  <a:pt x="5945" y="4981"/>
                  <a:pt x="5916" y="5025"/>
                </a:cubicBezTo>
                <a:cubicBezTo>
                  <a:pt x="5887" y="5069"/>
                  <a:pt x="5856" y="5112"/>
                  <a:pt x="5825" y="5155"/>
                </a:cubicBezTo>
                <a:cubicBezTo>
                  <a:pt x="5792" y="5197"/>
                  <a:pt x="5760" y="5239"/>
                  <a:pt x="5726" y="5280"/>
                </a:cubicBezTo>
                <a:cubicBezTo>
                  <a:pt x="5693" y="5320"/>
                  <a:pt x="5658" y="5361"/>
                  <a:pt x="5623" y="5400"/>
                </a:cubicBezTo>
                <a:cubicBezTo>
                  <a:pt x="5587" y="5439"/>
                  <a:pt x="5551" y="5477"/>
                  <a:pt x="5513" y="5514"/>
                </a:cubicBezTo>
                <a:cubicBezTo>
                  <a:pt x="5476" y="5552"/>
                  <a:pt x="5438" y="5588"/>
                  <a:pt x="5398" y="5624"/>
                </a:cubicBezTo>
                <a:cubicBezTo>
                  <a:pt x="5359" y="5659"/>
                  <a:pt x="5319" y="5694"/>
                  <a:pt x="5278" y="5727"/>
                </a:cubicBezTo>
                <a:cubicBezTo>
                  <a:pt x="5238" y="5761"/>
                  <a:pt x="5196" y="5793"/>
                  <a:pt x="5153" y="5825"/>
                </a:cubicBezTo>
                <a:cubicBezTo>
                  <a:pt x="5111" y="5856"/>
                  <a:pt x="5068" y="5887"/>
                  <a:pt x="5024" y="5916"/>
                </a:cubicBezTo>
                <a:cubicBezTo>
                  <a:pt x="4980" y="5945"/>
                  <a:pt x="4935" y="5974"/>
                  <a:pt x="4890" y="6001"/>
                </a:cubicBezTo>
                <a:cubicBezTo>
                  <a:pt x="4845" y="6028"/>
                  <a:pt x="4799" y="6054"/>
                  <a:pt x="4752" y="6079"/>
                </a:cubicBezTo>
                <a:cubicBezTo>
                  <a:pt x="4705" y="6104"/>
                  <a:pt x="4658" y="6128"/>
                  <a:pt x="4610" y="6150"/>
                </a:cubicBezTo>
                <a:cubicBezTo>
                  <a:pt x="4563" y="6173"/>
                  <a:pt x="4514" y="6194"/>
                  <a:pt x="4465" y="6215"/>
                </a:cubicBezTo>
                <a:cubicBezTo>
                  <a:pt x="4417" y="6235"/>
                  <a:pt x="4367" y="6254"/>
                  <a:pt x="4318" y="6272"/>
                </a:cubicBezTo>
                <a:cubicBezTo>
                  <a:pt x="4268" y="6289"/>
                  <a:pt x="4218" y="6306"/>
                  <a:pt x="4167" y="6321"/>
                </a:cubicBezTo>
                <a:cubicBezTo>
                  <a:pt x="4116" y="6337"/>
                  <a:pt x="4066" y="6351"/>
                  <a:pt x="4014" y="6364"/>
                </a:cubicBezTo>
                <a:cubicBezTo>
                  <a:pt x="3963" y="6376"/>
                  <a:pt x="3911" y="6388"/>
                  <a:pt x="3860" y="6398"/>
                </a:cubicBezTo>
                <a:cubicBezTo>
                  <a:pt x="3808" y="6409"/>
                  <a:pt x="3756" y="6418"/>
                  <a:pt x="3703" y="6425"/>
                </a:cubicBezTo>
                <a:cubicBezTo>
                  <a:pt x="3651" y="6433"/>
                  <a:pt x="3599" y="6440"/>
                  <a:pt x="3546" y="6445"/>
                </a:cubicBezTo>
                <a:cubicBezTo>
                  <a:pt x="3494" y="6450"/>
                  <a:pt x="3441" y="6454"/>
                  <a:pt x="3388" y="6457"/>
                </a:cubicBezTo>
                <a:cubicBezTo>
                  <a:pt x="3335" y="6459"/>
                  <a:pt x="3282" y="6460"/>
                  <a:pt x="3230" y="6460"/>
                </a:cubicBezTo>
                <a:cubicBezTo>
                  <a:pt x="3177" y="6460"/>
                  <a:pt x="3124" y="6459"/>
                  <a:pt x="3071" y="6457"/>
                </a:cubicBezTo>
                <a:cubicBezTo>
                  <a:pt x="3018" y="6454"/>
                  <a:pt x="2966" y="6450"/>
                  <a:pt x="2913" y="6445"/>
                </a:cubicBezTo>
                <a:cubicBezTo>
                  <a:pt x="2860" y="6440"/>
                  <a:pt x="2808" y="6433"/>
                  <a:pt x="2756" y="6425"/>
                </a:cubicBezTo>
                <a:cubicBezTo>
                  <a:pt x="2703" y="6418"/>
                  <a:pt x="2651" y="6409"/>
                  <a:pt x="2599" y="6398"/>
                </a:cubicBezTo>
                <a:cubicBezTo>
                  <a:pt x="2548" y="6388"/>
                  <a:pt x="2496" y="6376"/>
                  <a:pt x="2445" y="6364"/>
                </a:cubicBezTo>
                <a:cubicBezTo>
                  <a:pt x="2394" y="6351"/>
                  <a:pt x="2343" y="6337"/>
                  <a:pt x="2292" y="6321"/>
                </a:cubicBezTo>
                <a:cubicBezTo>
                  <a:pt x="2241" y="6306"/>
                  <a:pt x="2191" y="6289"/>
                  <a:pt x="2142" y="6272"/>
                </a:cubicBezTo>
                <a:cubicBezTo>
                  <a:pt x="2092" y="6254"/>
                  <a:pt x="2042" y="6235"/>
                  <a:pt x="1994" y="6215"/>
                </a:cubicBezTo>
                <a:cubicBezTo>
                  <a:pt x="1945" y="6194"/>
                  <a:pt x="1896" y="6173"/>
                  <a:pt x="1849" y="6150"/>
                </a:cubicBezTo>
                <a:cubicBezTo>
                  <a:pt x="1801" y="6128"/>
                  <a:pt x="1754" y="6104"/>
                  <a:pt x="1707" y="6079"/>
                </a:cubicBezTo>
                <a:cubicBezTo>
                  <a:pt x="1661" y="6054"/>
                  <a:pt x="1615" y="6028"/>
                  <a:pt x="1569" y="6001"/>
                </a:cubicBezTo>
                <a:cubicBezTo>
                  <a:pt x="1524" y="5974"/>
                  <a:pt x="1479" y="5945"/>
                  <a:pt x="1435" y="5916"/>
                </a:cubicBezTo>
                <a:cubicBezTo>
                  <a:pt x="1391" y="5887"/>
                  <a:pt x="1348" y="5856"/>
                  <a:pt x="1306" y="5825"/>
                </a:cubicBezTo>
                <a:cubicBezTo>
                  <a:pt x="1263" y="5793"/>
                  <a:pt x="1222" y="5761"/>
                  <a:pt x="1181" y="5727"/>
                </a:cubicBezTo>
                <a:cubicBezTo>
                  <a:pt x="1140" y="5694"/>
                  <a:pt x="1100" y="5659"/>
                  <a:pt x="1061" y="5624"/>
                </a:cubicBezTo>
                <a:cubicBezTo>
                  <a:pt x="1022" y="5588"/>
                  <a:pt x="983" y="5552"/>
                  <a:pt x="946" y="5514"/>
                </a:cubicBezTo>
                <a:cubicBezTo>
                  <a:pt x="908" y="5477"/>
                  <a:pt x="872" y="5439"/>
                  <a:pt x="837" y="5400"/>
                </a:cubicBezTo>
                <a:cubicBezTo>
                  <a:pt x="801" y="5361"/>
                  <a:pt x="767" y="5320"/>
                  <a:pt x="733" y="5280"/>
                </a:cubicBezTo>
                <a:cubicBezTo>
                  <a:pt x="699" y="5239"/>
                  <a:pt x="667" y="5197"/>
                  <a:pt x="635" y="5155"/>
                </a:cubicBezTo>
                <a:cubicBezTo>
                  <a:pt x="604" y="5112"/>
                  <a:pt x="574" y="5069"/>
                  <a:pt x="544" y="5025"/>
                </a:cubicBezTo>
                <a:cubicBezTo>
                  <a:pt x="515" y="4981"/>
                  <a:pt x="487" y="4936"/>
                  <a:pt x="459" y="4891"/>
                </a:cubicBezTo>
                <a:cubicBezTo>
                  <a:pt x="432" y="4846"/>
                  <a:pt x="406" y="4800"/>
                  <a:pt x="381" y="4753"/>
                </a:cubicBezTo>
                <a:cubicBezTo>
                  <a:pt x="356" y="4707"/>
                  <a:pt x="333" y="4659"/>
                  <a:pt x="310" y="4612"/>
                </a:cubicBezTo>
                <a:cubicBezTo>
                  <a:pt x="287" y="4564"/>
                  <a:pt x="266" y="4516"/>
                  <a:pt x="246" y="4467"/>
                </a:cubicBezTo>
                <a:cubicBezTo>
                  <a:pt x="226" y="4418"/>
                  <a:pt x="207" y="4369"/>
                  <a:pt x="189" y="4319"/>
                </a:cubicBezTo>
                <a:cubicBezTo>
                  <a:pt x="171" y="4269"/>
                  <a:pt x="154" y="4219"/>
                  <a:pt x="139" y="4168"/>
                </a:cubicBezTo>
                <a:cubicBezTo>
                  <a:pt x="124" y="4118"/>
                  <a:pt x="110" y="4067"/>
                  <a:pt x="97" y="4016"/>
                </a:cubicBezTo>
                <a:cubicBezTo>
                  <a:pt x="84" y="3964"/>
                  <a:pt x="72" y="3913"/>
                  <a:pt x="62" y="3861"/>
                </a:cubicBezTo>
                <a:cubicBezTo>
                  <a:pt x="52" y="3809"/>
                  <a:pt x="43" y="3757"/>
                  <a:pt x="35" y="3705"/>
                </a:cubicBezTo>
                <a:cubicBezTo>
                  <a:pt x="27" y="3652"/>
                  <a:pt x="21" y="3600"/>
                  <a:pt x="15" y="3547"/>
                </a:cubicBezTo>
                <a:cubicBezTo>
                  <a:pt x="10" y="3495"/>
                  <a:pt x="6" y="3442"/>
                  <a:pt x="4" y="3389"/>
                </a:cubicBezTo>
                <a:cubicBezTo>
                  <a:pt x="1" y="3336"/>
                  <a:pt x="0" y="3284"/>
                  <a:pt x="0" y="3231"/>
                </a:cubicBezTo>
                <a:cubicBezTo>
                  <a:pt x="0" y="3178"/>
                  <a:pt x="1" y="3125"/>
                  <a:pt x="4" y="3072"/>
                </a:cubicBezTo>
                <a:cubicBezTo>
                  <a:pt x="6" y="3020"/>
                  <a:pt x="10" y="2967"/>
                  <a:pt x="15" y="2914"/>
                </a:cubicBezTo>
                <a:cubicBezTo>
                  <a:pt x="21" y="2862"/>
                  <a:pt x="27" y="2809"/>
                  <a:pt x="35" y="2757"/>
                </a:cubicBezTo>
                <a:cubicBezTo>
                  <a:pt x="43" y="2705"/>
                  <a:pt x="52" y="2653"/>
                  <a:pt x="62" y="2601"/>
                </a:cubicBezTo>
                <a:cubicBezTo>
                  <a:pt x="72" y="2549"/>
                  <a:pt x="84" y="2497"/>
                  <a:pt x="97" y="2446"/>
                </a:cubicBezTo>
                <a:cubicBezTo>
                  <a:pt x="110" y="2395"/>
                  <a:pt x="124" y="2344"/>
                  <a:pt x="139" y="2293"/>
                </a:cubicBezTo>
                <a:cubicBezTo>
                  <a:pt x="154" y="2243"/>
                  <a:pt x="171" y="2193"/>
                  <a:pt x="189" y="2143"/>
                </a:cubicBezTo>
                <a:cubicBezTo>
                  <a:pt x="207" y="2093"/>
                  <a:pt x="226" y="2044"/>
                  <a:pt x="246" y="1995"/>
                </a:cubicBezTo>
                <a:cubicBezTo>
                  <a:pt x="266" y="1946"/>
                  <a:pt x="287" y="1898"/>
                  <a:pt x="310" y="1850"/>
                </a:cubicBezTo>
                <a:cubicBezTo>
                  <a:pt x="333" y="1802"/>
                  <a:pt x="356" y="1755"/>
                  <a:pt x="381" y="1708"/>
                </a:cubicBezTo>
                <a:cubicBezTo>
                  <a:pt x="406" y="1662"/>
                  <a:pt x="432" y="1616"/>
                  <a:pt x="459" y="1570"/>
                </a:cubicBezTo>
                <a:cubicBezTo>
                  <a:pt x="487" y="1525"/>
                  <a:pt x="515" y="1480"/>
                  <a:pt x="544" y="1435"/>
                </a:cubicBezTo>
                <a:cubicBezTo>
                  <a:pt x="574" y="1392"/>
                  <a:pt x="604" y="1348"/>
                  <a:pt x="635" y="1306"/>
                </a:cubicBezTo>
                <a:cubicBezTo>
                  <a:pt x="667" y="1263"/>
                  <a:pt x="699" y="1222"/>
                  <a:pt x="733" y="1181"/>
                </a:cubicBezTo>
                <a:cubicBezTo>
                  <a:pt x="767" y="1140"/>
                  <a:pt x="801" y="1100"/>
                  <a:pt x="837" y="1061"/>
                </a:cubicBezTo>
                <a:cubicBezTo>
                  <a:pt x="872" y="1022"/>
                  <a:pt x="908" y="983"/>
                  <a:pt x="946" y="946"/>
                </a:cubicBezTo>
                <a:cubicBezTo>
                  <a:pt x="983" y="909"/>
                  <a:pt x="1022" y="872"/>
                  <a:pt x="1061" y="837"/>
                </a:cubicBezTo>
                <a:cubicBezTo>
                  <a:pt x="1100" y="801"/>
                  <a:pt x="1140" y="767"/>
                  <a:pt x="1181" y="733"/>
                </a:cubicBezTo>
                <a:cubicBezTo>
                  <a:pt x="1222" y="700"/>
                  <a:pt x="1263" y="667"/>
                  <a:pt x="1306" y="636"/>
                </a:cubicBezTo>
                <a:cubicBezTo>
                  <a:pt x="1348" y="604"/>
                  <a:pt x="1391" y="574"/>
                  <a:pt x="1435" y="544"/>
                </a:cubicBezTo>
                <a:cubicBezTo>
                  <a:pt x="1479" y="515"/>
                  <a:pt x="1524" y="487"/>
                  <a:pt x="1569" y="460"/>
                </a:cubicBezTo>
                <a:cubicBezTo>
                  <a:pt x="1615" y="432"/>
                  <a:pt x="1661" y="406"/>
                  <a:pt x="1707" y="381"/>
                </a:cubicBezTo>
                <a:cubicBezTo>
                  <a:pt x="1754" y="357"/>
                  <a:pt x="1801" y="333"/>
                  <a:pt x="1849" y="310"/>
                </a:cubicBezTo>
                <a:cubicBezTo>
                  <a:pt x="1896" y="288"/>
                  <a:pt x="1945" y="266"/>
                  <a:pt x="1994" y="246"/>
                </a:cubicBezTo>
                <a:cubicBezTo>
                  <a:pt x="2042" y="226"/>
                  <a:pt x="2092" y="207"/>
                  <a:pt x="2142" y="189"/>
                </a:cubicBezTo>
                <a:cubicBezTo>
                  <a:pt x="2191" y="171"/>
                  <a:pt x="2241" y="155"/>
                  <a:pt x="2292" y="139"/>
                </a:cubicBezTo>
                <a:cubicBezTo>
                  <a:pt x="2343" y="124"/>
                  <a:pt x="2394" y="110"/>
                  <a:pt x="2445" y="97"/>
                </a:cubicBezTo>
                <a:cubicBezTo>
                  <a:pt x="2496" y="84"/>
                  <a:pt x="2548" y="73"/>
                  <a:pt x="2599" y="62"/>
                </a:cubicBezTo>
                <a:cubicBezTo>
                  <a:pt x="2651" y="52"/>
                  <a:pt x="2703" y="43"/>
                  <a:pt x="2756" y="35"/>
                </a:cubicBezTo>
                <a:cubicBezTo>
                  <a:pt x="2808" y="27"/>
                  <a:pt x="2860" y="21"/>
                  <a:pt x="2913" y="16"/>
                </a:cubicBezTo>
                <a:cubicBezTo>
                  <a:pt x="2966" y="11"/>
                  <a:pt x="3018" y="7"/>
                  <a:pt x="3071" y="4"/>
                </a:cubicBezTo>
                <a:cubicBezTo>
                  <a:pt x="3124" y="1"/>
                  <a:pt x="3177" y="0"/>
                  <a:pt x="3230" y="0"/>
                </a:cubicBezTo>
                <a:cubicBezTo>
                  <a:pt x="3282" y="0"/>
                  <a:pt x="3335" y="1"/>
                  <a:pt x="3388" y="4"/>
                </a:cubicBezTo>
                <a:cubicBezTo>
                  <a:pt x="3441" y="7"/>
                  <a:pt x="3494" y="11"/>
                  <a:pt x="3546" y="16"/>
                </a:cubicBezTo>
                <a:cubicBezTo>
                  <a:pt x="3599" y="21"/>
                  <a:pt x="3651" y="27"/>
                  <a:pt x="3703" y="35"/>
                </a:cubicBezTo>
                <a:cubicBezTo>
                  <a:pt x="3756" y="43"/>
                  <a:pt x="3808" y="52"/>
                  <a:pt x="3860" y="62"/>
                </a:cubicBezTo>
                <a:cubicBezTo>
                  <a:pt x="3911" y="73"/>
                  <a:pt x="3963" y="84"/>
                  <a:pt x="4014" y="97"/>
                </a:cubicBezTo>
                <a:cubicBezTo>
                  <a:pt x="4066" y="110"/>
                  <a:pt x="4116" y="124"/>
                  <a:pt x="4167" y="139"/>
                </a:cubicBezTo>
                <a:cubicBezTo>
                  <a:pt x="4218" y="155"/>
                  <a:pt x="4268" y="171"/>
                  <a:pt x="4318" y="189"/>
                </a:cubicBezTo>
                <a:cubicBezTo>
                  <a:pt x="4367" y="207"/>
                  <a:pt x="4417" y="226"/>
                  <a:pt x="4465" y="246"/>
                </a:cubicBezTo>
                <a:cubicBezTo>
                  <a:pt x="4514" y="266"/>
                  <a:pt x="4563" y="288"/>
                  <a:pt x="4610" y="310"/>
                </a:cubicBezTo>
                <a:cubicBezTo>
                  <a:pt x="4658" y="333"/>
                  <a:pt x="4705" y="357"/>
                  <a:pt x="4752" y="381"/>
                </a:cubicBezTo>
                <a:cubicBezTo>
                  <a:pt x="4799" y="406"/>
                  <a:pt x="4845" y="432"/>
                  <a:pt x="4890" y="460"/>
                </a:cubicBezTo>
                <a:cubicBezTo>
                  <a:pt x="4935" y="487"/>
                  <a:pt x="4980" y="515"/>
                  <a:pt x="5024" y="544"/>
                </a:cubicBezTo>
                <a:cubicBezTo>
                  <a:pt x="5068" y="574"/>
                  <a:pt x="5111" y="604"/>
                  <a:pt x="5153" y="636"/>
                </a:cubicBezTo>
                <a:cubicBezTo>
                  <a:pt x="5196" y="667"/>
                  <a:pt x="5238" y="700"/>
                  <a:pt x="5278" y="733"/>
                </a:cubicBezTo>
                <a:cubicBezTo>
                  <a:pt x="5319" y="767"/>
                  <a:pt x="5359" y="801"/>
                  <a:pt x="5398" y="837"/>
                </a:cubicBezTo>
                <a:cubicBezTo>
                  <a:pt x="5438" y="872"/>
                  <a:pt x="5476" y="909"/>
                  <a:pt x="5513" y="946"/>
                </a:cubicBezTo>
                <a:cubicBezTo>
                  <a:pt x="5551" y="983"/>
                  <a:pt x="5587" y="1022"/>
                  <a:pt x="5623" y="1061"/>
                </a:cubicBezTo>
                <a:cubicBezTo>
                  <a:pt x="5658" y="1100"/>
                  <a:pt x="5693" y="1140"/>
                  <a:pt x="5726" y="1181"/>
                </a:cubicBezTo>
                <a:cubicBezTo>
                  <a:pt x="5760" y="1222"/>
                  <a:pt x="5792" y="1263"/>
                  <a:pt x="5825" y="1306"/>
                </a:cubicBezTo>
                <a:cubicBezTo>
                  <a:pt x="5856" y="1348"/>
                  <a:pt x="5887" y="1392"/>
                  <a:pt x="5916" y="1435"/>
                </a:cubicBezTo>
                <a:cubicBezTo>
                  <a:pt x="5945" y="1480"/>
                  <a:pt x="5974" y="1525"/>
                  <a:pt x="6001" y="1570"/>
                </a:cubicBezTo>
                <a:cubicBezTo>
                  <a:pt x="6028" y="1616"/>
                  <a:pt x="6054" y="1662"/>
                  <a:pt x="6079" y="1708"/>
                </a:cubicBezTo>
                <a:cubicBezTo>
                  <a:pt x="6104" y="1755"/>
                  <a:pt x="6128" y="1802"/>
                  <a:pt x="6150" y="1850"/>
                </a:cubicBezTo>
                <a:cubicBezTo>
                  <a:pt x="6173" y="1898"/>
                  <a:pt x="6194" y="1946"/>
                  <a:pt x="6214" y="1995"/>
                </a:cubicBezTo>
                <a:cubicBezTo>
                  <a:pt x="6235" y="2044"/>
                  <a:pt x="6254" y="2093"/>
                  <a:pt x="6271" y="2143"/>
                </a:cubicBezTo>
                <a:cubicBezTo>
                  <a:pt x="6289" y="2193"/>
                  <a:pt x="6306" y="2243"/>
                  <a:pt x="6321" y="2293"/>
                </a:cubicBezTo>
                <a:cubicBezTo>
                  <a:pt x="6336" y="2344"/>
                  <a:pt x="6351" y="2395"/>
                  <a:pt x="6363" y="2446"/>
                </a:cubicBezTo>
                <a:cubicBezTo>
                  <a:pt x="6376" y="2497"/>
                  <a:pt x="6388" y="2549"/>
                  <a:pt x="6398" y="2601"/>
                </a:cubicBezTo>
                <a:cubicBezTo>
                  <a:pt x="6408" y="2653"/>
                  <a:pt x="6417" y="2705"/>
                  <a:pt x="6425" y="2757"/>
                </a:cubicBezTo>
                <a:cubicBezTo>
                  <a:pt x="6433" y="2809"/>
                  <a:pt x="6439" y="2862"/>
                  <a:pt x="6445" y="2914"/>
                </a:cubicBezTo>
                <a:cubicBezTo>
                  <a:pt x="6450" y="2967"/>
                  <a:pt x="6454" y="3020"/>
                  <a:pt x="6456" y="3072"/>
                </a:cubicBezTo>
                <a:cubicBezTo>
                  <a:pt x="6459" y="3125"/>
                  <a:pt x="6460" y="3178"/>
                  <a:pt x="6460" y="323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" name="任意多边形: 形状 102"/>
          <p:cNvSpPr/>
          <p:nvPr/>
        </p:nvSpPr>
        <p:spPr>
          <a:xfrm>
            <a:off x="4960440" y="449280"/>
            <a:ext cx="4651200" cy="31320"/>
          </a:xfrm>
          <a:custGeom>
            <a:avLst/>
            <a:gdLst/>
            <a:ahLst/>
            <a:cxnLst/>
            <a:rect l="0" t="0" r="r" b="b"/>
            <a:pathLst>
              <a:path w="12920" h="87">
                <a:moveTo>
                  <a:pt x="0" y="0"/>
                </a:moveTo>
                <a:lnTo>
                  <a:pt x="12920" y="0"/>
                </a:lnTo>
                <a:lnTo>
                  <a:pt x="12920" y="87"/>
                </a:lnTo>
                <a:lnTo>
                  <a:pt x="0" y="87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309960" y="289440"/>
            <a:ext cx="4462920" cy="351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电商平台用户的主要需求与痛点分析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" name="任意多边形: 形状 104"/>
          <p:cNvSpPr/>
          <p:nvPr/>
        </p:nvSpPr>
        <p:spPr>
          <a:xfrm>
            <a:off x="325440" y="1395000"/>
            <a:ext cx="2899080" cy="3999960"/>
          </a:xfrm>
          <a:custGeom>
            <a:avLst/>
            <a:gdLst/>
            <a:ahLst/>
            <a:cxnLst/>
            <a:rect l="0" t="0" r="r" b="b"/>
            <a:pathLst>
              <a:path w="8053" h="11111">
                <a:moveTo>
                  <a:pt x="0" y="10939"/>
                </a:moveTo>
                <a:lnTo>
                  <a:pt x="0" y="172"/>
                </a:lnTo>
                <a:cubicBezTo>
                  <a:pt x="0" y="161"/>
                  <a:pt x="1" y="150"/>
                  <a:pt x="2" y="139"/>
                </a:cubicBezTo>
                <a:cubicBezTo>
                  <a:pt x="4" y="128"/>
                  <a:pt x="6" y="117"/>
                  <a:pt x="10" y="106"/>
                </a:cubicBezTo>
                <a:cubicBezTo>
                  <a:pt x="13" y="96"/>
                  <a:pt x="17" y="86"/>
                  <a:pt x="22" y="77"/>
                </a:cubicBezTo>
                <a:cubicBezTo>
                  <a:pt x="26" y="67"/>
                  <a:pt x="32" y="59"/>
                  <a:pt x="38" y="51"/>
                </a:cubicBezTo>
                <a:cubicBezTo>
                  <a:pt x="44" y="43"/>
                  <a:pt x="50" y="35"/>
                  <a:pt x="57" y="29"/>
                </a:cubicBezTo>
                <a:cubicBezTo>
                  <a:pt x="64" y="23"/>
                  <a:pt x="72" y="18"/>
                  <a:pt x="80" y="13"/>
                </a:cubicBezTo>
                <a:cubicBezTo>
                  <a:pt x="87" y="9"/>
                  <a:pt x="95" y="6"/>
                  <a:pt x="104" y="3"/>
                </a:cubicBezTo>
                <a:cubicBezTo>
                  <a:pt x="112" y="1"/>
                  <a:pt x="121" y="0"/>
                  <a:pt x="129" y="0"/>
                </a:cubicBezTo>
                <a:lnTo>
                  <a:pt x="7881" y="0"/>
                </a:lnTo>
                <a:cubicBezTo>
                  <a:pt x="7892" y="0"/>
                  <a:pt x="7904" y="1"/>
                  <a:pt x="7915" y="3"/>
                </a:cubicBezTo>
                <a:cubicBezTo>
                  <a:pt x="7926" y="6"/>
                  <a:pt x="7937" y="9"/>
                  <a:pt x="7947" y="13"/>
                </a:cubicBezTo>
                <a:cubicBezTo>
                  <a:pt x="7957" y="18"/>
                  <a:pt x="7967" y="23"/>
                  <a:pt x="7977" y="29"/>
                </a:cubicBezTo>
                <a:cubicBezTo>
                  <a:pt x="7986" y="35"/>
                  <a:pt x="7995" y="43"/>
                  <a:pt x="8003" y="51"/>
                </a:cubicBezTo>
                <a:cubicBezTo>
                  <a:pt x="8011" y="59"/>
                  <a:pt x="8018" y="67"/>
                  <a:pt x="8024" y="77"/>
                </a:cubicBezTo>
                <a:cubicBezTo>
                  <a:pt x="8031" y="86"/>
                  <a:pt x="8036" y="96"/>
                  <a:pt x="8040" y="106"/>
                </a:cubicBezTo>
                <a:cubicBezTo>
                  <a:pt x="8045" y="117"/>
                  <a:pt x="8048" y="128"/>
                  <a:pt x="8050" y="139"/>
                </a:cubicBezTo>
                <a:cubicBezTo>
                  <a:pt x="8052" y="150"/>
                  <a:pt x="8053" y="161"/>
                  <a:pt x="8053" y="172"/>
                </a:cubicBezTo>
                <a:lnTo>
                  <a:pt x="8053" y="10939"/>
                </a:lnTo>
                <a:cubicBezTo>
                  <a:pt x="8053" y="10950"/>
                  <a:pt x="8052" y="10961"/>
                  <a:pt x="8050" y="10972"/>
                </a:cubicBezTo>
                <a:cubicBezTo>
                  <a:pt x="8048" y="10983"/>
                  <a:pt x="8045" y="10994"/>
                  <a:pt x="8040" y="11005"/>
                </a:cubicBezTo>
                <a:cubicBezTo>
                  <a:pt x="8036" y="11015"/>
                  <a:pt x="8031" y="11025"/>
                  <a:pt x="8024" y="11034"/>
                </a:cubicBezTo>
                <a:cubicBezTo>
                  <a:pt x="8018" y="11044"/>
                  <a:pt x="8011" y="11053"/>
                  <a:pt x="8003" y="11061"/>
                </a:cubicBezTo>
                <a:cubicBezTo>
                  <a:pt x="7995" y="11069"/>
                  <a:pt x="7986" y="11076"/>
                  <a:pt x="7977" y="11082"/>
                </a:cubicBezTo>
                <a:cubicBezTo>
                  <a:pt x="7967" y="11088"/>
                  <a:pt x="7957" y="11094"/>
                  <a:pt x="7947" y="11098"/>
                </a:cubicBezTo>
                <a:cubicBezTo>
                  <a:pt x="7937" y="11102"/>
                  <a:pt x="7926" y="11106"/>
                  <a:pt x="7915" y="11108"/>
                </a:cubicBezTo>
                <a:cubicBezTo>
                  <a:pt x="7904" y="11110"/>
                  <a:pt x="7892" y="11111"/>
                  <a:pt x="7881" y="11111"/>
                </a:cubicBezTo>
                <a:lnTo>
                  <a:pt x="129" y="11111"/>
                </a:lnTo>
                <a:cubicBezTo>
                  <a:pt x="121" y="11111"/>
                  <a:pt x="112" y="11110"/>
                  <a:pt x="104" y="11108"/>
                </a:cubicBezTo>
                <a:cubicBezTo>
                  <a:pt x="95" y="11106"/>
                  <a:pt x="87" y="11102"/>
                  <a:pt x="80" y="11098"/>
                </a:cubicBezTo>
                <a:cubicBezTo>
                  <a:pt x="72" y="11094"/>
                  <a:pt x="64" y="11088"/>
                  <a:pt x="57" y="11082"/>
                </a:cubicBezTo>
                <a:cubicBezTo>
                  <a:pt x="50" y="11076"/>
                  <a:pt x="44" y="11069"/>
                  <a:pt x="38" y="11061"/>
                </a:cubicBezTo>
                <a:cubicBezTo>
                  <a:pt x="32" y="11053"/>
                  <a:pt x="26" y="11044"/>
                  <a:pt x="22" y="11034"/>
                </a:cubicBezTo>
                <a:cubicBezTo>
                  <a:pt x="17" y="11025"/>
                  <a:pt x="13" y="11015"/>
                  <a:pt x="10" y="11005"/>
                </a:cubicBezTo>
                <a:cubicBezTo>
                  <a:pt x="6" y="10994"/>
                  <a:pt x="4" y="10983"/>
                  <a:pt x="2" y="10972"/>
                </a:cubicBezTo>
                <a:cubicBezTo>
                  <a:pt x="1" y="10961"/>
                  <a:pt x="0" y="10950"/>
                  <a:pt x="0" y="10939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" name="任意多边形: 形状 105"/>
          <p:cNvSpPr/>
          <p:nvPr/>
        </p:nvSpPr>
        <p:spPr>
          <a:xfrm>
            <a:off x="309960" y="1395000"/>
            <a:ext cx="62280" cy="3999960"/>
          </a:xfrm>
          <a:custGeom>
            <a:avLst/>
            <a:gdLst/>
            <a:ahLst/>
            <a:cxnLst/>
            <a:rect l="0" t="0" r="r" b="b"/>
            <a:pathLst>
              <a:path w="173" h="11111">
                <a:moveTo>
                  <a:pt x="0" y="0"/>
                </a:moveTo>
                <a:lnTo>
                  <a:pt x="173" y="0"/>
                </a:lnTo>
                <a:lnTo>
                  <a:pt x="173" y="11111"/>
                </a:lnTo>
                <a:lnTo>
                  <a:pt x="0" y="11111"/>
                </a:lnTo>
                <a:lnTo>
                  <a:pt x="0" y="0"/>
                </a:lnTo>
                <a:close/>
              </a:path>
            </a:pathLst>
          </a:custGeom>
          <a:solidFill>
            <a:srgbClr val="4299E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" name="任意多边形: 形状 106"/>
          <p:cNvSpPr/>
          <p:nvPr/>
        </p:nvSpPr>
        <p:spPr>
          <a:xfrm>
            <a:off x="527040" y="1581120"/>
            <a:ext cx="372240" cy="372240"/>
          </a:xfrm>
          <a:custGeom>
            <a:avLst/>
            <a:gdLst/>
            <a:ahLst/>
            <a:cxnLst/>
            <a:rect l="0" t="0" r="r" b="b"/>
            <a:pathLst>
              <a:path w="1034" h="1034">
                <a:moveTo>
                  <a:pt x="1034" y="518"/>
                </a:moveTo>
                <a:cubicBezTo>
                  <a:pt x="1034" y="551"/>
                  <a:pt x="1031" y="585"/>
                  <a:pt x="1024" y="618"/>
                </a:cubicBezTo>
                <a:cubicBezTo>
                  <a:pt x="1018" y="652"/>
                  <a:pt x="1008" y="684"/>
                  <a:pt x="995" y="715"/>
                </a:cubicBezTo>
                <a:cubicBezTo>
                  <a:pt x="982" y="747"/>
                  <a:pt x="966" y="776"/>
                  <a:pt x="947" y="805"/>
                </a:cubicBezTo>
                <a:cubicBezTo>
                  <a:pt x="928" y="833"/>
                  <a:pt x="907" y="859"/>
                  <a:pt x="883" y="883"/>
                </a:cubicBezTo>
                <a:cubicBezTo>
                  <a:pt x="859" y="907"/>
                  <a:pt x="833" y="928"/>
                  <a:pt x="804" y="947"/>
                </a:cubicBezTo>
                <a:cubicBezTo>
                  <a:pt x="776" y="966"/>
                  <a:pt x="746" y="982"/>
                  <a:pt x="715" y="995"/>
                </a:cubicBezTo>
                <a:cubicBezTo>
                  <a:pt x="684" y="1008"/>
                  <a:pt x="651" y="1018"/>
                  <a:pt x="618" y="1024"/>
                </a:cubicBezTo>
                <a:cubicBezTo>
                  <a:pt x="585" y="1031"/>
                  <a:pt x="551" y="1034"/>
                  <a:pt x="517" y="1034"/>
                </a:cubicBezTo>
                <a:cubicBezTo>
                  <a:pt x="483" y="1034"/>
                  <a:pt x="450" y="1031"/>
                  <a:pt x="417" y="1024"/>
                </a:cubicBezTo>
                <a:cubicBezTo>
                  <a:pt x="383" y="1018"/>
                  <a:pt x="351" y="1008"/>
                  <a:pt x="320" y="995"/>
                </a:cubicBezTo>
                <a:cubicBezTo>
                  <a:pt x="288" y="982"/>
                  <a:pt x="258" y="966"/>
                  <a:pt x="230" y="947"/>
                </a:cubicBezTo>
                <a:cubicBezTo>
                  <a:pt x="202" y="928"/>
                  <a:pt x="176" y="907"/>
                  <a:pt x="152" y="883"/>
                </a:cubicBezTo>
                <a:cubicBezTo>
                  <a:pt x="128" y="859"/>
                  <a:pt x="107" y="833"/>
                  <a:pt x="88" y="805"/>
                </a:cubicBezTo>
                <a:cubicBezTo>
                  <a:pt x="68" y="776"/>
                  <a:pt x="52" y="747"/>
                  <a:pt x="39" y="715"/>
                </a:cubicBezTo>
                <a:cubicBezTo>
                  <a:pt x="26" y="684"/>
                  <a:pt x="16" y="652"/>
                  <a:pt x="10" y="618"/>
                </a:cubicBezTo>
                <a:cubicBezTo>
                  <a:pt x="3" y="585"/>
                  <a:pt x="0" y="551"/>
                  <a:pt x="0" y="518"/>
                </a:cubicBezTo>
                <a:cubicBezTo>
                  <a:pt x="0" y="484"/>
                  <a:pt x="3" y="450"/>
                  <a:pt x="10" y="417"/>
                </a:cubicBezTo>
                <a:cubicBezTo>
                  <a:pt x="16" y="383"/>
                  <a:pt x="26" y="351"/>
                  <a:pt x="39" y="320"/>
                </a:cubicBezTo>
                <a:cubicBezTo>
                  <a:pt x="52" y="288"/>
                  <a:pt x="68" y="259"/>
                  <a:pt x="88" y="229"/>
                </a:cubicBezTo>
                <a:cubicBezTo>
                  <a:pt x="107" y="201"/>
                  <a:pt x="128" y="175"/>
                  <a:pt x="152" y="151"/>
                </a:cubicBezTo>
                <a:cubicBezTo>
                  <a:pt x="176" y="127"/>
                  <a:pt x="202" y="106"/>
                  <a:pt x="230" y="87"/>
                </a:cubicBezTo>
                <a:cubicBezTo>
                  <a:pt x="258" y="68"/>
                  <a:pt x="288" y="52"/>
                  <a:pt x="320" y="39"/>
                </a:cubicBezTo>
                <a:cubicBezTo>
                  <a:pt x="351" y="26"/>
                  <a:pt x="383" y="16"/>
                  <a:pt x="417" y="10"/>
                </a:cubicBezTo>
                <a:cubicBezTo>
                  <a:pt x="450" y="3"/>
                  <a:pt x="483" y="0"/>
                  <a:pt x="517" y="0"/>
                </a:cubicBezTo>
                <a:cubicBezTo>
                  <a:pt x="551" y="0"/>
                  <a:pt x="585" y="3"/>
                  <a:pt x="618" y="10"/>
                </a:cubicBezTo>
                <a:cubicBezTo>
                  <a:pt x="651" y="16"/>
                  <a:pt x="684" y="26"/>
                  <a:pt x="715" y="39"/>
                </a:cubicBezTo>
                <a:cubicBezTo>
                  <a:pt x="746" y="52"/>
                  <a:pt x="776" y="68"/>
                  <a:pt x="804" y="87"/>
                </a:cubicBezTo>
                <a:cubicBezTo>
                  <a:pt x="833" y="106"/>
                  <a:pt x="859" y="127"/>
                  <a:pt x="883" y="151"/>
                </a:cubicBezTo>
                <a:cubicBezTo>
                  <a:pt x="907" y="175"/>
                  <a:pt x="928" y="201"/>
                  <a:pt x="947" y="229"/>
                </a:cubicBezTo>
                <a:cubicBezTo>
                  <a:pt x="966" y="259"/>
                  <a:pt x="982" y="288"/>
                  <a:pt x="995" y="320"/>
                </a:cubicBezTo>
                <a:cubicBezTo>
                  <a:pt x="1008" y="351"/>
                  <a:pt x="1018" y="383"/>
                  <a:pt x="1024" y="417"/>
                </a:cubicBezTo>
                <a:cubicBezTo>
                  <a:pt x="1031" y="450"/>
                  <a:pt x="1034" y="484"/>
                  <a:pt x="1034" y="518"/>
                </a:cubicBezTo>
                <a:close/>
              </a:path>
            </a:pathLst>
          </a:custGeom>
          <a:solidFill>
            <a:srgbClr val="60A5F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8" name="图片 107"/>
          <p:cNvPicPr/>
          <p:nvPr/>
        </p:nvPicPr>
        <p:blipFill>
          <a:blip r:embed="rId3"/>
          <a:stretch/>
        </p:blipFill>
        <p:spPr>
          <a:xfrm>
            <a:off x="619920" y="167436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9" name="文本框 108"/>
          <p:cNvSpPr txBox="1"/>
          <p:nvPr/>
        </p:nvSpPr>
        <p:spPr>
          <a:xfrm>
            <a:off x="309960" y="757440"/>
            <a:ext cx="63741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分析电商用户在售前、售中和售后各阶段的需求和痛点，为智能客服系统的功能设计奠定基础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0" name="图片 109"/>
          <p:cNvPicPr/>
          <p:nvPr/>
        </p:nvPicPr>
        <p:blipFill>
          <a:blip r:embed="rId4"/>
          <a:stretch/>
        </p:blipFill>
        <p:spPr>
          <a:xfrm>
            <a:off x="527040" y="2108160"/>
            <a:ext cx="108000" cy="13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1" name="文本框 110"/>
          <p:cNvSpPr txBox="1"/>
          <p:nvPr/>
        </p:nvSpPr>
        <p:spPr>
          <a:xfrm>
            <a:off x="992160" y="1650240"/>
            <a:ext cx="74448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售前阶段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2" name="图片 111"/>
          <p:cNvPicPr/>
          <p:nvPr/>
        </p:nvPicPr>
        <p:blipFill>
          <a:blip r:embed="rId5"/>
          <a:stretch/>
        </p:blipFill>
        <p:spPr>
          <a:xfrm>
            <a:off x="527040" y="3193560"/>
            <a:ext cx="139320" cy="13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3" name="文本框 112"/>
          <p:cNvSpPr txBox="1"/>
          <p:nvPr/>
        </p:nvSpPr>
        <p:spPr>
          <a:xfrm>
            <a:off x="697680" y="209808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主要需求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4" name="图片 113"/>
          <p:cNvPicPr/>
          <p:nvPr/>
        </p:nvPicPr>
        <p:blipFill>
          <a:blip r:embed="rId6"/>
          <a:stretch/>
        </p:blipFill>
        <p:spPr>
          <a:xfrm>
            <a:off x="527040" y="4278600"/>
            <a:ext cx="177840" cy="13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5" name="文本框 114"/>
          <p:cNvSpPr txBox="1"/>
          <p:nvPr/>
        </p:nvSpPr>
        <p:spPr>
          <a:xfrm>
            <a:off x="728640" y="318312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常见痛点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" name="任意多边形: 形状 115"/>
          <p:cNvSpPr/>
          <p:nvPr/>
        </p:nvSpPr>
        <p:spPr>
          <a:xfrm>
            <a:off x="3611880" y="1395000"/>
            <a:ext cx="2899080" cy="3999960"/>
          </a:xfrm>
          <a:custGeom>
            <a:avLst/>
            <a:gdLst/>
            <a:ahLst/>
            <a:cxnLst/>
            <a:rect l="0" t="0" r="r" b="b"/>
            <a:pathLst>
              <a:path w="8053" h="11111">
                <a:moveTo>
                  <a:pt x="0" y="10939"/>
                </a:moveTo>
                <a:lnTo>
                  <a:pt x="0" y="172"/>
                </a:lnTo>
                <a:cubicBezTo>
                  <a:pt x="0" y="161"/>
                  <a:pt x="1" y="150"/>
                  <a:pt x="2" y="139"/>
                </a:cubicBezTo>
                <a:cubicBezTo>
                  <a:pt x="4" y="128"/>
                  <a:pt x="7" y="117"/>
                  <a:pt x="10" y="106"/>
                </a:cubicBezTo>
                <a:cubicBezTo>
                  <a:pt x="13" y="96"/>
                  <a:pt x="17" y="86"/>
                  <a:pt x="22" y="77"/>
                </a:cubicBezTo>
                <a:cubicBezTo>
                  <a:pt x="26" y="67"/>
                  <a:pt x="32" y="59"/>
                  <a:pt x="38" y="51"/>
                </a:cubicBezTo>
                <a:cubicBezTo>
                  <a:pt x="44" y="43"/>
                  <a:pt x="50" y="35"/>
                  <a:pt x="57" y="29"/>
                </a:cubicBezTo>
                <a:cubicBezTo>
                  <a:pt x="64" y="23"/>
                  <a:pt x="72" y="18"/>
                  <a:pt x="80" y="13"/>
                </a:cubicBezTo>
                <a:cubicBezTo>
                  <a:pt x="88" y="9"/>
                  <a:pt x="96" y="6"/>
                  <a:pt x="104" y="3"/>
                </a:cubicBezTo>
                <a:cubicBezTo>
                  <a:pt x="112" y="1"/>
                  <a:pt x="121" y="0"/>
                  <a:pt x="129" y="0"/>
                </a:cubicBezTo>
                <a:lnTo>
                  <a:pt x="7881" y="0"/>
                </a:lnTo>
                <a:cubicBezTo>
                  <a:pt x="7893" y="0"/>
                  <a:pt x="7904" y="1"/>
                  <a:pt x="7915" y="3"/>
                </a:cubicBezTo>
                <a:cubicBezTo>
                  <a:pt x="7926" y="6"/>
                  <a:pt x="7937" y="9"/>
                  <a:pt x="7947" y="13"/>
                </a:cubicBezTo>
                <a:cubicBezTo>
                  <a:pt x="7958" y="18"/>
                  <a:pt x="7968" y="23"/>
                  <a:pt x="7977" y="29"/>
                </a:cubicBezTo>
                <a:cubicBezTo>
                  <a:pt x="7986" y="35"/>
                  <a:pt x="7995" y="43"/>
                  <a:pt x="8003" y="51"/>
                </a:cubicBezTo>
                <a:cubicBezTo>
                  <a:pt x="8011" y="59"/>
                  <a:pt x="8018" y="67"/>
                  <a:pt x="8024" y="77"/>
                </a:cubicBezTo>
                <a:cubicBezTo>
                  <a:pt x="8031" y="86"/>
                  <a:pt x="8036" y="96"/>
                  <a:pt x="8040" y="106"/>
                </a:cubicBezTo>
                <a:cubicBezTo>
                  <a:pt x="8045" y="117"/>
                  <a:pt x="8048" y="128"/>
                  <a:pt x="8050" y="139"/>
                </a:cubicBezTo>
                <a:cubicBezTo>
                  <a:pt x="8052" y="150"/>
                  <a:pt x="8053" y="161"/>
                  <a:pt x="8053" y="172"/>
                </a:cubicBezTo>
                <a:lnTo>
                  <a:pt x="8053" y="10939"/>
                </a:lnTo>
                <a:cubicBezTo>
                  <a:pt x="8053" y="10950"/>
                  <a:pt x="8052" y="10961"/>
                  <a:pt x="8050" y="10972"/>
                </a:cubicBezTo>
                <a:cubicBezTo>
                  <a:pt x="8048" y="10983"/>
                  <a:pt x="8045" y="10994"/>
                  <a:pt x="8040" y="11005"/>
                </a:cubicBezTo>
                <a:cubicBezTo>
                  <a:pt x="8036" y="11015"/>
                  <a:pt x="8031" y="11025"/>
                  <a:pt x="8024" y="11034"/>
                </a:cubicBezTo>
                <a:cubicBezTo>
                  <a:pt x="8018" y="11044"/>
                  <a:pt x="8011" y="11053"/>
                  <a:pt x="8003" y="11061"/>
                </a:cubicBezTo>
                <a:cubicBezTo>
                  <a:pt x="7995" y="11069"/>
                  <a:pt x="7986" y="11076"/>
                  <a:pt x="7977" y="11082"/>
                </a:cubicBezTo>
                <a:cubicBezTo>
                  <a:pt x="7968" y="11088"/>
                  <a:pt x="7958" y="11094"/>
                  <a:pt x="7947" y="11098"/>
                </a:cubicBezTo>
                <a:cubicBezTo>
                  <a:pt x="7937" y="11102"/>
                  <a:pt x="7926" y="11106"/>
                  <a:pt x="7915" y="11108"/>
                </a:cubicBezTo>
                <a:cubicBezTo>
                  <a:pt x="7904" y="11110"/>
                  <a:pt x="7893" y="11111"/>
                  <a:pt x="7881" y="11111"/>
                </a:cubicBezTo>
                <a:lnTo>
                  <a:pt x="129" y="11111"/>
                </a:lnTo>
                <a:cubicBezTo>
                  <a:pt x="121" y="11111"/>
                  <a:pt x="112" y="11110"/>
                  <a:pt x="104" y="11108"/>
                </a:cubicBezTo>
                <a:cubicBezTo>
                  <a:pt x="96" y="11106"/>
                  <a:pt x="88" y="11102"/>
                  <a:pt x="80" y="11098"/>
                </a:cubicBezTo>
                <a:cubicBezTo>
                  <a:pt x="72" y="11094"/>
                  <a:pt x="64" y="11088"/>
                  <a:pt x="57" y="11082"/>
                </a:cubicBezTo>
                <a:cubicBezTo>
                  <a:pt x="50" y="11076"/>
                  <a:pt x="44" y="11069"/>
                  <a:pt x="38" y="11061"/>
                </a:cubicBezTo>
                <a:cubicBezTo>
                  <a:pt x="32" y="11053"/>
                  <a:pt x="26" y="11044"/>
                  <a:pt x="22" y="11034"/>
                </a:cubicBezTo>
                <a:cubicBezTo>
                  <a:pt x="17" y="11025"/>
                  <a:pt x="13" y="11015"/>
                  <a:pt x="10" y="11005"/>
                </a:cubicBezTo>
                <a:cubicBezTo>
                  <a:pt x="7" y="10994"/>
                  <a:pt x="4" y="10983"/>
                  <a:pt x="2" y="10972"/>
                </a:cubicBezTo>
                <a:cubicBezTo>
                  <a:pt x="1" y="10961"/>
                  <a:pt x="0" y="10950"/>
                  <a:pt x="0" y="10939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" name="任意多边形: 形状 116"/>
          <p:cNvSpPr/>
          <p:nvPr/>
        </p:nvSpPr>
        <p:spPr>
          <a:xfrm>
            <a:off x="3596400" y="1395000"/>
            <a:ext cx="62280" cy="3999960"/>
          </a:xfrm>
          <a:custGeom>
            <a:avLst/>
            <a:gdLst/>
            <a:ahLst/>
            <a:cxnLst/>
            <a:rect l="0" t="0" r="r" b="b"/>
            <a:pathLst>
              <a:path w="173" h="11111">
                <a:moveTo>
                  <a:pt x="0" y="0"/>
                </a:moveTo>
                <a:lnTo>
                  <a:pt x="173" y="0"/>
                </a:lnTo>
                <a:lnTo>
                  <a:pt x="173" y="11111"/>
                </a:lnTo>
                <a:lnTo>
                  <a:pt x="0" y="11111"/>
                </a:lnTo>
                <a:lnTo>
                  <a:pt x="0" y="0"/>
                </a:lnTo>
                <a:close/>
              </a:path>
            </a:pathLst>
          </a:custGeom>
          <a:solidFill>
            <a:srgbClr val="68D39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" name="任意多边形: 形状 117"/>
          <p:cNvSpPr/>
          <p:nvPr/>
        </p:nvSpPr>
        <p:spPr>
          <a:xfrm>
            <a:off x="3813480" y="1581120"/>
            <a:ext cx="395640" cy="372240"/>
          </a:xfrm>
          <a:custGeom>
            <a:avLst/>
            <a:gdLst/>
            <a:ahLst/>
            <a:cxnLst/>
            <a:rect l="0" t="0" r="r" b="b"/>
            <a:pathLst>
              <a:path w="1099" h="1034">
                <a:moveTo>
                  <a:pt x="0" y="518"/>
                </a:moveTo>
                <a:cubicBezTo>
                  <a:pt x="0" y="484"/>
                  <a:pt x="3" y="450"/>
                  <a:pt x="10" y="417"/>
                </a:cubicBezTo>
                <a:cubicBezTo>
                  <a:pt x="16" y="383"/>
                  <a:pt x="26" y="351"/>
                  <a:pt x="39" y="320"/>
                </a:cubicBezTo>
                <a:cubicBezTo>
                  <a:pt x="52" y="288"/>
                  <a:pt x="68" y="259"/>
                  <a:pt x="87" y="229"/>
                </a:cubicBezTo>
                <a:cubicBezTo>
                  <a:pt x="106" y="201"/>
                  <a:pt x="127" y="175"/>
                  <a:pt x="151" y="151"/>
                </a:cubicBezTo>
                <a:cubicBezTo>
                  <a:pt x="175" y="127"/>
                  <a:pt x="201" y="106"/>
                  <a:pt x="229" y="87"/>
                </a:cubicBezTo>
                <a:cubicBezTo>
                  <a:pt x="258" y="68"/>
                  <a:pt x="287" y="52"/>
                  <a:pt x="319" y="39"/>
                </a:cubicBezTo>
                <a:cubicBezTo>
                  <a:pt x="350" y="26"/>
                  <a:pt x="382" y="16"/>
                  <a:pt x="416" y="10"/>
                </a:cubicBezTo>
                <a:cubicBezTo>
                  <a:pt x="449" y="3"/>
                  <a:pt x="483" y="0"/>
                  <a:pt x="516" y="0"/>
                </a:cubicBezTo>
                <a:lnTo>
                  <a:pt x="581" y="0"/>
                </a:lnTo>
                <a:cubicBezTo>
                  <a:pt x="615" y="0"/>
                  <a:pt x="649" y="3"/>
                  <a:pt x="682" y="10"/>
                </a:cubicBezTo>
                <a:cubicBezTo>
                  <a:pt x="715" y="16"/>
                  <a:pt x="747" y="26"/>
                  <a:pt x="779" y="39"/>
                </a:cubicBezTo>
                <a:cubicBezTo>
                  <a:pt x="810" y="52"/>
                  <a:pt x="840" y="68"/>
                  <a:pt x="868" y="87"/>
                </a:cubicBezTo>
                <a:cubicBezTo>
                  <a:pt x="896" y="106"/>
                  <a:pt x="922" y="127"/>
                  <a:pt x="947" y="151"/>
                </a:cubicBezTo>
                <a:cubicBezTo>
                  <a:pt x="971" y="175"/>
                  <a:pt x="993" y="201"/>
                  <a:pt x="1012" y="229"/>
                </a:cubicBezTo>
                <a:cubicBezTo>
                  <a:pt x="1031" y="259"/>
                  <a:pt x="1046" y="288"/>
                  <a:pt x="1059" y="320"/>
                </a:cubicBezTo>
                <a:cubicBezTo>
                  <a:pt x="1072" y="351"/>
                  <a:pt x="1082" y="383"/>
                  <a:pt x="1089" y="417"/>
                </a:cubicBezTo>
                <a:cubicBezTo>
                  <a:pt x="1095" y="450"/>
                  <a:pt x="1099" y="484"/>
                  <a:pt x="1099" y="518"/>
                </a:cubicBezTo>
                <a:cubicBezTo>
                  <a:pt x="1099" y="551"/>
                  <a:pt x="1095" y="585"/>
                  <a:pt x="1089" y="618"/>
                </a:cubicBezTo>
                <a:cubicBezTo>
                  <a:pt x="1082" y="652"/>
                  <a:pt x="1072" y="684"/>
                  <a:pt x="1059" y="715"/>
                </a:cubicBezTo>
                <a:cubicBezTo>
                  <a:pt x="1046" y="747"/>
                  <a:pt x="1031" y="776"/>
                  <a:pt x="1012" y="805"/>
                </a:cubicBezTo>
                <a:cubicBezTo>
                  <a:pt x="993" y="833"/>
                  <a:pt x="971" y="859"/>
                  <a:pt x="947" y="883"/>
                </a:cubicBezTo>
                <a:cubicBezTo>
                  <a:pt x="922" y="907"/>
                  <a:pt x="896" y="928"/>
                  <a:pt x="868" y="947"/>
                </a:cubicBezTo>
                <a:cubicBezTo>
                  <a:pt x="840" y="966"/>
                  <a:pt x="810" y="982"/>
                  <a:pt x="779" y="995"/>
                </a:cubicBezTo>
                <a:cubicBezTo>
                  <a:pt x="747" y="1008"/>
                  <a:pt x="715" y="1018"/>
                  <a:pt x="682" y="1024"/>
                </a:cubicBezTo>
                <a:cubicBezTo>
                  <a:pt x="649" y="1031"/>
                  <a:pt x="615" y="1034"/>
                  <a:pt x="581" y="1034"/>
                </a:cubicBezTo>
                <a:lnTo>
                  <a:pt x="516" y="1034"/>
                </a:lnTo>
                <a:cubicBezTo>
                  <a:pt x="483" y="1034"/>
                  <a:pt x="449" y="1031"/>
                  <a:pt x="416" y="1024"/>
                </a:cubicBezTo>
                <a:cubicBezTo>
                  <a:pt x="382" y="1018"/>
                  <a:pt x="350" y="1008"/>
                  <a:pt x="319" y="995"/>
                </a:cubicBezTo>
                <a:cubicBezTo>
                  <a:pt x="287" y="982"/>
                  <a:pt x="258" y="966"/>
                  <a:pt x="229" y="947"/>
                </a:cubicBezTo>
                <a:cubicBezTo>
                  <a:pt x="201" y="928"/>
                  <a:pt x="175" y="907"/>
                  <a:pt x="151" y="883"/>
                </a:cubicBezTo>
                <a:cubicBezTo>
                  <a:pt x="127" y="859"/>
                  <a:pt x="106" y="833"/>
                  <a:pt x="87" y="805"/>
                </a:cubicBezTo>
                <a:cubicBezTo>
                  <a:pt x="68" y="776"/>
                  <a:pt x="52" y="747"/>
                  <a:pt x="39" y="715"/>
                </a:cubicBezTo>
                <a:cubicBezTo>
                  <a:pt x="26" y="684"/>
                  <a:pt x="16" y="652"/>
                  <a:pt x="10" y="618"/>
                </a:cubicBezTo>
                <a:cubicBezTo>
                  <a:pt x="3" y="585"/>
                  <a:pt x="0" y="551"/>
                  <a:pt x="0" y="518"/>
                </a:cubicBezTo>
                <a:close/>
              </a:path>
            </a:pathLst>
          </a:custGeom>
          <a:solidFill>
            <a:srgbClr val="34D399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9" name="图片 118"/>
          <p:cNvPicPr/>
          <p:nvPr/>
        </p:nvPicPr>
        <p:blipFill>
          <a:blip r:embed="rId7"/>
          <a:stretch/>
        </p:blipFill>
        <p:spPr>
          <a:xfrm>
            <a:off x="3906720" y="1674360"/>
            <a:ext cx="2088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0" name="文本框 119"/>
          <p:cNvSpPr txBox="1"/>
          <p:nvPr/>
        </p:nvSpPr>
        <p:spPr>
          <a:xfrm>
            <a:off x="767520" y="4268160"/>
            <a:ext cx="112248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客服系统功能需求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1" name="图片 120"/>
          <p:cNvPicPr/>
          <p:nvPr/>
        </p:nvPicPr>
        <p:blipFill>
          <a:blip r:embed="rId4"/>
          <a:stretch/>
        </p:blipFill>
        <p:spPr>
          <a:xfrm>
            <a:off x="3813480" y="2108160"/>
            <a:ext cx="108000" cy="13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" name="文本框 121"/>
          <p:cNvSpPr txBox="1"/>
          <p:nvPr/>
        </p:nvSpPr>
        <p:spPr>
          <a:xfrm>
            <a:off x="4302000" y="1650240"/>
            <a:ext cx="74448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售中阶段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" name="图片 122"/>
          <p:cNvPicPr/>
          <p:nvPr/>
        </p:nvPicPr>
        <p:blipFill>
          <a:blip r:embed="rId5"/>
          <a:stretch/>
        </p:blipFill>
        <p:spPr>
          <a:xfrm>
            <a:off x="3813480" y="3193560"/>
            <a:ext cx="139320" cy="13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" name="文本框 123"/>
          <p:cNvSpPr txBox="1"/>
          <p:nvPr/>
        </p:nvSpPr>
        <p:spPr>
          <a:xfrm>
            <a:off x="3984120" y="209808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主要需求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5" name="图片 124"/>
          <p:cNvPicPr/>
          <p:nvPr/>
        </p:nvPicPr>
        <p:blipFill>
          <a:blip r:embed="rId6"/>
          <a:stretch/>
        </p:blipFill>
        <p:spPr>
          <a:xfrm>
            <a:off x="3813480" y="4278600"/>
            <a:ext cx="177840" cy="13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" name="文本框 125"/>
          <p:cNvSpPr txBox="1"/>
          <p:nvPr/>
        </p:nvSpPr>
        <p:spPr>
          <a:xfrm>
            <a:off x="4015080" y="318312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常见痛点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" name="任意多边形: 形状 126"/>
          <p:cNvSpPr/>
          <p:nvPr/>
        </p:nvSpPr>
        <p:spPr>
          <a:xfrm>
            <a:off x="6712200" y="1395000"/>
            <a:ext cx="2899440" cy="3999960"/>
          </a:xfrm>
          <a:custGeom>
            <a:avLst/>
            <a:gdLst/>
            <a:ahLst/>
            <a:cxnLst/>
            <a:rect l="0" t="0" r="r" b="b"/>
            <a:pathLst>
              <a:path w="8054" h="11111">
                <a:moveTo>
                  <a:pt x="0" y="10939"/>
                </a:moveTo>
                <a:lnTo>
                  <a:pt x="0" y="172"/>
                </a:lnTo>
                <a:cubicBezTo>
                  <a:pt x="0" y="161"/>
                  <a:pt x="1" y="150"/>
                  <a:pt x="3" y="139"/>
                </a:cubicBezTo>
                <a:cubicBezTo>
                  <a:pt x="4" y="128"/>
                  <a:pt x="7" y="117"/>
                  <a:pt x="10" y="106"/>
                </a:cubicBezTo>
                <a:cubicBezTo>
                  <a:pt x="13" y="96"/>
                  <a:pt x="17" y="86"/>
                  <a:pt x="22" y="77"/>
                </a:cubicBezTo>
                <a:cubicBezTo>
                  <a:pt x="27" y="67"/>
                  <a:pt x="32" y="59"/>
                  <a:pt x="38" y="51"/>
                </a:cubicBezTo>
                <a:cubicBezTo>
                  <a:pt x="44" y="43"/>
                  <a:pt x="51" y="35"/>
                  <a:pt x="58" y="29"/>
                </a:cubicBezTo>
                <a:cubicBezTo>
                  <a:pt x="65" y="23"/>
                  <a:pt x="72" y="18"/>
                  <a:pt x="80" y="13"/>
                </a:cubicBezTo>
                <a:cubicBezTo>
                  <a:pt x="88" y="9"/>
                  <a:pt x="96" y="6"/>
                  <a:pt x="104" y="3"/>
                </a:cubicBezTo>
                <a:cubicBezTo>
                  <a:pt x="113" y="1"/>
                  <a:pt x="121" y="0"/>
                  <a:pt x="129" y="0"/>
                </a:cubicBezTo>
                <a:lnTo>
                  <a:pt x="7882" y="0"/>
                </a:lnTo>
                <a:cubicBezTo>
                  <a:pt x="7893" y="0"/>
                  <a:pt x="7904" y="1"/>
                  <a:pt x="7915" y="3"/>
                </a:cubicBezTo>
                <a:cubicBezTo>
                  <a:pt x="7926" y="6"/>
                  <a:pt x="7937" y="9"/>
                  <a:pt x="7948" y="13"/>
                </a:cubicBezTo>
                <a:cubicBezTo>
                  <a:pt x="7958" y="18"/>
                  <a:pt x="7968" y="23"/>
                  <a:pt x="7977" y="29"/>
                </a:cubicBezTo>
                <a:cubicBezTo>
                  <a:pt x="7987" y="35"/>
                  <a:pt x="7995" y="43"/>
                  <a:pt x="8003" y="51"/>
                </a:cubicBezTo>
                <a:cubicBezTo>
                  <a:pt x="8011" y="59"/>
                  <a:pt x="8019" y="67"/>
                  <a:pt x="8025" y="77"/>
                </a:cubicBezTo>
                <a:cubicBezTo>
                  <a:pt x="8031" y="86"/>
                  <a:pt x="8036" y="96"/>
                  <a:pt x="8041" y="106"/>
                </a:cubicBezTo>
                <a:cubicBezTo>
                  <a:pt x="8045" y="117"/>
                  <a:pt x="8048" y="128"/>
                  <a:pt x="8051" y="139"/>
                </a:cubicBezTo>
                <a:cubicBezTo>
                  <a:pt x="8053" y="150"/>
                  <a:pt x="8054" y="161"/>
                  <a:pt x="8054" y="172"/>
                </a:cubicBezTo>
                <a:lnTo>
                  <a:pt x="8054" y="10939"/>
                </a:lnTo>
                <a:cubicBezTo>
                  <a:pt x="8054" y="10950"/>
                  <a:pt x="8053" y="10961"/>
                  <a:pt x="8051" y="10972"/>
                </a:cubicBezTo>
                <a:cubicBezTo>
                  <a:pt x="8048" y="10983"/>
                  <a:pt x="8045" y="10994"/>
                  <a:pt x="8041" y="11005"/>
                </a:cubicBezTo>
                <a:cubicBezTo>
                  <a:pt x="8036" y="11015"/>
                  <a:pt x="8031" y="11025"/>
                  <a:pt x="8025" y="11034"/>
                </a:cubicBezTo>
                <a:cubicBezTo>
                  <a:pt x="8019" y="11044"/>
                  <a:pt x="8011" y="11053"/>
                  <a:pt x="8003" y="11061"/>
                </a:cubicBezTo>
                <a:cubicBezTo>
                  <a:pt x="7995" y="11069"/>
                  <a:pt x="7987" y="11076"/>
                  <a:pt x="7977" y="11082"/>
                </a:cubicBezTo>
                <a:cubicBezTo>
                  <a:pt x="7968" y="11088"/>
                  <a:pt x="7958" y="11094"/>
                  <a:pt x="7948" y="11098"/>
                </a:cubicBezTo>
                <a:cubicBezTo>
                  <a:pt x="7937" y="11102"/>
                  <a:pt x="7926" y="11106"/>
                  <a:pt x="7915" y="11108"/>
                </a:cubicBezTo>
                <a:cubicBezTo>
                  <a:pt x="7904" y="11110"/>
                  <a:pt x="7893" y="11111"/>
                  <a:pt x="7882" y="11111"/>
                </a:cubicBezTo>
                <a:lnTo>
                  <a:pt x="129" y="11111"/>
                </a:lnTo>
                <a:cubicBezTo>
                  <a:pt x="121" y="11111"/>
                  <a:pt x="113" y="11110"/>
                  <a:pt x="104" y="11108"/>
                </a:cubicBezTo>
                <a:cubicBezTo>
                  <a:pt x="96" y="11106"/>
                  <a:pt x="88" y="11102"/>
                  <a:pt x="80" y="11098"/>
                </a:cubicBezTo>
                <a:cubicBezTo>
                  <a:pt x="72" y="11094"/>
                  <a:pt x="65" y="11088"/>
                  <a:pt x="58" y="11082"/>
                </a:cubicBezTo>
                <a:cubicBezTo>
                  <a:pt x="51" y="11076"/>
                  <a:pt x="44" y="11069"/>
                  <a:pt x="38" y="11061"/>
                </a:cubicBezTo>
                <a:cubicBezTo>
                  <a:pt x="32" y="11053"/>
                  <a:pt x="27" y="11044"/>
                  <a:pt x="22" y="11034"/>
                </a:cubicBezTo>
                <a:cubicBezTo>
                  <a:pt x="17" y="11025"/>
                  <a:pt x="13" y="11015"/>
                  <a:pt x="10" y="11005"/>
                </a:cubicBezTo>
                <a:cubicBezTo>
                  <a:pt x="7" y="10994"/>
                  <a:pt x="4" y="10983"/>
                  <a:pt x="3" y="10972"/>
                </a:cubicBezTo>
                <a:cubicBezTo>
                  <a:pt x="1" y="10961"/>
                  <a:pt x="0" y="10950"/>
                  <a:pt x="0" y="10939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" name="任意多边形: 形状 127"/>
          <p:cNvSpPr/>
          <p:nvPr/>
        </p:nvSpPr>
        <p:spPr>
          <a:xfrm>
            <a:off x="6696720" y="1395000"/>
            <a:ext cx="62280" cy="3999960"/>
          </a:xfrm>
          <a:custGeom>
            <a:avLst/>
            <a:gdLst/>
            <a:ahLst/>
            <a:cxnLst/>
            <a:rect l="0" t="0" r="r" b="b"/>
            <a:pathLst>
              <a:path w="173" h="11111">
                <a:moveTo>
                  <a:pt x="0" y="0"/>
                </a:moveTo>
                <a:lnTo>
                  <a:pt x="173" y="0"/>
                </a:lnTo>
                <a:lnTo>
                  <a:pt x="173" y="11111"/>
                </a:lnTo>
                <a:lnTo>
                  <a:pt x="0" y="11111"/>
                </a:lnTo>
                <a:lnTo>
                  <a:pt x="0" y="0"/>
                </a:lnTo>
                <a:close/>
              </a:path>
            </a:pathLst>
          </a:custGeom>
          <a:solidFill>
            <a:srgbClr val="F6AD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" name="任意多边形: 形状 128"/>
          <p:cNvSpPr/>
          <p:nvPr/>
        </p:nvSpPr>
        <p:spPr>
          <a:xfrm>
            <a:off x="6913800" y="1581120"/>
            <a:ext cx="372600" cy="372240"/>
          </a:xfrm>
          <a:custGeom>
            <a:avLst/>
            <a:gdLst/>
            <a:ahLst/>
            <a:cxnLst/>
            <a:rect l="0" t="0" r="r" b="b"/>
            <a:pathLst>
              <a:path w="1035" h="1034">
                <a:moveTo>
                  <a:pt x="1035" y="518"/>
                </a:moveTo>
                <a:cubicBezTo>
                  <a:pt x="1035" y="551"/>
                  <a:pt x="1031" y="585"/>
                  <a:pt x="1025" y="618"/>
                </a:cubicBezTo>
                <a:cubicBezTo>
                  <a:pt x="1018" y="652"/>
                  <a:pt x="1008" y="684"/>
                  <a:pt x="995" y="715"/>
                </a:cubicBezTo>
                <a:cubicBezTo>
                  <a:pt x="982" y="747"/>
                  <a:pt x="966" y="776"/>
                  <a:pt x="948" y="805"/>
                </a:cubicBezTo>
                <a:cubicBezTo>
                  <a:pt x="928" y="833"/>
                  <a:pt x="906" y="859"/>
                  <a:pt x="882" y="883"/>
                </a:cubicBezTo>
                <a:cubicBezTo>
                  <a:pt x="858" y="907"/>
                  <a:pt x="832" y="928"/>
                  <a:pt x="804" y="947"/>
                </a:cubicBezTo>
                <a:cubicBezTo>
                  <a:pt x="776" y="966"/>
                  <a:pt x="746" y="982"/>
                  <a:pt x="715" y="995"/>
                </a:cubicBezTo>
                <a:cubicBezTo>
                  <a:pt x="683" y="1008"/>
                  <a:pt x="651" y="1018"/>
                  <a:pt x="618" y="1024"/>
                </a:cubicBezTo>
                <a:cubicBezTo>
                  <a:pt x="584" y="1031"/>
                  <a:pt x="551" y="1034"/>
                  <a:pt x="517" y="1034"/>
                </a:cubicBezTo>
                <a:cubicBezTo>
                  <a:pt x="483" y="1034"/>
                  <a:pt x="449" y="1031"/>
                  <a:pt x="416" y="1024"/>
                </a:cubicBezTo>
                <a:cubicBezTo>
                  <a:pt x="383" y="1018"/>
                  <a:pt x="350" y="1008"/>
                  <a:pt x="319" y="995"/>
                </a:cubicBezTo>
                <a:cubicBezTo>
                  <a:pt x="288" y="982"/>
                  <a:pt x="258" y="966"/>
                  <a:pt x="230" y="947"/>
                </a:cubicBezTo>
                <a:cubicBezTo>
                  <a:pt x="202" y="928"/>
                  <a:pt x="175" y="907"/>
                  <a:pt x="151" y="883"/>
                </a:cubicBezTo>
                <a:cubicBezTo>
                  <a:pt x="127" y="859"/>
                  <a:pt x="106" y="833"/>
                  <a:pt x="87" y="805"/>
                </a:cubicBezTo>
                <a:cubicBezTo>
                  <a:pt x="68" y="776"/>
                  <a:pt x="52" y="747"/>
                  <a:pt x="39" y="715"/>
                </a:cubicBezTo>
                <a:cubicBezTo>
                  <a:pt x="26" y="684"/>
                  <a:pt x="17" y="652"/>
                  <a:pt x="10" y="618"/>
                </a:cubicBezTo>
                <a:cubicBezTo>
                  <a:pt x="3" y="585"/>
                  <a:pt x="0" y="551"/>
                  <a:pt x="0" y="518"/>
                </a:cubicBezTo>
                <a:cubicBezTo>
                  <a:pt x="0" y="484"/>
                  <a:pt x="3" y="450"/>
                  <a:pt x="10" y="417"/>
                </a:cubicBezTo>
                <a:cubicBezTo>
                  <a:pt x="17" y="383"/>
                  <a:pt x="26" y="351"/>
                  <a:pt x="39" y="320"/>
                </a:cubicBezTo>
                <a:cubicBezTo>
                  <a:pt x="52" y="288"/>
                  <a:pt x="68" y="259"/>
                  <a:pt x="87" y="229"/>
                </a:cubicBezTo>
                <a:cubicBezTo>
                  <a:pt x="106" y="201"/>
                  <a:pt x="127" y="175"/>
                  <a:pt x="151" y="151"/>
                </a:cubicBezTo>
                <a:cubicBezTo>
                  <a:pt x="175" y="127"/>
                  <a:pt x="202" y="106"/>
                  <a:pt x="230" y="87"/>
                </a:cubicBezTo>
                <a:cubicBezTo>
                  <a:pt x="258" y="68"/>
                  <a:pt x="288" y="52"/>
                  <a:pt x="319" y="39"/>
                </a:cubicBezTo>
                <a:cubicBezTo>
                  <a:pt x="350" y="26"/>
                  <a:pt x="383" y="16"/>
                  <a:pt x="416" y="10"/>
                </a:cubicBezTo>
                <a:cubicBezTo>
                  <a:pt x="449" y="3"/>
                  <a:pt x="483" y="0"/>
                  <a:pt x="517" y="0"/>
                </a:cubicBezTo>
                <a:cubicBezTo>
                  <a:pt x="551" y="0"/>
                  <a:pt x="584" y="3"/>
                  <a:pt x="618" y="10"/>
                </a:cubicBezTo>
                <a:cubicBezTo>
                  <a:pt x="651" y="16"/>
                  <a:pt x="683" y="26"/>
                  <a:pt x="715" y="39"/>
                </a:cubicBezTo>
                <a:cubicBezTo>
                  <a:pt x="746" y="52"/>
                  <a:pt x="776" y="68"/>
                  <a:pt x="804" y="87"/>
                </a:cubicBezTo>
                <a:cubicBezTo>
                  <a:pt x="832" y="106"/>
                  <a:pt x="858" y="127"/>
                  <a:pt x="882" y="151"/>
                </a:cubicBezTo>
                <a:cubicBezTo>
                  <a:pt x="906" y="175"/>
                  <a:pt x="928" y="201"/>
                  <a:pt x="948" y="229"/>
                </a:cubicBezTo>
                <a:cubicBezTo>
                  <a:pt x="966" y="259"/>
                  <a:pt x="982" y="288"/>
                  <a:pt x="995" y="320"/>
                </a:cubicBezTo>
                <a:cubicBezTo>
                  <a:pt x="1008" y="351"/>
                  <a:pt x="1018" y="383"/>
                  <a:pt x="1025" y="417"/>
                </a:cubicBezTo>
                <a:cubicBezTo>
                  <a:pt x="1031" y="450"/>
                  <a:pt x="1035" y="484"/>
                  <a:pt x="1035" y="518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0" name="图片 129"/>
          <p:cNvPicPr/>
          <p:nvPr/>
        </p:nvPicPr>
        <p:blipFill>
          <a:blip r:embed="rId8"/>
          <a:stretch/>
        </p:blipFill>
        <p:spPr>
          <a:xfrm>
            <a:off x="7007040" y="167436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1" name="文本框 130"/>
          <p:cNvSpPr txBox="1"/>
          <p:nvPr/>
        </p:nvSpPr>
        <p:spPr>
          <a:xfrm>
            <a:off x="4053960" y="4268160"/>
            <a:ext cx="112248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客服系统功能需求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2" name="图片 131"/>
          <p:cNvPicPr/>
          <p:nvPr/>
        </p:nvPicPr>
        <p:blipFill>
          <a:blip r:embed="rId4"/>
          <a:stretch/>
        </p:blipFill>
        <p:spPr>
          <a:xfrm>
            <a:off x="6914160" y="2108160"/>
            <a:ext cx="108000" cy="13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" name="文本框 132"/>
          <p:cNvSpPr txBox="1"/>
          <p:nvPr/>
        </p:nvSpPr>
        <p:spPr>
          <a:xfrm>
            <a:off x="7378920" y="1650240"/>
            <a:ext cx="74448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售后阶段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4" name="图片 133"/>
          <p:cNvPicPr/>
          <p:nvPr/>
        </p:nvPicPr>
        <p:blipFill>
          <a:blip r:embed="rId5"/>
          <a:stretch/>
        </p:blipFill>
        <p:spPr>
          <a:xfrm>
            <a:off x="6914160" y="3193560"/>
            <a:ext cx="139320" cy="13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5" name="文本框 134"/>
          <p:cNvSpPr txBox="1"/>
          <p:nvPr/>
        </p:nvSpPr>
        <p:spPr>
          <a:xfrm>
            <a:off x="7084440" y="209808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主要需求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6" name="图片 135"/>
          <p:cNvPicPr/>
          <p:nvPr/>
        </p:nvPicPr>
        <p:blipFill>
          <a:blip r:embed="rId6"/>
          <a:stretch/>
        </p:blipFill>
        <p:spPr>
          <a:xfrm>
            <a:off x="6914160" y="4278600"/>
            <a:ext cx="177840" cy="13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7" name="文本框 136"/>
          <p:cNvSpPr txBox="1"/>
          <p:nvPr/>
        </p:nvSpPr>
        <p:spPr>
          <a:xfrm>
            <a:off x="7115400" y="318312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常见痛点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7154280" y="4268160"/>
            <a:ext cx="112248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客服系统功能需求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9" name="任意多边形: 形状 138"/>
          <p:cNvSpPr/>
          <p:nvPr/>
        </p:nvSpPr>
        <p:spPr>
          <a:xfrm>
            <a:off x="527040" y="243360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9"/>
                  <a:pt x="171" y="110"/>
                  <a:pt x="165" y="120"/>
                </a:cubicBezTo>
                <a:cubicBezTo>
                  <a:pt x="161" y="131"/>
                  <a:pt x="155" y="140"/>
                  <a:pt x="147" y="148"/>
                </a:cubicBezTo>
                <a:cubicBezTo>
                  <a:pt x="139" y="156"/>
                  <a:pt x="129" y="163"/>
                  <a:pt x="119" y="167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7"/>
                </a:cubicBezTo>
                <a:cubicBezTo>
                  <a:pt x="42" y="163"/>
                  <a:pt x="33" y="156"/>
                  <a:pt x="25" y="148"/>
                </a:cubicBezTo>
                <a:cubicBezTo>
                  <a:pt x="17" y="140"/>
                  <a:pt x="11" y="131"/>
                  <a:pt x="6" y="120"/>
                </a:cubicBezTo>
                <a:cubicBezTo>
                  <a:pt x="2" y="110"/>
                  <a:pt x="0" y="99"/>
                  <a:pt x="0" y="87"/>
                </a:cubicBezTo>
                <a:cubicBezTo>
                  <a:pt x="0" y="76"/>
                  <a:pt x="2" y="65"/>
                  <a:pt x="6" y="54"/>
                </a:cubicBezTo>
                <a:cubicBezTo>
                  <a:pt x="11" y="44"/>
                  <a:pt x="17" y="35"/>
                  <a:pt x="25" y="25"/>
                </a:cubicBezTo>
                <a:cubicBezTo>
                  <a:pt x="33" y="17"/>
                  <a:pt x="42" y="11"/>
                  <a:pt x="53" y="7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7"/>
                </a:cubicBezTo>
                <a:cubicBezTo>
                  <a:pt x="129" y="11"/>
                  <a:pt x="139" y="17"/>
                  <a:pt x="147" y="25"/>
                </a:cubicBezTo>
                <a:cubicBezTo>
                  <a:pt x="155" y="35"/>
                  <a:pt x="161" y="44"/>
                  <a:pt x="165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713160" y="236880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获取商品详细信息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1" name="任意多边形: 形状 140"/>
          <p:cNvSpPr/>
          <p:nvPr/>
        </p:nvSpPr>
        <p:spPr>
          <a:xfrm>
            <a:off x="527040" y="268164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9"/>
                  <a:pt x="171" y="110"/>
                  <a:pt x="165" y="120"/>
                </a:cubicBezTo>
                <a:cubicBezTo>
                  <a:pt x="161" y="131"/>
                  <a:pt x="155" y="140"/>
                  <a:pt x="147" y="148"/>
                </a:cubicBezTo>
                <a:cubicBezTo>
                  <a:pt x="139" y="156"/>
                  <a:pt x="129" y="163"/>
                  <a:pt x="119" y="167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7"/>
                </a:cubicBezTo>
                <a:cubicBezTo>
                  <a:pt x="42" y="163"/>
                  <a:pt x="33" y="156"/>
                  <a:pt x="25" y="148"/>
                </a:cubicBezTo>
                <a:cubicBezTo>
                  <a:pt x="17" y="140"/>
                  <a:pt x="11" y="131"/>
                  <a:pt x="6" y="120"/>
                </a:cubicBezTo>
                <a:cubicBezTo>
                  <a:pt x="2" y="110"/>
                  <a:pt x="0" y="99"/>
                  <a:pt x="0" y="87"/>
                </a:cubicBezTo>
                <a:cubicBezTo>
                  <a:pt x="0" y="76"/>
                  <a:pt x="2" y="65"/>
                  <a:pt x="6" y="54"/>
                </a:cubicBezTo>
                <a:cubicBezTo>
                  <a:pt x="11" y="44"/>
                  <a:pt x="17" y="35"/>
                  <a:pt x="25" y="25"/>
                </a:cubicBezTo>
                <a:cubicBezTo>
                  <a:pt x="33" y="17"/>
                  <a:pt x="42" y="11"/>
                  <a:pt x="53" y="7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7"/>
                </a:cubicBezTo>
                <a:cubicBezTo>
                  <a:pt x="129" y="11"/>
                  <a:pt x="139" y="17"/>
                  <a:pt x="147" y="25"/>
                </a:cubicBezTo>
                <a:cubicBezTo>
                  <a:pt x="155" y="35"/>
                  <a:pt x="161" y="44"/>
                  <a:pt x="165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713160" y="2616840"/>
            <a:ext cx="8647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库存与价格查询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" name="任意多边形: 形状 142"/>
          <p:cNvSpPr/>
          <p:nvPr/>
        </p:nvSpPr>
        <p:spPr>
          <a:xfrm>
            <a:off x="527040" y="292968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9"/>
                  <a:pt x="171" y="110"/>
                  <a:pt x="165" y="120"/>
                </a:cubicBezTo>
                <a:cubicBezTo>
                  <a:pt x="161" y="131"/>
                  <a:pt x="155" y="140"/>
                  <a:pt x="147" y="148"/>
                </a:cubicBezTo>
                <a:cubicBezTo>
                  <a:pt x="139" y="156"/>
                  <a:pt x="129" y="163"/>
                  <a:pt x="119" y="167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7"/>
                </a:cubicBezTo>
                <a:cubicBezTo>
                  <a:pt x="42" y="163"/>
                  <a:pt x="33" y="156"/>
                  <a:pt x="25" y="148"/>
                </a:cubicBezTo>
                <a:cubicBezTo>
                  <a:pt x="17" y="140"/>
                  <a:pt x="11" y="131"/>
                  <a:pt x="6" y="120"/>
                </a:cubicBezTo>
                <a:cubicBezTo>
                  <a:pt x="2" y="110"/>
                  <a:pt x="0" y="99"/>
                  <a:pt x="0" y="87"/>
                </a:cubicBezTo>
                <a:cubicBezTo>
                  <a:pt x="0" y="76"/>
                  <a:pt x="2" y="65"/>
                  <a:pt x="6" y="54"/>
                </a:cubicBezTo>
                <a:cubicBezTo>
                  <a:pt x="11" y="44"/>
                  <a:pt x="17" y="34"/>
                  <a:pt x="25" y="25"/>
                </a:cubicBezTo>
                <a:cubicBezTo>
                  <a:pt x="33" y="17"/>
                  <a:pt x="42" y="11"/>
                  <a:pt x="53" y="7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7"/>
                </a:cubicBezTo>
                <a:cubicBezTo>
                  <a:pt x="129" y="11"/>
                  <a:pt x="139" y="17"/>
                  <a:pt x="147" y="25"/>
                </a:cubicBezTo>
                <a:cubicBezTo>
                  <a:pt x="155" y="34"/>
                  <a:pt x="161" y="44"/>
                  <a:pt x="165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713160" y="286488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优惠券与促销信息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" name="任意多边形: 形状 144"/>
          <p:cNvSpPr/>
          <p:nvPr/>
        </p:nvSpPr>
        <p:spPr>
          <a:xfrm>
            <a:off x="527040" y="351900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6"/>
                </a:moveTo>
                <a:cubicBezTo>
                  <a:pt x="173" y="97"/>
                  <a:pt x="171" y="108"/>
                  <a:pt x="165" y="120"/>
                </a:cubicBezTo>
                <a:cubicBezTo>
                  <a:pt x="161" y="130"/>
                  <a:pt x="155" y="139"/>
                  <a:pt x="147" y="148"/>
                </a:cubicBezTo>
                <a:cubicBezTo>
                  <a:pt x="139" y="156"/>
                  <a:pt x="129" y="162"/>
                  <a:pt x="119" y="166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6"/>
                </a:cubicBezTo>
                <a:cubicBezTo>
                  <a:pt x="42" y="162"/>
                  <a:pt x="33" y="156"/>
                  <a:pt x="25" y="148"/>
                </a:cubicBezTo>
                <a:cubicBezTo>
                  <a:pt x="17" y="139"/>
                  <a:pt x="11" y="130"/>
                  <a:pt x="6" y="120"/>
                </a:cubicBezTo>
                <a:cubicBezTo>
                  <a:pt x="2" y="108"/>
                  <a:pt x="0" y="97"/>
                  <a:pt x="0" y="86"/>
                </a:cubicBezTo>
                <a:cubicBezTo>
                  <a:pt x="0" y="74"/>
                  <a:pt x="2" y="63"/>
                  <a:pt x="6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3" y="17"/>
                  <a:pt x="42" y="10"/>
                  <a:pt x="53" y="6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6"/>
                </a:cubicBezTo>
                <a:cubicBezTo>
                  <a:pt x="129" y="10"/>
                  <a:pt x="139" y="17"/>
                  <a:pt x="147" y="25"/>
                </a:cubicBezTo>
                <a:cubicBezTo>
                  <a:pt x="155" y="33"/>
                  <a:pt x="161" y="42"/>
                  <a:pt x="165" y="53"/>
                </a:cubicBezTo>
                <a:cubicBezTo>
                  <a:pt x="171" y="63"/>
                  <a:pt x="173" y="74"/>
                  <a:pt x="173" y="86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713160" y="345384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等待客服时间过长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7" name="任意多边形: 形状 146"/>
          <p:cNvSpPr/>
          <p:nvPr/>
        </p:nvSpPr>
        <p:spPr>
          <a:xfrm>
            <a:off x="527040" y="376704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6"/>
                </a:moveTo>
                <a:cubicBezTo>
                  <a:pt x="173" y="97"/>
                  <a:pt x="171" y="108"/>
                  <a:pt x="165" y="120"/>
                </a:cubicBezTo>
                <a:cubicBezTo>
                  <a:pt x="161" y="130"/>
                  <a:pt x="155" y="139"/>
                  <a:pt x="147" y="148"/>
                </a:cubicBezTo>
                <a:cubicBezTo>
                  <a:pt x="139" y="156"/>
                  <a:pt x="129" y="162"/>
                  <a:pt x="119" y="166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6"/>
                </a:cubicBezTo>
                <a:cubicBezTo>
                  <a:pt x="42" y="162"/>
                  <a:pt x="33" y="156"/>
                  <a:pt x="25" y="148"/>
                </a:cubicBezTo>
                <a:cubicBezTo>
                  <a:pt x="17" y="139"/>
                  <a:pt x="11" y="130"/>
                  <a:pt x="6" y="120"/>
                </a:cubicBezTo>
                <a:cubicBezTo>
                  <a:pt x="2" y="108"/>
                  <a:pt x="0" y="97"/>
                  <a:pt x="0" y="86"/>
                </a:cubicBezTo>
                <a:cubicBezTo>
                  <a:pt x="0" y="74"/>
                  <a:pt x="2" y="63"/>
                  <a:pt x="6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3" y="17"/>
                  <a:pt x="42" y="10"/>
                  <a:pt x="53" y="6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6"/>
                </a:cubicBezTo>
                <a:cubicBezTo>
                  <a:pt x="129" y="10"/>
                  <a:pt x="139" y="17"/>
                  <a:pt x="147" y="25"/>
                </a:cubicBezTo>
                <a:cubicBezTo>
                  <a:pt x="155" y="33"/>
                  <a:pt x="161" y="42"/>
                  <a:pt x="165" y="53"/>
                </a:cubicBezTo>
                <a:cubicBezTo>
                  <a:pt x="171" y="63"/>
                  <a:pt x="173" y="74"/>
                  <a:pt x="173" y="86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713160" y="3701880"/>
            <a:ext cx="1111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商品信息描述不完整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" name="任意多边形: 形状 148"/>
          <p:cNvSpPr/>
          <p:nvPr/>
        </p:nvSpPr>
        <p:spPr>
          <a:xfrm>
            <a:off x="527040" y="401508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6"/>
                </a:moveTo>
                <a:cubicBezTo>
                  <a:pt x="173" y="97"/>
                  <a:pt x="171" y="108"/>
                  <a:pt x="165" y="120"/>
                </a:cubicBezTo>
                <a:cubicBezTo>
                  <a:pt x="161" y="130"/>
                  <a:pt x="155" y="139"/>
                  <a:pt x="147" y="148"/>
                </a:cubicBezTo>
                <a:cubicBezTo>
                  <a:pt x="139" y="156"/>
                  <a:pt x="129" y="162"/>
                  <a:pt x="119" y="166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6"/>
                </a:cubicBezTo>
                <a:cubicBezTo>
                  <a:pt x="42" y="162"/>
                  <a:pt x="33" y="156"/>
                  <a:pt x="25" y="148"/>
                </a:cubicBezTo>
                <a:cubicBezTo>
                  <a:pt x="17" y="139"/>
                  <a:pt x="11" y="130"/>
                  <a:pt x="6" y="120"/>
                </a:cubicBezTo>
                <a:cubicBezTo>
                  <a:pt x="2" y="108"/>
                  <a:pt x="0" y="97"/>
                  <a:pt x="0" y="86"/>
                </a:cubicBezTo>
                <a:cubicBezTo>
                  <a:pt x="0" y="74"/>
                  <a:pt x="2" y="63"/>
                  <a:pt x="6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3" y="17"/>
                  <a:pt x="42" y="10"/>
                  <a:pt x="53" y="6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6"/>
                </a:cubicBezTo>
                <a:cubicBezTo>
                  <a:pt x="129" y="10"/>
                  <a:pt x="139" y="17"/>
                  <a:pt x="147" y="25"/>
                </a:cubicBezTo>
                <a:cubicBezTo>
                  <a:pt x="155" y="33"/>
                  <a:pt x="161" y="42"/>
                  <a:pt x="165" y="53"/>
                </a:cubicBezTo>
                <a:cubicBezTo>
                  <a:pt x="171" y="63"/>
                  <a:pt x="173" y="74"/>
                  <a:pt x="173" y="86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713160" y="3949920"/>
            <a:ext cx="8647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缺乏个性化推荐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" name="任意多边形: 形状 150"/>
          <p:cNvSpPr/>
          <p:nvPr/>
        </p:nvSpPr>
        <p:spPr>
          <a:xfrm>
            <a:off x="527040" y="460404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8"/>
                  <a:pt x="171" y="109"/>
                  <a:pt x="165" y="120"/>
                </a:cubicBezTo>
                <a:cubicBezTo>
                  <a:pt x="161" y="131"/>
                  <a:pt x="155" y="140"/>
                  <a:pt x="147" y="148"/>
                </a:cubicBezTo>
                <a:cubicBezTo>
                  <a:pt x="139" y="156"/>
                  <a:pt x="129" y="162"/>
                  <a:pt x="119" y="167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7"/>
                </a:cubicBezTo>
                <a:cubicBezTo>
                  <a:pt x="42" y="162"/>
                  <a:pt x="33" y="156"/>
                  <a:pt x="25" y="148"/>
                </a:cubicBezTo>
                <a:cubicBezTo>
                  <a:pt x="17" y="140"/>
                  <a:pt x="11" y="131"/>
                  <a:pt x="6" y="120"/>
                </a:cubicBezTo>
                <a:cubicBezTo>
                  <a:pt x="2" y="109"/>
                  <a:pt x="0" y="98"/>
                  <a:pt x="0" y="87"/>
                </a:cubicBezTo>
                <a:cubicBezTo>
                  <a:pt x="0" y="76"/>
                  <a:pt x="2" y="65"/>
                  <a:pt x="6" y="54"/>
                </a:cubicBezTo>
                <a:cubicBezTo>
                  <a:pt x="11" y="43"/>
                  <a:pt x="17" y="34"/>
                  <a:pt x="25" y="26"/>
                </a:cubicBezTo>
                <a:cubicBezTo>
                  <a:pt x="33" y="17"/>
                  <a:pt x="42" y="11"/>
                  <a:pt x="53" y="6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6"/>
                </a:cubicBezTo>
                <a:cubicBezTo>
                  <a:pt x="129" y="11"/>
                  <a:pt x="139" y="17"/>
                  <a:pt x="147" y="26"/>
                </a:cubicBezTo>
                <a:cubicBezTo>
                  <a:pt x="155" y="34"/>
                  <a:pt x="161" y="43"/>
                  <a:pt x="165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713160" y="453888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商品信息自动查询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" name="任意多边形: 形状 152"/>
          <p:cNvSpPr/>
          <p:nvPr/>
        </p:nvSpPr>
        <p:spPr>
          <a:xfrm>
            <a:off x="527040" y="485208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8"/>
                  <a:pt x="171" y="109"/>
                  <a:pt x="165" y="120"/>
                </a:cubicBezTo>
                <a:cubicBezTo>
                  <a:pt x="161" y="131"/>
                  <a:pt x="155" y="140"/>
                  <a:pt x="147" y="148"/>
                </a:cubicBezTo>
                <a:cubicBezTo>
                  <a:pt x="139" y="156"/>
                  <a:pt x="129" y="162"/>
                  <a:pt x="119" y="167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7"/>
                </a:cubicBezTo>
                <a:cubicBezTo>
                  <a:pt x="42" y="162"/>
                  <a:pt x="33" y="156"/>
                  <a:pt x="25" y="148"/>
                </a:cubicBezTo>
                <a:cubicBezTo>
                  <a:pt x="17" y="140"/>
                  <a:pt x="11" y="131"/>
                  <a:pt x="6" y="120"/>
                </a:cubicBezTo>
                <a:cubicBezTo>
                  <a:pt x="2" y="109"/>
                  <a:pt x="0" y="98"/>
                  <a:pt x="0" y="87"/>
                </a:cubicBezTo>
                <a:cubicBezTo>
                  <a:pt x="0" y="76"/>
                  <a:pt x="2" y="65"/>
                  <a:pt x="6" y="54"/>
                </a:cubicBezTo>
                <a:cubicBezTo>
                  <a:pt x="11" y="43"/>
                  <a:pt x="17" y="34"/>
                  <a:pt x="25" y="26"/>
                </a:cubicBezTo>
                <a:cubicBezTo>
                  <a:pt x="33" y="17"/>
                  <a:pt x="42" y="11"/>
                  <a:pt x="53" y="6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6"/>
                </a:cubicBezTo>
                <a:cubicBezTo>
                  <a:pt x="129" y="11"/>
                  <a:pt x="139" y="17"/>
                  <a:pt x="147" y="26"/>
                </a:cubicBezTo>
                <a:cubicBezTo>
                  <a:pt x="155" y="34"/>
                  <a:pt x="161" y="43"/>
                  <a:pt x="165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713160" y="4786920"/>
            <a:ext cx="1235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个性化推荐与库存提醒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" name="任意多边形: 形状 154"/>
          <p:cNvSpPr/>
          <p:nvPr/>
        </p:nvSpPr>
        <p:spPr>
          <a:xfrm>
            <a:off x="527040" y="510012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8"/>
                  <a:pt x="171" y="109"/>
                  <a:pt x="165" y="120"/>
                </a:cubicBezTo>
                <a:cubicBezTo>
                  <a:pt x="161" y="130"/>
                  <a:pt x="155" y="140"/>
                  <a:pt x="147" y="148"/>
                </a:cubicBezTo>
                <a:cubicBezTo>
                  <a:pt x="139" y="156"/>
                  <a:pt x="129" y="162"/>
                  <a:pt x="119" y="167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7"/>
                </a:cubicBezTo>
                <a:cubicBezTo>
                  <a:pt x="42" y="162"/>
                  <a:pt x="33" y="156"/>
                  <a:pt x="25" y="148"/>
                </a:cubicBezTo>
                <a:cubicBezTo>
                  <a:pt x="17" y="140"/>
                  <a:pt x="11" y="130"/>
                  <a:pt x="6" y="120"/>
                </a:cubicBezTo>
                <a:cubicBezTo>
                  <a:pt x="2" y="109"/>
                  <a:pt x="0" y="98"/>
                  <a:pt x="0" y="87"/>
                </a:cubicBezTo>
                <a:cubicBezTo>
                  <a:pt x="0" y="76"/>
                  <a:pt x="2" y="65"/>
                  <a:pt x="6" y="54"/>
                </a:cubicBezTo>
                <a:cubicBezTo>
                  <a:pt x="11" y="43"/>
                  <a:pt x="17" y="34"/>
                  <a:pt x="25" y="26"/>
                </a:cubicBezTo>
                <a:cubicBezTo>
                  <a:pt x="33" y="17"/>
                  <a:pt x="42" y="11"/>
                  <a:pt x="53" y="6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6"/>
                </a:cubicBezTo>
                <a:cubicBezTo>
                  <a:pt x="129" y="11"/>
                  <a:pt x="139" y="17"/>
                  <a:pt x="147" y="26"/>
                </a:cubicBezTo>
                <a:cubicBezTo>
                  <a:pt x="155" y="34"/>
                  <a:pt x="161" y="43"/>
                  <a:pt x="165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713160" y="503496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优惠活动实时推送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" name="任意多边形: 形状 156"/>
          <p:cNvSpPr/>
          <p:nvPr/>
        </p:nvSpPr>
        <p:spPr>
          <a:xfrm>
            <a:off x="3813480" y="243360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9"/>
                  <a:pt x="171" y="110"/>
                  <a:pt x="166" y="120"/>
                </a:cubicBezTo>
                <a:cubicBezTo>
                  <a:pt x="162" y="131"/>
                  <a:pt x="155" y="140"/>
                  <a:pt x="147" y="148"/>
                </a:cubicBezTo>
                <a:cubicBezTo>
                  <a:pt x="139" y="156"/>
                  <a:pt x="129" y="163"/>
                  <a:pt x="119" y="167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7"/>
                </a:cubicBezTo>
                <a:cubicBezTo>
                  <a:pt x="42" y="163"/>
                  <a:pt x="33" y="156"/>
                  <a:pt x="25" y="148"/>
                </a:cubicBezTo>
                <a:cubicBezTo>
                  <a:pt x="17" y="140"/>
                  <a:pt x="11" y="131"/>
                  <a:pt x="6" y="120"/>
                </a:cubicBezTo>
                <a:cubicBezTo>
                  <a:pt x="2" y="110"/>
                  <a:pt x="0" y="99"/>
                  <a:pt x="0" y="87"/>
                </a:cubicBezTo>
                <a:cubicBezTo>
                  <a:pt x="0" y="76"/>
                  <a:pt x="2" y="65"/>
                  <a:pt x="6" y="54"/>
                </a:cubicBezTo>
                <a:cubicBezTo>
                  <a:pt x="11" y="44"/>
                  <a:pt x="17" y="35"/>
                  <a:pt x="25" y="25"/>
                </a:cubicBezTo>
                <a:cubicBezTo>
                  <a:pt x="33" y="17"/>
                  <a:pt x="42" y="11"/>
                  <a:pt x="53" y="7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7"/>
                </a:cubicBezTo>
                <a:cubicBezTo>
                  <a:pt x="129" y="11"/>
                  <a:pt x="139" y="17"/>
                  <a:pt x="147" y="25"/>
                </a:cubicBezTo>
                <a:cubicBezTo>
                  <a:pt x="155" y="35"/>
                  <a:pt x="162" y="44"/>
                  <a:pt x="166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3999600" y="2368800"/>
            <a:ext cx="7412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订单状态查询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" name="任意多边形: 形状 158"/>
          <p:cNvSpPr/>
          <p:nvPr/>
        </p:nvSpPr>
        <p:spPr>
          <a:xfrm>
            <a:off x="3813480" y="268164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9"/>
                  <a:pt x="171" y="110"/>
                  <a:pt x="166" y="120"/>
                </a:cubicBezTo>
                <a:cubicBezTo>
                  <a:pt x="162" y="131"/>
                  <a:pt x="155" y="140"/>
                  <a:pt x="147" y="148"/>
                </a:cubicBezTo>
                <a:cubicBezTo>
                  <a:pt x="139" y="156"/>
                  <a:pt x="129" y="163"/>
                  <a:pt x="119" y="167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7"/>
                </a:cubicBezTo>
                <a:cubicBezTo>
                  <a:pt x="42" y="163"/>
                  <a:pt x="33" y="156"/>
                  <a:pt x="25" y="148"/>
                </a:cubicBezTo>
                <a:cubicBezTo>
                  <a:pt x="17" y="140"/>
                  <a:pt x="11" y="131"/>
                  <a:pt x="6" y="120"/>
                </a:cubicBezTo>
                <a:cubicBezTo>
                  <a:pt x="2" y="110"/>
                  <a:pt x="0" y="99"/>
                  <a:pt x="0" y="87"/>
                </a:cubicBezTo>
                <a:cubicBezTo>
                  <a:pt x="0" y="76"/>
                  <a:pt x="2" y="65"/>
                  <a:pt x="6" y="54"/>
                </a:cubicBezTo>
                <a:cubicBezTo>
                  <a:pt x="11" y="44"/>
                  <a:pt x="17" y="35"/>
                  <a:pt x="25" y="25"/>
                </a:cubicBezTo>
                <a:cubicBezTo>
                  <a:pt x="33" y="17"/>
                  <a:pt x="42" y="11"/>
                  <a:pt x="53" y="7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7"/>
                </a:cubicBezTo>
                <a:cubicBezTo>
                  <a:pt x="129" y="11"/>
                  <a:pt x="139" y="17"/>
                  <a:pt x="147" y="25"/>
                </a:cubicBezTo>
                <a:cubicBezTo>
                  <a:pt x="155" y="35"/>
                  <a:pt x="162" y="44"/>
                  <a:pt x="166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3999600" y="2616840"/>
            <a:ext cx="494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物流跟踪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1" name="任意多边形: 形状 160"/>
          <p:cNvSpPr/>
          <p:nvPr/>
        </p:nvSpPr>
        <p:spPr>
          <a:xfrm>
            <a:off x="3813480" y="292968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9"/>
                  <a:pt x="171" y="110"/>
                  <a:pt x="166" y="120"/>
                </a:cubicBezTo>
                <a:cubicBezTo>
                  <a:pt x="162" y="131"/>
                  <a:pt x="155" y="140"/>
                  <a:pt x="147" y="148"/>
                </a:cubicBezTo>
                <a:cubicBezTo>
                  <a:pt x="139" y="156"/>
                  <a:pt x="129" y="163"/>
                  <a:pt x="119" y="167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7"/>
                </a:cubicBezTo>
                <a:cubicBezTo>
                  <a:pt x="42" y="163"/>
                  <a:pt x="33" y="156"/>
                  <a:pt x="25" y="148"/>
                </a:cubicBezTo>
                <a:cubicBezTo>
                  <a:pt x="17" y="140"/>
                  <a:pt x="11" y="131"/>
                  <a:pt x="6" y="120"/>
                </a:cubicBezTo>
                <a:cubicBezTo>
                  <a:pt x="2" y="110"/>
                  <a:pt x="0" y="99"/>
                  <a:pt x="0" y="87"/>
                </a:cubicBezTo>
                <a:cubicBezTo>
                  <a:pt x="0" y="76"/>
                  <a:pt x="2" y="65"/>
                  <a:pt x="6" y="54"/>
                </a:cubicBezTo>
                <a:cubicBezTo>
                  <a:pt x="11" y="44"/>
                  <a:pt x="17" y="34"/>
                  <a:pt x="25" y="25"/>
                </a:cubicBezTo>
                <a:cubicBezTo>
                  <a:pt x="33" y="17"/>
                  <a:pt x="42" y="11"/>
                  <a:pt x="53" y="7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7"/>
                </a:cubicBezTo>
                <a:cubicBezTo>
                  <a:pt x="129" y="11"/>
                  <a:pt x="139" y="17"/>
                  <a:pt x="147" y="25"/>
                </a:cubicBezTo>
                <a:cubicBezTo>
                  <a:pt x="155" y="34"/>
                  <a:pt x="162" y="44"/>
                  <a:pt x="166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3999600" y="2864880"/>
            <a:ext cx="1358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支持订单变更与支付管理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3" name="任意多边形: 形状 162"/>
          <p:cNvSpPr/>
          <p:nvPr/>
        </p:nvSpPr>
        <p:spPr>
          <a:xfrm>
            <a:off x="3813480" y="351900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6"/>
                </a:moveTo>
                <a:cubicBezTo>
                  <a:pt x="173" y="97"/>
                  <a:pt x="171" y="108"/>
                  <a:pt x="166" y="120"/>
                </a:cubicBezTo>
                <a:cubicBezTo>
                  <a:pt x="162" y="130"/>
                  <a:pt x="155" y="139"/>
                  <a:pt x="147" y="148"/>
                </a:cubicBezTo>
                <a:cubicBezTo>
                  <a:pt x="139" y="156"/>
                  <a:pt x="129" y="162"/>
                  <a:pt x="119" y="166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6"/>
                </a:cubicBezTo>
                <a:cubicBezTo>
                  <a:pt x="42" y="162"/>
                  <a:pt x="33" y="156"/>
                  <a:pt x="25" y="148"/>
                </a:cubicBezTo>
                <a:cubicBezTo>
                  <a:pt x="17" y="139"/>
                  <a:pt x="11" y="130"/>
                  <a:pt x="6" y="120"/>
                </a:cubicBezTo>
                <a:cubicBezTo>
                  <a:pt x="2" y="108"/>
                  <a:pt x="0" y="97"/>
                  <a:pt x="0" y="86"/>
                </a:cubicBezTo>
                <a:cubicBezTo>
                  <a:pt x="0" y="74"/>
                  <a:pt x="2" y="63"/>
                  <a:pt x="6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3" y="17"/>
                  <a:pt x="42" y="10"/>
                  <a:pt x="53" y="6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6"/>
                </a:cubicBezTo>
                <a:cubicBezTo>
                  <a:pt x="129" y="10"/>
                  <a:pt x="139" y="17"/>
                  <a:pt x="147" y="25"/>
                </a:cubicBezTo>
                <a:cubicBezTo>
                  <a:pt x="155" y="33"/>
                  <a:pt x="162" y="42"/>
                  <a:pt x="166" y="53"/>
                </a:cubicBezTo>
                <a:cubicBezTo>
                  <a:pt x="171" y="63"/>
                  <a:pt x="173" y="74"/>
                  <a:pt x="173" y="86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3999600" y="3453840"/>
            <a:ext cx="1482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多次联系客服才能查询订单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5" name="任意多边形: 形状 164"/>
          <p:cNvSpPr/>
          <p:nvPr/>
        </p:nvSpPr>
        <p:spPr>
          <a:xfrm>
            <a:off x="3813480" y="376704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6"/>
                </a:moveTo>
                <a:cubicBezTo>
                  <a:pt x="173" y="97"/>
                  <a:pt x="171" y="108"/>
                  <a:pt x="166" y="120"/>
                </a:cubicBezTo>
                <a:cubicBezTo>
                  <a:pt x="162" y="130"/>
                  <a:pt x="155" y="139"/>
                  <a:pt x="147" y="148"/>
                </a:cubicBezTo>
                <a:cubicBezTo>
                  <a:pt x="139" y="156"/>
                  <a:pt x="129" y="162"/>
                  <a:pt x="119" y="166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6"/>
                </a:cubicBezTo>
                <a:cubicBezTo>
                  <a:pt x="42" y="162"/>
                  <a:pt x="33" y="156"/>
                  <a:pt x="25" y="148"/>
                </a:cubicBezTo>
                <a:cubicBezTo>
                  <a:pt x="17" y="139"/>
                  <a:pt x="11" y="130"/>
                  <a:pt x="6" y="120"/>
                </a:cubicBezTo>
                <a:cubicBezTo>
                  <a:pt x="2" y="108"/>
                  <a:pt x="0" y="97"/>
                  <a:pt x="0" y="86"/>
                </a:cubicBezTo>
                <a:cubicBezTo>
                  <a:pt x="0" y="74"/>
                  <a:pt x="2" y="63"/>
                  <a:pt x="6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3" y="17"/>
                  <a:pt x="42" y="10"/>
                  <a:pt x="53" y="6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6"/>
                </a:cubicBezTo>
                <a:cubicBezTo>
                  <a:pt x="129" y="10"/>
                  <a:pt x="139" y="17"/>
                  <a:pt x="147" y="25"/>
                </a:cubicBezTo>
                <a:cubicBezTo>
                  <a:pt x="155" y="33"/>
                  <a:pt x="162" y="42"/>
                  <a:pt x="166" y="53"/>
                </a:cubicBezTo>
                <a:cubicBezTo>
                  <a:pt x="171" y="63"/>
                  <a:pt x="173" y="74"/>
                  <a:pt x="173" y="86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3999600" y="3701880"/>
            <a:ext cx="1235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无法及时修改订单信息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7" name="任意多边形: 形状 166"/>
          <p:cNvSpPr/>
          <p:nvPr/>
        </p:nvSpPr>
        <p:spPr>
          <a:xfrm>
            <a:off x="3813480" y="401508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6"/>
                </a:moveTo>
                <a:cubicBezTo>
                  <a:pt x="173" y="97"/>
                  <a:pt x="171" y="108"/>
                  <a:pt x="166" y="120"/>
                </a:cubicBezTo>
                <a:cubicBezTo>
                  <a:pt x="162" y="130"/>
                  <a:pt x="155" y="139"/>
                  <a:pt x="147" y="148"/>
                </a:cubicBezTo>
                <a:cubicBezTo>
                  <a:pt x="139" y="156"/>
                  <a:pt x="129" y="162"/>
                  <a:pt x="119" y="166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6"/>
                </a:cubicBezTo>
                <a:cubicBezTo>
                  <a:pt x="42" y="162"/>
                  <a:pt x="33" y="156"/>
                  <a:pt x="25" y="148"/>
                </a:cubicBezTo>
                <a:cubicBezTo>
                  <a:pt x="17" y="139"/>
                  <a:pt x="11" y="130"/>
                  <a:pt x="6" y="120"/>
                </a:cubicBezTo>
                <a:cubicBezTo>
                  <a:pt x="2" y="108"/>
                  <a:pt x="0" y="97"/>
                  <a:pt x="0" y="86"/>
                </a:cubicBezTo>
                <a:cubicBezTo>
                  <a:pt x="0" y="74"/>
                  <a:pt x="2" y="63"/>
                  <a:pt x="6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3" y="17"/>
                  <a:pt x="42" y="10"/>
                  <a:pt x="53" y="6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6"/>
                </a:cubicBezTo>
                <a:cubicBezTo>
                  <a:pt x="129" y="10"/>
                  <a:pt x="139" y="17"/>
                  <a:pt x="147" y="25"/>
                </a:cubicBezTo>
                <a:cubicBezTo>
                  <a:pt x="155" y="33"/>
                  <a:pt x="162" y="42"/>
                  <a:pt x="166" y="53"/>
                </a:cubicBezTo>
                <a:cubicBezTo>
                  <a:pt x="171" y="63"/>
                  <a:pt x="173" y="74"/>
                  <a:pt x="173" y="86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3999600" y="3949920"/>
            <a:ext cx="1605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支付与开票问题无人快速处理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9" name="任意多边形: 形状 168"/>
          <p:cNvSpPr/>
          <p:nvPr/>
        </p:nvSpPr>
        <p:spPr>
          <a:xfrm>
            <a:off x="3813480" y="460404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8"/>
                  <a:pt x="171" y="109"/>
                  <a:pt x="166" y="120"/>
                </a:cubicBezTo>
                <a:cubicBezTo>
                  <a:pt x="162" y="131"/>
                  <a:pt x="155" y="140"/>
                  <a:pt x="147" y="148"/>
                </a:cubicBezTo>
                <a:cubicBezTo>
                  <a:pt x="139" y="156"/>
                  <a:pt x="129" y="162"/>
                  <a:pt x="119" y="167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7"/>
                </a:cubicBezTo>
                <a:cubicBezTo>
                  <a:pt x="42" y="162"/>
                  <a:pt x="33" y="156"/>
                  <a:pt x="25" y="148"/>
                </a:cubicBezTo>
                <a:cubicBezTo>
                  <a:pt x="17" y="140"/>
                  <a:pt x="11" y="131"/>
                  <a:pt x="6" y="120"/>
                </a:cubicBezTo>
                <a:cubicBezTo>
                  <a:pt x="2" y="109"/>
                  <a:pt x="0" y="98"/>
                  <a:pt x="0" y="87"/>
                </a:cubicBezTo>
                <a:cubicBezTo>
                  <a:pt x="0" y="76"/>
                  <a:pt x="2" y="65"/>
                  <a:pt x="6" y="54"/>
                </a:cubicBezTo>
                <a:cubicBezTo>
                  <a:pt x="11" y="43"/>
                  <a:pt x="17" y="34"/>
                  <a:pt x="25" y="26"/>
                </a:cubicBezTo>
                <a:cubicBezTo>
                  <a:pt x="33" y="17"/>
                  <a:pt x="42" y="11"/>
                  <a:pt x="53" y="6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6"/>
                </a:cubicBezTo>
                <a:cubicBezTo>
                  <a:pt x="129" y="11"/>
                  <a:pt x="139" y="17"/>
                  <a:pt x="147" y="26"/>
                </a:cubicBezTo>
                <a:cubicBezTo>
                  <a:pt x="155" y="34"/>
                  <a:pt x="162" y="43"/>
                  <a:pt x="166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3999600" y="453888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实时订单状态查询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1" name="任意多边形: 形状 170"/>
          <p:cNvSpPr/>
          <p:nvPr/>
        </p:nvSpPr>
        <p:spPr>
          <a:xfrm>
            <a:off x="3813480" y="485208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8"/>
                  <a:pt x="171" y="109"/>
                  <a:pt x="166" y="120"/>
                </a:cubicBezTo>
                <a:cubicBezTo>
                  <a:pt x="162" y="131"/>
                  <a:pt x="155" y="140"/>
                  <a:pt x="147" y="148"/>
                </a:cubicBezTo>
                <a:cubicBezTo>
                  <a:pt x="139" y="156"/>
                  <a:pt x="129" y="162"/>
                  <a:pt x="119" y="167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7"/>
                </a:cubicBezTo>
                <a:cubicBezTo>
                  <a:pt x="42" y="162"/>
                  <a:pt x="33" y="156"/>
                  <a:pt x="25" y="148"/>
                </a:cubicBezTo>
                <a:cubicBezTo>
                  <a:pt x="17" y="140"/>
                  <a:pt x="11" y="131"/>
                  <a:pt x="6" y="120"/>
                </a:cubicBezTo>
                <a:cubicBezTo>
                  <a:pt x="2" y="109"/>
                  <a:pt x="0" y="98"/>
                  <a:pt x="0" y="87"/>
                </a:cubicBezTo>
                <a:cubicBezTo>
                  <a:pt x="0" y="76"/>
                  <a:pt x="2" y="65"/>
                  <a:pt x="6" y="54"/>
                </a:cubicBezTo>
                <a:cubicBezTo>
                  <a:pt x="11" y="43"/>
                  <a:pt x="17" y="34"/>
                  <a:pt x="25" y="26"/>
                </a:cubicBezTo>
                <a:cubicBezTo>
                  <a:pt x="33" y="17"/>
                  <a:pt x="42" y="11"/>
                  <a:pt x="53" y="6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6"/>
                </a:cubicBezTo>
                <a:cubicBezTo>
                  <a:pt x="129" y="11"/>
                  <a:pt x="139" y="17"/>
                  <a:pt x="147" y="26"/>
                </a:cubicBezTo>
                <a:cubicBezTo>
                  <a:pt x="155" y="34"/>
                  <a:pt x="162" y="43"/>
                  <a:pt x="166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3999600" y="4786920"/>
            <a:ext cx="1111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物流跟踪与变更支持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3" name="任意多边形: 形状 172"/>
          <p:cNvSpPr/>
          <p:nvPr/>
        </p:nvSpPr>
        <p:spPr>
          <a:xfrm>
            <a:off x="3813480" y="510012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8"/>
                  <a:pt x="171" y="109"/>
                  <a:pt x="166" y="120"/>
                </a:cubicBezTo>
                <a:cubicBezTo>
                  <a:pt x="162" y="130"/>
                  <a:pt x="155" y="140"/>
                  <a:pt x="147" y="148"/>
                </a:cubicBezTo>
                <a:cubicBezTo>
                  <a:pt x="139" y="156"/>
                  <a:pt x="129" y="162"/>
                  <a:pt x="119" y="167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3" y="171"/>
                  <a:pt x="53" y="167"/>
                </a:cubicBezTo>
                <a:cubicBezTo>
                  <a:pt x="42" y="162"/>
                  <a:pt x="33" y="156"/>
                  <a:pt x="25" y="148"/>
                </a:cubicBezTo>
                <a:cubicBezTo>
                  <a:pt x="17" y="140"/>
                  <a:pt x="11" y="130"/>
                  <a:pt x="6" y="120"/>
                </a:cubicBezTo>
                <a:cubicBezTo>
                  <a:pt x="2" y="109"/>
                  <a:pt x="0" y="98"/>
                  <a:pt x="0" y="87"/>
                </a:cubicBezTo>
                <a:cubicBezTo>
                  <a:pt x="0" y="76"/>
                  <a:pt x="2" y="65"/>
                  <a:pt x="6" y="54"/>
                </a:cubicBezTo>
                <a:cubicBezTo>
                  <a:pt x="11" y="43"/>
                  <a:pt x="17" y="34"/>
                  <a:pt x="25" y="26"/>
                </a:cubicBezTo>
                <a:cubicBezTo>
                  <a:pt x="33" y="17"/>
                  <a:pt x="42" y="11"/>
                  <a:pt x="53" y="6"/>
                </a:cubicBezTo>
                <a:cubicBezTo>
                  <a:pt x="63" y="2"/>
                  <a:pt x="74" y="0"/>
                  <a:pt x="86" y="0"/>
                </a:cubicBezTo>
                <a:cubicBezTo>
                  <a:pt x="97" y="0"/>
                  <a:pt x="108" y="2"/>
                  <a:pt x="119" y="6"/>
                </a:cubicBezTo>
                <a:cubicBezTo>
                  <a:pt x="129" y="11"/>
                  <a:pt x="139" y="17"/>
                  <a:pt x="147" y="26"/>
                </a:cubicBezTo>
                <a:cubicBezTo>
                  <a:pt x="155" y="34"/>
                  <a:pt x="162" y="43"/>
                  <a:pt x="166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3999600" y="5034960"/>
            <a:ext cx="1235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支付与发票管理自动化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" name="任意多边形: 形状 174"/>
          <p:cNvSpPr/>
          <p:nvPr/>
        </p:nvSpPr>
        <p:spPr>
          <a:xfrm>
            <a:off x="6913800" y="243360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9"/>
                  <a:pt x="171" y="110"/>
                  <a:pt x="167" y="120"/>
                </a:cubicBezTo>
                <a:cubicBezTo>
                  <a:pt x="162" y="131"/>
                  <a:pt x="156" y="140"/>
                  <a:pt x="148" y="148"/>
                </a:cubicBezTo>
                <a:cubicBezTo>
                  <a:pt x="139" y="156"/>
                  <a:pt x="130" y="163"/>
                  <a:pt x="119" y="167"/>
                </a:cubicBezTo>
                <a:cubicBezTo>
                  <a:pt x="109" y="171"/>
                  <a:pt x="98" y="173"/>
                  <a:pt x="86" y="173"/>
                </a:cubicBezTo>
                <a:cubicBezTo>
                  <a:pt x="75" y="173"/>
                  <a:pt x="64" y="171"/>
                  <a:pt x="53" y="167"/>
                </a:cubicBezTo>
                <a:cubicBezTo>
                  <a:pt x="43" y="163"/>
                  <a:pt x="33" y="156"/>
                  <a:pt x="25" y="148"/>
                </a:cubicBezTo>
                <a:cubicBezTo>
                  <a:pt x="17" y="140"/>
                  <a:pt x="11" y="131"/>
                  <a:pt x="7" y="120"/>
                </a:cubicBezTo>
                <a:cubicBezTo>
                  <a:pt x="2" y="110"/>
                  <a:pt x="0" y="99"/>
                  <a:pt x="0" y="87"/>
                </a:cubicBezTo>
                <a:cubicBezTo>
                  <a:pt x="0" y="76"/>
                  <a:pt x="2" y="65"/>
                  <a:pt x="7" y="54"/>
                </a:cubicBezTo>
                <a:cubicBezTo>
                  <a:pt x="11" y="44"/>
                  <a:pt x="17" y="35"/>
                  <a:pt x="25" y="25"/>
                </a:cubicBezTo>
                <a:cubicBezTo>
                  <a:pt x="33" y="17"/>
                  <a:pt x="43" y="11"/>
                  <a:pt x="53" y="7"/>
                </a:cubicBezTo>
                <a:cubicBezTo>
                  <a:pt x="64" y="2"/>
                  <a:pt x="75" y="0"/>
                  <a:pt x="86" y="0"/>
                </a:cubicBezTo>
                <a:cubicBezTo>
                  <a:pt x="98" y="0"/>
                  <a:pt x="109" y="2"/>
                  <a:pt x="119" y="7"/>
                </a:cubicBezTo>
                <a:cubicBezTo>
                  <a:pt x="130" y="11"/>
                  <a:pt x="139" y="17"/>
                  <a:pt x="148" y="25"/>
                </a:cubicBezTo>
                <a:cubicBezTo>
                  <a:pt x="156" y="35"/>
                  <a:pt x="162" y="44"/>
                  <a:pt x="167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7099920" y="2368800"/>
            <a:ext cx="1235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退换货申请与流程管理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7" name="任意多边形: 形状 176"/>
          <p:cNvSpPr/>
          <p:nvPr/>
        </p:nvSpPr>
        <p:spPr>
          <a:xfrm>
            <a:off x="6913800" y="268164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9"/>
                  <a:pt x="171" y="110"/>
                  <a:pt x="167" y="120"/>
                </a:cubicBezTo>
                <a:cubicBezTo>
                  <a:pt x="162" y="131"/>
                  <a:pt x="156" y="140"/>
                  <a:pt x="148" y="148"/>
                </a:cubicBezTo>
                <a:cubicBezTo>
                  <a:pt x="139" y="156"/>
                  <a:pt x="130" y="163"/>
                  <a:pt x="119" y="167"/>
                </a:cubicBezTo>
                <a:cubicBezTo>
                  <a:pt x="109" y="171"/>
                  <a:pt x="98" y="173"/>
                  <a:pt x="86" y="173"/>
                </a:cubicBezTo>
                <a:cubicBezTo>
                  <a:pt x="75" y="173"/>
                  <a:pt x="64" y="171"/>
                  <a:pt x="53" y="167"/>
                </a:cubicBezTo>
                <a:cubicBezTo>
                  <a:pt x="43" y="163"/>
                  <a:pt x="33" y="156"/>
                  <a:pt x="25" y="148"/>
                </a:cubicBezTo>
                <a:cubicBezTo>
                  <a:pt x="17" y="140"/>
                  <a:pt x="11" y="131"/>
                  <a:pt x="7" y="120"/>
                </a:cubicBezTo>
                <a:cubicBezTo>
                  <a:pt x="2" y="110"/>
                  <a:pt x="0" y="99"/>
                  <a:pt x="0" y="87"/>
                </a:cubicBezTo>
                <a:cubicBezTo>
                  <a:pt x="0" y="76"/>
                  <a:pt x="2" y="65"/>
                  <a:pt x="7" y="54"/>
                </a:cubicBezTo>
                <a:cubicBezTo>
                  <a:pt x="11" y="44"/>
                  <a:pt x="17" y="35"/>
                  <a:pt x="25" y="25"/>
                </a:cubicBezTo>
                <a:cubicBezTo>
                  <a:pt x="33" y="17"/>
                  <a:pt x="43" y="11"/>
                  <a:pt x="53" y="7"/>
                </a:cubicBezTo>
                <a:cubicBezTo>
                  <a:pt x="64" y="2"/>
                  <a:pt x="75" y="0"/>
                  <a:pt x="86" y="0"/>
                </a:cubicBezTo>
                <a:cubicBezTo>
                  <a:pt x="98" y="0"/>
                  <a:pt x="109" y="2"/>
                  <a:pt x="119" y="7"/>
                </a:cubicBezTo>
                <a:cubicBezTo>
                  <a:pt x="130" y="11"/>
                  <a:pt x="139" y="17"/>
                  <a:pt x="148" y="25"/>
                </a:cubicBezTo>
                <a:cubicBezTo>
                  <a:pt x="156" y="35"/>
                  <a:pt x="162" y="44"/>
                  <a:pt x="167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099920" y="2616840"/>
            <a:ext cx="8647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投诉与反馈受理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9" name="任意多边形: 形状 178"/>
          <p:cNvSpPr/>
          <p:nvPr/>
        </p:nvSpPr>
        <p:spPr>
          <a:xfrm>
            <a:off x="6913800" y="292968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9"/>
                  <a:pt x="171" y="110"/>
                  <a:pt x="167" y="120"/>
                </a:cubicBezTo>
                <a:cubicBezTo>
                  <a:pt x="162" y="131"/>
                  <a:pt x="156" y="140"/>
                  <a:pt x="148" y="148"/>
                </a:cubicBezTo>
                <a:cubicBezTo>
                  <a:pt x="139" y="156"/>
                  <a:pt x="130" y="163"/>
                  <a:pt x="119" y="167"/>
                </a:cubicBezTo>
                <a:cubicBezTo>
                  <a:pt x="109" y="171"/>
                  <a:pt x="98" y="173"/>
                  <a:pt x="86" y="173"/>
                </a:cubicBezTo>
                <a:cubicBezTo>
                  <a:pt x="75" y="173"/>
                  <a:pt x="64" y="171"/>
                  <a:pt x="53" y="167"/>
                </a:cubicBezTo>
                <a:cubicBezTo>
                  <a:pt x="43" y="163"/>
                  <a:pt x="33" y="156"/>
                  <a:pt x="25" y="148"/>
                </a:cubicBezTo>
                <a:cubicBezTo>
                  <a:pt x="17" y="140"/>
                  <a:pt x="11" y="131"/>
                  <a:pt x="7" y="120"/>
                </a:cubicBezTo>
                <a:cubicBezTo>
                  <a:pt x="2" y="110"/>
                  <a:pt x="0" y="99"/>
                  <a:pt x="0" y="87"/>
                </a:cubicBezTo>
                <a:cubicBezTo>
                  <a:pt x="0" y="76"/>
                  <a:pt x="2" y="65"/>
                  <a:pt x="7" y="54"/>
                </a:cubicBezTo>
                <a:cubicBezTo>
                  <a:pt x="11" y="44"/>
                  <a:pt x="17" y="34"/>
                  <a:pt x="25" y="25"/>
                </a:cubicBezTo>
                <a:cubicBezTo>
                  <a:pt x="33" y="17"/>
                  <a:pt x="43" y="11"/>
                  <a:pt x="53" y="7"/>
                </a:cubicBezTo>
                <a:cubicBezTo>
                  <a:pt x="64" y="2"/>
                  <a:pt x="75" y="0"/>
                  <a:pt x="86" y="0"/>
                </a:cubicBezTo>
                <a:cubicBezTo>
                  <a:pt x="98" y="0"/>
                  <a:pt x="109" y="2"/>
                  <a:pt x="119" y="7"/>
                </a:cubicBezTo>
                <a:cubicBezTo>
                  <a:pt x="130" y="11"/>
                  <a:pt x="139" y="17"/>
                  <a:pt x="148" y="25"/>
                </a:cubicBezTo>
                <a:cubicBezTo>
                  <a:pt x="156" y="34"/>
                  <a:pt x="162" y="44"/>
                  <a:pt x="167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099920" y="2864880"/>
            <a:ext cx="1111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售后问题跟踪与解决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1" name="任意多边形: 形状 180"/>
          <p:cNvSpPr/>
          <p:nvPr/>
        </p:nvSpPr>
        <p:spPr>
          <a:xfrm>
            <a:off x="6913800" y="351900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6"/>
                </a:moveTo>
                <a:cubicBezTo>
                  <a:pt x="173" y="97"/>
                  <a:pt x="171" y="108"/>
                  <a:pt x="167" y="120"/>
                </a:cubicBezTo>
                <a:cubicBezTo>
                  <a:pt x="162" y="130"/>
                  <a:pt x="156" y="139"/>
                  <a:pt x="148" y="148"/>
                </a:cubicBezTo>
                <a:cubicBezTo>
                  <a:pt x="139" y="156"/>
                  <a:pt x="130" y="162"/>
                  <a:pt x="119" y="166"/>
                </a:cubicBezTo>
                <a:cubicBezTo>
                  <a:pt x="109" y="171"/>
                  <a:pt x="98" y="173"/>
                  <a:pt x="86" y="173"/>
                </a:cubicBezTo>
                <a:cubicBezTo>
                  <a:pt x="75" y="173"/>
                  <a:pt x="64" y="171"/>
                  <a:pt x="53" y="166"/>
                </a:cubicBezTo>
                <a:cubicBezTo>
                  <a:pt x="43" y="162"/>
                  <a:pt x="33" y="156"/>
                  <a:pt x="25" y="148"/>
                </a:cubicBezTo>
                <a:cubicBezTo>
                  <a:pt x="17" y="139"/>
                  <a:pt x="11" y="130"/>
                  <a:pt x="7" y="120"/>
                </a:cubicBezTo>
                <a:cubicBezTo>
                  <a:pt x="2" y="108"/>
                  <a:pt x="0" y="97"/>
                  <a:pt x="0" y="86"/>
                </a:cubicBezTo>
                <a:cubicBezTo>
                  <a:pt x="0" y="74"/>
                  <a:pt x="2" y="63"/>
                  <a:pt x="7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3" y="17"/>
                  <a:pt x="43" y="10"/>
                  <a:pt x="53" y="6"/>
                </a:cubicBezTo>
                <a:cubicBezTo>
                  <a:pt x="64" y="2"/>
                  <a:pt x="75" y="0"/>
                  <a:pt x="86" y="0"/>
                </a:cubicBezTo>
                <a:cubicBezTo>
                  <a:pt x="98" y="0"/>
                  <a:pt x="109" y="2"/>
                  <a:pt x="119" y="6"/>
                </a:cubicBezTo>
                <a:cubicBezTo>
                  <a:pt x="130" y="10"/>
                  <a:pt x="139" y="17"/>
                  <a:pt x="148" y="25"/>
                </a:cubicBezTo>
                <a:cubicBezTo>
                  <a:pt x="156" y="33"/>
                  <a:pt x="162" y="42"/>
                  <a:pt x="167" y="53"/>
                </a:cubicBezTo>
                <a:cubicBezTo>
                  <a:pt x="171" y="63"/>
                  <a:pt x="173" y="74"/>
                  <a:pt x="173" y="86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099920" y="3453840"/>
            <a:ext cx="8647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退换货流程复杂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3" name="任意多边形: 形状 182"/>
          <p:cNvSpPr/>
          <p:nvPr/>
        </p:nvSpPr>
        <p:spPr>
          <a:xfrm>
            <a:off x="6913800" y="376704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6"/>
                </a:moveTo>
                <a:cubicBezTo>
                  <a:pt x="173" y="97"/>
                  <a:pt x="171" y="108"/>
                  <a:pt x="167" y="120"/>
                </a:cubicBezTo>
                <a:cubicBezTo>
                  <a:pt x="162" y="130"/>
                  <a:pt x="156" y="139"/>
                  <a:pt x="148" y="148"/>
                </a:cubicBezTo>
                <a:cubicBezTo>
                  <a:pt x="139" y="156"/>
                  <a:pt x="130" y="162"/>
                  <a:pt x="119" y="166"/>
                </a:cubicBezTo>
                <a:cubicBezTo>
                  <a:pt x="109" y="171"/>
                  <a:pt x="98" y="173"/>
                  <a:pt x="86" y="173"/>
                </a:cubicBezTo>
                <a:cubicBezTo>
                  <a:pt x="75" y="173"/>
                  <a:pt x="64" y="171"/>
                  <a:pt x="53" y="166"/>
                </a:cubicBezTo>
                <a:cubicBezTo>
                  <a:pt x="43" y="162"/>
                  <a:pt x="33" y="156"/>
                  <a:pt x="25" y="148"/>
                </a:cubicBezTo>
                <a:cubicBezTo>
                  <a:pt x="17" y="139"/>
                  <a:pt x="11" y="130"/>
                  <a:pt x="7" y="120"/>
                </a:cubicBezTo>
                <a:cubicBezTo>
                  <a:pt x="2" y="108"/>
                  <a:pt x="0" y="97"/>
                  <a:pt x="0" y="86"/>
                </a:cubicBezTo>
                <a:cubicBezTo>
                  <a:pt x="0" y="74"/>
                  <a:pt x="2" y="63"/>
                  <a:pt x="7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3" y="17"/>
                  <a:pt x="43" y="10"/>
                  <a:pt x="53" y="6"/>
                </a:cubicBezTo>
                <a:cubicBezTo>
                  <a:pt x="64" y="2"/>
                  <a:pt x="75" y="0"/>
                  <a:pt x="86" y="0"/>
                </a:cubicBezTo>
                <a:cubicBezTo>
                  <a:pt x="98" y="0"/>
                  <a:pt x="109" y="2"/>
                  <a:pt x="119" y="6"/>
                </a:cubicBezTo>
                <a:cubicBezTo>
                  <a:pt x="130" y="10"/>
                  <a:pt x="139" y="17"/>
                  <a:pt x="148" y="25"/>
                </a:cubicBezTo>
                <a:cubicBezTo>
                  <a:pt x="156" y="33"/>
                  <a:pt x="162" y="42"/>
                  <a:pt x="167" y="53"/>
                </a:cubicBezTo>
                <a:cubicBezTo>
                  <a:pt x="171" y="63"/>
                  <a:pt x="173" y="74"/>
                  <a:pt x="173" y="86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7099920" y="3701880"/>
            <a:ext cx="8647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投诉渠道不便捷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5" name="任意多边形: 形状 184"/>
          <p:cNvSpPr/>
          <p:nvPr/>
        </p:nvSpPr>
        <p:spPr>
          <a:xfrm>
            <a:off x="6913800" y="401508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6"/>
                </a:moveTo>
                <a:cubicBezTo>
                  <a:pt x="173" y="97"/>
                  <a:pt x="171" y="108"/>
                  <a:pt x="167" y="120"/>
                </a:cubicBezTo>
                <a:cubicBezTo>
                  <a:pt x="162" y="130"/>
                  <a:pt x="156" y="139"/>
                  <a:pt x="148" y="148"/>
                </a:cubicBezTo>
                <a:cubicBezTo>
                  <a:pt x="139" y="156"/>
                  <a:pt x="130" y="162"/>
                  <a:pt x="119" y="166"/>
                </a:cubicBezTo>
                <a:cubicBezTo>
                  <a:pt x="109" y="171"/>
                  <a:pt x="98" y="173"/>
                  <a:pt x="86" y="173"/>
                </a:cubicBezTo>
                <a:cubicBezTo>
                  <a:pt x="75" y="173"/>
                  <a:pt x="64" y="171"/>
                  <a:pt x="53" y="166"/>
                </a:cubicBezTo>
                <a:cubicBezTo>
                  <a:pt x="43" y="162"/>
                  <a:pt x="33" y="156"/>
                  <a:pt x="25" y="148"/>
                </a:cubicBezTo>
                <a:cubicBezTo>
                  <a:pt x="17" y="139"/>
                  <a:pt x="11" y="130"/>
                  <a:pt x="7" y="120"/>
                </a:cubicBezTo>
                <a:cubicBezTo>
                  <a:pt x="2" y="108"/>
                  <a:pt x="0" y="97"/>
                  <a:pt x="0" y="86"/>
                </a:cubicBezTo>
                <a:cubicBezTo>
                  <a:pt x="0" y="74"/>
                  <a:pt x="2" y="63"/>
                  <a:pt x="7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3" y="17"/>
                  <a:pt x="43" y="10"/>
                  <a:pt x="53" y="6"/>
                </a:cubicBezTo>
                <a:cubicBezTo>
                  <a:pt x="64" y="2"/>
                  <a:pt x="75" y="0"/>
                  <a:pt x="86" y="0"/>
                </a:cubicBezTo>
                <a:cubicBezTo>
                  <a:pt x="98" y="0"/>
                  <a:pt x="109" y="2"/>
                  <a:pt x="119" y="6"/>
                </a:cubicBezTo>
                <a:cubicBezTo>
                  <a:pt x="130" y="10"/>
                  <a:pt x="139" y="17"/>
                  <a:pt x="148" y="25"/>
                </a:cubicBezTo>
                <a:cubicBezTo>
                  <a:pt x="156" y="33"/>
                  <a:pt x="162" y="42"/>
                  <a:pt x="167" y="53"/>
                </a:cubicBezTo>
                <a:cubicBezTo>
                  <a:pt x="171" y="63"/>
                  <a:pt x="173" y="74"/>
                  <a:pt x="173" y="86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7099920" y="394992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售后问题跟进缓慢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7" name="任意多边形: 形状 186"/>
          <p:cNvSpPr/>
          <p:nvPr/>
        </p:nvSpPr>
        <p:spPr>
          <a:xfrm>
            <a:off x="6913800" y="460404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8"/>
                  <a:pt x="171" y="109"/>
                  <a:pt x="167" y="120"/>
                </a:cubicBezTo>
                <a:cubicBezTo>
                  <a:pt x="162" y="131"/>
                  <a:pt x="156" y="140"/>
                  <a:pt x="148" y="148"/>
                </a:cubicBezTo>
                <a:cubicBezTo>
                  <a:pt x="139" y="156"/>
                  <a:pt x="130" y="162"/>
                  <a:pt x="119" y="167"/>
                </a:cubicBezTo>
                <a:cubicBezTo>
                  <a:pt x="109" y="171"/>
                  <a:pt x="98" y="173"/>
                  <a:pt x="86" y="173"/>
                </a:cubicBezTo>
                <a:cubicBezTo>
                  <a:pt x="75" y="173"/>
                  <a:pt x="64" y="171"/>
                  <a:pt x="53" y="167"/>
                </a:cubicBezTo>
                <a:cubicBezTo>
                  <a:pt x="43" y="162"/>
                  <a:pt x="33" y="156"/>
                  <a:pt x="25" y="148"/>
                </a:cubicBezTo>
                <a:cubicBezTo>
                  <a:pt x="17" y="140"/>
                  <a:pt x="11" y="131"/>
                  <a:pt x="7" y="120"/>
                </a:cubicBezTo>
                <a:cubicBezTo>
                  <a:pt x="2" y="109"/>
                  <a:pt x="0" y="98"/>
                  <a:pt x="0" y="87"/>
                </a:cubicBezTo>
                <a:cubicBezTo>
                  <a:pt x="0" y="76"/>
                  <a:pt x="2" y="65"/>
                  <a:pt x="7" y="54"/>
                </a:cubicBezTo>
                <a:cubicBezTo>
                  <a:pt x="11" y="43"/>
                  <a:pt x="17" y="34"/>
                  <a:pt x="25" y="26"/>
                </a:cubicBezTo>
                <a:cubicBezTo>
                  <a:pt x="33" y="17"/>
                  <a:pt x="43" y="11"/>
                  <a:pt x="53" y="6"/>
                </a:cubicBezTo>
                <a:cubicBezTo>
                  <a:pt x="64" y="2"/>
                  <a:pt x="75" y="0"/>
                  <a:pt x="86" y="0"/>
                </a:cubicBezTo>
                <a:cubicBezTo>
                  <a:pt x="98" y="0"/>
                  <a:pt x="109" y="2"/>
                  <a:pt x="119" y="6"/>
                </a:cubicBezTo>
                <a:cubicBezTo>
                  <a:pt x="130" y="11"/>
                  <a:pt x="139" y="17"/>
                  <a:pt x="148" y="26"/>
                </a:cubicBezTo>
                <a:cubicBezTo>
                  <a:pt x="156" y="34"/>
                  <a:pt x="162" y="43"/>
                  <a:pt x="167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7099920" y="453888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自动化退换货流程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9" name="任意多边形: 形状 188"/>
          <p:cNvSpPr/>
          <p:nvPr/>
        </p:nvSpPr>
        <p:spPr>
          <a:xfrm>
            <a:off x="6913800" y="485208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8"/>
                  <a:pt x="171" y="109"/>
                  <a:pt x="167" y="120"/>
                </a:cubicBezTo>
                <a:cubicBezTo>
                  <a:pt x="162" y="131"/>
                  <a:pt x="156" y="140"/>
                  <a:pt x="148" y="148"/>
                </a:cubicBezTo>
                <a:cubicBezTo>
                  <a:pt x="139" y="156"/>
                  <a:pt x="130" y="162"/>
                  <a:pt x="119" y="167"/>
                </a:cubicBezTo>
                <a:cubicBezTo>
                  <a:pt x="109" y="171"/>
                  <a:pt x="98" y="173"/>
                  <a:pt x="86" y="173"/>
                </a:cubicBezTo>
                <a:cubicBezTo>
                  <a:pt x="75" y="173"/>
                  <a:pt x="64" y="171"/>
                  <a:pt x="53" y="167"/>
                </a:cubicBezTo>
                <a:cubicBezTo>
                  <a:pt x="43" y="162"/>
                  <a:pt x="33" y="156"/>
                  <a:pt x="25" y="148"/>
                </a:cubicBezTo>
                <a:cubicBezTo>
                  <a:pt x="17" y="140"/>
                  <a:pt x="11" y="131"/>
                  <a:pt x="7" y="120"/>
                </a:cubicBezTo>
                <a:cubicBezTo>
                  <a:pt x="2" y="109"/>
                  <a:pt x="0" y="98"/>
                  <a:pt x="0" y="87"/>
                </a:cubicBezTo>
                <a:cubicBezTo>
                  <a:pt x="0" y="76"/>
                  <a:pt x="2" y="65"/>
                  <a:pt x="7" y="54"/>
                </a:cubicBezTo>
                <a:cubicBezTo>
                  <a:pt x="11" y="43"/>
                  <a:pt x="17" y="34"/>
                  <a:pt x="25" y="26"/>
                </a:cubicBezTo>
                <a:cubicBezTo>
                  <a:pt x="33" y="17"/>
                  <a:pt x="43" y="11"/>
                  <a:pt x="53" y="6"/>
                </a:cubicBezTo>
                <a:cubicBezTo>
                  <a:pt x="64" y="2"/>
                  <a:pt x="75" y="0"/>
                  <a:pt x="86" y="0"/>
                </a:cubicBezTo>
                <a:cubicBezTo>
                  <a:pt x="98" y="0"/>
                  <a:pt x="109" y="2"/>
                  <a:pt x="119" y="6"/>
                </a:cubicBezTo>
                <a:cubicBezTo>
                  <a:pt x="130" y="11"/>
                  <a:pt x="139" y="17"/>
                  <a:pt x="148" y="26"/>
                </a:cubicBezTo>
                <a:cubicBezTo>
                  <a:pt x="156" y="34"/>
                  <a:pt x="162" y="43"/>
                  <a:pt x="167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7099920" y="4786920"/>
            <a:ext cx="1111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投诉与反馈自动受理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1" name="任意多边形: 形状 190"/>
          <p:cNvSpPr/>
          <p:nvPr/>
        </p:nvSpPr>
        <p:spPr>
          <a:xfrm>
            <a:off x="6913800" y="510012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8"/>
                  <a:pt x="171" y="109"/>
                  <a:pt x="167" y="120"/>
                </a:cubicBezTo>
                <a:cubicBezTo>
                  <a:pt x="162" y="130"/>
                  <a:pt x="156" y="140"/>
                  <a:pt x="148" y="148"/>
                </a:cubicBezTo>
                <a:cubicBezTo>
                  <a:pt x="139" y="156"/>
                  <a:pt x="130" y="162"/>
                  <a:pt x="119" y="167"/>
                </a:cubicBezTo>
                <a:cubicBezTo>
                  <a:pt x="109" y="171"/>
                  <a:pt x="98" y="173"/>
                  <a:pt x="86" y="173"/>
                </a:cubicBezTo>
                <a:cubicBezTo>
                  <a:pt x="75" y="173"/>
                  <a:pt x="64" y="171"/>
                  <a:pt x="53" y="167"/>
                </a:cubicBezTo>
                <a:cubicBezTo>
                  <a:pt x="43" y="162"/>
                  <a:pt x="33" y="156"/>
                  <a:pt x="25" y="148"/>
                </a:cubicBezTo>
                <a:cubicBezTo>
                  <a:pt x="17" y="140"/>
                  <a:pt x="11" y="130"/>
                  <a:pt x="7" y="120"/>
                </a:cubicBezTo>
                <a:cubicBezTo>
                  <a:pt x="2" y="109"/>
                  <a:pt x="0" y="98"/>
                  <a:pt x="0" y="87"/>
                </a:cubicBezTo>
                <a:cubicBezTo>
                  <a:pt x="0" y="76"/>
                  <a:pt x="2" y="65"/>
                  <a:pt x="7" y="54"/>
                </a:cubicBezTo>
                <a:cubicBezTo>
                  <a:pt x="11" y="43"/>
                  <a:pt x="17" y="34"/>
                  <a:pt x="25" y="26"/>
                </a:cubicBezTo>
                <a:cubicBezTo>
                  <a:pt x="33" y="17"/>
                  <a:pt x="43" y="11"/>
                  <a:pt x="53" y="6"/>
                </a:cubicBezTo>
                <a:cubicBezTo>
                  <a:pt x="64" y="2"/>
                  <a:pt x="75" y="0"/>
                  <a:pt x="86" y="0"/>
                </a:cubicBezTo>
                <a:cubicBezTo>
                  <a:pt x="98" y="0"/>
                  <a:pt x="109" y="2"/>
                  <a:pt x="119" y="6"/>
                </a:cubicBezTo>
                <a:cubicBezTo>
                  <a:pt x="130" y="11"/>
                  <a:pt x="139" y="17"/>
                  <a:pt x="148" y="26"/>
                </a:cubicBezTo>
                <a:cubicBezTo>
                  <a:pt x="156" y="34"/>
                  <a:pt x="162" y="43"/>
                  <a:pt x="167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2" name="图片 191"/>
          <p:cNvPicPr/>
          <p:nvPr/>
        </p:nvPicPr>
        <p:blipFill>
          <a:blip r:embed="rId9"/>
          <a:stretch/>
        </p:blipFill>
        <p:spPr>
          <a:xfrm>
            <a:off x="186120" y="6526440"/>
            <a:ext cx="13932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3" name="文本框 192"/>
          <p:cNvSpPr txBox="1"/>
          <p:nvPr/>
        </p:nvSpPr>
        <p:spPr>
          <a:xfrm>
            <a:off x="7099920" y="5034960"/>
            <a:ext cx="1358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售后问题跟踪与进度通知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387720" y="6514920"/>
            <a:ext cx="86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智能在线客服系统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9422640" y="6518880"/>
            <a:ext cx="3124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3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图片 195"/>
          <p:cNvPicPr/>
          <p:nvPr/>
        </p:nvPicPr>
        <p:blipFill>
          <a:blip r:embed="rId2"/>
          <a:stretch/>
        </p:blipFill>
        <p:spPr>
          <a:xfrm>
            <a:off x="0" y="0"/>
            <a:ext cx="9250560" cy="790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7" name="图片 196"/>
          <p:cNvPicPr/>
          <p:nvPr/>
        </p:nvPicPr>
        <p:blipFill>
          <a:blip r:embed="rId3"/>
          <a:stretch/>
        </p:blipFill>
        <p:spPr>
          <a:xfrm>
            <a:off x="0" y="0"/>
            <a:ext cx="9250560" cy="790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8" name="任意多边形: 形状 197"/>
          <p:cNvSpPr/>
          <p:nvPr/>
        </p:nvSpPr>
        <p:spPr>
          <a:xfrm>
            <a:off x="7082640" y="6099840"/>
            <a:ext cx="3614040" cy="3614040"/>
          </a:xfrm>
          <a:custGeom>
            <a:avLst/>
            <a:gdLst/>
            <a:ahLst/>
            <a:cxnLst/>
            <a:rect l="0" t="0" r="r" b="b"/>
            <a:pathLst>
              <a:path w="10039" h="10039">
                <a:moveTo>
                  <a:pt x="10039" y="5019"/>
                </a:moveTo>
                <a:cubicBezTo>
                  <a:pt x="10039" y="5101"/>
                  <a:pt x="10037" y="5183"/>
                  <a:pt x="10033" y="5265"/>
                </a:cubicBezTo>
                <a:cubicBezTo>
                  <a:pt x="10029" y="5347"/>
                  <a:pt x="10023" y="5429"/>
                  <a:pt x="10015" y="5511"/>
                </a:cubicBezTo>
                <a:cubicBezTo>
                  <a:pt x="10007" y="5593"/>
                  <a:pt x="9997" y="5674"/>
                  <a:pt x="9985" y="5755"/>
                </a:cubicBezTo>
                <a:cubicBezTo>
                  <a:pt x="9973" y="5837"/>
                  <a:pt x="9959" y="5917"/>
                  <a:pt x="9943" y="5998"/>
                </a:cubicBezTo>
                <a:cubicBezTo>
                  <a:pt x="9927" y="6079"/>
                  <a:pt x="9909" y="6159"/>
                  <a:pt x="9889" y="6238"/>
                </a:cubicBezTo>
                <a:cubicBezTo>
                  <a:pt x="9869" y="6318"/>
                  <a:pt x="9847" y="6397"/>
                  <a:pt x="9823" y="6476"/>
                </a:cubicBezTo>
                <a:cubicBezTo>
                  <a:pt x="9799" y="6554"/>
                  <a:pt x="9773" y="6632"/>
                  <a:pt x="9746" y="6710"/>
                </a:cubicBezTo>
                <a:cubicBezTo>
                  <a:pt x="9718" y="6787"/>
                  <a:pt x="9689" y="6864"/>
                  <a:pt x="9657" y="6940"/>
                </a:cubicBezTo>
                <a:cubicBezTo>
                  <a:pt x="9626" y="7015"/>
                  <a:pt x="9592" y="7090"/>
                  <a:pt x="9557" y="7165"/>
                </a:cubicBezTo>
                <a:cubicBezTo>
                  <a:pt x="9522" y="7239"/>
                  <a:pt x="9485" y="7312"/>
                  <a:pt x="9447" y="7385"/>
                </a:cubicBezTo>
                <a:cubicBezTo>
                  <a:pt x="9408" y="7457"/>
                  <a:pt x="9367" y="7529"/>
                  <a:pt x="9325" y="7599"/>
                </a:cubicBezTo>
                <a:cubicBezTo>
                  <a:pt x="9283" y="7670"/>
                  <a:pt x="9239" y="7739"/>
                  <a:pt x="9193" y="7807"/>
                </a:cubicBezTo>
                <a:cubicBezTo>
                  <a:pt x="9148" y="7876"/>
                  <a:pt x="9100" y="7943"/>
                  <a:pt x="9051" y="8009"/>
                </a:cubicBezTo>
                <a:cubicBezTo>
                  <a:pt x="9003" y="8075"/>
                  <a:pt x="8952" y="8139"/>
                  <a:pt x="8900" y="8204"/>
                </a:cubicBezTo>
                <a:cubicBezTo>
                  <a:pt x="8848" y="8267"/>
                  <a:pt x="8794" y="8330"/>
                  <a:pt x="8739" y="8390"/>
                </a:cubicBezTo>
                <a:cubicBezTo>
                  <a:pt x="8684" y="8451"/>
                  <a:pt x="8627" y="8511"/>
                  <a:pt x="8569" y="8569"/>
                </a:cubicBezTo>
                <a:cubicBezTo>
                  <a:pt x="8511" y="8627"/>
                  <a:pt x="8452" y="8684"/>
                  <a:pt x="8391" y="8739"/>
                </a:cubicBezTo>
                <a:cubicBezTo>
                  <a:pt x="8330" y="8794"/>
                  <a:pt x="8268" y="8847"/>
                  <a:pt x="8204" y="8900"/>
                </a:cubicBezTo>
                <a:cubicBezTo>
                  <a:pt x="8141" y="8952"/>
                  <a:pt x="8076" y="9002"/>
                  <a:pt x="8010" y="9051"/>
                </a:cubicBezTo>
                <a:cubicBezTo>
                  <a:pt x="7944" y="9100"/>
                  <a:pt x="7877" y="9147"/>
                  <a:pt x="7809" y="9193"/>
                </a:cubicBezTo>
                <a:cubicBezTo>
                  <a:pt x="7740" y="9239"/>
                  <a:pt x="7671" y="9283"/>
                  <a:pt x="7600" y="9325"/>
                </a:cubicBezTo>
                <a:cubicBezTo>
                  <a:pt x="7530" y="9367"/>
                  <a:pt x="7459" y="9407"/>
                  <a:pt x="7386" y="9446"/>
                </a:cubicBezTo>
                <a:cubicBezTo>
                  <a:pt x="7314" y="9485"/>
                  <a:pt x="7240" y="9522"/>
                  <a:pt x="7166" y="9557"/>
                </a:cubicBezTo>
                <a:cubicBezTo>
                  <a:pt x="7092" y="9592"/>
                  <a:pt x="7017" y="9625"/>
                  <a:pt x="6941" y="9657"/>
                </a:cubicBezTo>
                <a:cubicBezTo>
                  <a:pt x="6865" y="9688"/>
                  <a:pt x="6788" y="9718"/>
                  <a:pt x="6711" y="9745"/>
                </a:cubicBezTo>
                <a:cubicBezTo>
                  <a:pt x="6634" y="9773"/>
                  <a:pt x="6556" y="9799"/>
                  <a:pt x="6477" y="9823"/>
                </a:cubicBezTo>
                <a:cubicBezTo>
                  <a:pt x="6399" y="9847"/>
                  <a:pt x="6319" y="9868"/>
                  <a:pt x="6240" y="9888"/>
                </a:cubicBezTo>
                <a:cubicBezTo>
                  <a:pt x="6160" y="9908"/>
                  <a:pt x="6080" y="9926"/>
                  <a:pt x="5999" y="9942"/>
                </a:cubicBezTo>
                <a:cubicBezTo>
                  <a:pt x="5919" y="9958"/>
                  <a:pt x="5838" y="9972"/>
                  <a:pt x="5757" y="9985"/>
                </a:cubicBezTo>
                <a:cubicBezTo>
                  <a:pt x="5675" y="9997"/>
                  <a:pt x="5594" y="10007"/>
                  <a:pt x="5512" y="10015"/>
                </a:cubicBezTo>
                <a:cubicBezTo>
                  <a:pt x="5430" y="10023"/>
                  <a:pt x="5347" y="10029"/>
                  <a:pt x="5265" y="10033"/>
                </a:cubicBezTo>
                <a:cubicBezTo>
                  <a:pt x="5183" y="10037"/>
                  <a:pt x="5101" y="10039"/>
                  <a:pt x="5019" y="10039"/>
                </a:cubicBezTo>
                <a:cubicBezTo>
                  <a:pt x="4937" y="10039"/>
                  <a:pt x="4855" y="10037"/>
                  <a:pt x="4773" y="10033"/>
                </a:cubicBezTo>
                <a:cubicBezTo>
                  <a:pt x="4691" y="10029"/>
                  <a:pt x="4609" y="10023"/>
                  <a:pt x="4527" y="10015"/>
                </a:cubicBezTo>
                <a:cubicBezTo>
                  <a:pt x="4445" y="10007"/>
                  <a:pt x="4364" y="9997"/>
                  <a:pt x="4283" y="9985"/>
                </a:cubicBezTo>
                <a:cubicBezTo>
                  <a:pt x="4201" y="9972"/>
                  <a:pt x="4121" y="9958"/>
                  <a:pt x="4040" y="9942"/>
                </a:cubicBezTo>
                <a:cubicBezTo>
                  <a:pt x="3959" y="9926"/>
                  <a:pt x="3879" y="9908"/>
                  <a:pt x="3800" y="9888"/>
                </a:cubicBezTo>
                <a:cubicBezTo>
                  <a:pt x="3720" y="9868"/>
                  <a:pt x="3641" y="9847"/>
                  <a:pt x="3562" y="9823"/>
                </a:cubicBezTo>
                <a:cubicBezTo>
                  <a:pt x="3484" y="9799"/>
                  <a:pt x="3406" y="9773"/>
                  <a:pt x="3328" y="9745"/>
                </a:cubicBezTo>
                <a:cubicBezTo>
                  <a:pt x="3251" y="9718"/>
                  <a:pt x="3174" y="9688"/>
                  <a:pt x="3098" y="9657"/>
                </a:cubicBezTo>
                <a:cubicBezTo>
                  <a:pt x="3023" y="9625"/>
                  <a:pt x="2948" y="9592"/>
                  <a:pt x="2873" y="9557"/>
                </a:cubicBezTo>
                <a:cubicBezTo>
                  <a:pt x="2799" y="9522"/>
                  <a:pt x="2726" y="9485"/>
                  <a:pt x="2653" y="9446"/>
                </a:cubicBezTo>
                <a:cubicBezTo>
                  <a:pt x="2581" y="9407"/>
                  <a:pt x="2509" y="9367"/>
                  <a:pt x="2439" y="9325"/>
                </a:cubicBezTo>
                <a:cubicBezTo>
                  <a:pt x="2368" y="9283"/>
                  <a:pt x="2299" y="9239"/>
                  <a:pt x="2231" y="9193"/>
                </a:cubicBezTo>
                <a:cubicBezTo>
                  <a:pt x="2162" y="9147"/>
                  <a:pt x="2095" y="9100"/>
                  <a:pt x="2029" y="9051"/>
                </a:cubicBezTo>
                <a:cubicBezTo>
                  <a:pt x="1963" y="9002"/>
                  <a:pt x="1899" y="8952"/>
                  <a:pt x="1835" y="8900"/>
                </a:cubicBezTo>
                <a:cubicBezTo>
                  <a:pt x="1772" y="8847"/>
                  <a:pt x="1709" y="8794"/>
                  <a:pt x="1649" y="8739"/>
                </a:cubicBezTo>
                <a:cubicBezTo>
                  <a:pt x="1588" y="8684"/>
                  <a:pt x="1528" y="8627"/>
                  <a:pt x="1470" y="8569"/>
                </a:cubicBezTo>
                <a:cubicBezTo>
                  <a:pt x="1412" y="8511"/>
                  <a:pt x="1355" y="8451"/>
                  <a:pt x="1300" y="8390"/>
                </a:cubicBezTo>
                <a:cubicBezTo>
                  <a:pt x="1245" y="8330"/>
                  <a:pt x="1192" y="8267"/>
                  <a:pt x="1139" y="8204"/>
                </a:cubicBezTo>
                <a:cubicBezTo>
                  <a:pt x="1087" y="8139"/>
                  <a:pt x="1037" y="8075"/>
                  <a:pt x="988" y="8009"/>
                </a:cubicBezTo>
                <a:cubicBezTo>
                  <a:pt x="939" y="7943"/>
                  <a:pt x="892" y="7876"/>
                  <a:pt x="846" y="7807"/>
                </a:cubicBezTo>
                <a:cubicBezTo>
                  <a:pt x="800" y="7739"/>
                  <a:pt x="756" y="7670"/>
                  <a:pt x="714" y="7599"/>
                </a:cubicBezTo>
                <a:cubicBezTo>
                  <a:pt x="672" y="7529"/>
                  <a:pt x="631" y="7457"/>
                  <a:pt x="593" y="7385"/>
                </a:cubicBezTo>
                <a:cubicBezTo>
                  <a:pt x="554" y="7312"/>
                  <a:pt x="517" y="7239"/>
                  <a:pt x="482" y="7165"/>
                </a:cubicBezTo>
                <a:cubicBezTo>
                  <a:pt x="447" y="7090"/>
                  <a:pt x="414" y="7015"/>
                  <a:pt x="382" y="6940"/>
                </a:cubicBezTo>
                <a:cubicBezTo>
                  <a:pt x="351" y="6864"/>
                  <a:pt x="321" y="6787"/>
                  <a:pt x="294" y="6710"/>
                </a:cubicBezTo>
                <a:cubicBezTo>
                  <a:pt x="266" y="6632"/>
                  <a:pt x="240" y="6554"/>
                  <a:pt x="216" y="6476"/>
                </a:cubicBezTo>
                <a:cubicBezTo>
                  <a:pt x="192" y="6397"/>
                  <a:pt x="170" y="6318"/>
                  <a:pt x="151" y="6238"/>
                </a:cubicBezTo>
                <a:cubicBezTo>
                  <a:pt x="131" y="6159"/>
                  <a:pt x="113" y="6079"/>
                  <a:pt x="97" y="5998"/>
                </a:cubicBezTo>
                <a:cubicBezTo>
                  <a:pt x="81" y="5917"/>
                  <a:pt x="67" y="5837"/>
                  <a:pt x="54" y="5755"/>
                </a:cubicBezTo>
                <a:cubicBezTo>
                  <a:pt x="42" y="5674"/>
                  <a:pt x="32" y="5593"/>
                  <a:pt x="24" y="5511"/>
                </a:cubicBezTo>
                <a:cubicBezTo>
                  <a:pt x="16" y="5429"/>
                  <a:pt x="10" y="5347"/>
                  <a:pt x="6" y="5265"/>
                </a:cubicBezTo>
                <a:cubicBezTo>
                  <a:pt x="2" y="5183"/>
                  <a:pt x="0" y="5101"/>
                  <a:pt x="0" y="5019"/>
                </a:cubicBezTo>
                <a:cubicBezTo>
                  <a:pt x="0" y="4937"/>
                  <a:pt x="2" y="4855"/>
                  <a:pt x="6" y="4773"/>
                </a:cubicBezTo>
                <a:cubicBezTo>
                  <a:pt x="10" y="4690"/>
                  <a:pt x="16" y="4609"/>
                  <a:pt x="24" y="4527"/>
                </a:cubicBezTo>
                <a:cubicBezTo>
                  <a:pt x="32" y="4445"/>
                  <a:pt x="42" y="4364"/>
                  <a:pt x="54" y="4282"/>
                </a:cubicBezTo>
                <a:cubicBezTo>
                  <a:pt x="67" y="4201"/>
                  <a:pt x="81" y="4120"/>
                  <a:pt x="97" y="4040"/>
                </a:cubicBezTo>
                <a:cubicBezTo>
                  <a:pt x="113" y="3959"/>
                  <a:pt x="131" y="3879"/>
                  <a:pt x="151" y="3799"/>
                </a:cubicBezTo>
                <a:cubicBezTo>
                  <a:pt x="170" y="3720"/>
                  <a:pt x="192" y="3640"/>
                  <a:pt x="216" y="3562"/>
                </a:cubicBezTo>
                <a:cubicBezTo>
                  <a:pt x="240" y="3483"/>
                  <a:pt x="266" y="3405"/>
                  <a:pt x="294" y="3328"/>
                </a:cubicBezTo>
                <a:cubicBezTo>
                  <a:pt x="321" y="3251"/>
                  <a:pt x="351" y="3174"/>
                  <a:pt x="382" y="3098"/>
                </a:cubicBezTo>
                <a:cubicBezTo>
                  <a:pt x="414" y="3022"/>
                  <a:pt x="447" y="2947"/>
                  <a:pt x="482" y="2873"/>
                </a:cubicBezTo>
                <a:cubicBezTo>
                  <a:pt x="517" y="2799"/>
                  <a:pt x="554" y="2725"/>
                  <a:pt x="593" y="2653"/>
                </a:cubicBezTo>
                <a:cubicBezTo>
                  <a:pt x="631" y="2580"/>
                  <a:pt x="672" y="2509"/>
                  <a:pt x="714" y="2439"/>
                </a:cubicBezTo>
                <a:cubicBezTo>
                  <a:pt x="756" y="2368"/>
                  <a:pt x="800" y="2299"/>
                  <a:pt x="846" y="2230"/>
                </a:cubicBezTo>
                <a:cubicBezTo>
                  <a:pt x="892" y="2162"/>
                  <a:pt x="939" y="2095"/>
                  <a:pt x="988" y="2029"/>
                </a:cubicBezTo>
                <a:cubicBezTo>
                  <a:pt x="1037" y="1963"/>
                  <a:pt x="1087" y="1898"/>
                  <a:pt x="1139" y="1835"/>
                </a:cubicBezTo>
                <a:cubicBezTo>
                  <a:pt x="1192" y="1771"/>
                  <a:pt x="1245" y="1709"/>
                  <a:pt x="1300" y="1648"/>
                </a:cubicBezTo>
                <a:cubicBezTo>
                  <a:pt x="1355" y="1587"/>
                  <a:pt x="1412" y="1528"/>
                  <a:pt x="1470" y="1470"/>
                </a:cubicBezTo>
                <a:cubicBezTo>
                  <a:pt x="1528" y="1412"/>
                  <a:pt x="1588" y="1355"/>
                  <a:pt x="1649" y="1300"/>
                </a:cubicBezTo>
                <a:cubicBezTo>
                  <a:pt x="1709" y="1245"/>
                  <a:pt x="1772" y="1191"/>
                  <a:pt x="1835" y="1139"/>
                </a:cubicBezTo>
                <a:cubicBezTo>
                  <a:pt x="1899" y="1087"/>
                  <a:pt x="1963" y="1036"/>
                  <a:pt x="2029" y="987"/>
                </a:cubicBezTo>
                <a:cubicBezTo>
                  <a:pt x="2095" y="939"/>
                  <a:pt x="2162" y="891"/>
                  <a:pt x="2231" y="846"/>
                </a:cubicBezTo>
                <a:cubicBezTo>
                  <a:pt x="2299" y="800"/>
                  <a:pt x="2368" y="756"/>
                  <a:pt x="2439" y="714"/>
                </a:cubicBezTo>
                <a:cubicBezTo>
                  <a:pt x="2509" y="672"/>
                  <a:pt x="2581" y="631"/>
                  <a:pt x="2653" y="592"/>
                </a:cubicBezTo>
                <a:cubicBezTo>
                  <a:pt x="2726" y="554"/>
                  <a:pt x="2799" y="517"/>
                  <a:pt x="2873" y="482"/>
                </a:cubicBezTo>
                <a:cubicBezTo>
                  <a:pt x="2948" y="447"/>
                  <a:pt x="3023" y="413"/>
                  <a:pt x="3098" y="382"/>
                </a:cubicBezTo>
                <a:cubicBezTo>
                  <a:pt x="3174" y="350"/>
                  <a:pt x="3251" y="321"/>
                  <a:pt x="3328" y="293"/>
                </a:cubicBezTo>
                <a:cubicBezTo>
                  <a:pt x="3406" y="265"/>
                  <a:pt x="3484" y="240"/>
                  <a:pt x="3562" y="216"/>
                </a:cubicBezTo>
                <a:cubicBezTo>
                  <a:pt x="3641" y="192"/>
                  <a:pt x="3720" y="170"/>
                  <a:pt x="3800" y="150"/>
                </a:cubicBezTo>
                <a:cubicBezTo>
                  <a:pt x="3879" y="130"/>
                  <a:pt x="3959" y="112"/>
                  <a:pt x="4040" y="96"/>
                </a:cubicBezTo>
                <a:cubicBezTo>
                  <a:pt x="4121" y="80"/>
                  <a:pt x="4201" y="66"/>
                  <a:pt x="4283" y="54"/>
                </a:cubicBezTo>
                <a:cubicBezTo>
                  <a:pt x="4364" y="42"/>
                  <a:pt x="4445" y="32"/>
                  <a:pt x="4527" y="24"/>
                </a:cubicBezTo>
                <a:cubicBezTo>
                  <a:pt x="4609" y="16"/>
                  <a:pt x="4691" y="10"/>
                  <a:pt x="4773" y="6"/>
                </a:cubicBezTo>
                <a:cubicBezTo>
                  <a:pt x="4855" y="2"/>
                  <a:pt x="4937" y="0"/>
                  <a:pt x="5019" y="0"/>
                </a:cubicBezTo>
                <a:cubicBezTo>
                  <a:pt x="5101" y="0"/>
                  <a:pt x="5183" y="2"/>
                  <a:pt x="5265" y="6"/>
                </a:cubicBezTo>
                <a:cubicBezTo>
                  <a:pt x="5347" y="10"/>
                  <a:pt x="5430" y="16"/>
                  <a:pt x="5512" y="24"/>
                </a:cubicBezTo>
                <a:cubicBezTo>
                  <a:pt x="5594" y="32"/>
                  <a:pt x="5675" y="42"/>
                  <a:pt x="5757" y="54"/>
                </a:cubicBezTo>
                <a:cubicBezTo>
                  <a:pt x="5838" y="66"/>
                  <a:pt x="5919" y="80"/>
                  <a:pt x="5999" y="96"/>
                </a:cubicBezTo>
                <a:cubicBezTo>
                  <a:pt x="6080" y="112"/>
                  <a:pt x="6160" y="130"/>
                  <a:pt x="6240" y="150"/>
                </a:cubicBezTo>
                <a:cubicBezTo>
                  <a:pt x="6319" y="170"/>
                  <a:pt x="6399" y="192"/>
                  <a:pt x="6477" y="216"/>
                </a:cubicBezTo>
                <a:cubicBezTo>
                  <a:pt x="6556" y="240"/>
                  <a:pt x="6634" y="265"/>
                  <a:pt x="6711" y="293"/>
                </a:cubicBezTo>
                <a:cubicBezTo>
                  <a:pt x="6788" y="321"/>
                  <a:pt x="6865" y="350"/>
                  <a:pt x="6941" y="382"/>
                </a:cubicBezTo>
                <a:cubicBezTo>
                  <a:pt x="7017" y="413"/>
                  <a:pt x="7092" y="447"/>
                  <a:pt x="7166" y="482"/>
                </a:cubicBezTo>
                <a:cubicBezTo>
                  <a:pt x="7240" y="517"/>
                  <a:pt x="7314" y="554"/>
                  <a:pt x="7386" y="592"/>
                </a:cubicBezTo>
                <a:cubicBezTo>
                  <a:pt x="7459" y="631"/>
                  <a:pt x="7530" y="672"/>
                  <a:pt x="7600" y="714"/>
                </a:cubicBezTo>
                <a:cubicBezTo>
                  <a:pt x="7671" y="756"/>
                  <a:pt x="7740" y="800"/>
                  <a:pt x="7809" y="846"/>
                </a:cubicBezTo>
                <a:cubicBezTo>
                  <a:pt x="7877" y="891"/>
                  <a:pt x="7944" y="939"/>
                  <a:pt x="8010" y="987"/>
                </a:cubicBezTo>
                <a:cubicBezTo>
                  <a:pt x="8076" y="1036"/>
                  <a:pt x="8141" y="1087"/>
                  <a:pt x="8204" y="1139"/>
                </a:cubicBezTo>
                <a:cubicBezTo>
                  <a:pt x="8268" y="1191"/>
                  <a:pt x="8330" y="1245"/>
                  <a:pt x="8391" y="1300"/>
                </a:cubicBezTo>
                <a:cubicBezTo>
                  <a:pt x="8452" y="1355"/>
                  <a:pt x="8511" y="1412"/>
                  <a:pt x="8569" y="1470"/>
                </a:cubicBezTo>
                <a:cubicBezTo>
                  <a:pt x="8627" y="1528"/>
                  <a:pt x="8684" y="1587"/>
                  <a:pt x="8739" y="1648"/>
                </a:cubicBezTo>
                <a:cubicBezTo>
                  <a:pt x="8794" y="1709"/>
                  <a:pt x="8848" y="1771"/>
                  <a:pt x="8900" y="1835"/>
                </a:cubicBezTo>
                <a:cubicBezTo>
                  <a:pt x="8952" y="1898"/>
                  <a:pt x="9003" y="1963"/>
                  <a:pt x="9051" y="2029"/>
                </a:cubicBezTo>
                <a:cubicBezTo>
                  <a:pt x="9100" y="2095"/>
                  <a:pt x="9148" y="2162"/>
                  <a:pt x="9193" y="2230"/>
                </a:cubicBezTo>
                <a:cubicBezTo>
                  <a:pt x="9239" y="2299"/>
                  <a:pt x="9283" y="2368"/>
                  <a:pt x="9325" y="2439"/>
                </a:cubicBezTo>
                <a:cubicBezTo>
                  <a:pt x="9367" y="2509"/>
                  <a:pt x="9408" y="2580"/>
                  <a:pt x="9447" y="2653"/>
                </a:cubicBezTo>
                <a:cubicBezTo>
                  <a:pt x="9485" y="2725"/>
                  <a:pt x="9522" y="2799"/>
                  <a:pt x="9557" y="2873"/>
                </a:cubicBezTo>
                <a:cubicBezTo>
                  <a:pt x="9592" y="2947"/>
                  <a:pt x="9626" y="3022"/>
                  <a:pt x="9657" y="3098"/>
                </a:cubicBezTo>
                <a:cubicBezTo>
                  <a:pt x="9689" y="3174"/>
                  <a:pt x="9718" y="3251"/>
                  <a:pt x="9746" y="3328"/>
                </a:cubicBezTo>
                <a:cubicBezTo>
                  <a:pt x="9773" y="3405"/>
                  <a:pt x="9799" y="3483"/>
                  <a:pt x="9823" y="3562"/>
                </a:cubicBezTo>
                <a:cubicBezTo>
                  <a:pt x="9847" y="3640"/>
                  <a:pt x="9869" y="3720"/>
                  <a:pt x="9889" y="3799"/>
                </a:cubicBezTo>
                <a:cubicBezTo>
                  <a:pt x="9909" y="3879"/>
                  <a:pt x="9927" y="3959"/>
                  <a:pt x="9943" y="4040"/>
                </a:cubicBezTo>
                <a:cubicBezTo>
                  <a:pt x="9959" y="4120"/>
                  <a:pt x="9973" y="4201"/>
                  <a:pt x="9985" y="4282"/>
                </a:cubicBezTo>
                <a:cubicBezTo>
                  <a:pt x="9997" y="4364"/>
                  <a:pt x="10007" y="4445"/>
                  <a:pt x="10015" y="4527"/>
                </a:cubicBezTo>
                <a:cubicBezTo>
                  <a:pt x="10023" y="4609"/>
                  <a:pt x="10029" y="4690"/>
                  <a:pt x="10033" y="4773"/>
                </a:cubicBezTo>
                <a:cubicBezTo>
                  <a:pt x="10037" y="4855"/>
                  <a:pt x="10039" y="4937"/>
                  <a:pt x="10039" y="5019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9" name="任意多边形: 形状 198"/>
          <p:cNvSpPr/>
          <p:nvPr/>
        </p:nvSpPr>
        <p:spPr>
          <a:xfrm>
            <a:off x="-360" y="0"/>
            <a:ext cx="1446120" cy="1445760"/>
          </a:xfrm>
          <a:custGeom>
            <a:avLst/>
            <a:gdLst/>
            <a:ahLst/>
            <a:cxnLst/>
            <a:rect l="0" t="0" r="r" b="b"/>
            <a:pathLst>
              <a:path w="4017" h="4016">
                <a:moveTo>
                  <a:pt x="4017" y="501"/>
                </a:moveTo>
                <a:cubicBezTo>
                  <a:pt x="4017" y="559"/>
                  <a:pt x="4015" y="616"/>
                  <a:pt x="4012" y="674"/>
                </a:cubicBezTo>
                <a:cubicBezTo>
                  <a:pt x="4010" y="731"/>
                  <a:pt x="4005" y="789"/>
                  <a:pt x="4000" y="846"/>
                </a:cubicBezTo>
                <a:cubicBezTo>
                  <a:pt x="3994" y="903"/>
                  <a:pt x="3987" y="960"/>
                  <a:pt x="3979" y="1017"/>
                </a:cubicBezTo>
                <a:cubicBezTo>
                  <a:pt x="3970" y="1074"/>
                  <a:pt x="3960" y="1130"/>
                  <a:pt x="3949" y="1187"/>
                </a:cubicBezTo>
                <a:cubicBezTo>
                  <a:pt x="3938" y="1243"/>
                  <a:pt x="3925" y="1299"/>
                  <a:pt x="3911" y="1355"/>
                </a:cubicBezTo>
                <a:cubicBezTo>
                  <a:pt x="3897" y="1411"/>
                  <a:pt x="3882" y="1466"/>
                  <a:pt x="3865" y="1521"/>
                </a:cubicBezTo>
                <a:cubicBezTo>
                  <a:pt x="3849" y="1576"/>
                  <a:pt x="3831" y="1631"/>
                  <a:pt x="3811" y="1685"/>
                </a:cubicBezTo>
                <a:cubicBezTo>
                  <a:pt x="3792" y="1739"/>
                  <a:pt x="3771" y="1793"/>
                  <a:pt x="3749" y="1846"/>
                </a:cubicBezTo>
                <a:cubicBezTo>
                  <a:pt x="3727" y="1899"/>
                  <a:pt x="3704" y="1952"/>
                  <a:pt x="3679" y="2004"/>
                </a:cubicBezTo>
                <a:cubicBezTo>
                  <a:pt x="3655" y="2057"/>
                  <a:pt x="3629" y="2108"/>
                  <a:pt x="3602" y="2159"/>
                </a:cubicBezTo>
                <a:cubicBezTo>
                  <a:pt x="3575" y="2209"/>
                  <a:pt x="3546" y="2259"/>
                  <a:pt x="3517" y="2309"/>
                </a:cubicBezTo>
                <a:cubicBezTo>
                  <a:pt x="3487" y="2358"/>
                  <a:pt x="3457" y="2406"/>
                  <a:pt x="3425" y="2454"/>
                </a:cubicBezTo>
                <a:cubicBezTo>
                  <a:pt x="3393" y="2502"/>
                  <a:pt x="3360" y="2549"/>
                  <a:pt x="3325" y="2595"/>
                </a:cubicBezTo>
                <a:cubicBezTo>
                  <a:pt x="3291" y="2641"/>
                  <a:pt x="3256" y="2687"/>
                  <a:pt x="3219" y="2731"/>
                </a:cubicBezTo>
                <a:cubicBezTo>
                  <a:pt x="3183" y="2776"/>
                  <a:pt x="3145" y="2819"/>
                  <a:pt x="3107" y="2862"/>
                </a:cubicBezTo>
                <a:cubicBezTo>
                  <a:pt x="3068" y="2904"/>
                  <a:pt x="3028" y="2946"/>
                  <a:pt x="2988" y="2987"/>
                </a:cubicBezTo>
                <a:cubicBezTo>
                  <a:pt x="2947" y="3027"/>
                  <a:pt x="2905" y="3067"/>
                  <a:pt x="2863" y="3106"/>
                </a:cubicBezTo>
                <a:cubicBezTo>
                  <a:pt x="2820" y="3144"/>
                  <a:pt x="2777" y="3182"/>
                  <a:pt x="2732" y="3218"/>
                </a:cubicBezTo>
                <a:cubicBezTo>
                  <a:pt x="2688" y="3255"/>
                  <a:pt x="2642" y="3290"/>
                  <a:pt x="2596" y="3324"/>
                </a:cubicBezTo>
                <a:cubicBezTo>
                  <a:pt x="2550" y="3359"/>
                  <a:pt x="2503" y="3392"/>
                  <a:pt x="2455" y="3424"/>
                </a:cubicBezTo>
                <a:cubicBezTo>
                  <a:pt x="2407" y="3456"/>
                  <a:pt x="2359" y="3486"/>
                  <a:pt x="2310" y="3516"/>
                </a:cubicBezTo>
                <a:cubicBezTo>
                  <a:pt x="2260" y="3545"/>
                  <a:pt x="2210" y="3574"/>
                  <a:pt x="2160" y="3601"/>
                </a:cubicBezTo>
                <a:cubicBezTo>
                  <a:pt x="2109" y="3628"/>
                  <a:pt x="2058" y="3654"/>
                  <a:pt x="2005" y="3678"/>
                </a:cubicBezTo>
                <a:cubicBezTo>
                  <a:pt x="1953" y="3703"/>
                  <a:pt x="1900" y="3726"/>
                  <a:pt x="1847" y="3748"/>
                </a:cubicBezTo>
                <a:cubicBezTo>
                  <a:pt x="1794" y="3770"/>
                  <a:pt x="1740" y="3791"/>
                  <a:pt x="1686" y="3810"/>
                </a:cubicBezTo>
                <a:cubicBezTo>
                  <a:pt x="1632" y="3830"/>
                  <a:pt x="1577" y="3848"/>
                  <a:pt x="1522" y="3864"/>
                </a:cubicBezTo>
                <a:cubicBezTo>
                  <a:pt x="1467" y="3881"/>
                  <a:pt x="1412" y="3896"/>
                  <a:pt x="1356" y="3910"/>
                </a:cubicBezTo>
                <a:cubicBezTo>
                  <a:pt x="1300" y="3924"/>
                  <a:pt x="1244" y="3937"/>
                  <a:pt x="1188" y="3948"/>
                </a:cubicBezTo>
                <a:cubicBezTo>
                  <a:pt x="1131" y="3959"/>
                  <a:pt x="1075" y="3969"/>
                  <a:pt x="1018" y="3978"/>
                </a:cubicBezTo>
                <a:cubicBezTo>
                  <a:pt x="961" y="3986"/>
                  <a:pt x="904" y="3993"/>
                  <a:pt x="847" y="3999"/>
                </a:cubicBezTo>
                <a:cubicBezTo>
                  <a:pt x="790" y="4004"/>
                  <a:pt x="732" y="4009"/>
                  <a:pt x="675" y="4011"/>
                </a:cubicBezTo>
                <a:cubicBezTo>
                  <a:pt x="617" y="4014"/>
                  <a:pt x="560" y="4016"/>
                  <a:pt x="502" y="4016"/>
                </a:cubicBezTo>
                <a:cubicBezTo>
                  <a:pt x="445" y="4016"/>
                  <a:pt x="387" y="4014"/>
                  <a:pt x="330" y="4011"/>
                </a:cubicBezTo>
                <a:cubicBezTo>
                  <a:pt x="273" y="4009"/>
                  <a:pt x="215" y="4004"/>
                  <a:pt x="158" y="3999"/>
                </a:cubicBezTo>
                <a:cubicBezTo>
                  <a:pt x="105" y="3994"/>
                  <a:pt x="53" y="3987"/>
                  <a:pt x="0" y="3980"/>
                </a:cubicBezTo>
                <a:lnTo>
                  <a:pt x="1" y="0"/>
                </a:lnTo>
                <a:lnTo>
                  <a:pt x="3981" y="0"/>
                </a:lnTo>
                <a:cubicBezTo>
                  <a:pt x="3988" y="52"/>
                  <a:pt x="3995" y="104"/>
                  <a:pt x="4000" y="157"/>
                </a:cubicBezTo>
                <a:cubicBezTo>
                  <a:pt x="4005" y="214"/>
                  <a:pt x="4010" y="272"/>
                  <a:pt x="4012" y="329"/>
                </a:cubicBezTo>
                <a:cubicBezTo>
                  <a:pt x="4015" y="386"/>
                  <a:pt x="4017" y="444"/>
                  <a:pt x="4017" y="50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0" name="任意多边形: 形状 199"/>
          <p:cNvSpPr/>
          <p:nvPr/>
        </p:nvSpPr>
        <p:spPr>
          <a:xfrm>
            <a:off x="4336200" y="505800"/>
            <a:ext cx="4568040" cy="29160"/>
          </a:xfrm>
          <a:custGeom>
            <a:avLst/>
            <a:gdLst/>
            <a:ahLst/>
            <a:cxnLst/>
            <a:rect l="0" t="0" r="r" b="b"/>
            <a:pathLst>
              <a:path w="12689" h="81">
                <a:moveTo>
                  <a:pt x="0" y="0"/>
                </a:moveTo>
                <a:lnTo>
                  <a:pt x="12689" y="0"/>
                </a:lnTo>
                <a:lnTo>
                  <a:pt x="12689" y="81"/>
                </a:lnTo>
                <a:lnTo>
                  <a:pt x="0" y="81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347040" y="309240"/>
            <a:ext cx="380628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73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智能客服的核心功能规划</a:t>
            </a:r>
            <a:endParaRPr lang="en-US" sz="2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2" name="任意多边形: 形状 201"/>
          <p:cNvSpPr/>
          <p:nvPr/>
        </p:nvSpPr>
        <p:spPr>
          <a:xfrm>
            <a:off x="477000" y="1647720"/>
            <a:ext cx="4033080" cy="983160"/>
          </a:xfrm>
          <a:custGeom>
            <a:avLst/>
            <a:gdLst/>
            <a:ahLst/>
            <a:cxnLst/>
            <a:rect l="0" t="0" r="r" b="b"/>
            <a:pathLst>
              <a:path w="11203" h="2731">
                <a:moveTo>
                  <a:pt x="0" y="2571"/>
                </a:moveTo>
                <a:lnTo>
                  <a:pt x="0" y="160"/>
                </a:lnTo>
                <a:cubicBezTo>
                  <a:pt x="0" y="150"/>
                  <a:pt x="0" y="139"/>
                  <a:pt x="2" y="129"/>
                </a:cubicBezTo>
                <a:cubicBezTo>
                  <a:pt x="3" y="119"/>
                  <a:pt x="6" y="109"/>
                  <a:pt x="9" y="99"/>
                </a:cubicBezTo>
                <a:cubicBezTo>
                  <a:pt x="12" y="89"/>
                  <a:pt x="15" y="80"/>
                  <a:pt x="20" y="71"/>
                </a:cubicBezTo>
                <a:cubicBezTo>
                  <a:pt x="24" y="62"/>
                  <a:pt x="29" y="54"/>
                  <a:pt x="35" y="47"/>
                </a:cubicBezTo>
                <a:cubicBezTo>
                  <a:pt x="40" y="39"/>
                  <a:pt x="46" y="33"/>
                  <a:pt x="53" y="27"/>
                </a:cubicBezTo>
                <a:cubicBezTo>
                  <a:pt x="60" y="21"/>
                  <a:pt x="67" y="16"/>
                  <a:pt x="74" y="12"/>
                </a:cubicBezTo>
                <a:cubicBezTo>
                  <a:pt x="81" y="8"/>
                  <a:pt x="89" y="5"/>
                  <a:pt x="96" y="3"/>
                </a:cubicBezTo>
                <a:cubicBezTo>
                  <a:pt x="104" y="1"/>
                  <a:pt x="112" y="0"/>
                  <a:pt x="120" y="0"/>
                </a:cubicBezTo>
                <a:lnTo>
                  <a:pt x="11042" y="0"/>
                </a:lnTo>
                <a:cubicBezTo>
                  <a:pt x="11053" y="0"/>
                  <a:pt x="11063" y="1"/>
                  <a:pt x="11074" y="3"/>
                </a:cubicBezTo>
                <a:cubicBezTo>
                  <a:pt x="11084" y="5"/>
                  <a:pt x="11094" y="8"/>
                  <a:pt x="11104" y="12"/>
                </a:cubicBezTo>
                <a:cubicBezTo>
                  <a:pt x="11114" y="16"/>
                  <a:pt x="11123" y="21"/>
                  <a:pt x="11132" y="27"/>
                </a:cubicBezTo>
                <a:cubicBezTo>
                  <a:pt x="11140" y="33"/>
                  <a:pt x="11149" y="39"/>
                  <a:pt x="11156" y="47"/>
                </a:cubicBezTo>
                <a:cubicBezTo>
                  <a:pt x="11163" y="54"/>
                  <a:pt x="11170" y="62"/>
                  <a:pt x="11176" y="71"/>
                </a:cubicBezTo>
                <a:cubicBezTo>
                  <a:pt x="11182" y="80"/>
                  <a:pt x="11187" y="89"/>
                  <a:pt x="11191" y="99"/>
                </a:cubicBezTo>
                <a:cubicBezTo>
                  <a:pt x="11195" y="109"/>
                  <a:pt x="11198" y="119"/>
                  <a:pt x="11200" y="129"/>
                </a:cubicBezTo>
                <a:cubicBezTo>
                  <a:pt x="11202" y="139"/>
                  <a:pt x="11203" y="150"/>
                  <a:pt x="11203" y="160"/>
                </a:cubicBezTo>
                <a:lnTo>
                  <a:pt x="11203" y="2571"/>
                </a:lnTo>
                <a:cubicBezTo>
                  <a:pt x="11203" y="2581"/>
                  <a:pt x="11202" y="2592"/>
                  <a:pt x="11200" y="2602"/>
                </a:cubicBezTo>
                <a:cubicBezTo>
                  <a:pt x="11198" y="2612"/>
                  <a:pt x="11195" y="2622"/>
                  <a:pt x="11191" y="2632"/>
                </a:cubicBezTo>
                <a:cubicBezTo>
                  <a:pt x="11187" y="2642"/>
                  <a:pt x="11182" y="2651"/>
                  <a:pt x="11176" y="2660"/>
                </a:cubicBezTo>
                <a:cubicBezTo>
                  <a:pt x="11170" y="2669"/>
                  <a:pt x="11163" y="2677"/>
                  <a:pt x="11156" y="2684"/>
                </a:cubicBezTo>
                <a:cubicBezTo>
                  <a:pt x="11149" y="2692"/>
                  <a:pt x="11140" y="2698"/>
                  <a:pt x="11132" y="2704"/>
                </a:cubicBezTo>
                <a:cubicBezTo>
                  <a:pt x="11123" y="2710"/>
                  <a:pt x="11114" y="2715"/>
                  <a:pt x="11104" y="2719"/>
                </a:cubicBezTo>
                <a:cubicBezTo>
                  <a:pt x="11094" y="2723"/>
                  <a:pt x="11084" y="2726"/>
                  <a:pt x="11074" y="2728"/>
                </a:cubicBezTo>
                <a:cubicBezTo>
                  <a:pt x="11063" y="2730"/>
                  <a:pt x="11053" y="2731"/>
                  <a:pt x="11042" y="2731"/>
                </a:cubicBezTo>
                <a:lnTo>
                  <a:pt x="120" y="2731"/>
                </a:lnTo>
                <a:cubicBezTo>
                  <a:pt x="112" y="2731"/>
                  <a:pt x="104" y="2730"/>
                  <a:pt x="96" y="2728"/>
                </a:cubicBezTo>
                <a:cubicBezTo>
                  <a:pt x="89" y="2726"/>
                  <a:pt x="81" y="2723"/>
                  <a:pt x="74" y="2719"/>
                </a:cubicBezTo>
                <a:cubicBezTo>
                  <a:pt x="67" y="2715"/>
                  <a:pt x="60" y="2710"/>
                  <a:pt x="53" y="2704"/>
                </a:cubicBezTo>
                <a:cubicBezTo>
                  <a:pt x="46" y="2698"/>
                  <a:pt x="40" y="2692"/>
                  <a:pt x="35" y="2684"/>
                </a:cubicBezTo>
                <a:cubicBezTo>
                  <a:pt x="29" y="2677"/>
                  <a:pt x="24" y="2669"/>
                  <a:pt x="20" y="2660"/>
                </a:cubicBezTo>
                <a:cubicBezTo>
                  <a:pt x="15" y="2651"/>
                  <a:pt x="12" y="2642"/>
                  <a:pt x="9" y="2632"/>
                </a:cubicBezTo>
                <a:cubicBezTo>
                  <a:pt x="6" y="2622"/>
                  <a:pt x="3" y="2612"/>
                  <a:pt x="2" y="2602"/>
                </a:cubicBezTo>
                <a:cubicBezTo>
                  <a:pt x="0" y="2592"/>
                  <a:pt x="0" y="2581"/>
                  <a:pt x="0" y="257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3" name="任意多边形: 形状 202"/>
          <p:cNvSpPr/>
          <p:nvPr/>
        </p:nvSpPr>
        <p:spPr>
          <a:xfrm>
            <a:off x="462240" y="1647720"/>
            <a:ext cx="58320" cy="983160"/>
          </a:xfrm>
          <a:custGeom>
            <a:avLst/>
            <a:gdLst/>
            <a:ahLst/>
            <a:cxnLst/>
            <a:rect l="0" t="0" r="r" b="b"/>
            <a:pathLst>
              <a:path w="162" h="2731">
                <a:moveTo>
                  <a:pt x="0" y="0"/>
                </a:moveTo>
                <a:lnTo>
                  <a:pt x="162" y="0"/>
                </a:lnTo>
                <a:lnTo>
                  <a:pt x="162" y="2731"/>
                </a:lnTo>
                <a:lnTo>
                  <a:pt x="0" y="2731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4" name="图片 203"/>
          <p:cNvPicPr/>
          <p:nvPr/>
        </p:nvPicPr>
        <p:blipFill>
          <a:blip r:embed="rId4"/>
          <a:stretch/>
        </p:blipFill>
        <p:spPr>
          <a:xfrm>
            <a:off x="664920" y="1821240"/>
            <a:ext cx="259920" cy="259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5" name="文本框 204"/>
          <p:cNvSpPr txBox="1"/>
          <p:nvPr/>
        </p:nvSpPr>
        <p:spPr>
          <a:xfrm>
            <a:off x="347040" y="821880"/>
            <a:ext cx="39099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模块化设计支持多样化的客服任务，确保高效运行和灵活扩展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6" name="文本框 205"/>
          <p:cNvSpPr txBox="1"/>
          <p:nvPr/>
        </p:nvSpPr>
        <p:spPr>
          <a:xfrm>
            <a:off x="1069560" y="1827720"/>
            <a:ext cx="104328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订单查询模块</a:t>
            </a:r>
            <a:endParaRPr lang="en-US" sz="1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1069560" y="2121840"/>
            <a:ext cx="324396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支持用户输入订单号后快速获取订单状态及物流信息，实现实时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8" name="任意多边形: 形状 207"/>
          <p:cNvSpPr/>
          <p:nvPr/>
        </p:nvSpPr>
        <p:spPr>
          <a:xfrm>
            <a:off x="4755600" y="1647720"/>
            <a:ext cx="4033080" cy="983160"/>
          </a:xfrm>
          <a:custGeom>
            <a:avLst/>
            <a:gdLst/>
            <a:ahLst/>
            <a:cxnLst/>
            <a:rect l="0" t="0" r="r" b="b"/>
            <a:pathLst>
              <a:path w="11203" h="2731">
                <a:moveTo>
                  <a:pt x="0" y="2571"/>
                </a:moveTo>
                <a:lnTo>
                  <a:pt x="0" y="160"/>
                </a:lnTo>
                <a:cubicBezTo>
                  <a:pt x="0" y="150"/>
                  <a:pt x="0" y="139"/>
                  <a:pt x="2" y="129"/>
                </a:cubicBezTo>
                <a:cubicBezTo>
                  <a:pt x="3" y="119"/>
                  <a:pt x="6" y="109"/>
                  <a:pt x="9" y="99"/>
                </a:cubicBezTo>
                <a:cubicBezTo>
                  <a:pt x="12" y="89"/>
                  <a:pt x="16" y="80"/>
                  <a:pt x="20" y="71"/>
                </a:cubicBezTo>
                <a:cubicBezTo>
                  <a:pt x="24" y="62"/>
                  <a:pt x="29" y="54"/>
                  <a:pt x="35" y="47"/>
                </a:cubicBezTo>
                <a:cubicBezTo>
                  <a:pt x="40" y="39"/>
                  <a:pt x="47" y="33"/>
                  <a:pt x="53" y="27"/>
                </a:cubicBezTo>
                <a:cubicBezTo>
                  <a:pt x="60" y="21"/>
                  <a:pt x="67" y="16"/>
                  <a:pt x="74" y="12"/>
                </a:cubicBezTo>
                <a:cubicBezTo>
                  <a:pt x="81" y="8"/>
                  <a:pt x="89" y="5"/>
                  <a:pt x="97" y="3"/>
                </a:cubicBezTo>
                <a:cubicBezTo>
                  <a:pt x="104" y="1"/>
                  <a:pt x="112" y="0"/>
                  <a:pt x="120" y="0"/>
                </a:cubicBezTo>
                <a:lnTo>
                  <a:pt x="11042" y="0"/>
                </a:lnTo>
                <a:cubicBezTo>
                  <a:pt x="11053" y="0"/>
                  <a:pt x="11063" y="1"/>
                  <a:pt x="11074" y="3"/>
                </a:cubicBezTo>
                <a:cubicBezTo>
                  <a:pt x="11084" y="5"/>
                  <a:pt x="11094" y="8"/>
                  <a:pt x="11104" y="12"/>
                </a:cubicBezTo>
                <a:cubicBezTo>
                  <a:pt x="11114" y="16"/>
                  <a:pt x="11123" y="21"/>
                  <a:pt x="11132" y="27"/>
                </a:cubicBezTo>
                <a:cubicBezTo>
                  <a:pt x="11140" y="33"/>
                  <a:pt x="11149" y="39"/>
                  <a:pt x="11156" y="47"/>
                </a:cubicBezTo>
                <a:cubicBezTo>
                  <a:pt x="11164" y="54"/>
                  <a:pt x="11170" y="62"/>
                  <a:pt x="11176" y="71"/>
                </a:cubicBezTo>
                <a:cubicBezTo>
                  <a:pt x="11182" y="80"/>
                  <a:pt x="11187" y="89"/>
                  <a:pt x="11191" y="99"/>
                </a:cubicBezTo>
                <a:cubicBezTo>
                  <a:pt x="11195" y="109"/>
                  <a:pt x="11198" y="119"/>
                  <a:pt x="11200" y="129"/>
                </a:cubicBezTo>
                <a:cubicBezTo>
                  <a:pt x="11202" y="139"/>
                  <a:pt x="11203" y="150"/>
                  <a:pt x="11203" y="160"/>
                </a:cubicBezTo>
                <a:lnTo>
                  <a:pt x="11203" y="2571"/>
                </a:lnTo>
                <a:cubicBezTo>
                  <a:pt x="11203" y="2581"/>
                  <a:pt x="11202" y="2592"/>
                  <a:pt x="11200" y="2602"/>
                </a:cubicBezTo>
                <a:cubicBezTo>
                  <a:pt x="11198" y="2612"/>
                  <a:pt x="11195" y="2622"/>
                  <a:pt x="11191" y="2632"/>
                </a:cubicBezTo>
                <a:cubicBezTo>
                  <a:pt x="11187" y="2642"/>
                  <a:pt x="11182" y="2651"/>
                  <a:pt x="11176" y="2660"/>
                </a:cubicBezTo>
                <a:cubicBezTo>
                  <a:pt x="11170" y="2669"/>
                  <a:pt x="11164" y="2677"/>
                  <a:pt x="11156" y="2684"/>
                </a:cubicBezTo>
                <a:cubicBezTo>
                  <a:pt x="11149" y="2692"/>
                  <a:pt x="11140" y="2698"/>
                  <a:pt x="11132" y="2704"/>
                </a:cubicBezTo>
                <a:cubicBezTo>
                  <a:pt x="11123" y="2710"/>
                  <a:pt x="11114" y="2715"/>
                  <a:pt x="11104" y="2719"/>
                </a:cubicBezTo>
                <a:cubicBezTo>
                  <a:pt x="11094" y="2723"/>
                  <a:pt x="11084" y="2726"/>
                  <a:pt x="11074" y="2728"/>
                </a:cubicBezTo>
                <a:cubicBezTo>
                  <a:pt x="11063" y="2730"/>
                  <a:pt x="11053" y="2731"/>
                  <a:pt x="11042" y="2731"/>
                </a:cubicBezTo>
                <a:lnTo>
                  <a:pt x="120" y="2731"/>
                </a:lnTo>
                <a:cubicBezTo>
                  <a:pt x="112" y="2731"/>
                  <a:pt x="104" y="2730"/>
                  <a:pt x="97" y="2728"/>
                </a:cubicBezTo>
                <a:cubicBezTo>
                  <a:pt x="89" y="2726"/>
                  <a:pt x="81" y="2723"/>
                  <a:pt x="74" y="2719"/>
                </a:cubicBezTo>
                <a:cubicBezTo>
                  <a:pt x="67" y="2715"/>
                  <a:pt x="60" y="2710"/>
                  <a:pt x="53" y="2704"/>
                </a:cubicBezTo>
                <a:cubicBezTo>
                  <a:pt x="47" y="2698"/>
                  <a:pt x="40" y="2692"/>
                  <a:pt x="35" y="2684"/>
                </a:cubicBezTo>
                <a:cubicBezTo>
                  <a:pt x="29" y="2677"/>
                  <a:pt x="24" y="2669"/>
                  <a:pt x="20" y="2660"/>
                </a:cubicBezTo>
                <a:cubicBezTo>
                  <a:pt x="16" y="2651"/>
                  <a:pt x="12" y="2642"/>
                  <a:pt x="9" y="2632"/>
                </a:cubicBezTo>
                <a:cubicBezTo>
                  <a:pt x="6" y="2622"/>
                  <a:pt x="3" y="2612"/>
                  <a:pt x="2" y="2602"/>
                </a:cubicBezTo>
                <a:cubicBezTo>
                  <a:pt x="0" y="2592"/>
                  <a:pt x="0" y="2581"/>
                  <a:pt x="0" y="257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9" name="任意多边形: 形状 208"/>
          <p:cNvSpPr/>
          <p:nvPr/>
        </p:nvSpPr>
        <p:spPr>
          <a:xfrm>
            <a:off x="4740840" y="1647720"/>
            <a:ext cx="58320" cy="983160"/>
          </a:xfrm>
          <a:custGeom>
            <a:avLst/>
            <a:gdLst/>
            <a:ahLst/>
            <a:cxnLst/>
            <a:rect l="0" t="0" r="r" b="b"/>
            <a:pathLst>
              <a:path w="162" h="2731">
                <a:moveTo>
                  <a:pt x="0" y="0"/>
                </a:moveTo>
                <a:lnTo>
                  <a:pt x="162" y="0"/>
                </a:lnTo>
                <a:lnTo>
                  <a:pt x="162" y="2731"/>
                </a:lnTo>
                <a:lnTo>
                  <a:pt x="0" y="2731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0" name="图片 209"/>
          <p:cNvPicPr/>
          <p:nvPr/>
        </p:nvPicPr>
        <p:blipFill>
          <a:blip r:embed="rId5"/>
          <a:stretch/>
        </p:blipFill>
        <p:spPr>
          <a:xfrm>
            <a:off x="4943520" y="1821240"/>
            <a:ext cx="259920" cy="259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1" name="文本框 210"/>
          <p:cNvSpPr txBox="1"/>
          <p:nvPr/>
        </p:nvSpPr>
        <p:spPr>
          <a:xfrm>
            <a:off x="1069560" y="2295360"/>
            <a:ext cx="162216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订单状态查询和物流跟踪功能。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5348160" y="1827720"/>
            <a:ext cx="121680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退换货处理模块</a:t>
            </a:r>
            <a:endParaRPr lang="en-US" sz="1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5348160" y="2121840"/>
            <a:ext cx="312804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根据用户输入的订单和问题描述，智能判断是否符合退换货政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4" name="任意多边形: 形状 213"/>
          <p:cNvSpPr/>
          <p:nvPr/>
        </p:nvSpPr>
        <p:spPr>
          <a:xfrm>
            <a:off x="477000" y="2862000"/>
            <a:ext cx="4033080" cy="983160"/>
          </a:xfrm>
          <a:custGeom>
            <a:avLst/>
            <a:gdLst/>
            <a:ahLst/>
            <a:cxnLst/>
            <a:rect l="0" t="0" r="r" b="b"/>
            <a:pathLst>
              <a:path w="11203" h="2731">
                <a:moveTo>
                  <a:pt x="0" y="2570"/>
                </a:moveTo>
                <a:lnTo>
                  <a:pt x="0" y="160"/>
                </a:lnTo>
                <a:cubicBezTo>
                  <a:pt x="0" y="150"/>
                  <a:pt x="0" y="139"/>
                  <a:pt x="2" y="129"/>
                </a:cubicBezTo>
                <a:cubicBezTo>
                  <a:pt x="3" y="119"/>
                  <a:pt x="6" y="109"/>
                  <a:pt x="9" y="99"/>
                </a:cubicBezTo>
                <a:cubicBezTo>
                  <a:pt x="12" y="89"/>
                  <a:pt x="15" y="80"/>
                  <a:pt x="20" y="71"/>
                </a:cubicBezTo>
                <a:cubicBezTo>
                  <a:pt x="24" y="62"/>
                  <a:pt x="29" y="54"/>
                  <a:pt x="35" y="47"/>
                </a:cubicBezTo>
                <a:cubicBezTo>
                  <a:pt x="40" y="39"/>
                  <a:pt x="46" y="33"/>
                  <a:pt x="53" y="27"/>
                </a:cubicBezTo>
                <a:cubicBezTo>
                  <a:pt x="60" y="21"/>
                  <a:pt x="67" y="16"/>
                  <a:pt x="74" y="12"/>
                </a:cubicBezTo>
                <a:cubicBezTo>
                  <a:pt x="81" y="8"/>
                  <a:pt x="89" y="5"/>
                  <a:pt x="96" y="3"/>
                </a:cubicBezTo>
                <a:cubicBezTo>
                  <a:pt x="104" y="1"/>
                  <a:pt x="112" y="0"/>
                  <a:pt x="120" y="0"/>
                </a:cubicBezTo>
                <a:lnTo>
                  <a:pt x="11042" y="0"/>
                </a:lnTo>
                <a:cubicBezTo>
                  <a:pt x="11053" y="0"/>
                  <a:pt x="11063" y="1"/>
                  <a:pt x="11074" y="3"/>
                </a:cubicBezTo>
                <a:cubicBezTo>
                  <a:pt x="11084" y="5"/>
                  <a:pt x="11094" y="8"/>
                  <a:pt x="11104" y="12"/>
                </a:cubicBezTo>
                <a:cubicBezTo>
                  <a:pt x="11114" y="16"/>
                  <a:pt x="11123" y="21"/>
                  <a:pt x="11132" y="27"/>
                </a:cubicBezTo>
                <a:cubicBezTo>
                  <a:pt x="11140" y="33"/>
                  <a:pt x="11149" y="39"/>
                  <a:pt x="11156" y="47"/>
                </a:cubicBezTo>
                <a:cubicBezTo>
                  <a:pt x="11163" y="54"/>
                  <a:pt x="11170" y="62"/>
                  <a:pt x="11176" y="71"/>
                </a:cubicBezTo>
                <a:cubicBezTo>
                  <a:pt x="11182" y="80"/>
                  <a:pt x="11187" y="89"/>
                  <a:pt x="11191" y="99"/>
                </a:cubicBezTo>
                <a:cubicBezTo>
                  <a:pt x="11195" y="109"/>
                  <a:pt x="11198" y="119"/>
                  <a:pt x="11200" y="129"/>
                </a:cubicBezTo>
                <a:cubicBezTo>
                  <a:pt x="11202" y="139"/>
                  <a:pt x="11203" y="150"/>
                  <a:pt x="11203" y="160"/>
                </a:cubicBezTo>
                <a:lnTo>
                  <a:pt x="11203" y="2570"/>
                </a:lnTo>
                <a:cubicBezTo>
                  <a:pt x="11203" y="2581"/>
                  <a:pt x="11202" y="2591"/>
                  <a:pt x="11200" y="2602"/>
                </a:cubicBezTo>
                <a:cubicBezTo>
                  <a:pt x="11198" y="2612"/>
                  <a:pt x="11195" y="2622"/>
                  <a:pt x="11191" y="2632"/>
                </a:cubicBezTo>
                <a:cubicBezTo>
                  <a:pt x="11187" y="2642"/>
                  <a:pt x="11182" y="2651"/>
                  <a:pt x="11176" y="2660"/>
                </a:cubicBezTo>
                <a:cubicBezTo>
                  <a:pt x="11170" y="2668"/>
                  <a:pt x="11163" y="2677"/>
                  <a:pt x="11156" y="2684"/>
                </a:cubicBezTo>
                <a:cubicBezTo>
                  <a:pt x="11149" y="2691"/>
                  <a:pt x="11140" y="2698"/>
                  <a:pt x="11132" y="2704"/>
                </a:cubicBezTo>
                <a:cubicBezTo>
                  <a:pt x="11123" y="2710"/>
                  <a:pt x="11114" y="2715"/>
                  <a:pt x="11104" y="2719"/>
                </a:cubicBezTo>
                <a:cubicBezTo>
                  <a:pt x="11094" y="2723"/>
                  <a:pt x="11084" y="2726"/>
                  <a:pt x="11074" y="2728"/>
                </a:cubicBezTo>
                <a:cubicBezTo>
                  <a:pt x="11063" y="2730"/>
                  <a:pt x="11053" y="2731"/>
                  <a:pt x="11042" y="2731"/>
                </a:cubicBezTo>
                <a:lnTo>
                  <a:pt x="120" y="2731"/>
                </a:lnTo>
                <a:cubicBezTo>
                  <a:pt x="112" y="2731"/>
                  <a:pt x="104" y="2730"/>
                  <a:pt x="96" y="2728"/>
                </a:cubicBezTo>
                <a:cubicBezTo>
                  <a:pt x="89" y="2726"/>
                  <a:pt x="81" y="2723"/>
                  <a:pt x="74" y="2719"/>
                </a:cubicBezTo>
                <a:cubicBezTo>
                  <a:pt x="67" y="2715"/>
                  <a:pt x="60" y="2710"/>
                  <a:pt x="53" y="2704"/>
                </a:cubicBezTo>
                <a:cubicBezTo>
                  <a:pt x="46" y="2698"/>
                  <a:pt x="40" y="2691"/>
                  <a:pt x="35" y="2684"/>
                </a:cubicBezTo>
                <a:cubicBezTo>
                  <a:pt x="29" y="2677"/>
                  <a:pt x="24" y="2668"/>
                  <a:pt x="20" y="2660"/>
                </a:cubicBezTo>
                <a:cubicBezTo>
                  <a:pt x="15" y="2651"/>
                  <a:pt x="12" y="2642"/>
                  <a:pt x="9" y="2632"/>
                </a:cubicBezTo>
                <a:cubicBezTo>
                  <a:pt x="6" y="2622"/>
                  <a:pt x="3" y="2612"/>
                  <a:pt x="2" y="2602"/>
                </a:cubicBezTo>
                <a:cubicBezTo>
                  <a:pt x="0" y="2591"/>
                  <a:pt x="0" y="2581"/>
                  <a:pt x="0" y="257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5" name="任意多边形: 形状 214"/>
          <p:cNvSpPr/>
          <p:nvPr/>
        </p:nvSpPr>
        <p:spPr>
          <a:xfrm>
            <a:off x="462240" y="2862000"/>
            <a:ext cx="58320" cy="983160"/>
          </a:xfrm>
          <a:custGeom>
            <a:avLst/>
            <a:gdLst/>
            <a:ahLst/>
            <a:cxnLst/>
            <a:rect l="0" t="0" r="r" b="b"/>
            <a:pathLst>
              <a:path w="162" h="2731">
                <a:moveTo>
                  <a:pt x="0" y="0"/>
                </a:moveTo>
                <a:lnTo>
                  <a:pt x="162" y="0"/>
                </a:lnTo>
                <a:lnTo>
                  <a:pt x="162" y="2731"/>
                </a:lnTo>
                <a:lnTo>
                  <a:pt x="0" y="2731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6" name="图片 215"/>
          <p:cNvPicPr/>
          <p:nvPr/>
        </p:nvPicPr>
        <p:blipFill>
          <a:blip r:embed="rId6"/>
          <a:stretch/>
        </p:blipFill>
        <p:spPr>
          <a:xfrm>
            <a:off x="664920" y="3035520"/>
            <a:ext cx="259920" cy="259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7" name="文本框 216"/>
          <p:cNvSpPr txBox="1"/>
          <p:nvPr/>
        </p:nvSpPr>
        <p:spPr>
          <a:xfrm>
            <a:off x="5348160" y="2295360"/>
            <a:ext cx="208548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策，并给出操作指引，简化退换货流程。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1069560" y="3042000"/>
            <a:ext cx="139068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常见问题解答模块</a:t>
            </a:r>
            <a:endParaRPr lang="en-US" sz="1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1069560" y="3336120"/>
            <a:ext cx="324396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针对用户的常见问题，如配送时间、支付问题、促销信息等，提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0" name="任意多边形: 形状 219"/>
          <p:cNvSpPr/>
          <p:nvPr/>
        </p:nvSpPr>
        <p:spPr>
          <a:xfrm>
            <a:off x="4755600" y="2862000"/>
            <a:ext cx="4033080" cy="983160"/>
          </a:xfrm>
          <a:custGeom>
            <a:avLst/>
            <a:gdLst/>
            <a:ahLst/>
            <a:cxnLst/>
            <a:rect l="0" t="0" r="r" b="b"/>
            <a:pathLst>
              <a:path w="11203" h="2731">
                <a:moveTo>
                  <a:pt x="0" y="2570"/>
                </a:moveTo>
                <a:lnTo>
                  <a:pt x="0" y="160"/>
                </a:lnTo>
                <a:cubicBezTo>
                  <a:pt x="0" y="150"/>
                  <a:pt x="0" y="139"/>
                  <a:pt x="2" y="129"/>
                </a:cubicBezTo>
                <a:cubicBezTo>
                  <a:pt x="3" y="119"/>
                  <a:pt x="6" y="109"/>
                  <a:pt x="9" y="99"/>
                </a:cubicBezTo>
                <a:cubicBezTo>
                  <a:pt x="12" y="89"/>
                  <a:pt x="16" y="80"/>
                  <a:pt x="20" y="71"/>
                </a:cubicBezTo>
                <a:cubicBezTo>
                  <a:pt x="24" y="62"/>
                  <a:pt x="29" y="54"/>
                  <a:pt x="35" y="47"/>
                </a:cubicBezTo>
                <a:cubicBezTo>
                  <a:pt x="40" y="39"/>
                  <a:pt x="47" y="33"/>
                  <a:pt x="53" y="27"/>
                </a:cubicBezTo>
                <a:cubicBezTo>
                  <a:pt x="60" y="21"/>
                  <a:pt x="67" y="16"/>
                  <a:pt x="74" y="12"/>
                </a:cubicBezTo>
                <a:cubicBezTo>
                  <a:pt x="81" y="8"/>
                  <a:pt x="89" y="5"/>
                  <a:pt x="97" y="3"/>
                </a:cubicBezTo>
                <a:cubicBezTo>
                  <a:pt x="104" y="1"/>
                  <a:pt x="112" y="0"/>
                  <a:pt x="120" y="0"/>
                </a:cubicBezTo>
                <a:lnTo>
                  <a:pt x="11042" y="0"/>
                </a:lnTo>
                <a:cubicBezTo>
                  <a:pt x="11053" y="0"/>
                  <a:pt x="11063" y="1"/>
                  <a:pt x="11074" y="3"/>
                </a:cubicBezTo>
                <a:cubicBezTo>
                  <a:pt x="11084" y="5"/>
                  <a:pt x="11094" y="8"/>
                  <a:pt x="11104" y="12"/>
                </a:cubicBezTo>
                <a:cubicBezTo>
                  <a:pt x="11114" y="16"/>
                  <a:pt x="11123" y="21"/>
                  <a:pt x="11132" y="27"/>
                </a:cubicBezTo>
                <a:cubicBezTo>
                  <a:pt x="11140" y="33"/>
                  <a:pt x="11149" y="39"/>
                  <a:pt x="11156" y="47"/>
                </a:cubicBezTo>
                <a:cubicBezTo>
                  <a:pt x="11164" y="54"/>
                  <a:pt x="11170" y="62"/>
                  <a:pt x="11176" y="71"/>
                </a:cubicBezTo>
                <a:cubicBezTo>
                  <a:pt x="11182" y="80"/>
                  <a:pt x="11187" y="89"/>
                  <a:pt x="11191" y="99"/>
                </a:cubicBezTo>
                <a:cubicBezTo>
                  <a:pt x="11195" y="109"/>
                  <a:pt x="11198" y="119"/>
                  <a:pt x="11200" y="129"/>
                </a:cubicBezTo>
                <a:cubicBezTo>
                  <a:pt x="11202" y="139"/>
                  <a:pt x="11203" y="150"/>
                  <a:pt x="11203" y="160"/>
                </a:cubicBezTo>
                <a:lnTo>
                  <a:pt x="11203" y="2570"/>
                </a:lnTo>
                <a:cubicBezTo>
                  <a:pt x="11203" y="2581"/>
                  <a:pt x="11202" y="2591"/>
                  <a:pt x="11200" y="2602"/>
                </a:cubicBezTo>
                <a:cubicBezTo>
                  <a:pt x="11198" y="2612"/>
                  <a:pt x="11195" y="2622"/>
                  <a:pt x="11191" y="2632"/>
                </a:cubicBezTo>
                <a:cubicBezTo>
                  <a:pt x="11187" y="2642"/>
                  <a:pt x="11182" y="2651"/>
                  <a:pt x="11176" y="2660"/>
                </a:cubicBezTo>
                <a:cubicBezTo>
                  <a:pt x="11170" y="2668"/>
                  <a:pt x="11164" y="2677"/>
                  <a:pt x="11156" y="2684"/>
                </a:cubicBezTo>
                <a:cubicBezTo>
                  <a:pt x="11149" y="2691"/>
                  <a:pt x="11140" y="2698"/>
                  <a:pt x="11132" y="2704"/>
                </a:cubicBezTo>
                <a:cubicBezTo>
                  <a:pt x="11123" y="2710"/>
                  <a:pt x="11114" y="2715"/>
                  <a:pt x="11104" y="2719"/>
                </a:cubicBezTo>
                <a:cubicBezTo>
                  <a:pt x="11094" y="2723"/>
                  <a:pt x="11084" y="2726"/>
                  <a:pt x="11074" y="2728"/>
                </a:cubicBezTo>
                <a:cubicBezTo>
                  <a:pt x="11063" y="2730"/>
                  <a:pt x="11053" y="2731"/>
                  <a:pt x="11042" y="2731"/>
                </a:cubicBezTo>
                <a:lnTo>
                  <a:pt x="120" y="2731"/>
                </a:lnTo>
                <a:cubicBezTo>
                  <a:pt x="112" y="2731"/>
                  <a:pt x="104" y="2730"/>
                  <a:pt x="97" y="2728"/>
                </a:cubicBezTo>
                <a:cubicBezTo>
                  <a:pt x="89" y="2726"/>
                  <a:pt x="81" y="2723"/>
                  <a:pt x="74" y="2719"/>
                </a:cubicBezTo>
                <a:cubicBezTo>
                  <a:pt x="67" y="2715"/>
                  <a:pt x="60" y="2710"/>
                  <a:pt x="53" y="2704"/>
                </a:cubicBezTo>
                <a:cubicBezTo>
                  <a:pt x="47" y="2698"/>
                  <a:pt x="40" y="2691"/>
                  <a:pt x="35" y="2684"/>
                </a:cubicBezTo>
                <a:cubicBezTo>
                  <a:pt x="29" y="2677"/>
                  <a:pt x="24" y="2668"/>
                  <a:pt x="20" y="2660"/>
                </a:cubicBezTo>
                <a:cubicBezTo>
                  <a:pt x="16" y="2651"/>
                  <a:pt x="12" y="2642"/>
                  <a:pt x="9" y="2632"/>
                </a:cubicBezTo>
                <a:cubicBezTo>
                  <a:pt x="6" y="2622"/>
                  <a:pt x="3" y="2612"/>
                  <a:pt x="2" y="2602"/>
                </a:cubicBezTo>
                <a:cubicBezTo>
                  <a:pt x="0" y="2591"/>
                  <a:pt x="0" y="2581"/>
                  <a:pt x="0" y="257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1" name="任意多边形: 形状 220"/>
          <p:cNvSpPr/>
          <p:nvPr/>
        </p:nvSpPr>
        <p:spPr>
          <a:xfrm>
            <a:off x="4740840" y="2862000"/>
            <a:ext cx="58320" cy="983160"/>
          </a:xfrm>
          <a:custGeom>
            <a:avLst/>
            <a:gdLst/>
            <a:ahLst/>
            <a:cxnLst/>
            <a:rect l="0" t="0" r="r" b="b"/>
            <a:pathLst>
              <a:path w="162" h="2731">
                <a:moveTo>
                  <a:pt x="0" y="0"/>
                </a:moveTo>
                <a:lnTo>
                  <a:pt x="162" y="0"/>
                </a:lnTo>
                <a:lnTo>
                  <a:pt x="162" y="2731"/>
                </a:lnTo>
                <a:lnTo>
                  <a:pt x="0" y="2731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2" name="图片 221"/>
          <p:cNvPicPr/>
          <p:nvPr/>
        </p:nvPicPr>
        <p:blipFill>
          <a:blip r:embed="rId7"/>
          <a:stretch/>
        </p:blipFill>
        <p:spPr>
          <a:xfrm>
            <a:off x="4943520" y="3035520"/>
            <a:ext cx="259920" cy="259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3" name="文本框 222"/>
          <p:cNvSpPr txBox="1"/>
          <p:nvPr/>
        </p:nvSpPr>
        <p:spPr>
          <a:xfrm>
            <a:off x="1069560" y="3509640"/>
            <a:ext cx="162216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供自动化解答，提升用户体验。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4" name="文本框 223"/>
          <p:cNvSpPr txBox="1"/>
          <p:nvPr/>
        </p:nvSpPr>
        <p:spPr>
          <a:xfrm>
            <a:off x="5348160" y="3042000"/>
            <a:ext cx="121680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个性化推荐模块</a:t>
            </a:r>
            <a:endParaRPr lang="en-US" sz="1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5" name="文本框 224"/>
          <p:cNvSpPr txBox="1"/>
          <p:nvPr/>
        </p:nvSpPr>
        <p:spPr>
          <a:xfrm>
            <a:off x="5348160" y="3336120"/>
            <a:ext cx="324396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结合用户浏览和购买记录，提供商品推荐或活动推送，实现个性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6" name="任意多边形: 形状 225"/>
          <p:cNvSpPr/>
          <p:nvPr/>
        </p:nvSpPr>
        <p:spPr>
          <a:xfrm>
            <a:off x="477000" y="4075920"/>
            <a:ext cx="8311680" cy="810000"/>
          </a:xfrm>
          <a:custGeom>
            <a:avLst/>
            <a:gdLst/>
            <a:ahLst/>
            <a:cxnLst/>
            <a:rect l="0" t="0" r="r" b="b"/>
            <a:pathLst>
              <a:path w="23088" h="2250">
                <a:moveTo>
                  <a:pt x="0" y="2089"/>
                </a:moveTo>
                <a:lnTo>
                  <a:pt x="0" y="161"/>
                </a:lnTo>
                <a:cubicBezTo>
                  <a:pt x="0" y="151"/>
                  <a:pt x="0" y="140"/>
                  <a:pt x="2" y="130"/>
                </a:cubicBezTo>
                <a:cubicBezTo>
                  <a:pt x="3" y="119"/>
                  <a:pt x="6" y="109"/>
                  <a:pt x="9" y="100"/>
                </a:cubicBezTo>
                <a:cubicBezTo>
                  <a:pt x="12" y="90"/>
                  <a:pt x="15" y="81"/>
                  <a:pt x="20" y="72"/>
                </a:cubicBezTo>
                <a:cubicBezTo>
                  <a:pt x="24" y="63"/>
                  <a:pt x="29" y="55"/>
                  <a:pt x="35" y="47"/>
                </a:cubicBezTo>
                <a:cubicBezTo>
                  <a:pt x="40" y="40"/>
                  <a:pt x="46" y="33"/>
                  <a:pt x="53" y="28"/>
                </a:cubicBezTo>
                <a:cubicBezTo>
                  <a:pt x="60" y="22"/>
                  <a:pt x="67" y="17"/>
                  <a:pt x="74" y="13"/>
                </a:cubicBezTo>
                <a:cubicBezTo>
                  <a:pt x="81" y="9"/>
                  <a:pt x="89" y="6"/>
                  <a:pt x="96" y="4"/>
                </a:cubicBezTo>
                <a:cubicBezTo>
                  <a:pt x="104" y="1"/>
                  <a:pt x="112" y="0"/>
                  <a:pt x="120" y="0"/>
                </a:cubicBezTo>
                <a:lnTo>
                  <a:pt x="22927" y="0"/>
                </a:lnTo>
                <a:cubicBezTo>
                  <a:pt x="22938" y="0"/>
                  <a:pt x="22948" y="1"/>
                  <a:pt x="22959" y="4"/>
                </a:cubicBezTo>
                <a:cubicBezTo>
                  <a:pt x="22969" y="6"/>
                  <a:pt x="22979" y="9"/>
                  <a:pt x="22989" y="13"/>
                </a:cubicBezTo>
                <a:cubicBezTo>
                  <a:pt x="22999" y="17"/>
                  <a:pt x="23008" y="22"/>
                  <a:pt x="23017" y="28"/>
                </a:cubicBezTo>
                <a:cubicBezTo>
                  <a:pt x="23025" y="33"/>
                  <a:pt x="23034" y="40"/>
                  <a:pt x="23041" y="47"/>
                </a:cubicBezTo>
                <a:cubicBezTo>
                  <a:pt x="23049" y="55"/>
                  <a:pt x="23055" y="63"/>
                  <a:pt x="23061" y="72"/>
                </a:cubicBezTo>
                <a:cubicBezTo>
                  <a:pt x="23067" y="81"/>
                  <a:pt x="23072" y="90"/>
                  <a:pt x="23076" y="100"/>
                </a:cubicBezTo>
                <a:cubicBezTo>
                  <a:pt x="23080" y="109"/>
                  <a:pt x="23083" y="119"/>
                  <a:pt x="23085" y="130"/>
                </a:cubicBezTo>
                <a:cubicBezTo>
                  <a:pt x="23087" y="140"/>
                  <a:pt x="23088" y="151"/>
                  <a:pt x="23088" y="161"/>
                </a:cubicBezTo>
                <a:lnTo>
                  <a:pt x="23088" y="2089"/>
                </a:lnTo>
                <a:cubicBezTo>
                  <a:pt x="23088" y="2100"/>
                  <a:pt x="23087" y="2110"/>
                  <a:pt x="23085" y="2121"/>
                </a:cubicBezTo>
                <a:cubicBezTo>
                  <a:pt x="23083" y="2131"/>
                  <a:pt x="23080" y="2141"/>
                  <a:pt x="23076" y="2151"/>
                </a:cubicBezTo>
                <a:cubicBezTo>
                  <a:pt x="23072" y="2161"/>
                  <a:pt x="23067" y="2170"/>
                  <a:pt x="23061" y="2179"/>
                </a:cubicBezTo>
                <a:cubicBezTo>
                  <a:pt x="23055" y="2187"/>
                  <a:pt x="23049" y="2195"/>
                  <a:pt x="23041" y="2203"/>
                </a:cubicBezTo>
                <a:cubicBezTo>
                  <a:pt x="23034" y="2210"/>
                  <a:pt x="23025" y="2217"/>
                  <a:pt x="23017" y="2223"/>
                </a:cubicBezTo>
                <a:cubicBezTo>
                  <a:pt x="23008" y="2229"/>
                  <a:pt x="22999" y="2234"/>
                  <a:pt x="22989" y="2238"/>
                </a:cubicBezTo>
                <a:cubicBezTo>
                  <a:pt x="22979" y="2242"/>
                  <a:pt x="22969" y="2245"/>
                  <a:pt x="22959" y="2247"/>
                </a:cubicBezTo>
                <a:cubicBezTo>
                  <a:pt x="22948" y="2249"/>
                  <a:pt x="22938" y="2250"/>
                  <a:pt x="22927" y="2250"/>
                </a:cubicBezTo>
                <a:lnTo>
                  <a:pt x="120" y="2250"/>
                </a:lnTo>
                <a:cubicBezTo>
                  <a:pt x="112" y="2250"/>
                  <a:pt x="104" y="2249"/>
                  <a:pt x="96" y="2247"/>
                </a:cubicBezTo>
                <a:cubicBezTo>
                  <a:pt x="89" y="2245"/>
                  <a:pt x="81" y="2242"/>
                  <a:pt x="74" y="2238"/>
                </a:cubicBezTo>
                <a:cubicBezTo>
                  <a:pt x="67" y="2234"/>
                  <a:pt x="60" y="2229"/>
                  <a:pt x="53" y="2223"/>
                </a:cubicBezTo>
                <a:cubicBezTo>
                  <a:pt x="46" y="2217"/>
                  <a:pt x="40" y="2210"/>
                  <a:pt x="35" y="2203"/>
                </a:cubicBezTo>
                <a:cubicBezTo>
                  <a:pt x="29" y="2195"/>
                  <a:pt x="24" y="2187"/>
                  <a:pt x="20" y="2179"/>
                </a:cubicBezTo>
                <a:cubicBezTo>
                  <a:pt x="15" y="2170"/>
                  <a:pt x="12" y="2161"/>
                  <a:pt x="9" y="2151"/>
                </a:cubicBezTo>
                <a:cubicBezTo>
                  <a:pt x="6" y="2141"/>
                  <a:pt x="3" y="2131"/>
                  <a:pt x="2" y="2121"/>
                </a:cubicBezTo>
                <a:cubicBezTo>
                  <a:pt x="0" y="2110"/>
                  <a:pt x="0" y="2100"/>
                  <a:pt x="0" y="208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7" name="任意多边形: 形状 226"/>
          <p:cNvSpPr/>
          <p:nvPr/>
        </p:nvSpPr>
        <p:spPr>
          <a:xfrm>
            <a:off x="462240" y="4075920"/>
            <a:ext cx="58320" cy="810000"/>
          </a:xfrm>
          <a:custGeom>
            <a:avLst/>
            <a:gdLst/>
            <a:ahLst/>
            <a:cxnLst/>
            <a:rect l="0" t="0" r="r" b="b"/>
            <a:pathLst>
              <a:path w="162" h="2250">
                <a:moveTo>
                  <a:pt x="0" y="0"/>
                </a:moveTo>
                <a:lnTo>
                  <a:pt x="162" y="0"/>
                </a:lnTo>
                <a:lnTo>
                  <a:pt x="162" y="2250"/>
                </a:lnTo>
                <a:lnTo>
                  <a:pt x="0" y="2250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8" name="图片 227"/>
          <p:cNvPicPr/>
          <p:nvPr/>
        </p:nvPicPr>
        <p:blipFill>
          <a:blip r:embed="rId8"/>
          <a:stretch/>
        </p:blipFill>
        <p:spPr>
          <a:xfrm>
            <a:off x="664920" y="4249800"/>
            <a:ext cx="324720" cy="259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9" name="文本框 228"/>
          <p:cNvSpPr txBox="1"/>
          <p:nvPr/>
        </p:nvSpPr>
        <p:spPr>
          <a:xfrm>
            <a:off x="5348160" y="3509640"/>
            <a:ext cx="127476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化营销和用户体验提升。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1134720" y="4256280"/>
            <a:ext cx="208548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上下文保持与多轮对话模块</a:t>
            </a:r>
            <a:endParaRPr lang="en-US" sz="1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1" name="任意多边形: 形状 230"/>
          <p:cNvSpPr/>
          <p:nvPr/>
        </p:nvSpPr>
        <p:spPr>
          <a:xfrm>
            <a:off x="462240" y="6807960"/>
            <a:ext cx="8326440" cy="376200"/>
          </a:xfrm>
          <a:custGeom>
            <a:avLst/>
            <a:gdLst/>
            <a:ahLst/>
            <a:cxnLst/>
            <a:rect l="0" t="0" r="r" b="b"/>
            <a:pathLst>
              <a:path w="23129" h="1045">
                <a:moveTo>
                  <a:pt x="0" y="885"/>
                </a:moveTo>
                <a:lnTo>
                  <a:pt x="0" y="161"/>
                </a:lnTo>
                <a:cubicBezTo>
                  <a:pt x="0" y="150"/>
                  <a:pt x="1" y="140"/>
                  <a:pt x="3" y="130"/>
                </a:cubicBezTo>
                <a:cubicBezTo>
                  <a:pt x="6" y="119"/>
                  <a:pt x="9" y="109"/>
                  <a:pt x="13" y="99"/>
                </a:cubicBezTo>
                <a:cubicBezTo>
                  <a:pt x="17" y="90"/>
                  <a:pt x="22" y="80"/>
                  <a:pt x="27" y="72"/>
                </a:cubicBezTo>
                <a:cubicBezTo>
                  <a:pt x="33" y="63"/>
                  <a:pt x="40" y="55"/>
                  <a:pt x="47" y="47"/>
                </a:cubicBezTo>
                <a:cubicBezTo>
                  <a:pt x="55" y="40"/>
                  <a:pt x="63" y="33"/>
                  <a:pt x="72" y="27"/>
                </a:cubicBezTo>
                <a:cubicBezTo>
                  <a:pt x="81" y="21"/>
                  <a:pt x="90" y="16"/>
                  <a:pt x="100" y="12"/>
                </a:cubicBezTo>
                <a:cubicBezTo>
                  <a:pt x="109" y="8"/>
                  <a:pt x="119" y="5"/>
                  <a:pt x="130" y="3"/>
                </a:cubicBezTo>
                <a:cubicBezTo>
                  <a:pt x="140" y="1"/>
                  <a:pt x="150" y="0"/>
                  <a:pt x="161" y="0"/>
                </a:cubicBezTo>
                <a:lnTo>
                  <a:pt x="22968" y="0"/>
                </a:lnTo>
                <a:cubicBezTo>
                  <a:pt x="22979" y="0"/>
                  <a:pt x="22989" y="1"/>
                  <a:pt x="23000" y="3"/>
                </a:cubicBezTo>
                <a:cubicBezTo>
                  <a:pt x="23010" y="5"/>
                  <a:pt x="23020" y="8"/>
                  <a:pt x="23030" y="12"/>
                </a:cubicBezTo>
                <a:cubicBezTo>
                  <a:pt x="23040" y="16"/>
                  <a:pt x="23049" y="21"/>
                  <a:pt x="23058" y="27"/>
                </a:cubicBezTo>
                <a:cubicBezTo>
                  <a:pt x="23066" y="33"/>
                  <a:pt x="23075" y="40"/>
                  <a:pt x="23082" y="47"/>
                </a:cubicBezTo>
                <a:cubicBezTo>
                  <a:pt x="23090" y="55"/>
                  <a:pt x="23096" y="63"/>
                  <a:pt x="23102" y="72"/>
                </a:cubicBezTo>
                <a:cubicBezTo>
                  <a:pt x="23108" y="80"/>
                  <a:pt x="23113" y="90"/>
                  <a:pt x="23117" y="99"/>
                </a:cubicBezTo>
                <a:cubicBezTo>
                  <a:pt x="23121" y="109"/>
                  <a:pt x="23124" y="119"/>
                  <a:pt x="23126" y="130"/>
                </a:cubicBezTo>
                <a:cubicBezTo>
                  <a:pt x="23128" y="140"/>
                  <a:pt x="23129" y="150"/>
                  <a:pt x="23129" y="161"/>
                </a:cubicBezTo>
                <a:lnTo>
                  <a:pt x="23129" y="885"/>
                </a:lnTo>
                <a:cubicBezTo>
                  <a:pt x="23129" y="895"/>
                  <a:pt x="23128" y="906"/>
                  <a:pt x="23126" y="916"/>
                </a:cubicBezTo>
                <a:cubicBezTo>
                  <a:pt x="23124" y="926"/>
                  <a:pt x="23121" y="936"/>
                  <a:pt x="23117" y="946"/>
                </a:cubicBezTo>
                <a:cubicBezTo>
                  <a:pt x="23113" y="956"/>
                  <a:pt x="23108" y="965"/>
                  <a:pt x="23102" y="974"/>
                </a:cubicBezTo>
                <a:cubicBezTo>
                  <a:pt x="23096" y="983"/>
                  <a:pt x="23090" y="991"/>
                  <a:pt x="23082" y="998"/>
                </a:cubicBezTo>
                <a:cubicBezTo>
                  <a:pt x="23075" y="1006"/>
                  <a:pt x="23066" y="1012"/>
                  <a:pt x="23058" y="1018"/>
                </a:cubicBezTo>
                <a:cubicBezTo>
                  <a:pt x="23049" y="1024"/>
                  <a:pt x="23040" y="1029"/>
                  <a:pt x="23030" y="1033"/>
                </a:cubicBezTo>
                <a:cubicBezTo>
                  <a:pt x="23020" y="1037"/>
                  <a:pt x="23010" y="1040"/>
                  <a:pt x="23000" y="1042"/>
                </a:cubicBezTo>
                <a:cubicBezTo>
                  <a:pt x="22989" y="1044"/>
                  <a:pt x="22979" y="1045"/>
                  <a:pt x="22968" y="1045"/>
                </a:cubicBezTo>
                <a:lnTo>
                  <a:pt x="161" y="1045"/>
                </a:lnTo>
                <a:cubicBezTo>
                  <a:pt x="150" y="1045"/>
                  <a:pt x="140" y="1044"/>
                  <a:pt x="130" y="1042"/>
                </a:cubicBezTo>
                <a:cubicBezTo>
                  <a:pt x="119" y="1040"/>
                  <a:pt x="109" y="1037"/>
                  <a:pt x="100" y="1033"/>
                </a:cubicBezTo>
                <a:cubicBezTo>
                  <a:pt x="90" y="1029"/>
                  <a:pt x="81" y="1024"/>
                  <a:pt x="72" y="1018"/>
                </a:cubicBezTo>
                <a:cubicBezTo>
                  <a:pt x="63" y="1012"/>
                  <a:pt x="55" y="1006"/>
                  <a:pt x="47" y="998"/>
                </a:cubicBezTo>
                <a:cubicBezTo>
                  <a:pt x="40" y="991"/>
                  <a:pt x="33" y="983"/>
                  <a:pt x="27" y="974"/>
                </a:cubicBezTo>
                <a:cubicBezTo>
                  <a:pt x="22" y="965"/>
                  <a:pt x="17" y="956"/>
                  <a:pt x="13" y="946"/>
                </a:cubicBezTo>
                <a:cubicBezTo>
                  <a:pt x="9" y="936"/>
                  <a:pt x="6" y="926"/>
                  <a:pt x="3" y="916"/>
                </a:cubicBezTo>
                <a:cubicBezTo>
                  <a:pt x="1" y="906"/>
                  <a:pt x="0" y="895"/>
                  <a:pt x="0" y="885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32" name="图片 231"/>
          <p:cNvPicPr/>
          <p:nvPr/>
        </p:nvPicPr>
        <p:blipFill>
          <a:blip r:embed="rId9"/>
          <a:stretch/>
        </p:blipFill>
        <p:spPr>
          <a:xfrm>
            <a:off x="578160" y="6923880"/>
            <a:ext cx="180360" cy="144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3" name="文本框 232"/>
          <p:cNvSpPr txBox="1"/>
          <p:nvPr/>
        </p:nvSpPr>
        <p:spPr>
          <a:xfrm>
            <a:off x="1134720" y="4550400"/>
            <a:ext cx="544428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支持用户在多轮交互中连续查询和操作，保持对话的上下文，实现自然流畅的对话体验，提高用户满意度。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845640" y="693468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系统通过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1250280" y="6938280"/>
            <a:ext cx="34920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Python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1600920" y="6934680"/>
            <a:ext cx="1011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702440" y="6938280"/>
            <a:ext cx="5590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OpenAI API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8" name="图片 237"/>
          <p:cNvPicPr/>
          <p:nvPr/>
        </p:nvPicPr>
        <p:blipFill>
          <a:blip r:embed="rId10"/>
          <a:stretch/>
        </p:blipFill>
        <p:spPr>
          <a:xfrm>
            <a:off x="173520" y="7610400"/>
            <a:ext cx="129600" cy="100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9" name="文本框 238"/>
          <p:cNvSpPr txBox="1"/>
          <p:nvPr/>
        </p:nvSpPr>
        <p:spPr>
          <a:xfrm>
            <a:off x="2263680" y="6934680"/>
            <a:ext cx="33199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实现，采用模块化设计确保系统的高效运行和灵活扩展，支持多渠道集成。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0" name="文本框 239"/>
          <p:cNvSpPr txBox="1"/>
          <p:nvPr/>
        </p:nvSpPr>
        <p:spPr>
          <a:xfrm>
            <a:off x="361440" y="7599600"/>
            <a:ext cx="8053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智能在线客服系统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1" name="文本框 240"/>
          <p:cNvSpPr txBox="1"/>
          <p:nvPr/>
        </p:nvSpPr>
        <p:spPr>
          <a:xfrm>
            <a:off x="8786160" y="7603200"/>
            <a:ext cx="29052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4 / 17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图片 241"/>
          <p:cNvPicPr/>
          <p:nvPr/>
        </p:nvPicPr>
        <p:blipFill>
          <a:blip r:embed="rId2"/>
          <a:stretch/>
        </p:blipFill>
        <p:spPr>
          <a:xfrm>
            <a:off x="0" y="0"/>
            <a:ext cx="9921240" cy="7161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3" name="任意多边形: 形状 242"/>
          <p:cNvSpPr/>
          <p:nvPr/>
        </p:nvSpPr>
        <p:spPr>
          <a:xfrm>
            <a:off x="0" y="0"/>
            <a:ext cx="1550520" cy="1550520"/>
          </a:xfrm>
          <a:custGeom>
            <a:avLst/>
            <a:gdLst/>
            <a:ahLst/>
            <a:cxnLst/>
            <a:rect l="0" t="0" r="r" b="b"/>
            <a:pathLst>
              <a:path w="4307" h="4307">
                <a:moveTo>
                  <a:pt x="4307" y="0"/>
                </a:moveTo>
                <a:cubicBezTo>
                  <a:pt x="4307" y="70"/>
                  <a:pt x="4305" y="140"/>
                  <a:pt x="4302" y="211"/>
                </a:cubicBezTo>
                <a:cubicBezTo>
                  <a:pt x="4298" y="281"/>
                  <a:pt x="4293" y="351"/>
                  <a:pt x="4286" y="422"/>
                </a:cubicBezTo>
                <a:cubicBezTo>
                  <a:pt x="4279" y="492"/>
                  <a:pt x="4270" y="562"/>
                  <a:pt x="4260" y="631"/>
                </a:cubicBezTo>
                <a:cubicBezTo>
                  <a:pt x="4250" y="701"/>
                  <a:pt x="4238" y="770"/>
                  <a:pt x="4224" y="840"/>
                </a:cubicBezTo>
                <a:cubicBezTo>
                  <a:pt x="4210" y="909"/>
                  <a:pt x="4195" y="977"/>
                  <a:pt x="4178" y="1046"/>
                </a:cubicBezTo>
                <a:cubicBezTo>
                  <a:pt x="4161" y="1114"/>
                  <a:pt x="4142" y="1182"/>
                  <a:pt x="4121" y="1250"/>
                </a:cubicBezTo>
                <a:cubicBezTo>
                  <a:pt x="4101" y="1317"/>
                  <a:pt x="4079" y="1384"/>
                  <a:pt x="4055" y="1450"/>
                </a:cubicBezTo>
                <a:cubicBezTo>
                  <a:pt x="4031" y="1517"/>
                  <a:pt x="4006" y="1582"/>
                  <a:pt x="3979" y="1647"/>
                </a:cubicBezTo>
                <a:cubicBezTo>
                  <a:pt x="3952" y="1713"/>
                  <a:pt x="3923" y="1777"/>
                  <a:pt x="3893" y="1841"/>
                </a:cubicBezTo>
                <a:cubicBezTo>
                  <a:pt x="3863" y="1904"/>
                  <a:pt x="3831" y="1967"/>
                  <a:pt x="3798" y="2029"/>
                </a:cubicBezTo>
                <a:cubicBezTo>
                  <a:pt x="3765" y="2092"/>
                  <a:pt x="3730" y="2154"/>
                  <a:pt x="3694" y="2214"/>
                </a:cubicBezTo>
                <a:cubicBezTo>
                  <a:pt x="3658" y="2275"/>
                  <a:pt x="3620" y="2334"/>
                  <a:pt x="3581" y="2393"/>
                </a:cubicBezTo>
                <a:cubicBezTo>
                  <a:pt x="3542" y="2451"/>
                  <a:pt x="3501" y="2509"/>
                  <a:pt x="3459" y="2566"/>
                </a:cubicBezTo>
                <a:cubicBezTo>
                  <a:pt x="3417" y="2622"/>
                  <a:pt x="3374" y="2678"/>
                  <a:pt x="3329" y="2732"/>
                </a:cubicBezTo>
                <a:cubicBezTo>
                  <a:pt x="3285" y="2787"/>
                  <a:pt x="3239" y="2840"/>
                  <a:pt x="3191" y="2892"/>
                </a:cubicBezTo>
                <a:cubicBezTo>
                  <a:pt x="3144" y="2945"/>
                  <a:pt x="3095" y="2996"/>
                  <a:pt x="3045" y="3045"/>
                </a:cubicBezTo>
                <a:cubicBezTo>
                  <a:pt x="2996" y="3095"/>
                  <a:pt x="2945" y="3144"/>
                  <a:pt x="2892" y="3191"/>
                </a:cubicBezTo>
                <a:cubicBezTo>
                  <a:pt x="2840" y="3239"/>
                  <a:pt x="2787" y="3285"/>
                  <a:pt x="2732" y="3329"/>
                </a:cubicBezTo>
                <a:cubicBezTo>
                  <a:pt x="2678" y="3374"/>
                  <a:pt x="2622" y="3417"/>
                  <a:pt x="2566" y="3459"/>
                </a:cubicBezTo>
                <a:cubicBezTo>
                  <a:pt x="2509" y="3501"/>
                  <a:pt x="2451" y="3542"/>
                  <a:pt x="2393" y="3581"/>
                </a:cubicBezTo>
                <a:cubicBezTo>
                  <a:pt x="2334" y="3620"/>
                  <a:pt x="2275" y="3658"/>
                  <a:pt x="2214" y="3694"/>
                </a:cubicBezTo>
                <a:cubicBezTo>
                  <a:pt x="2154" y="3730"/>
                  <a:pt x="2092" y="3765"/>
                  <a:pt x="2029" y="3798"/>
                </a:cubicBezTo>
                <a:cubicBezTo>
                  <a:pt x="1967" y="3831"/>
                  <a:pt x="1904" y="3863"/>
                  <a:pt x="1841" y="3893"/>
                </a:cubicBezTo>
                <a:cubicBezTo>
                  <a:pt x="1777" y="3923"/>
                  <a:pt x="1713" y="3952"/>
                  <a:pt x="1647" y="3979"/>
                </a:cubicBezTo>
                <a:cubicBezTo>
                  <a:pt x="1582" y="4006"/>
                  <a:pt x="1517" y="4031"/>
                  <a:pt x="1450" y="4055"/>
                </a:cubicBezTo>
                <a:cubicBezTo>
                  <a:pt x="1384" y="4079"/>
                  <a:pt x="1317" y="4101"/>
                  <a:pt x="1250" y="4121"/>
                </a:cubicBezTo>
                <a:cubicBezTo>
                  <a:pt x="1182" y="4142"/>
                  <a:pt x="1114" y="4161"/>
                  <a:pt x="1046" y="4178"/>
                </a:cubicBezTo>
                <a:cubicBezTo>
                  <a:pt x="977" y="4195"/>
                  <a:pt x="909" y="4210"/>
                  <a:pt x="840" y="4224"/>
                </a:cubicBezTo>
                <a:cubicBezTo>
                  <a:pt x="770" y="4238"/>
                  <a:pt x="701" y="4250"/>
                  <a:pt x="631" y="4260"/>
                </a:cubicBezTo>
                <a:cubicBezTo>
                  <a:pt x="562" y="4270"/>
                  <a:pt x="492" y="4279"/>
                  <a:pt x="422" y="4286"/>
                </a:cubicBezTo>
                <a:cubicBezTo>
                  <a:pt x="351" y="4293"/>
                  <a:pt x="281" y="4298"/>
                  <a:pt x="211" y="4302"/>
                </a:cubicBezTo>
                <a:cubicBezTo>
                  <a:pt x="140" y="4305"/>
                  <a:pt x="70" y="4307"/>
                  <a:pt x="0" y="4307"/>
                </a:cubicBezTo>
                <a:lnTo>
                  <a:pt x="0" y="0"/>
                </a:lnTo>
                <a:lnTo>
                  <a:pt x="4307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4" name="任意多边形: 形状 243"/>
          <p:cNvSpPr/>
          <p:nvPr/>
        </p:nvSpPr>
        <p:spPr>
          <a:xfrm>
            <a:off x="8371080" y="5611680"/>
            <a:ext cx="2325600" cy="2325600"/>
          </a:xfrm>
          <a:custGeom>
            <a:avLst/>
            <a:gdLst/>
            <a:ahLst/>
            <a:cxnLst/>
            <a:rect l="0" t="0" r="r" b="b"/>
            <a:pathLst>
              <a:path w="6460" h="6460">
                <a:moveTo>
                  <a:pt x="6460" y="3231"/>
                </a:moveTo>
                <a:cubicBezTo>
                  <a:pt x="6460" y="3283"/>
                  <a:pt x="6459" y="3336"/>
                  <a:pt x="6456" y="3389"/>
                </a:cubicBezTo>
                <a:cubicBezTo>
                  <a:pt x="6454" y="3442"/>
                  <a:pt x="6450" y="3495"/>
                  <a:pt x="6445" y="3547"/>
                </a:cubicBezTo>
                <a:cubicBezTo>
                  <a:pt x="6439" y="3600"/>
                  <a:pt x="6433" y="3652"/>
                  <a:pt x="6425" y="3704"/>
                </a:cubicBezTo>
                <a:cubicBezTo>
                  <a:pt x="6417" y="3757"/>
                  <a:pt x="6408" y="3809"/>
                  <a:pt x="6398" y="3861"/>
                </a:cubicBezTo>
                <a:cubicBezTo>
                  <a:pt x="6388" y="3912"/>
                  <a:pt x="6376" y="3964"/>
                  <a:pt x="6363" y="4015"/>
                </a:cubicBezTo>
                <a:cubicBezTo>
                  <a:pt x="6351" y="4067"/>
                  <a:pt x="6336" y="4117"/>
                  <a:pt x="6321" y="4168"/>
                </a:cubicBezTo>
                <a:cubicBezTo>
                  <a:pt x="6306" y="4219"/>
                  <a:pt x="6289" y="4269"/>
                  <a:pt x="6271" y="4319"/>
                </a:cubicBezTo>
                <a:cubicBezTo>
                  <a:pt x="6254" y="4368"/>
                  <a:pt x="6235" y="4418"/>
                  <a:pt x="6214" y="4466"/>
                </a:cubicBezTo>
                <a:cubicBezTo>
                  <a:pt x="6194" y="4515"/>
                  <a:pt x="6173" y="4564"/>
                  <a:pt x="6150" y="4611"/>
                </a:cubicBezTo>
                <a:cubicBezTo>
                  <a:pt x="6128" y="4659"/>
                  <a:pt x="6104" y="4706"/>
                  <a:pt x="6079" y="4753"/>
                </a:cubicBezTo>
                <a:cubicBezTo>
                  <a:pt x="6054" y="4800"/>
                  <a:pt x="6028" y="4846"/>
                  <a:pt x="6001" y="4891"/>
                </a:cubicBezTo>
                <a:cubicBezTo>
                  <a:pt x="5974" y="4936"/>
                  <a:pt x="5945" y="4981"/>
                  <a:pt x="5916" y="5025"/>
                </a:cubicBezTo>
                <a:cubicBezTo>
                  <a:pt x="5887" y="5069"/>
                  <a:pt x="5856" y="5112"/>
                  <a:pt x="5825" y="5154"/>
                </a:cubicBezTo>
                <a:cubicBezTo>
                  <a:pt x="5792" y="5197"/>
                  <a:pt x="5760" y="5239"/>
                  <a:pt x="5726" y="5279"/>
                </a:cubicBezTo>
                <a:cubicBezTo>
                  <a:pt x="5693" y="5320"/>
                  <a:pt x="5658" y="5360"/>
                  <a:pt x="5623" y="5399"/>
                </a:cubicBezTo>
                <a:cubicBezTo>
                  <a:pt x="5587" y="5439"/>
                  <a:pt x="5551" y="5477"/>
                  <a:pt x="5513" y="5514"/>
                </a:cubicBezTo>
                <a:cubicBezTo>
                  <a:pt x="5476" y="5552"/>
                  <a:pt x="5438" y="5588"/>
                  <a:pt x="5398" y="5624"/>
                </a:cubicBezTo>
                <a:cubicBezTo>
                  <a:pt x="5359" y="5659"/>
                  <a:pt x="5319" y="5694"/>
                  <a:pt x="5278" y="5727"/>
                </a:cubicBezTo>
                <a:cubicBezTo>
                  <a:pt x="5238" y="5761"/>
                  <a:pt x="5196" y="5793"/>
                  <a:pt x="5153" y="5825"/>
                </a:cubicBezTo>
                <a:cubicBezTo>
                  <a:pt x="5111" y="5856"/>
                  <a:pt x="5068" y="5887"/>
                  <a:pt x="5024" y="5916"/>
                </a:cubicBezTo>
                <a:cubicBezTo>
                  <a:pt x="4980" y="5945"/>
                  <a:pt x="4935" y="5974"/>
                  <a:pt x="4890" y="6001"/>
                </a:cubicBezTo>
                <a:cubicBezTo>
                  <a:pt x="4845" y="6028"/>
                  <a:pt x="4799" y="6054"/>
                  <a:pt x="4752" y="6079"/>
                </a:cubicBezTo>
                <a:cubicBezTo>
                  <a:pt x="4705" y="6104"/>
                  <a:pt x="4658" y="6128"/>
                  <a:pt x="4610" y="6150"/>
                </a:cubicBezTo>
                <a:cubicBezTo>
                  <a:pt x="4563" y="6173"/>
                  <a:pt x="4514" y="6194"/>
                  <a:pt x="4465" y="6214"/>
                </a:cubicBezTo>
                <a:cubicBezTo>
                  <a:pt x="4417" y="6235"/>
                  <a:pt x="4367" y="6254"/>
                  <a:pt x="4318" y="6271"/>
                </a:cubicBezTo>
                <a:cubicBezTo>
                  <a:pt x="4268" y="6289"/>
                  <a:pt x="4218" y="6306"/>
                  <a:pt x="4167" y="6321"/>
                </a:cubicBezTo>
                <a:cubicBezTo>
                  <a:pt x="4116" y="6336"/>
                  <a:pt x="4066" y="6351"/>
                  <a:pt x="4014" y="6363"/>
                </a:cubicBezTo>
                <a:cubicBezTo>
                  <a:pt x="3963" y="6376"/>
                  <a:pt x="3911" y="6388"/>
                  <a:pt x="3860" y="6398"/>
                </a:cubicBezTo>
                <a:cubicBezTo>
                  <a:pt x="3808" y="6408"/>
                  <a:pt x="3756" y="6417"/>
                  <a:pt x="3703" y="6425"/>
                </a:cubicBezTo>
                <a:cubicBezTo>
                  <a:pt x="3651" y="6433"/>
                  <a:pt x="3599" y="6439"/>
                  <a:pt x="3546" y="6445"/>
                </a:cubicBezTo>
                <a:cubicBezTo>
                  <a:pt x="3494" y="6450"/>
                  <a:pt x="3441" y="6454"/>
                  <a:pt x="3388" y="6456"/>
                </a:cubicBezTo>
                <a:cubicBezTo>
                  <a:pt x="3335" y="6459"/>
                  <a:pt x="3282" y="6460"/>
                  <a:pt x="3230" y="6460"/>
                </a:cubicBezTo>
                <a:cubicBezTo>
                  <a:pt x="3177" y="6460"/>
                  <a:pt x="3124" y="6459"/>
                  <a:pt x="3071" y="6456"/>
                </a:cubicBezTo>
                <a:cubicBezTo>
                  <a:pt x="3018" y="6454"/>
                  <a:pt x="2966" y="6450"/>
                  <a:pt x="2913" y="6445"/>
                </a:cubicBezTo>
                <a:cubicBezTo>
                  <a:pt x="2860" y="6439"/>
                  <a:pt x="2808" y="6433"/>
                  <a:pt x="2756" y="6425"/>
                </a:cubicBezTo>
                <a:cubicBezTo>
                  <a:pt x="2703" y="6417"/>
                  <a:pt x="2651" y="6408"/>
                  <a:pt x="2599" y="6398"/>
                </a:cubicBezTo>
                <a:cubicBezTo>
                  <a:pt x="2548" y="6388"/>
                  <a:pt x="2496" y="6376"/>
                  <a:pt x="2445" y="6363"/>
                </a:cubicBezTo>
                <a:cubicBezTo>
                  <a:pt x="2394" y="6351"/>
                  <a:pt x="2343" y="6336"/>
                  <a:pt x="2292" y="6321"/>
                </a:cubicBezTo>
                <a:cubicBezTo>
                  <a:pt x="2241" y="6306"/>
                  <a:pt x="2191" y="6289"/>
                  <a:pt x="2142" y="6271"/>
                </a:cubicBezTo>
                <a:cubicBezTo>
                  <a:pt x="2092" y="6254"/>
                  <a:pt x="2042" y="6235"/>
                  <a:pt x="1994" y="6214"/>
                </a:cubicBezTo>
                <a:cubicBezTo>
                  <a:pt x="1945" y="6194"/>
                  <a:pt x="1896" y="6173"/>
                  <a:pt x="1849" y="6150"/>
                </a:cubicBezTo>
                <a:cubicBezTo>
                  <a:pt x="1801" y="6128"/>
                  <a:pt x="1754" y="6104"/>
                  <a:pt x="1707" y="6079"/>
                </a:cubicBezTo>
                <a:cubicBezTo>
                  <a:pt x="1661" y="6054"/>
                  <a:pt x="1615" y="6028"/>
                  <a:pt x="1569" y="6001"/>
                </a:cubicBezTo>
                <a:cubicBezTo>
                  <a:pt x="1524" y="5974"/>
                  <a:pt x="1479" y="5945"/>
                  <a:pt x="1435" y="5916"/>
                </a:cubicBezTo>
                <a:cubicBezTo>
                  <a:pt x="1391" y="5887"/>
                  <a:pt x="1348" y="5856"/>
                  <a:pt x="1306" y="5825"/>
                </a:cubicBezTo>
                <a:cubicBezTo>
                  <a:pt x="1263" y="5793"/>
                  <a:pt x="1222" y="5761"/>
                  <a:pt x="1181" y="5727"/>
                </a:cubicBezTo>
                <a:cubicBezTo>
                  <a:pt x="1140" y="5694"/>
                  <a:pt x="1100" y="5659"/>
                  <a:pt x="1061" y="5624"/>
                </a:cubicBezTo>
                <a:cubicBezTo>
                  <a:pt x="1022" y="5588"/>
                  <a:pt x="983" y="5552"/>
                  <a:pt x="946" y="5514"/>
                </a:cubicBezTo>
                <a:cubicBezTo>
                  <a:pt x="908" y="5477"/>
                  <a:pt x="872" y="5439"/>
                  <a:pt x="837" y="5399"/>
                </a:cubicBezTo>
                <a:cubicBezTo>
                  <a:pt x="801" y="5360"/>
                  <a:pt x="767" y="5320"/>
                  <a:pt x="733" y="5279"/>
                </a:cubicBezTo>
                <a:cubicBezTo>
                  <a:pt x="699" y="5239"/>
                  <a:pt x="667" y="5197"/>
                  <a:pt x="635" y="5154"/>
                </a:cubicBezTo>
                <a:cubicBezTo>
                  <a:pt x="604" y="5112"/>
                  <a:pt x="574" y="5069"/>
                  <a:pt x="544" y="5025"/>
                </a:cubicBezTo>
                <a:cubicBezTo>
                  <a:pt x="515" y="4981"/>
                  <a:pt x="487" y="4936"/>
                  <a:pt x="459" y="4891"/>
                </a:cubicBezTo>
                <a:cubicBezTo>
                  <a:pt x="432" y="4846"/>
                  <a:pt x="406" y="4800"/>
                  <a:pt x="381" y="4753"/>
                </a:cubicBezTo>
                <a:cubicBezTo>
                  <a:pt x="356" y="4706"/>
                  <a:pt x="333" y="4659"/>
                  <a:pt x="310" y="4611"/>
                </a:cubicBezTo>
                <a:cubicBezTo>
                  <a:pt x="287" y="4564"/>
                  <a:pt x="266" y="4515"/>
                  <a:pt x="246" y="4466"/>
                </a:cubicBezTo>
                <a:cubicBezTo>
                  <a:pt x="226" y="4418"/>
                  <a:pt x="207" y="4368"/>
                  <a:pt x="189" y="4319"/>
                </a:cubicBezTo>
                <a:cubicBezTo>
                  <a:pt x="171" y="4269"/>
                  <a:pt x="154" y="4219"/>
                  <a:pt x="139" y="4168"/>
                </a:cubicBezTo>
                <a:cubicBezTo>
                  <a:pt x="124" y="4117"/>
                  <a:pt x="110" y="4067"/>
                  <a:pt x="97" y="4015"/>
                </a:cubicBezTo>
                <a:cubicBezTo>
                  <a:pt x="84" y="3964"/>
                  <a:pt x="72" y="3912"/>
                  <a:pt x="62" y="3861"/>
                </a:cubicBezTo>
                <a:cubicBezTo>
                  <a:pt x="52" y="3809"/>
                  <a:pt x="43" y="3757"/>
                  <a:pt x="35" y="3704"/>
                </a:cubicBezTo>
                <a:cubicBezTo>
                  <a:pt x="27" y="3652"/>
                  <a:pt x="21" y="3600"/>
                  <a:pt x="15" y="3547"/>
                </a:cubicBezTo>
                <a:cubicBezTo>
                  <a:pt x="10" y="3495"/>
                  <a:pt x="6" y="3442"/>
                  <a:pt x="4" y="3389"/>
                </a:cubicBezTo>
                <a:cubicBezTo>
                  <a:pt x="1" y="3336"/>
                  <a:pt x="0" y="3283"/>
                  <a:pt x="0" y="3231"/>
                </a:cubicBezTo>
                <a:cubicBezTo>
                  <a:pt x="0" y="3178"/>
                  <a:pt x="1" y="3125"/>
                  <a:pt x="4" y="3072"/>
                </a:cubicBezTo>
                <a:cubicBezTo>
                  <a:pt x="6" y="3019"/>
                  <a:pt x="10" y="2967"/>
                  <a:pt x="15" y="2914"/>
                </a:cubicBezTo>
                <a:cubicBezTo>
                  <a:pt x="21" y="2861"/>
                  <a:pt x="27" y="2809"/>
                  <a:pt x="35" y="2757"/>
                </a:cubicBezTo>
                <a:cubicBezTo>
                  <a:pt x="43" y="2704"/>
                  <a:pt x="52" y="2652"/>
                  <a:pt x="62" y="2600"/>
                </a:cubicBezTo>
                <a:cubicBezTo>
                  <a:pt x="72" y="2549"/>
                  <a:pt x="84" y="2497"/>
                  <a:pt x="97" y="2446"/>
                </a:cubicBezTo>
                <a:cubicBezTo>
                  <a:pt x="110" y="2395"/>
                  <a:pt x="124" y="2344"/>
                  <a:pt x="139" y="2293"/>
                </a:cubicBezTo>
                <a:cubicBezTo>
                  <a:pt x="154" y="2242"/>
                  <a:pt x="171" y="2192"/>
                  <a:pt x="189" y="2143"/>
                </a:cubicBezTo>
                <a:cubicBezTo>
                  <a:pt x="207" y="2093"/>
                  <a:pt x="226" y="2043"/>
                  <a:pt x="246" y="1995"/>
                </a:cubicBezTo>
                <a:cubicBezTo>
                  <a:pt x="266" y="1946"/>
                  <a:pt x="287" y="1897"/>
                  <a:pt x="310" y="1850"/>
                </a:cubicBezTo>
                <a:cubicBezTo>
                  <a:pt x="333" y="1802"/>
                  <a:pt x="356" y="1755"/>
                  <a:pt x="381" y="1708"/>
                </a:cubicBezTo>
                <a:cubicBezTo>
                  <a:pt x="406" y="1661"/>
                  <a:pt x="432" y="1616"/>
                  <a:pt x="459" y="1570"/>
                </a:cubicBezTo>
                <a:cubicBezTo>
                  <a:pt x="487" y="1525"/>
                  <a:pt x="515" y="1480"/>
                  <a:pt x="544" y="1436"/>
                </a:cubicBezTo>
                <a:cubicBezTo>
                  <a:pt x="574" y="1392"/>
                  <a:pt x="604" y="1349"/>
                  <a:pt x="635" y="1307"/>
                </a:cubicBezTo>
                <a:cubicBezTo>
                  <a:pt x="667" y="1264"/>
                  <a:pt x="699" y="1223"/>
                  <a:pt x="733" y="1182"/>
                </a:cubicBezTo>
                <a:cubicBezTo>
                  <a:pt x="767" y="1141"/>
                  <a:pt x="801" y="1101"/>
                  <a:pt x="837" y="1062"/>
                </a:cubicBezTo>
                <a:cubicBezTo>
                  <a:pt x="872" y="1022"/>
                  <a:pt x="908" y="984"/>
                  <a:pt x="946" y="947"/>
                </a:cubicBezTo>
                <a:cubicBezTo>
                  <a:pt x="983" y="909"/>
                  <a:pt x="1022" y="873"/>
                  <a:pt x="1061" y="838"/>
                </a:cubicBezTo>
                <a:cubicBezTo>
                  <a:pt x="1100" y="802"/>
                  <a:pt x="1140" y="768"/>
                  <a:pt x="1181" y="734"/>
                </a:cubicBezTo>
                <a:cubicBezTo>
                  <a:pt x="1222" y="700"/>
                  <a:pt x="1263" y="668"/>
                  <a:pt x="1306" y="636"/>
                </a:cubicBezTo>
                <a:cubicBezTo>
                  <a:pt x="1348" y="605"/>
                  <a:pt x="1391" y="575"/>
                  <a:pt x="1435" y="544"/>
                </a:cubicBezTo>
                <a:cubicBezTo>
                  <a:pt x="1479" y="515"/>
                  <a:pt x="1524" y="487"/>
                  <a:pt x="1569" y="459"/>
                </a:cubicBezTo>
                <a:cubicBezTo>
                  <a:pt x="1615" y="432"/>
                  <a:pt x="1661" y="406"/>
                  <a:pt x="1707" y="381"/>
                </a:cubicBezTo>
                <a:cubicBezTo>
                  <a:pt x="1754" y="356"/>
                  <a:pt x="1801" y="333"/>
                  <a:pt x="1849" y="310"/>
                </a:cubicBezTo>
                <a:cubicBezTo>
                  <a:pt x="1896" y="287"/>
                  <a:pt x="1945" y="266"/>
                  <a:pt x="1994" y="246"/>
                </a:cubicBezTo>
                <a:cubicBezTo>
                  <a:pt x="2042" y="226"/>
                  <a:pt x="2092" y="207"/>
                  <a:pt x="2142" y="189"/>
                </a:cubicBezTo>
                <a:cubicBezTo>
                  <a:pt x="2191" y="171"/>
                  <a:pt x="2241" y="154"/>
                  <a:pt x="2292" y="139"/>
                </a:cubicBezTo>
                <a:cubicBezTo>
                  <a:pt x="2343" y="124"/>
                  <a:pt x="2394" y="110"/>
                  <a:pt x="2445" y="97"/>
                </a:cubicBezTo>
                <a:cubicBezTo>
                  <a:pt x="2496" y="84"/>
                  <a:pt x="2548" y="72"/>
                  <a:pt x="2599" y="62"/>
                </a:cubicBezTo>
                <a:cubicBezTo>
                  <a:pt x="2651" y="52"/>
                  <a:pt x="2703" y="43"/>
                  <a:pt x="2756" y="35"/>
                </a:cubicBezTo>
                <a:cubicBezTo>
                  <a:pt x="2808" y="27"/>
                  <a:pt x="2860" y="21"/>
                  <a:pt x="2913" y="15"/>
                </a:cubicBezTo>
                <a:cubicBezTo>
                  <a:pt x="2966" y="10"/>
                  <a:pt x="3018" y="6"/>
                  <a:pt x="3071" y="4"/>
                </a:cubicBezTo>
                <a:cubicBezTo>
                  <a:pt x="3124" y="1"/>
                  <a:pt x="3177" y="0"/>
                  <a:pt x="3230" y="0"/>
                </a:cubicBezTo>
                <a:cubicBezTo>
                  <a:pt x="3282" y="0"/>
                  <a:pt x="3335" y="1"/>
                  <a:pt x="3388" y="4"/>
                </a:cubicBezTo>
                <a:cubicBezTo>
                  <a:pt x="3441" y="6"/>
                  <a:pt x="3494" y="10"/>
                  <a:pt x="3546" y="15"/>
                </a:cubicBezTo>
                <a:cubicBezTo>
                  <a:pt x="3599" y="21"/>
                  <a:pt x="3651" y="27"/>
                  <a:pt x="3703" y="35"/>
                </a:cubicBezTo>
                <a:cubicBezTo>
                  <a:pt x="3756" y="43"/>
                  <a:pt x="3808" y="52"/>
                  <a:pt x="3860" y="62"/>
                </a:cubicBezTo>
                <a:cubicBezTo>
                  <a:pt x="3911" y="72"/>
                  <a:pt x="3963" y="84"/>
                  <a:pt x="4014" y="97"/>
                </a:cubicBezTo>
                <a:cubicBezTo>
                  <a:pt x="4066" y="110"/>
                  <a:pt x="4116" y="124"/>
                  <a:pt x="4167" y="139"/>
                </a:cubicBezTo>
                <a:cubicBezTo>
                  <a:pt x="4218" y="154"/>
                  <a:pt x="4268" y="171"/>
                  <a:pt x="4318" y="189"/>
                </a:cubicBezTo>
                <a:cubicBezTo>
                  <a:pt x="4367" y="207"/>
                  <a:pt x="4417" y="226"/>
                  <a:pt x="4465" y="246"/>
                </a:cubicBezTo>
                <a:cubicBezTo>
                  <a:pt x="4514" y="266"/>
                  <a:pt x="4563" y="287"/>
                  <a:pt x="4610" y="310"/>
                </a:cubicBezTo>
                <a:cubicBezTo>
                  <a:pt x="4658" y="333"/>
                  <a:pt x="4705" y="356"/>
                  <a:pt x="4752" y="381"/>
                </a:cubicBezTo>
                <a:cubicBezTo>
                  <a:pt x="4799" y="406"/>
                  <a:pt x="4845" y="432"/>
                  <a:pt x="4890" y="459"/>
                </a:cubicBezTo>
                <a:cubicBezTo>
                  <a:pt x="4935" y="487"/>
                  <a:pt x="4980" y="515"/>
                  <a:pt x="5024" y="544"/>
                </a:cubicBezTo>
                <a:cubicBezTo>
                  <a:pt x="5068" y="575"/>
                  <a:pt x="5111" y="605"/>
                  <a:pt x="5153" y="636"/>
                </a:cubicBezTo>
                <a:cubicBezTo>
                  <a:pt x="5196" y="668"/>
                  <a:pt x="5238" y="700"/>
                  <a:pt x="5278" y="734"/>
                </a:cubicBezTo>
                <a:cubicBezTo>
                  <a:pt x="5319" y="768"/>
                  <a:pt x="5359" y="802"/>
                  <a:pt x="5398" y="838"/>
                </a:cubicBezTo>
                <a:cubicBezTo>
                  <a:pt x="5438" y="873"/>
                  <a:pt x="5476" y="909"/>
                  <a:pt x="5513" y="947"/>
                </a:cubicBezTo>
                <a:cubicBezTo>
                  <a:pt x="5551" y="984"/>
                  <a:pt x="5587" y="1022"/>
                  <a:pt x="5623" y="1062"/>
                </a:cubicBezTo>
                <a:cubicBezTo>
                  <a:pt x="5658" y="1101"/>
                  <a:pt x="5693" y="1141"/>
                  <a:pt x="5726" y="1182"/>
                </a:cubicBezTo>
                <a:cubicBezTo>
                  <a:pt x="5760" y="1223"/>
                  <a:pt x="5792" y="1264"/>
                  <a:pt x="5825" y="1307"/>
                </a:cubicBezTo>
                <a:cubicBezTo>
                  <a:pt x="5856" y="1349"/>
                  <a:pt x="5887" y="1392"/>
                  <a:pt x="5916" y="1436"/>
                </a:cubicBezTo>
                <a:cubicBezTo>
                  <a:pt x="5945" y="1480"/>
                  <a:pt x="5974" y="1525"/>
                  <a:pt x="6001" y="1570"/>
                </a:cubicBezTo>
                <a:cubicBezTo>
                  <a:pt x="6028" y="1616"/>
                  <a:pt x="6054" y="1661"/>
                  <a:pt x="6079" y="1708"/>
                </a:cubicBezTo>
                <a:cubicBezTo>
                  <a:pt x="6104" y="1755"/>
                  <a:pt x="6128" y="1802"/>
                  <a:pt x="6150" y="1850"/>
                </a:cubicBezTo>
                <a:cubicBezTo>
                  <a:pt x="6173" y="1897"/>
                  <a:pt x="6194" y="1946"/>
                  <a:pt x="6214" y="1995"/>
                </a:cubicBezTo>
                <a:cubicBezTo>
                  <a:pt x="6235" y="2043"/>
                  <a:pt x="6254" y="2093"/>
                  <a:pt x="6271" y="2143"/>
                </a:cubicBezTo>
                <a:cubicBezTo>
                  <a:pt x="6289" y="2192"/>
                  <a:pt x="6306" y="2242"/>
                  <a:pt x="6321" y="2293"/>
                </a:cubicBezTo>
                <a:cubicBezTo>
                  <a:pt x="6336" y="2344"/>
                  <a:pt x="6351" y="2395"/>
                  <a:pt x="6363" y="2446"/>
                </a:cubicBezTo>
                <a:cubicBezTo>
                  <a:pt x="6376" y="2497"/>
                  <a:pt x="6388" y="2549"/>
                  <a:pt x="6398" y="2600"/>
                </a:cubicBezTo>
                <a:cubicBezTo>
                  <a:pt x="6408" y="2652"/>
                  <a:pt x="6417" y="2704"/>
                  <a:pt x="6425" y="2757"/>
                </a:cubicBezTo>
                <a:cubicBezTo>
                  <a:pt x="6433" y="2809"/>
                  <a:pt x="6439" y="2861"/>
                  <a:pt x="6445" y="2914"/>
                </a:cubicBezTo>
                <a:cubicBezTo>
                  <a:pt x="6450" y="2967"/>
                  <a:pt x="6454" y="3019"/>
                  <a:pt x="6456" y="3072"/>
                </a:cubicBezTo>
                <a:cubicBezTo>
                  <a:pt x="6459" y="3125"/>
                  <a:pt x="6460" y="3178"/>
                  <a:pt x="6460" y="323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5" name="任意多边形: 形状 244"/>
          <p:cNvSpPr/>
          <p:nvPr/>
        </p:nvSpPr>
        <p:spPr>
          <a:xfrm>
            <a:off x="3162240" y="542520"/>
            <a:ext cx="6387480" cy="31320"/>
          </a:xfrm>
          <a:custGeom>
            <a:avLst/>
            <a:gdLst/>
            <a:ahLst/>
            <a:cxnLst/>
            <a:rect l="0" t="0" r="r" b="b"/>
            <a:pathLst>
              <a:path w="17743" h="87">
                <a:moveTo>
                  <a:pt x="0" y="0"/>
                </a:moveTo>
                <a:lnTo>
                  <a:pt x="17743" y="0"/>
                </a:lnTo>
                <a:lnTo>
                  <a:pt x="17743" y="87"/>
                </a:lnTo>
                <a:lnTo>
                  <a:pt x="0" y="87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371880" y="331560"/>
            <a:ext cx="2603880" cy="46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93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模块化系统设计</a:t>
            </a:r>
            <a:endParaRPr lang="en-US" sz="29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371880" y="881640"/>
            <a:ext cx="63741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通过模块化架构设计，确保智能客服系统的高可维护性和扩展性，各功能模块独立运行并通过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6728040" y="887040"/>
            <a:ext cx="2466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9" name="任意多边形: 形状 248"/>
          <p:cNvSpPr/>
          <p:nvPr/>
        </p:nvSpPr>
        <p:spPr>
          <a:xfrm>
            <a:off x="371880" y="1612080"/>
            <a:ext cx="3062160" cy="729000"/>
          </a:xfrm>
          <a:custGeom>
            <a:avLst/>
            <a:gdLst/>
            <a:ahLst/>
            <a:cxnLst/>
            <a:rect l="0" t="0" r="r" b="b"/>
            <a:pathLst>
              <a:path w="8506" h="2025">
                <a:moveTo>
                  <a:pt x="0" y="1853"/>
                </a:moveTo>
                <a:lnTo>
                  <a:pt x="0" y="172"/>
                </a:lnTo>
                <a:cubicBezTo>
                  <a:pt x="0" y="149"/>
                  <a:pt x="4" y="127"/>
                  <a:pt x="13" y="106"/>
                </a:cubicBezTo>
                <a:cubicBezTo>
                  <a:pt x="22" y="85"/>
                  <a:pt x="34" y="67"/>
                  <a:pt x="50" y="50"/>
                </a:cubicBezTo>
                <a:cubicBezTo>
                  <a:pt x="67" y="34"/>
                  <a:pt x="85" y="22"/>
                  <a:pt x="106" y="13"/>
                </a:cubicBezTo>
                <a:cubicBezTo>
                  <a:pt x="127" y="4"/>
                  <a:pt x="149" y="0"/>
                  <a:pt x="172" y="0"/>
                </a:cubicBezTo>
                <a:lnTo>
                  <a:pt x="8333" y="0"/>
                </a:lnTo>
                <a:cubicBezTo>
                  <a:pt x="8356" y="0"/>
                  <a:pt x="8378" y="4"/>
                  <a:pt x="8399" y="13"/>
                </a:cubicBezTo>
                <a:cubicBezTo>
                  <a:pt x="8420" y="22"/>
                  <a:pt x="8439" y="34"/>
                  <a:pt x="8455" y="50"/>
                </a:cubicBezTo>
                <a:cubicBezTo>
                  <a:pt x="8471" y="67"/>
                  <a:pt x="8484" y="85"/>
                  <a:pt x="8493" y="106"/>
                </a:cubicBezTo>
                <a:cubicBezTo>
                  <a:pt x="8501" y="127"/>
                  <a:pt x="8506" y="149"/>
                  <a:pt x="8506" y="172"/>
                </a:cubicBezTo>
                <a:lnTo>
                  <a:pt x="8506" y="1853"/>
                </a:lnTo>
                <a:cubicBezTo>
                  <a:pt x="8506" y="1875"/>
                  <a:pt x="8501" y="1897"/>
                  <a:pt x="8493" y="1919"/>
                </a:cubicBezTo>
                <a:cubicBezTo>
                  <a:pt x="8484" y="1940"/>
                  <a:pt x="8471" y="1958"/>
                  <a:pt x="8455" y="1974"/>
                </a:cubicBezTo>
                <a:cubicBezTo>
                  <a:pt x="8439" y="1991"/>
                  <a:pt x="8420" y="2003"/>
                  <a:pt x="8399" y="2012"/>
                </a:cubicBezTo>
                <a:cubicBezTo>
                  <a:pt x="8378" y="2020"/>
                  <a:pt x="8356" y="2025"/>
                  <a:pt x="8333" y="2025"/>
                </a:cubicBezTo>
                <a:lnTo>
                  <a:pt x="172" y="2025"/>
                </a:lnTo>
                <a:cubicBezTo>
                  <a:pt x="149" y="2025"/>
                  <a:pt x="127" y="2020"/>
                  <a:pt x="106" y="2012"/>
                </a:cubicBezTo>
                <a:cubicBezTo>
                  <a:pt x="85" y="2003"/>
                  <a:pt x="67" y="1991"/>
                  <a:pt x="50" y="1974"/>
                </a:cubicBezTo>
                <a:cubicBezTo>
                  <a:pt x="34" y="1958"/>
                  <a:pt x="22" y="1940"/>
                  <a:pt x="13" y="1919"/>
                </a:cubicBezTo>
                <a:cubicBezTo>
                  <a:pt x="4" y="1897"/>
                  <a:pt x="0" y="1875"/>
                  <a:pt x="0" y="185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0" name="任意多边形: 形状 249"/>
          <p:cNvSpPr/>
          <p:nvPr/>
        </p:nvSpPr>
        <p:spPr>
          <a:xfrm>
            <a:off x="403200" y="1612080"/>
            <a:ext cx="3012840" cy="24480"/>
          </a:xfrm>
          <a:custGeom>
            <a:avLst/>
            <a:gdLst/>
            <a:ahLst/>
            <a:cxnLst/>
            <a:rect l="0" t="0" r="r" b="b"/>
            <a:pathLst>
              <a:path w="8369" h="68">
                <a:moveTo>
                  <a:pt x="8354" y="68"/>
                </a:moveTo>
                <a:cubicBezTo>
                  <a:pt x="8354" y="67"/>
                  <a:pt x="8353" y="67"/>
                  <a:pt x="8353" y="67"/>
                </a:cubicBezTo>
                <a:cubicBezTo>
                  <a:pt x="8339" y="52"/>
                  <a:pt x="8323" y="41"/>
                  <a:pt x="8304" y="33"/>
                </a:cubicBezTo>
                <a:cubicBezTo>
                  <a:pt x="8286" y="25"/>
                  <a:pt x="8266" y="21"/>
                  <a:pt x="8246" y="21"/>
                </a:cubicBezTo>
                <a:lnTo>
                  <a:pt x="85" y="21"/>
                </a:lnTo>
                <a:cubicBezTo>
                  <a:pt x="72" y="21"/>
                  <a:pt x="60" y="26"/>
                  <a:pt x="49" y="35"/>
                </a:cubicBezTo>
                <a:lnTo>
                  <a:pt x="0" y="22"/>
                </a:lnTo>
                <a:cubicBezTo>
                  <a:pt x="6" y="19"/>
                  <a:pt x="13" y="16"/>
                  <a:pt x="19" y="13"/>
                </a:cubicBezTo>
                <a:cubicBezTo>
                  <a:pt x="40" y="4"/>
                  <a:pt x="62" y="0"/>
                  <a:pt x="85" y="0"/>
                </a:cubicBezTo>
                <a:lnTo>
                  <a:pt x="8246" y="0"/>
                </a:lnTo>
                <a:cubicBezTo>
                  <a:pt x="8269" y="0"/>
                  <a:pt x="8291" y="4"/>
                  <a:pt x="8312" y="13"/>
                </a:cubicBezTo>
                <a:cubicBezTo>
                  <a:pt x="8333" y="22"/>
                  <a:pt x="8352" y="34"/>
                  <a:pt x="8368" y="51"/>
                </a:cubicBezTo>
                <a:cubicBezTo>
                  <a:pt x="8369" y="52"/>
                  <a:pt x="8369" y="52"/>
                  <a:pt x="8369" y="52"/>
                </a:cubicBezTo>
                <a:lnTo>
                  <a:pt x="8354" y="68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1" name="任意多边形: 形状 250"/>
          <p:cNvSpPr/>
          <p:nvPr/>
        </p:nvSpPr>
        <p:spPr>
          <a:xfrm>
            <a:off x="403200" y="2316600"/>
            <a:ext cx="3012840" cy="24480"/>
          </a:xfrm>
          <a:custGeom>
            <a:avLst/>
            <a:gdLst/>
            <a:ahLst/>
            <a:cxnLst/>
            <a:rect l="0" t="0" r="r" b="b"/>
            <a:pathLst>
              <a:path w="8369" h="68">
                <a:moveTo>
                  <a:pt x="49" y="32"/>
                </a:moveTo>
                <a:cubicBezTo>
                  <a:pt x="60" y="41"/>
                  <a:pt x="72" y="45"/>
                  <a:pt x="85" y="45"/>
                </a:cubicBezTo>
                <a:lnTo>
                  <a:pt x="8246" y="45"/>
                </a:lnTo>
                <a:cubicBezTo>
                  <a:pt x="8266" y="45"/>
                  <a:pt x="8286" y="41"/>
                  <a:pt x="8304" y="34"/>
                </a:cubicBezTo>
                <a:cubicBezTo>
                  <a:pt x="8323" y="26"/>
                  <a:pt x="8339" y="15"/>
                  <a:pt x="8353" y="1"/>
                </a:cubicBezTo>
                <a:lnTo>
                  <a:pt x="8354" y="0"/>
                </a:lnTo>
                <a:lnTo>
                  <a:pt x="8369" y="15"/>
                </a:lnTo>
                <a:cubicBezTo>
                  <a:pt x="8369" y="16"/>
                  <a:pt x="8369" y="16"/>
                  <a:pt x="8368" y="16"/>
                </a:cubicBezTo>
                <a:cubicBezTo>
                  <a:pt x="8352" y="33"/>
                  <a:pt x="8333" y="45"/>
                  <a:pt x="8312" y="54"/>
                </a:cubicBezTo>
                <a:cubicBezTo>
                  <a:pt x="8291" y="62"/>
                  <a:pt x="8269" y="68"/>
                  <a:pt x="8246" y="68"/>
                </a:cubicBezTo>
                <a:lnTo>
                  <a:pt x="85" y="68"/>
                </a:lnTo>
                <a:cubicBezTo>
                  <a:pt x="62" y="68"/>
                  <a:pt x="40" y="62"/>
                  <a:pt x="19" y="54"/>
                </a:cubicBezTo>
                <a:cubicBezTo>
                  <a:pt x="13" y="51"/>
                  <a:pt x="6" y="48"/>
                  <a:pt x="0" y="44"/>
                </a:cubicBezTo>
                <a:lnTo>
                  <a:pt x="49" y="32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2" name="任意多边形: 形状 251"/>
          <p:cNvSpPr/>
          <p:nvPr/>
        </p:nvSpPr>
        <p:spPr>
          <a:xfrm>
            <a:off x="3409920" y="1630080"/>
            <a:ext cx="24120" cy="692640"/>
          </a:xfrm>
          <a:custGeom>
            <a:avLst/>
            <a:gdLst/>
            <a:ahLst/>
            <a:cxnLst/>
            <a:rect l="0" t="0" r="r" b="b"/>
            <a:pathLst>
              <a:path w="67" h="1924">
                <a:moveTo>
                  <a:pt x="0" y="1909"/>
                </a:moveTo>
                <a:cubicBezTo>
                  <a:pt x="14" y="1895"/>
                  <a:pt x="25" y="1879"/>
                  <a:pt x="33" y="1860"/>
                </a:cubicBezTo>
                <a:cubicBezTo>
                  <a:pt x="40" y="1842"/>
                  <a:pt x="44" y="1823"/>
                  <a:pt x="44" y="1803"/>
                </a:cubicBezTo>
                <a:lnTo>
                  <a:pt x="44" y="122"/>
                </a:lnTo>
                <a:cubicBezTo>
                  <a:pt x="44" y="102"/>
                  <a:pt x="40" y="83"/>
                  <a:pt x="33" y="65"/>
                </a:cubicBezTo>
                <a:cubicBezTo>
                  <a:pt x="25" y="46"/>
                  <a:pt x="14" y="30"/>
                  <a:pt x="0" y="16"/>
                </a:cubicBezTo>
                <a:lnTo>
                  <a:pt x="15" y="0"/>
                </a:lnTo>
                <a:cubicBezTo>
                  <a:pt x="31" y="17"/>
                  <a:pt x="44" y="35"/>
                  <a:pt x="54" y="56"/>
                </a:cubicBezTo>
                <a:cubicBezTo>
                  <a:pt x="62" y="77"/>
                  <a:pt x="67" y="99"/>
                  <a:pt x="67" y="122"/>
                </a:cubicBezTo>
                <a:lnTo>
                  <a:pt x="67" y="1803"/>
                </a:lnTo>
                <a:cubicBezTo>
                  <a:pt x="67" y="1825"/>
                  <a:pt x="62" y="1847"/>
                  <a:pt x="54" y="1869"/>
                </a:cubicBezTo>
                <a:cubicBezTo>
                  <a:pt x="44" y="1890"/>
                  <a:pt x="31" y="1908"/>
                  <a:pt x="15" y="1924"/>
                </a:cubicBezTo>
                <a:lnTo>
                  <a:pt x="0" y="1909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3" name="任意多边形: 形状 252"/>
          <p:cNvSpPr/>
          <p:nvPr/>
        </p:nvSpPr>
        <p:spPr>
          <a:xfrm>
            <a:off x="371880" y="1612080"/>
            <a:ext cx="3062160" cy="729000"/>
          </a:xfrm>
          <a:custGeom>
            <a:avLst/>
            <a:gdLst/>
            <a:ahLst/>
            <a:cxnLst/>
            <a:rect l="0" t="0" r="r" b="b"/>
            <a:pathLst>
              <a:path w="8506" h="2025">
                <a:moveTo>
                  <a:pt x="0" y="0"/>
                </a:moveTo>
                <a:lnTo>
                  <a:pt x="8506" y="0"/>
                </a:lnTo>
                <a:lnTo>
                  <a:pt x="8506" y="2025"/>
                </a:lnTo>
                <a:lnTo>
                  <a:pt x="0" y="2025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4" name="任意多边形: 形状 253"/>
          <p:cNvSpPr/>
          <p:nvPr/>
        </p:nvSpPr>
        <p:spPr>
          <a:xfrm>
            <a:off x="527040" y="1743840"/>
            <a:ext cx="387720" cy="388080"/>
          </a:xfrm>
          <a:custGeom>
            <a:avLst/>
            <a:gdLst/>
            <a:ahLst/>
            <a:cxnLst/>
            <a:rect l="0" t="0" r="r" b="b"/>
            <a:pathLst>
              <a:path w="1077" h="1078">
                <a:moveTo>
                  <a:pt x="1077" y="538"/>
                </a:moveTo>
                <a:cubicBezTo>
                  <a:pt x="1077" y="574"/>
                  <a:pt x="1074" y="609"/>
                  <a:pt x="1067" y="643"/>
                </a:cubicBezTo>
                <a:cubicBezTo>
                  <a:pt x="1060" y="678"/>
                  <a:pt x="1050" y="712"/>
                  <a:pt x="1036" y="744"/>
                </a:cubicBezTo>
                <a:cubicBezTo>
                  <a:pt x="1023" y="777"/>
                  <a:pt x="1006" y="808"/>
                  <a:pt x="986" y="837"/>
                </a:cubicBezTo>
                <a:cubicBezTo>
                  <a:pt x="967" y="867"/>
                  <a:pt x="944" y="894"/>
                  <a:pt x="919" y="919"/>
                </a:cubicBezTo>
                <a:cubicBezTo>
                  <a:pt x="895" y="944"/>
                  <a:pt x="867" y="966"/>
                  <a:pt x="838" y="986"/>
                </a:cubicBezTo>
                <a:cubicBezTo>
                  <a:pt x="809" y="1005"/>
                  <a:pt x="778" y="1022"/>
                  <a:pt x="745" y="1036"/>
                </a:cubicBezTo>
                <a:cubicBezTo>
                  <a:pt x="712" y="1049"/>
                  <a:pt x="679" y="1059"/>
                  <a:pt x="644" y="1066"/>
                </a:cubicBezTo>
                <a:cubicBezTo>
                  <a:pt x="609" y="1073"/>
                  <a:pt x="574" y="1078"/>
                  <a:pt x="539" y="1078"/>
                </a:cubicBezTo>
                <a:cubicBezTo>
                  <a:pt x="504" y="1078"/>
                  <a:pt x="469" y="1073"/>
                  <a:pt x="434" y="1066"/>
                </a:cubicBezTo>
                <a:cubicBezTo>
                  <a:pt x="399" y="1059"/>
                  <a:pt x="366" y="1049"/>
                  <a:pt x="333" y="1036"/>
                </a:cubicBezTo>
                <a:cubicBezTo>
                  <a:pt x="300" y="1022"/>
                  <a:pt x="269" y="1005"/>
                  <a:pt x="240" y="986"/>
                </a:cubicBezTo>
                <a:cubicBezTo>
                  <a:pt x="210" y="966"/>
                  <a:pt x="183" y="944"/>
                  <a:pt x="158" y="919"/>
                </a:cubicBezTo>
                <a:cubicBezTo>
                  <a:pt x="132" y="894"/>
                  <a:pt x="110" y="867"/>
                  <a:pt x="90" y="837"/>
                </a:cubicBezTo>
                <a:cubicBezTo>
                  <a:pt x="71" y="808"/>
                  <a:pt x="54" y="777"/>
                  <a:pt x="41" y="744"/>
                </a:cubicBezTo>
                <a:cubicBezTo>
                  <a:pt x="27" y="712"/>
                  <a:pt x="17" y="678"/>
                  <a:pt x="10" y="643"/>
                </a:cubicBezTo>
                <a:cubicBezTo>
                  <a:pt x="3" y="609"/>
                  <a:pt x="0" y="574"/>
                  <a:pt x="0" y="538"/>
                </a:cubicBezTo>
                <a:cubicBezTo>
                  <a:pt x="0" y="503"/>
                  <a:pt x="3" y="468"/>
                  <a:pt x="10" y="433"/>
                </a:cubicBezTo>
                <a:cubicBezTo>
                  <a:pt x="17" y="399"/>
                  <a:pt x="27" y="365"/>
                  <a:pt x="41" y="332"/>
                </a:cubicBezTo>
                <a:cubicBezTo>
                  <a:pt x="54" y="300"/>
                  <a:pt x="71" y="269"/>
                  <a:pt x="90" y="239"/>
                </a:cubicBezTo>
                <a:cubicBezTo>
                  <a:pt x="110" y="210"/>
                  <a:pt x="132" y="183"/>
                  <a:pt x="158" y="158"/>
                </a:cubicBezTo>
                <a:cubicBezTo>
                  <a:pt x="183" y="133"/>
                  <a:pt x="210" y="110"/>
                  <a:pt x="240" y="91"/>
                </a:cubicBezTo>
                <a:cubicBezTo>
                  <a:pt x="269" y="71"/>
                  <a:pt x="300" y="54"/>
                  <a:pt x="333" y="41"/>
                </a:cubicBezTo>
                <a:cubicBezTo>
                  <a:pt x="366" y="27"/>
                  <a:pt x="399" y="17"/>
                  <a:pt x="434" y="10"/>
                </a:cubicBezTo>
                <a:cubicBezTo>
                  <a:pt x="469" y="3"/>
                  <a:pt x="504" y="0"/>
                  <a:pt x="539" y="0"/>
                </a:cubicBezTo>
                <a:cubicBezTo>
                  <a:pt x="574" y="0"/>
                  <a:pt x="609" y="3"/>
                  <a:pt x="644" y="10"/>
                </a:cubicBezTo>
                <a:cubicBezTo>
                  <a:pt x="679" y="17"/>
                  <a:pt x="712" y="27"/>
                  <a:pt x="745" y="41"/>
                </a:cubicBezTo>
                <a:cubicBezTo>
                  <a:pt x="778" y="54"/>
                  <a:pt x="809" y="71"/>
                  <a:pt x="838" y="91"/>
                </a:cubicBezTo>
                <a:cubicBezTo>
                  <a:pt x="867" y="110"/>
                  <a:pt x="895" y="133"/>
                  <a:pt x="919" y="158"/>
                </a:cubicBezTo>
                <a:cubicBezTo>
                  <a:pt x="944" y="183"/>
                  <a:pt x="967" y="210"/>
                  <a:pt x="986" y="239"/>
                </a:cubicBezTo>
                <a:cubicBezTo>
                  <a:pt x="1006" y="269"/>
                  <a:pt x="1023" y="300"/>
                  <a:pt x="1036" y="332"/>
                </a:cubicBezTo>
                <a:cubicBezTo>
                  <a:pt x="1050" y="365"/>
                  <a:pt x="1060" y="399"/>
                  <a:pt x="1067" y="433"/>
                </a:cubicBezTo>
                <a:cubicBezTo>
                  <a:pt x="1074" y="468"/>
                  <a:pt x="1077" y="503"/>
                  <a:pt x="1077" y="538"/>
                </a:cubicBezTo>
                <a:close/>
              </a:path>
            </a:pathLst>
          </a:custGeom>
          <a:solidFill>
            <a:srgbClr val="FF963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5" name="图片 254"/>
          <p:cNvPicPr/>
          <p:nvPr/>
        </p:nvPicPr>
        <p:blipFill>
          <a:blip r:embed="rId3"/>
          <a:stretch/>
        </p:blipFill>
        <p:spPr>
          <a:xfrm>
            <a:off x="643320" y="186012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6" name="文本框 255"/>
          <p:cNvSpPr txBox="1"/>
          <p:nvPr/>
        </p:nvSpPr>
        <p:spPr>
          <a:xfrm>
            <a:off x="6973200" y="881640"/>
            <a:ext cx="9334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实现高效通信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1038600" y="1764720"/>
            <a:ext cx="84204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意图识别模块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8" name="任意多边形: 形状 257"/>
          <p:cNvSpPr/>
          <p:nvPr/>
        </p:nvSpPr>
        <p:spPr>
          <a:xfrm>
            <a:off x="371880" y="2650680"/>
            <a:ext cx="3062160" cy="729000"/>
          </a:xfrm>
          <a:custGeom>
            <a:avLst/>
            <a:gdLst/>
            <a:ahLst/>
            <a:cxnLst/>
            <a:rect l="0" t="0" r="r" b="b"/>
            <a:pathLst>
              <a:path w="8506" h="2025">
                <a:moveTo>
                  <a:pt x="0" y="1853"/>
                </a:moveTo>
                <a:lnTo>
                  <a:pt x="0" y="172"/>
                </a:lnTo>
                <a:cubicBezTo>
                  <a:pt x="0" y="149"/>
                  <a:pt x="4" y="128"/>
                  <a:pt x="13" y="106"/>
                </a:cubicBezTo>
                <a:cubicBezTo>
                  <a:pt x="22" y="85"/>
                  <a:pt x="34" y="67"/>
                  <a:pt x="50" y="51"/>
                </a:cubicBezTo>
                <a:cubicBezTo>
                  <a:pt x="67" y="34"/>
                  <a:pt x="85" y="22"/>
                  <a:pt x="106" y="13"/>
                </a:cubicBezTo>
                <a:cubicBezTo>
                  <a:pt x="127" y="4"/>
                  <a:pt x="149" y="0"/>
                  <a:pt x="172" y="0"/>
                </a:cubicBezTo>
                <a:lnTo>
                  <a:pt x="8333" y="0"/>
                </a:lnTo>
                <a:cubicBezTo>
                  <a:pt x="8356" y="0"/>
                  <a:pt x="8378" y="4"/>
                  <a:pt x="8399" y="13"/>
                </a:cubicBezTo>
                <a:cubicBezTo>
                  <a:pt x="8420" y="22"/>
                  <a:pt x="8439" y="34"/>
                  <a:pt x="8455" y="51"/>
                </a:cubicBezTo>
                <a:cubicBezTo>
                  <a:pt x="8471" y="67"/>
                  <a:pt x="8484" y="85"/>
                  <a:pt x="8493" y="106"/>
                </a:cubicBezTo>
                <a:cubicBezTo>
                  <a:pt x="8501" y="128"/>
                  <a:pt x="8506" y="149"/>
                  <a:pt x="8506" y="172"/>
                </a:cubicBezTo>
                <a:lnTo>
                  <a:pt x="8506" y="1853"/>
                </a:lnTo>
                <a:cubicBezTo>
                  <a:pt x="8506" y="1876"/>
                  <a:pt x="8501" y="1898"/>
                  <a:pt x="8493" y="1919"/>
                </a:cubicBezTo>
                <a:cubicBezTo>
                  <a:pt x="8484" y="1940"/>
                  <a:pt x="8471" y="1958"/>
                  <a:pt x="8455" y="1975"/>
                </a:cubicBezTo>
                <a:cubicBezTo>
                  <a:pt x="8439" y="1991"/>
                  <a:pt x="8420" y="2003"/>
                  <a:pt x="8399" y="2012"/>
                </a:cubicBezTo>
                <a:cubicBezTo>
                  <a:pt x="8378" y="2021"/>
                  <a:pt x="8356" y="2025"/>
                  <a:pt x="8333" y="2025"/>
                </a:cubicBezTo>
                <a:lnTo>
                  <a:pt x="172" y="2025"/>
                </a:lnTo>
                <a:cubicBezTo>
                  <a:pt x="149" y="2025"/>
                  <a:pt x="127" y="2021"/>
                  <a:pt x="106" y="2012"/>
                </a:cubicBezTo>
                <a:cubicBezTo>
                  <a:pt x="85" y="2003"/>
                  <a:pt x="67" y="1991"/>
                  <a:pt x="50" y="1975"/>
                </a:cubicBezTo>
                <a:cubicBezTo>
                  <a:pt x="34" y="1958"/>
                  <a:pt x="22" y="1940"/>
                  <a:pt x="13" y="1919"/>
                </a:cubicBezTo>
                <a:cubicBezTo>
                  <a:pt x="4" y="1898"/>
                  <a:pt x="0" y="1876"/>
                  <a:pt x="0" y="185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9" name="任意多边形: 形状 258"/>
          <p:cNvSpPr/>
          <p:nvPr/>
        </p:nvSpPr>
        <p:spPr>
          <a:xfrm>
            <a:off x="403200" y="3355200"/>
            <a:ext cx="3012840" cy="24480"/>
          </a:xfrm>
          <a:custGeom>
            <a:avLst/>
            <a:gdLst/>
            <a:ahLst/>
            <a:cxnLst/>
            <a:rect l="0" t="0" r="r" b="b"/>
            <a:pathLst>
              <a:path w="8369" h="68">
                <a:moveTo>
                  <a:pt x="49" y="33"/>
                </a:moveTo>
                <a:cubicBezTo>
                  <a:pt x="60" y="42"/>
                  <a:pt x="72" y="46"/>
                  <a:pt x="85" y="46"/>
                </a:cubicBezTo>
                <a:lnTo>
                  <a:pt x="8246" y="46"/>
                </a:lnTo>
                <a:cubicBezTo>
                  <a:pt x="8266" y="46"/>
                  <a:pt x="8286" y="43"/>
                  <a:pt x="8304" y="35"/>
                </a:cubicBezTo>
                <a:cubicBezTo>
                  <a:pt x="8323" y="27"/>
                  <a:pt x="8339" y="15"/>
                  <a:pt x="8353" y="1"/>
                </a:cubicBezTo>
                <a:cubicBezTo>
                  <a:pt x="8353" y="1"/>
                  <a:pt x="8354" y="1"/>
                  <a:pt x="8354" y="0"/>
                </a:cubicBezTo>
                <a:lnTo>
                  <a:pt x="8369" y="15"/>
                </a:lnTo>
                <a:cubicBezTo>
                  <a:pt x="8369" y="16"/>
                  <a:pt x="8369" y="16"/>
                  <a:pt x="8368" y="17"/>
                </a:cubicBezTo>
                <a:cubicBezTo>
                  <a:pt x="8352" y="34"/>
                  <a:pt x="8333" y="46"/>
                  <a:pt x="8312" y="55"/>
                </a:cubicBezTo>
                <a:cubicBezTo>
                  <a:pt x="8291" y="64"/>
                  <a:pt x="8269" y="68"/>
                  <a:pt x="8246" y="68"/>
                </a:cubicBezTo>
                <a:lnTo>
                  <a:pt x="85" y="68"/>
                </a:lnTo>
                <a:cubicBezTo>
                  <a:pt x="62" y="68"/>
                  <a:pt x="40" y="64"/>
                  <a:pt x="19" y="55"/>
                </a:cubicBezTo>
                <a:cubicBezTo>
                  <a:pt x="13" y="52"/>
                  <a:pt x="6" y="49"/>
                  <a:pt x="0" y="46"/>
                </a:cubicBezTo>
                <a:lnTo>
                  <a:pt x="49" y="33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0" name="任意多边形: 形状 259"/>
          <p:cNvSpPr/>
          <p:nvPr/>
        </p:nvSpPr>
        <p:spPr>
          <a:xfrm>
            <a:off x="3409920" y="2669040"/>
            <a:ext cx="24120" cy="692640"/>
          </a:xfrm>
          <a:custGeom>
            <a:avLst/>
            <a:gdLst/>
            <a:ahLst/>
            <a:cxnLst/>
            <a:rect l="0" t="0" r="r" b="b"/>
            <a:pathLst>
              <a:path w="67" h="1924">
                <a:moveTo>
                  <a:pt x="0" y="1908"/>
                </a:moveTo>
                <a:cubicBezTo>
                  <a:pt x="14" y="1894"/>
                  <a:pt x="25" y="1878"/>
                  <a:pt x="33" y="1859"/>
                </a:cubicBezTo>
                <a:cubicBezTo>
                  <a:pt x="40" y="1841"/>
                  <a:pt x="44" y="1822"/>
                  <a:pt x="44" y="1802"/>
                </a:cubicBezTo>
                <a:lnTo>
                  <a:pt x="44" y="121"/>
                </a:lnTo>
                <a:cubicBezTo>
                  <a:pt x="44" y="101"/>
                  <a:pt x="40" y="82"/>
                  <a:pt x="33" y="64"/>
                </a:cubicBezTo>
                <a:cubicBezTo>
                  <a:pt x="25" y="45"/>
                  <a:pt x="14" y="29"/>
                  <a:pt x="0" y="15"/>
                </a:cubicBezTo>
                <a:lnTo>
                  <a:pt x="15" y="0"/>
                </a:lnTo>
                <a:cubicBezTo>
                  <a:pt x="31" y="16"/>
                  <a:pt x="44" y="34"/>
                  <a:pt x="54" y="55"/>
                </a:cubicBezTo>
                <a:cubicBezTo>
                  <a:pt x="62" y="77"/>
                  <a:pt x="67" y="98"/>
                  <a:pt x="67" y="121"/>
                </a:cubicBezTo>
                <a:lnTo>
                  <a:pt x="67" y="1802"/>
                </a:lnTo>
                <a:cubicBezTo>
                  <a:pt x="67" y="1825"/>
                  <a:pt x="62" y="1847"/>
                  <a:pt x="54" y="1868"/>
                </a:cubicBezTo>
                <a:cubicBezTo>
                  <a:pt x="44" y="1889"/>
                  <a:pt x="31" y="1907"/>
                  <a:pt x="15" y="1924"/>
                </a:cubicBezTo>
                <a:lnTo>
                  <a:pt x="0" y="1908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1" name="任意多边形: 形状 260"/>
          <p:cNvSpPr/>
          <p:nvPr/>
        </p:nvSpPr>
        <p:spPr>
          <a:xfrm>
            <a:off x="371880" y="2650680"/>
            <a:ext cx="3062160" cy="729000"/>
          </a:xfrm>
          <a:custGeom>
            <a:avLst/>
            <a:gdLst/>
            <a:ahLst/>
            <a:cxnLst/>
            <a:rect l="0" t="0" r="r" b="b"/>
            <a:pathLst>
              <a:path w="8506" h="2025">
                <a:moveTo>
                  <a:pt x="0" y="0"/>
                </a:moveTo>
                <a:lnTo>
                  <a:pt x="8506" y="0"/>
                </a:lnTo>
                <a:lnTo>
                  <a:pt x="8506" y="2025"/>
                </a:lnTo>
                <a:lnTo>
                  <a:pt x="0" y="2025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2" name="任意多边形: 形状 261"/>
          <p:cNvSpPr/>
          <p:nvPr/>
        </p:nvSpPr>
        <p:spPr>
          <a:xfrm>
            <a:off x="527040" y="2782440"/>
            <a:ext cx="387720" cy="388080"/>
          </a:xfrm>
          <a:custGeom>
            <a:avLst/>
            <a:gdLst/>
            <a:ahLst/>
            <a:cxnLst/>
            <a:rect l="0" t="0" r="r" b="b"/>
            <a:pathLst>
              <a:path w="1077" h="1078">
                <a:moveTo>
                  <a:pt x="1077" y="539"/>
                </a:moveTo>
                <a:cubicBezTo>
                  <a:pt x="1077" y="575"/>
                  <a:pt x="1074" y="610"/>
                  <a:pt x="1067" y="644"/>
                </a:cubicBezTo>
                <a:cubicBezTo>
                  <a:pt x="1060" y="679"/>
                  <a:pt x="1050" y="713"/>
                  <a:pt x="1036" y="745"/>
                </a:cubicBezTo>
                <a:cubicBezTo>
                  <a:pt x="1023" y="778"/>
                  <a:pt x="1006" y="809"/>
                  <a:pt x="986" y="838"/>
                </a:cubicBezTo>
                <a:cubicBezTo>
                  <a:pt x="967" y="868"/>
                  <a:pt x="944" y="895"/>
                  <a:pt x="919" y="920"/>
                </a:cubicBezTo>
                <a:cubicBezTo>
                  <a:pt x="895" y="945"/>
                  <a:pt x="867" y="967"/>
                  <a:pt x="838" y="987"/>
                </a:cubicBezTo>
                <a:cubicBezTo>
                  <a:pt x="809" y="1007"/>
                  <a:pt x="778" y="1023"/>
                  <a:pt x="745" y="1037"/>
                </a:cubicBezTo>
                <a:cubicBezTo>
                  <a:pt x="712" y="1050"/>
                  <a:pt x="679" y="1060"/>
                  <a:pt x="644" y="1067"/>
                </a:cubicBezTo>
                <a:cubicBezTo>
                  <a:pt x="609" y="1074"/>
                  <a:pt x="574" y="1078"/>
                  <a:pt x="539" y="1078"/>
                </a:cubicBezTo>
                <a:cubicBezTo>
                  <a:pt x="504" y="1078"/>
                  <a:pt x="469" y="1074"/>
                  <a:pt x="434" y="1067"/>
                </a:cubicBezTo>
                <a:cubicBezTo>
                  <a:pt x="399" y="1060"/>
                  <a:pt x="366" y="1050"/>
                  <a:pt x="333" y="1037"/>
                </a:cubicBezTo>
                <a:cubicBezTo>
                  <a:pt x="300" y="1023"/>
                  <a:pt x="269" y="1007"/>
                  <a:pt x="240" y="987"/>
                </a:cubicBezTo>
                <a:cubicBezTo>
                  <a:pt x="210" y="967"/>
                  <a:pt x="183" y="945"/>
                  <a:pt x="158" y="920"/>
                </a:cubicBezTo>
                <a:cubicBezTo>
                  <a:pt x="132" y="895"/>
                  <a:pt x="110" y="868"/>
                  <a:pt x="90" y="838"/>
                </a:cubicBezTo>
                <a:cubicBezTo>
                  <a:pt x="71" y="809"/>
                  <a:pt x="54" y="778"/>
                  <a:pt x="41" y="745"/>
                </a:cubicBezTo>
                <a:cubicBezTo>
                  <a:pt x="27" y="713"/>
                  <a:pt x="17" y="679"/>
                  <a:pt x="10" y="644"/>
                </a:cubicBezTo>
                <a:cubicBezTo>
                  <a:pt x="3" y="610"/>
                  <a:pt x="0" y="575"/>
                  <a:pt x="0" y="539"/>
                </a:cubicBezTo>
                <a:cubicBezTo>
                  <a:pt x="0" y="504"/>
                  <a:pt x="3" y="469"/>
                  <a:pt x="10" y="434"/>
                </a:cubicBezTo>
                <a:cubicBezTo>
                  <a:pt x="17" y="400"/>
                  <a:pt x="27" y="366"/>
                  <a:pt x="41" y="332"/>
                </a:cubicBezTo>
                <a:cubicBezTo>
                  <a:pt x="54" y="300"/>
                  <a:pt x="71" y="269"/>
                  <a:pt x="90" y="239"/>
                </a:cubicBezTo>
                <a:cubicBezTo>
                  <a:pt x="110" y="210"/>
                  <a:pt x="132" y="183"/>
                  <a:pt x="158" y="158"/>
                </a:cubicBezTo>
                <a:cubicBezTo>
                  <a:pt x="183" y="133"/>
                  <a:pt x="210" y="110"/>
                  <a:pt x="240" y="91"/>
                </a:cubicBezTo>
                <a:cubicBezTo>
                  <a:pt x="269" y="71"/>
                  <a:pt x="300" y="55"/>
                  <a:pt x="333" y="41"/>
                </a:cubicBezTo>
                <a:cubicBezTo>
                  <a:pt x="366" y="28"/>
                  <a:pt x="399" y="17"/>
                  <a:pt x="434" y="10"/>
                </a:cubicBezTo>
                <a:cubicBezTo>
                  <a:pt x="469" y="4"/>
                  <a:pt x="504" y="0"/>
                  <a:pt x="539" y="0"/>
                </a:cubicBezTo>
                <a:cubicBezTo>
                  <a:pt x="574" y="0"/>
                  <a:pt x="609" y="4"/>
                  <a:pt x="644" y="10"/>
                </a:cubicBezTo>
                <a:cubicBezTo>
                  <a:pt x="679" y="17"/>
                  <a:pt x="712" y="28"/>
                  <a:pt x="745" y="41"/>
                </a:cubicBezTo>
                <a:cubicBezTo>
                  <a:pt x="778" y="55"/>
                  <a:pt x="809" y="71"/>
                  <a:pt x="838" y="91"/>
                </a:cubicBezTo>
                <a:cubicBezTo>
                  <a:pt x="867" y="110"/>
                  <a:pt x="895" y="133"/>
                  <a:pt x="919" y="158"/>
                </a:cubicBezTo>
                <a:cubicBezTo>
                  <a:pt x="944" y="183"/>
                  <a:pt x="967" y="210"/>
                  <a:pt x="986" y="239"/>
                </a:cubicBezTo>
                <a:cubicBezTo>
                  <a:pt x="1006" y="269"/>
                  <a:pt x="1023" y="300"/>
                  <a:pt x="1036" y="332"/>
                </a:cubicBezTo>
                <a:cubicBezTo>
                  <a:pt x="1050" y="366"/>
                  <a:pt x="1060" y="400"/>
                  <a:pt x="1067" y="434"/>
                </a:cubicBezTo>
                <a:cubicBezTo>
                  <a:pt x="1074" y="469"/>
                  <a:pt x="1077" y="504"/>
                  <a:pt x="1077" y="539"/>
                </a:cubicBezTo>
                <a:close/>
              </a:path>
            </a:pathLst>
          </a:custGeom>
          <a:solidFill>
            <a:srgbClr val="FF963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63" name="图片 262"/>
          <p:cNvPicPr/>
          <p:nvPr/>
        </p:nvPicPr>
        <p:blipFill>
          <a:blip r:embed="rId4"/>
          <a:stretch/>
        </p:blipFill>
        <p:spPr>
          <a:xfrm>
            <a:off x="627840" y="2899080"/>
            <a:ext cx="1933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4" name="文本框 263"/>
          <p:cNvSpPr txBox="1"/>
          <p:nvPr/>
        </p:nvSpPr>
        <p:spPr>
          <a:xfrm>
            <a:off x="1038600" y="1972800"/>
            <a:ext cx="19483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解析用户输入，识别查询目的与需求类型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5" name="文本框 264"/>
          <p:cNvSpPr txBox="1"/>
          <p:nvPr/>
        </p:nvSpPr>
        <p:spPr>
          <a:xfrm>
            <a:off x="1038600" y="2803320"/>
            <a:ext cx="98208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上下文管理模块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6" name="任意多边形: 形状 265"/>
          <p:cNvSpPr/>
          <p:nvPr/>
        </p:nvSpPr>
        <p:spPr>
          <a:xfrm>
            <a:off x="371880" y="3534480"/>
            <a:ext cx="3062160" cy="790920"/>
          </a:xfrm>
          <a:custGeom>
            <a:avLst/>
            <a:gdLst/>
            <a:ahLst/>
            <a:cxnLst/>
            <a:rect l="0" t="0" r="r" b="b"/>
            <a:pathLst>
              <a:path w="8506" h="2197">
                <a:moveTo>
                  <a:pt x="0" y="2025"/>
                </a:moveTo>
                <a:lnTo>
                  <a:pt x="0" y="173"/>
                </a:lnTo>
                <a:cubicBezTo>
                  <a:pt x="0" y="150"/>
                  <a:pt x="4" y="128"/>
                  <a:pt x="13" y="107"/>
                </a:cubicBezTo>
                <a:cubicBezTo>
                  <a:pt x="22" y="86"/>
                  <a:pt x="34" y="67"/>
                  <a:pt x="50" y="50"/>
                </a:cubicBezTo>
                <a:cubicBezTo>
                  <a:pt x="67" y="34"/>
                  <a:pt x="85" y="21"/>
                  <a:pt x="106" y="13"/>
                </a:cubicBezTo>
                <a:cubicBezTo>
                  <a:pt x="127" y="4"/>
                  <a:pt x="149" y="0"/>
                  <a:pt x="172" y="0"/>
                </a:cubicBezTo>
                <a:lnTo>
                  <a:pt x="8334" y="0"/>
                </a:lnTo>
                <a:cubicBezTo>
                  <a:pt x="8356" y="0"/>
                  <a:pt x="8378" y="4"/>
                  <a:pt x="8399" y="13"/>
                </a:cubicBezTo>
                <a:cubicBezTo>
                  <a:pt x="8420" y="21"/>
                  <a:pt x="8439" y="34"/>
                  <a:pt x="8455" y="50"/>
                </a:cubicBezTo>
                <a:cubicBezTo>
                  <a:pt x="8471" y="67"/>
                  <a:pt x="8484" y="86"/>
                  <a:pt x="8493" y="107"/>
                </a:cubicBezTo>
                <a:cubicBezTo>
                  <a:pt x="8501" y="128"/>
                  <a:pt x="8506" y="150"/>
                  <a:pt x="8506" y="173"/>
                </a:cubicBezTo>
                <a:lnTo>
                  <a:pt x="8506" y="2025"/>
                </a:lnTo>
                <a:cubicBezTo>
                  <a:pt x="8506" y="2047"/>
                  <a:pt x="8501" y="2069"/>
                  <a:pt x="8493" y="2090"/>
                </a:cubicBezTo>
                <a:cubicBezTo>
                  <a:pt x="8484" y="2112"/>
                  <a:pt x="8471" y="2130"/>
                  <a:pt x="8455" y="2146"/>
                </a:cubicBezTo>
                <a:cubicBezTo>
                  <a:pt x="8439" y="2162"/>
                  <a:pt x="8420" y="2175"/>
                  <a:pt x="8399" y="2184"/>
                </a:cubicBezTo>
                <a:cubicBezTo>
                  <a:pt x="8378" y="2192"/>
                  <a:pt x="8356" y="2197"/>
                  <a:pt x="8333" y="2197"/>
                </a:cubicBezTo>
                <a:lnTo>
                  <a:pt x="172" y="2197"/>
                </a:lnTo>
                <a:cubicBezTo>
                  <a:pt x="149" y="2197"/>
                  <a:pt x="127" y="2192"/>
                  <a:pt x="106" y="2184"/>
                </a:cubicBezTo>
                <a:cubicBezTo>
                  <a:pt x="85" y="2175"/>
                  <a:pt x="67" y="2162"/>
                  <a:pt x="50" y="2146"/>
                </a:cubicBezTo>
                <a:cubicBezTo>
                  <a:pt x="34" y="2130"/>
                  <a:pt x="22" y="2112"/>
                  <a:pt x="13" y="2090"/>
                </a:cubicBezTo>
                <a:cubicBezTo>
                  <a:pt x="4" y="2069"/>
                  <a:pt x="0" y="2047"/>
                  <a:pt x="0" y="202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7" name="任意多边形: 形状 266"/>
          <p:cNvSpPr/>
          <p:nvPr/>
        </p:nvSpPr>
        <p:spPr>
          <a:xfrm>
            <a:off x="403200" y="3534480"/>
            <a:ext cx="3012840" cy="24120"/>
          </a:xfrm>
          <a:custGeom>
            <a:avLst/>
            <a:gdLst/>
            <a:ahLst/>
            <a:cxnLst/>
            <a:rect l="0" t="0" r="r" b="b"/>
            <a:pathLst>
              <a:path w="8369" h="67">
                <a:moveTo>
                  <a:pt x="8354" y="67"/>
                </a:moveTo>
                <a:cubicBezTo>
                  <a:pt x="8354" y="67"/>
                  <a:pt x="8353" y="67"/>
                  <a:pt x="8353" y="66"/>
                </a:cubicBezTo>
                <a:cubicBezTo>
                  <a:pt x="8339" y="52"/>
                  <a:pt x="8323" y="40"/>
                  <a:pt x="8304" y="33"/>
                </a:cubicBezTo>
                <a:cubicBezTo>
                  <a:pt x="8286" y="25"/>
                  <a:pt x="8266" y="21"/>
                  <a:pt x="8246" y="21"/>
                </a:cubicBezTo>
                <a:lnTo>
                  <a:pt x="85" y="21"/>
                </a:lnTo>
                <a:cubicBezTo>
                  <a:pt x="72" y="21"/>
                  <a:pt x="60" y="26"/>
                  <a:pt x="49" y="34"/>
                </a:cubicBezTo>
                <a:lnTo>
                  <a:pt x="0" y="22"/>
                </a:lnTo>
                <a:cubicBezTo>
                  <a:pt x="6" y="19"/>
                  <a:pt x="13" y="15"/>
                  <a:pt x="19" y="13"/>
                </a:cubicBezTo>
                <a:cubicBezTo>
                  <a:pt x="40" y="4"/>
                  <a:pt x="62" y="0"/>
                  <a:pt x="85" y="0"/>
                </a:cubicBezTo>
                <a:lnTo>
                  <a:pt x="8247" y="0"/>
                </a:lnTo>
                <a:cubicBezTo>
                  <a:pt x="8269" y="0"/>
                  <a:pt x="8291" y="4"/>
                  <a:pt x="8312" y="13"/>
                </a:cubicBezTo>
                <a:cubicBezTo>
                  <a:pt x="8333" y="21"/>
                  <a:pt x="8352" y="34"/>
                  <a:pt x="8368" y="51"/>
                </a:cubicBezTo>
                <a:cubicBezTo>
                  <a:pt x="8369" y="51"/>
                  <a:pt x="8369" y="52"/>
                  <a:pt x="8369" y="52"/>
                </a:cubicBezTo>
                <a:lnTo>
                  <a:pt x="8354" y="67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8" name="任意多边形: 形状 267"/>
          <p:cNvSpPr/>
          <p:nvPr/>
        </p:nvSpPr>
        <p:spPr>
          <a:xfrm>
            <a:off x="403200" y="4300920"/>
            <a:ext cx="3012840" cy="24480"/>
          </a:xfrm>
          <a:custGeom>
            <a:avLst/>
            <a:gdLst/>
            <a:ahLst/>
            <a:cxnLst/>
            <a:rect l="0" t="0" r="r" b="b"/>
            <a:pathLst>
              <a:path w="8369" h="68">
                <a:moveTo>
                  <a:pt x="49" y="33"/>
                </a:moveTo>
                <a:cubicBezTo>
                  <a:pt x="60" y="42"/>
                  <a:pt x="72" y="46"/>
                  <a:pt x="85" y="46"/>
                </a:cubicBezTo>
                <a:lnTo>
                  <a:pt x="8246" y="46"/>
                </a:lnTo>
                <a:cubicBezTo>
                  <a:pt x="8266" y="46"/>
                  <a:pt x="8286" y="42"/>
                  <a:pt x="8304" y="35"/>
                </a:cubicBezTo>
                <a:cubicBezTo>
                  <a:pt x="8323" y="26"/>
                  <a:pt x="8339" y="15"/>
                  <a:pt x="8353" y="1"/>
                </a:cubicBezTo>
                <a:lnTo>
                  <a:pt x="8354" y="0"/>
                </a:lnTo>
                <a:lnTo>
                  <a:pt x="8369" y="15"/>
                </a:lnTo>
                <a:cubicBezTo>
                  <a:pt x="8369" y="16"/>
                  <a:pt x="8369" y="16"/>
                  <a:pt x="8368" y="16"/>
                </a:cubicBezTo>
                <a:cubicBezTo>
                  <a:pt x="8352" y="33"/>
                  <a:pt x="8333" y="46"/>
                  <a:pt x="8312" y="55"/>
                </a:cubicBezTo>
                <a:cubicBezTo>
                  <a:pt x="8291" y="63"/>
                  <a:pt x="8269" y="68"/>
                  <a:pt x="8246" y="68"/>
                </a:cubicBezTo>
                <a:lnTo>
                  <a:pt x="85" y="68"/>
                </a:lnTo>
                <a:cubicBezTo>
                  <a:pt x="62" y="68"/>
                  <a:pt x="40" y="63"/>
                  <a:pt x="19" y="55"/>
                </a:cubicBezTo>
                <a:cubicBezTo>
                  <a:pt x="13" y="52"/>
                  <a:pt x="6" y="49"/>
                  <a:pt x="0" y="45"/>
                </a:cubicBezTo>
                <a:lnTo>
                  <a:pt x="49" y="33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9" name="任意多边形: 形状 268"/>
          <p:cNvSpPr/>
          <p:nvPr/>
        </p:nvSpPr>
        <p:spPr>
          <a:xfrm>
            <a:off x="3409920" y="3552480"/>
            <a:ext cx="24120" cy="754560"/>
          </a:xfrm>
          <a:custGeom>
            <a:avLst/>
            <a:gdLst/>
            <a:ahLst/>
            <a:cxnLst/>
            <a:rect l="0" t="0" r="r" b="b"/>
            <a:pathLst>
              <a:path w="67" h="2096">
                <a:moveTo>
                  <a:pt x="0" y="2081"/>
                </a:moveTo>
                <a:cubicBezTo>
                  <a:pt x="14" y="2067"/>
                  <a:pt x="25" y="2051"/>
                  <a:pt x="33" y="2032"/>
                </a:cubicBezTo>
                <a:cubicBezTo>
                  <a:pt x="40" y="2014"/>
                  <a:pt x="44" y="1995"/>
                  <a:pt x="44" y="1975"/>
                </a:cubicBezTo>
                <a:lnTo>
                  <a:pt x="44" y="122"/>
                </a:lnTo>
                <a:cubicBezTo>
                  <a:pt x="44" y="102"/>
                  <a:pt x="40" y="83"/>
                  <a:pt x="33" y="64"/>
                </a:cubicBezTo>
                <a:cubicBezTo>
                  <a:pt x="25" y="46"/>
                  <a:pt x="14" y="29"/>
                  <a:pt x="0" y="15"/>
                </a:cubicBezTo>
                <a:lnTo>
                  <a:pt x="15" y="0"/>
                </a:lnTo>
                <a:cubicBezTo>
                  <a:pt x="31" y="16"/>
                  <a:pt x="44" y="35"/>
                  <a:pt x="54" y="56"/>
                </a:cubicBezTo>
                <a:cubicBezTo>
                  <a:pt x="62" y="77"/>
                  <a:pt x="67" y="99"/>
                  <a:pt x="67" y="122"/>
                </a:cubicBezTo>
                <a:lnTo>
                  <a:pt x="67" y="1975"/>
                </a:lnTo>
                <a:cubicBezTo>
                  <a:pt x="67" y="1997"/>
                  <a:pt x="62" y="2019"/>
                  <a:pt x="54" y="2040"/>
                </a:cubicBezTo>
                <a:cubicBezTo>
                  <a:pt x="44" y="2062"/>
                  <a:pt x="31" y="2080"/>
                  <a:pt x="15" y="2096"/>
                </a:cubicBezTo>
                <a:lnTo>
                  <a:pt x="0" y="2081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0" name="任意多边形: 形状 269"/>
          <p:cNvSpPr/>
          <p:nvPr/>
        </p:nvSpPr>
        <p:spPr>
          <a:xfrm>
            <a:off x="371880" y="3534480"/>
            <a:ext cx="3062160" cy="790920"/>
          </a:xfrm>
          <a:custGeom>
            <a:avLst/>
            <a:gdLst/>
            <a:ahLst/>
            <a:cxnLst/>
            <a:rect l="0" t="0" r="r" b="b"/>
            <a:pathLst>
              <a:path w="8506" h="2197">
                <a:moveTo>
                  <a:pt x="0" y="0"/>
                </a:moveTo>
                <a:lnTo>
                  <a:pt x="8506" y="0"/>
                </a:lnTo>
                <a:lnTo>
                  <a:pt x="8506" y="2197"/>
                </a:lnTo>
                <a:lnTo>
                  <a:pt x="0" y="2197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1" name="任意多边形: 形状 270"/>
          <p:cNvSpPr/>
          <p:nvPr/>
        </p:nvSpPr>
        <p:spPr>
          <a:xfrm>
            <a:off x="527040" y="3666240"/>
            <a:ext cx="356760" cy="387720"/>
          </a:xfrm>
          <a:custGeom>
            <a:avLst/>
            <a:gdLst/>
            <a:ahLst/>
            <a:cxnLst/>
            <a:rect l="0" t="0" r="r" b="b"/>
            <a:pathLst>
              <a:path w="991" h="1077">
                <a:moveTo>
                  <a:pt x="0" y="539"/>
                </a:moveTo>
                <a:cubicBezTo>
                  <a:pt x="0" y="504"/>
                  <a:pt x="3" y="469"/>
                  <a:pt x="9" y="434"/>
                </a:cubicBezTo>
                <a:cubicBezTo>
                  <a:pt x="15" y="399"/>
                  <a:pt x="26" y="366"/>
                  <a:pt x="38" y="333"/>
                </a:cubicBezTo>
                <a:cubicBezTo>
                  <a:pt x="51" y="300"/>
                  <a:pt x="66" y="269"/>
                  <a:pt x="84" y="240"/>
                </a:cubicBezTo>
                <a:cubicBezTo>
                  <a:pt x="102" y="210"/>
                  <a:pt x="122" y="183"/>
                  <a:pt x="145" y="158"/>
                </a:cubicBezTo>
                <a:cubicBezTo>
                  <a:pt x="168" y="133"/>
                  <a:pt x="193" y="111"/>
                  <a:pt x="220" y="91"/>
                </a:cubicBezTo>
                <a:cubicBezTo>
                  <a:pt x="247" y="72"/>
                  <a:pt x="276" y="55"/>
                  <a:pt x="306" y="42"/>
                </a:cubicBezTo>
                <a:cubicBezTo>
                  <a:pt x="336" y="27"/>
                  <a:pt x="367" y="17"/>
                  <a:pt x="399" y="10"/>
                </a:cubicBezTo>
                <a:cubicBezTo>
                  <a:pt x="430" y="3"/>
                  <a:pt x="463" y="0"/>
                  <a:pt x="495" y="0"/>
                </a:cubicBezTo>
                <a:lnTo>
                  <a:pt x="497" y="0"/>
                </a:lnTo>
                <a:cubicBezTo>
                  <a:pt x="529" y="0"/>
                  <a:pt x="561" y="3"/>
                  <a:pt x="593" y="10"/>
                </a:cubicBezTo>
                <a:cubicBezTo>
                  <a:pt x="625" y="17"/>
                  <a:pt x="656" y="27"/>
                  <a:pt x="686" y="42"/>
                </a:cubicBezTo>
                <a:cubicBezTo>
                  <a:pt x="716" y="55"/>
                  <a:pt x="744" y="72"/>
                  <a:pt x="771" y="91"/>
                </a:cubicBezTo>
                <a:cubicBezTo>
                  <a:pt x="798" y="111"/>
                  <a:pt x="823" y="133"/>
                  <a:pt x="846" y="158"/>
                </a:cubicBezTo>
                <a:cubicBezTo>
                  <a:pt x="869" y="183"/>
                  <a:pt x="890" y="210"/>
                  <a:pt x="908" y="240"/>
                </a:cubicBezTo>
                <a:cubicBezTo>
                  <a:pt x="926" y="269"/>
                  <a:pt x="941" y="300"/>
                  <a:pt x="953" y="333"/>
                </a:cubicBezTo>
                <a:cubicBezTo>
                  <a:pt x="966" y="366"/>
                  <a:pt x="975" y="399"/>
                  <a:pt x="982" y="434"/>
                </a:cubicBezTo>
                <a:cubicBezTo>
                  <a:pt x="988" y="469"/>
                  <a:pt x="991" y="504"/>
                  <a:pt x="991" y="539"/>
                </a:cubicBezTo>
                <a:cubicBezTo>
                  <a:pt x="991" y="574"/>
                  <a:pt x="988" y="609"/>
                  <a:pt x="982" y="644"/>
                </a:cubicBezTo>
                <a:cubicBezTo>
                  <a:pt x="975" y="679"/>
                  <a:pt x="966" y="712"/>
                  <a:pt x="953" y="745"/>
                </a:cubicBezTo>
                <a:cubicBezTo>
                  <a:pt x="941" y="778"/>
                  <a:pt x="926" y="809"/>
                  <a:pt x="908" y="838"/>
                </a:cubicBezTo>
                <a:cubicBezTo>
                  <a:pt x="890" y="867"/>
                  <a:pt x="869" y="895"/>
                  <a:pt x="846" y="920"/>
                </a:cubicBezTo>
                <a:cubicBezTo>
                  <a:pt x="823" y="945"/>
                  <a:pt x="798" y="967"/>
                  <a:pt x="771" y="986"/>
                </a:cubicBezTo>
                <a:cubicBezTo>
                  <a:pt x="744" y="1006"/>
                  <a:pt x="716" y="1023"/>
                  <a:pt x="686" y="1036"/>
                </a:cubicBezTo>
                <a:cubicBezTo>
                  <a:pt x="656" y="1050"/>
                  <a:pt x="625" y="1060"/>
                  <a:pt x="593" y="1067"/>
                </a:cubicBezTo>
                <a:cubicBezTo>
                  <a:pt x="561" y="1074"/>
                  <a:pt x="529" y="1077"/>
                  <a:pt x="497" y="1077"/>
                </a:cubicBezTo>
                <a:lnTo>
                  <a:pt x="495" y="1077"/>
                </a:lnTo>
                <a:cubicBezTo>
                  <a:pt x="463" y="1077"/>
                  <a:pt x="430" y="1074"/>
                  <a:pt x="399" y="1067"/>
                </a:cubicBezTo>
                <a:cubicBezTo>
                  <a:pt x="367" y="1060"/>
                  <a:pt x="336" y="1050"/>
                  <a:pt x="306" y="1036"/>
                </a:cubicBezTo>
                <a:cubicBezTo>
                  <a:pt x="276" y="1023"/>
                  <a:pt x="247" y="1006"/>
                  <a:pt x="220" y="986"/>
                </a:cubicBezTo>
                <a:cubicBezTo>
                  <a:pt x="193" y="967"/>
                  <a:pt x="168" y="945"/>
                  <a:pt x="145" y="920"/>
                </a:cubicBezTo>
                <a:cubicBezTo>
                  <a:pt x="122" y="895"/>
                  <a:pt x="102" y="867"/>
                  <a:pt x="84" y="838"/>
                </a:cubicBezTo>
                <a:cubicBezTo>
                  <a:pt x="66" y="809"/>
                  <a:pt x="51" y="778"/>
                  <a:pt x="38" y="745"/>
                </a:cubicBezTo>
                <a:cubicBezTo>
                  <a:pt x="26" y="712"/>
                  <a:pt x="15" y="679"/>
                  <a:pt x="9" y="644"/>
                </a:cubicBezTo>
                <a:cubicBezTo>
                  <a:pt x="3" y="609"/>
                  <a:pt x="0" y="574"/>
                  <a:pt x="0" y="539"/>
                </a:cubicBezTo>
                <a:close/>
              </a:path>
            </a:pathLst>
          </a:custGeom>
          <a:solidFill>
            <a:srgbClr val="FF963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2" name="图片 271"/>
          <p:cNvPicPr/>
          <p:nvPr/>
        </p:nvPicPr>
        <p:blipFill>
          <a:blip r:embed="rId5"/>
          <a:stretch/>
        </p:blipFill>
        <p:spPr>
          <a:xfrm>
            <a:off x="612360" y="3782520"/>
            <a:ext cx="17784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3" name="文本框 272"/>
          <p:cNvSpPr txBox="1"/>
          <p:nvPr/>
        </p:nvSpPr>
        <p:spPr>
          <a:xfrm>
            <a:off x="1038600" y="3011400"/>
            <a:ext cx="19483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存储多轮对话的上下文，保证交互连贯性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4" name="文本框 273"/>
          <p:cNvSpPr txBox="1"/>
          <p:nvPr/>
        </p:nvSpPr>
        <p:spPr>
          <a:xfrm>
            <a:off x="1006920" y="3687120"/>
            <a:ext cx="84204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订单查询模块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5" name="文本框 274"/>
          <p:cNvSpPr txBox="1"/>
          <p:nvPr/>
        </p:nvSpPr>
        <p:spPr>
          <a:xfrm>
            <a:off x="1006920" y="3895200"/>
            <a:ext cx="22730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支持用户输入订单号后快速获取订单状态及物流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6" name="任意多边形: 形状 275"/>
          <p:cNvSpPr/>
          <p:nvPr/>
        </p:nvSpPr>
        <p:spPr>
          <a:xfrm>
            <a:off x="3968280" y="1976400"/>
            <a:ext cx="1984680" cy="1984680"/>
          </a:xfrm>
          <a:custGeom>
            <a:avLst/>
            <a:gdLst/>
            <a:ahLst/>
            <a:cxnLst/>
            <a:rect l="0" t="0" r="r" b="b"/>
            <a:pathLst>
              <a:path w="5513" h="5513">
                <a:moveTo>
                  <a:pt x="13" y="106"/>
                </a:moveTo>
                <a:cubicBezTo>
                  <a:pt x="22" y="85"/>
                  <a:pt x="35" y="66"/>
                  <a:pt x="51" y="50"/>
                </a:cubicBezTo>
                <a:cubicBezTo>
                  <a:pt x="67" y="34"/>
                  <a:pt x="86" y="22"/>
                  <a:pt x="107" y="13"/>
                </a:cubicBezTo>
                <a:cubicBezTo>
                  <a:pt x="128" y="4"/>
                  <a:pt x="150" y="0"/>
                  <a:pt x="173" y="0"/>
                </a:cubicBezTo>
                <a:lnTo>
                  <a:pt x="5341" y="0"/>
                </a:lnTo>
                <a:cubicBezTo>
                  <a:pt x="5364" y="0"/>
                  <a:pt x="5386" y="4"/>
                  <a:pt x="5407" y="13"/>
                </a:cubicBezTo>
                <a:cubicBezTo>
                  <a:pt x="5428" y="22"/>
                  <a:pt x="5447" y="34"/>
                  <a:pt x="5463" y="50"/>
                </a:cubicBezTo>
                <a:cubicBezTo>
                  <a:pt x="5479" y="66"/>
                  <a:pt x="5491" y="85"/>
                  <a:pt x="5500" y="106"/>
                </a:cubicBezTo>
                <a:cubicBezTo>
                  <a:pt x="5509" y="127"/>
                  <a:pt x="5513" y="149"/>
                  <a:pt x="5513" y="172"/>
                </a:cubicBezTo>
                <a:lnTo>
                  <a:pt x="5513" y="5341"/>
                </a:lnTo>
                <a:cubicBezTo>
                  <a:pt x="5513" y="5363"/>
                  <a:pt x="5509" y="5385"/>
                  <a:pt x="5500" y="5406"/>
                </a:cubicBezTo>
                <a:cubicBezTo>
                  <a:pt x="5491" y="5428"/>
                  <a:pt x="5479" y="5446"/>
                  <a:pt x="5463" y="5462"/>
                </a:cubicBezTo>
                <a:cubicBezTo>
                  <a:pt x="5447" y="5479"/>
                  <a:pt x="5428" y="5491"/>
                  <a:pt x="5407" y="5500"/>
                </a:cubicBezTo>
                <a:cubicBezTo>
                  <a:pt x="5386" y="5508"/>
                  <a:pt x="5364" y="5513"/>
                  <a:pt x="5341" y="5513"/>
                </a:cubicBezTo>
                <a:lnTo>
                  <a:pt x="173" y="5513"/>
                </a:lnTo>
                <a:cubicBezTo>
                  <a:pt x="150" y="5513"/>
                  <a:pt x="128" y="5508"/>
                  <a:pt x="107" y="5500"/>
                </a:cubicBezTo>
                <a:cubicBezTo>
                  <a:pt x="86" y="5491"/>
                  <a:pt x="67" y="5479"/>
                  <a:pt x="51" y="5462"/>
                </a:cubicBezTo>
                <a:cubicBezTo>
                  <a:pt x="35" y="5446"/>
                  <a:pt x="22" y="5428"/>
                  <a:pt x="13" y="5406"/>
                </a:cubicBezTo>
                <a:cubicBezTo>
                  <a:pt x="5" y="5385"/>
                  <a:pt x="0" y="5363"/>
                  <a:pt x="0" y="5341"/>
                </a:cubicBezTo>
                <a:lnTo>
                  <a:pt x="0" y="172"/>
                </a:lnTo>
                <a:cubicBezTo>
                  <a:pt x="0" y="149"/>
                  <a:pt x="5" y="127"/>
                  <a:pt x="13" y="10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7" name="任意多边形: 形状 276"/>
          <p:cNvSpPr/>
          <p:nvPr/>
        </p:nvSpPr>
        <p:spPr>
          <a:xfrm>
            <a:off x="3968280" y="1976400"/>
            <a:ext cx="1984680" cy="1984680"/>
          </a:xfrm>
          <a:custGeom>
            <a:avLst/>
            <a:gdLst/>
            <a:ahLst/>
            <a:cxnLst/>
            <a:rect l="0" t="0" r="r" b="b"/>
            <a:pathLst>
              <a:path w="5513" h="5513">
                <a:moveTo>
                  <a:pt x="0" y="5341"/>
                </a:moveTo>
                <a:lnTo>
                  <a:pt x="0" y="172"/>
                </a:lnTo>
                <a:cubicBezTo>
                  <a:pt x="0" y="149"/>
                  <a:pt x="5" y="127"/>
                  <a:pt x="13" y="106"/>
                </a:cubicBezTo>
                <a:cubicBezTo>
                  <a:pt x="22" y="85"/>
                  <a:pt x="35" y="66"/>
                  <a:pt x="51" y="50"/>
                </a:cubicBezTo>
                <a:cubicBezTo>
                  <a:pt x="67" y="34"/>
                  <a:pt x="86" y="22"/>
                  <a:pt x="107" y="13"/>
                </a:cubicBezTo>
                <a:cubicBezTo>
                  <a:pt x="128" y="4"/>
                  <a:pt x="150" y="0"/>
                  <a:pt x="173" y="0"/>
                </a:cubicBezTo>
                <a:lnTo>
                  <a:pt x="5341" y="0"/>
                </a:lnTo>
                <a:cubicBezTo>
                  <a:pt x="5364" y="0"/>
                  <a:pt x="5386" y="4"/>
                  <a:pt x="5407" y="13"/>
                </a:cubicBezTo>
                <a:cubicBezTo>
                  <a:pt x="5428" y="22"/>
                  <a:pt x="5447" y="34"/>
                  <a:pt x="5463" y="50"/>
                </a:cubicBezTo>
                <a:cubicBezTo>
                  <a:pt x="5479" y="66"/>
                  <a:pt x="5491" y="85"/>
                  <a:pt x="5500" y="106"/>
                </a:cubicBezTo>
                <a:cubicBezTo>
                  <a:pt x="5509" y="127"/>
                  <a:pt x="5513" y="149"/>
                  <a:pt x="5513" y="172"/>
                </a:cubicBezTo>
                <a:lnTo>
                  <a:pt x="5513" y="5341"/>
                </a:lnTo>
                <a:cubicBezTo>
                  <a:pt x="5513" y="5363"/>
                  <a:pt x="5509" y="5385"/>
                  <a:pt x="5500" y="5406"/>
                </a:cubicBezTo>
                <a:cubicBezTo>
                  <a:pt x="5491" y="5428"/>
                  <a:pt x="5479" y="5446"/>
                  <a:pt x="5463" y="5462"/>
                </a:cubicBezTo>
                <a:cubicBezTo>
                  <a:pt x="5447" y="5479"/>
                  <a:pt x="5428" y="5491"/>
                  <a:pt x="5407" y="5500"/>
                </a:cubicBezTo>
                <a:cubicBezTo>
                  <a:pt x="5386" y="5508"/>
                  <a:pt x="5364" y="5513"/>
                  <a:pt x="5341" y="5513"/>
                </a:cubicBezTo>
                <a:lnTo>
                  <a:pt x="173" y="5513"/>
                </a:lnTo>
                <a:cubicBezTo>
                  <a:pt x="150" y="5513"/>
                  <a:pt x="128" y="5508"/>
                  <a:pt x="107" y="5500"/>
                </a:cubicBezTo>
                <a:cubicBezTo>
                  <a:pt x="86" y="5491"/>
                  <a:pt x="67" y="5479"/>
                  <a:pt x="51" y="5462"/>
                </a:cubicBezTo>
                <a:cubicBezTo>
                  <a:pt x="35" y="5446"/>
                  <a:pt x="22" y="5428"/>
                  <a:pt x="13" y="5406"/>
                </a:cubicBezTo>
                <a:cubicBezTo>
                  <a:pt x="5" y="5385"/>
                  <a:pt x="0" y="5363"/>
                  <a:pt x="0" y="5341"/>
                </a:cubicBezTo>
                <a:moveTo>
                  <a:pt x="22" y="172"/>
                </a:moveTo>
                <a:lnTo>
                  <a:pt x="22" y="5341"/>
                </a:lnTo>
                <a:cubicBezTo>
                  <a:pt x="22" y="5350"/>
                  <a:pt x="23" y="5360"/>
                  <a:pt x="25" y="5370"/>
                </a:cubicBezTo>
                <a:cubicBezTo>
                  <a:pt x="27" y="5380"/>
                  <a:pt x="30" y="5389"/>
                  <a:pt x="33" y="5398"/>
                </a:cubicBezTo>
                <a:cubicBezTo>
                  <a:pt x="37" y="5407"/>
                  <a:pt x="42" y="5416"/>
                  <a:pt x="47" y="5424"/>
                </a:cubicBezTo>
                <a:cubicBezTo>
                  <a:pt x="53" y="5433"/>
                  <a:pt x="59" y="5440"/>
                  <a:pt x="66" y="5447"/>
                </a:cubicBezTo>
                <a:cubicBezTo>
                  <a:pt x="73" y="5454"/>
                  <a:pt x="81" y="5460"/>
                  <a:pt x="89" y="5466"/>
                </a:cubicBezTo>
                <a:cubicBezTo>
                  <a:pt x="97" y="5471"/>
                  <a:pt x="106" y="5476"/>
                  <a:pt x="115" y="5480"/>
                </a:cubicBezTo>
                <a:cubicBezTo>
                  <a:pt x="124" y="5484"/>
                  <a:pt x="133" y="5486"/>
                  <a:pt x="143" y="5488"/>
                </a:cubicBezTo>
                <a:cubicBezTo>
                  <a:pt x="153" y="5490"/>
                  <a:pt x="163" y="5491"/>
                  <a:pt x="173" y="5491"/>
                </a:cubicBezTo>
                <a:lnTo>
                  <a:pt x="5341" y="5491"/>
                </a:lnTo>
                <a:cubicBezTo>
                  <a:pt x="5351" y="5491"/>
                  <a:pt x="5361" y="5490"/>
                  <a:pt x="5370" y="5488"/>
                </a:cubicBezTo>
                <a:cubicBezTo>
                  <a:pt x="5380" y="5486"/>
                  <a:pt x="5390" y="5484"/>
                  <a:pt x="5399" y="5480"/>
                </a:cubicBezTo>
                <a:cubicBezTo>
                  <a:pt x="5408" y="5476"/>
                  <a:pt x="5417" y="5471"/>
                  <a:pt x="5425" y="5466"/>
                </a:cubicBezTo>
                <a:cubicBezTo>
                  <a:pt x="5433" y="5460"/>
                  <a:pt x="5441" y="5454"/>
                  <a:pt x="5448" y="5447"/>
                </a:cubicBezTo>
                <a:cubicBezTo>
                  <a:pt x="5455" y="5440"/>
                  <a:pt x="5461" y="5433"/>
                  <a:pt x="5466" y="5424"/>
                </a:cubicBezTo>
                <a:cubicBezTo>
                  <a:pt x="5472" y="5416"/>
                  <a:pt x="5476" y="5407"/>
                  <a:pt x="5480" y="5398"/>
                </a:cubicBezTo>
                <a:cubicBezTo>
                  <a:pt x="5484" y="5389"/>
                  <a:pt x="5487" y="5380"/>
                  <a:pt x="5489" y="5370"/>
                </a:cubicBezTo>
                <a:cubicBezTo>
                  <a:pt x="5491" y="5360"/>
                  <a:pt x="5492" y="5350"/>
                  <a:pt x="5492" y="5341"/>
                </a:cubicBezTo>
                <a:lnTo>
                  <a:pt x="5492" y="172"/>
                </a:lnTo>
                <a:cubicBezTo>
                  <a:pt x="5492" y="162"/>
                  <a:pt x="5491" y="152"/>
                  <a:pt x="5489" y="143"/>
                </a:cubicBezTo>
                <a:cubicBezTo>
                  <a:pt x="5487" y="133"/>
                  <a:pt x="5484" y="124"/>
                  <a:pt x="5480" y="114"/>
                </a:cubicBezTo>
                <a:cubicBezTo>
                  <a:pt x="5476" y="105"/>
                  <a:pt x="5472" y="97"/>
                  <a:pt x="5466" y="88"/>
                </a:cubicBezTo>
                <a:cubicBezTo>
                  <a:pt x="5461" y="80"/>
                  <a:pt x="5455" y="73"/>
                  <a:pt x="5448" y="66"/>
                </a:cubicBezTo>
                <a:cubicBezTo>
                  <a:pt x="5441" y="59"/>
                  <a:pt x="5433" y="52"/>
                  <a:pt x="5425" y="47"/>
                </a:cubicBezTo>
                <a:cubicBezTo>
                  <a:pt x="5417" y="41"/>
                  <a:pt x="5408" y="37"/>
                  <a:pt x="5399" y="33"/>
                </a:cubicBezTo>
                <a:cubicBezTo>
                  <a:pt x="5390" y="29"/>
                  <a:pt x="5380" y="26"/>
                  <a:pt x="5370" y="24"/>
                </a:cubicBezTo>
                <a:cubicBezTo>
                  <a:pt x="5361" y="22"/>
                  <a:pt x="5351" y="21"/>
                  <a:pt x="5341" y="21"/>
                </a:cubicBezTo>
                <a:lnTo>
                  <a:pt x="173" y="21"/>
                </a:lnTo>
                <a:cubicBezTo>
                  <a:pt x="163" y="21"/>
                  <a:pt x="153" y="22"/>
                  <a:pt x="143" y="24"/>
                </a:cubicBezTo>
                <a:cubicBezTo>
                  <a:pt x="133" y="26"/>
                  <a:pt x="124" y="29"/>
                  <a:pt x="115" y="33"/>
                </a:cubicBezTo>
                <a:cubicBezTo>
                  <a:pt x="106" y="37"/>
                  <a:pt x="97" y="41"/>
                  <a:pt x="89" y="47"/>
                </a:cubicBezTo>
                <a:cubicBezTo>
                  <a:pt x="81" y="52"/>
                  <a:pt x="73" y="59"/>
                  <a:pt x="66" y="66"/>
                </a:cubicBezTo>
                <a:cubicBezTo>
                  <a:pt x="59" y="73"/>
                  <a:pt x="53" y="80"/>
                  <a:pt x="47" y="88"/>
                </a:cubicBezTo>
                <a:cubicBezTo>
                  <a:pt x="42" y="97"/>
                  <a:pt x="37" y="105"/>
                  <a:pt x="33" y="114"/>
                </a:cubicBezTo>
                <a:cubicBezTo>
                  <a:pt x="30" y="124"/>
                  <a:pt x="27" y="133"/>
                  <a:pt x="25" y="143"/>
                </a:cubicBezTo>
                <a:cubicBezTo>
                  <a:pt x="23" y="152"/>
                  <a:pt x="22" y="162"/>
                  <a:pt x="22" y="172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8" name="图片 277"/>
          <p:cNvPicPr/>
          <p:nvPr/>
        </p:nvPicPr>
        <p:blipFill>
          <a:blip r:embed="rId6"/>
          <a:stretch/>
        </p:blipFill>
        <p:spPr>
          <a:xfrm>
            <a:off x="4782600" y="2472480"/>
            <a:ext cx="348480" cy="278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9" name="文本框 278"/>
          <p:cNvSpPr txBox="1"/>
          <p:nvPr/>
        </p:nvSpPr>
        <p:spPr>
          <a:xfrm>
            <a:off x="1006920" y="405000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信息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4216320" y="2851560"/>
            <a:ext cx="148824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智能客服核心系统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1" name="文本框 280"/>
          <p:cNvSpPr txBox="1"/>
          <p:nvPr/>
        </p:nvSpPr>
        <p:spPr>
          <a:xfrm>
            <a:off x="4146840" y="3166560"/>
            <a:ext cx="1623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集成多模块协同工作，实现无缝客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2" name="任意多边形: 形状 281"/>
          <p:cNvSpPr/>
          <p:nvPr/>
        </p:nvSpPr>
        <p:spPr>
          <a:xfrm>
            <a:off x="6487560" y="1581120"/>
            <a:ext cx="3062160" cy="790920"/>
          </a:xfrm>
          <a:custGeom>
            <a:avLst/>
            <a:gdLst/>
            <a:ahLst/>
            <a:cxnLst/>
            <a:rect l="0" t="0" r="r" b="b"/>
            <a:pathLst>
              <a:path w="8506" h="2197">
                <a:moveTo>
                  <a:pt x="0" y="2025"/>
                </a:moveTo>
                <a:lnTo>
                  <a:pt x="0" y="172"/>
                </a:lnTo>
                <a:cubicBezTo>
                  <a:pt x="0" y="149"/>
                  <a:pt x="4" y="127"/>
                  <a:pt x="13" y="106"/>
                </a:cubicBezTo>
                <a:cubicBezTo>
                  <a:pt x="22" y="85"/>
                  <a:pt x="34" y="66"/>
                  <a:pt x="50" y="50"/>
                </a:cubicBezTo>
                <a:cubicBezTo>
                  <a:pt x="67" y="34"/>
                  <a:pt x="85" y="22"/>
                  <a:pt x="106" y="13"/>
                </a:cubicBezTo>
                <a:cubicBezTo>
                  <a:pt x="127" y="4"/>
                  <a:pt x="149" y="0"/>
                  <a:pt x="172" y="0"/>
                </a:cubicBezTo>
                <a:lnTo>
                  <a:pt x="8333" y="0"/>
                </a:lnTo>
                <a:cubicBezTo>
                  <a:pt x="8356" y="0"/>
                  <a:pt x="8378" y="4"/>
                  <a:pt x="8399" y="13"/>
                </a:cubicBezTo>
                <a:cubicBezTo>
                  <a:pt x="8420" y="22"/>
                  <a:pt x="8439" y="34"/>
                  <a:pt x="8455" y="50"/>
                </a:cubicBezTo>
                <a:cubicBezTo>
                  <a:pt x="8471" y="66"/>
                  <a:pt x="8484" y="85"/>
                  <a:pt x="8493" y="106"/>
                </a:cubicBezTo>
                <a:cubicBezTo>
                  <a:pt x="8501" y="127"/>
                  <a:pt x="8506" y="149"/>
                  <a:pt x="8506" y="172"/>
                </a:cubicBezTo>
                <a:lnTo>
                  <a:pt x="8506" y="2025"/>
                </a:lnTo>
                <a:cubicBezTo>
                  <a:pt x="8506" y="2048"/>
                  <a:pt x="8501" y="2070"/>
                  <a:pt x="8493" y="2091"/>
                </a:cubicBezTo>
                <a:cubicBezTo>
                  <a:pt x="8484" y="2112"/>
                  <a:pt x="8471" y="2130"/>
                  <a:pt x="8455" y="2147"/>
                </a:cubicBezTo>
                <a:cubicBezTo>
                  <a:pt x="8439" y="2163"/>
                  <a:pt x="8420" y="2175"/>
                  <a:pt x="8399" y="2184"/>
                </a:cubicBezTo>
                <a:cubicBezTo>
                  <a:pt x="8378" y="2193"/>
                  <a:pt x="8356" y="2197"/>
                  <a:pt x="8333" y="2197"/>
                </a:cubicBezTo>
                <a:lnTo>
                  <a:pt x="172" y="2197"/>
                </a:lnTo>
                <a:cubicBezTo>
                  <a:pt x="149" y="2197"/>
                  <a:pt x="127" y="2193"/>
                  <a:pt x="106" y="2184"/>
                </a:cubicBezTo>
                <a:cubicBezTo>
                  <a:pt x="85" y="2175"/>
                  <a:pt x="67" y="2163"/>
                  <a:pt x="50" y="2147"/>
                </a:cubicBezTo>
                <a:cubicBezTo>
                  <a:pt x="34" y="2130"/>
                  <a:pt x="22" y="2112"/>
                  <a:pt x="13" y="2091"/>
                </a:cubicBezTo>
                <a:cubicBezTo>
                  <a:pt x="4" y="2070"/>
                  <a:pt x="0" y="2048"/>
                  <a:pt x="0" y="202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3" name="任意多边形: 形状 282"/>
          <p:cNvSpPr/>
          <p:nvPr/>
        </p:nvSpPr>
        <p:spPr>
          <a:xfrm>
            <a:off x="6487560" y="1581120"/>
            <a:ext cx="3062160" cy="35280"/>
          </a:xfrm>
          <a:custGeom>
            <a:avLst/>
            <a:gdLst/>
            <a:ahLst/>
            <a:cxnLst/>
            <a:rect l="0" t="0" r="r" b="b"/>
            <a:pathLst>
              <a:path w="8506" h="98">
                <a:moveTo>
                  <a:pt x="8411" y="98"/>
                </a:moveTo>
                <a:lnTo>
                  <a:pt x="0" y="98"/>
                </a:lnTo>
                <a:lnTo>
                  <a:pt x="0" y="0"/>
                </a:lnTo>
                <a:lnTo>
                  <a:pt x="8506" y="0"/>
                </a:lnTo>
                <a:lnTo>
                  <a:pt x="8506" y="2"/>
                </a:lnTo>
                <a:lnTo>
                  <a:pt x="8411" y="98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4" name="任意多边形: 形状 283"/>
          <p:cNvSpPr/>
          <p:nvPr/>
        </p:nvSpPr>
        <p:spPr>
          <a:xfrm>
            <a:off x="6487560" y="1581120"/>
            <a:ext cx="3062160" cy="790920"/>
          </a:xfrm>
          <a:custGeom>
            <a:avLst/>
            <a:gdLst/>
            <a:ahLst/>
            <a:cxnLst/>
            <a:rect l="0" t="0" r="r" b="b"/>
            <a:pathLst>
              <a:path w="8506" h="2197">
                <a:moveTo>
                  <a:pt x="0" y="0"/>
                </a:moveTo>
                <a:lnTo>
                  <a:pt x="8506" y="0"/>
                </a:lnTo>
                <a:lnTo>
                  <a:pt x="8506" y="2197"/>
                </a:lnTo>
                <a:lnTo>
                  <a:pt x="0" y="219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5" name="任意多边形: 形状 284"/>
          <p:cNvSpPr/>
          <p:nvPr/>
        </p:nvSpPr>
        <p:spPr>
          <a:xfrm>
            <a:off x="6487560" y="1581120"/>
            <a:ext cx="3062160" cy="790920"/>
          </a:xfrm>
          <a:custGeom>
            <a:avLst/>
            <a:gdLst/>
            <a:ahLst/>
            <a:cxnLst/>
            <a:rect l="0" t="0" r="r" b="b"/>
            <a:pathLst>
              <a:path w="8506" h="2197">
                <a:moveTo>
                  <a:pt x="0" y="0"/>
                </a:moveTo>
                <a:lnTo>
                  <a:pt x="8506" y="0"/>
                </a:lnTo>
                <a:lnTo>
                  <a:pt x="8506" y="2197"/>
                </a:lnTo>
                <a:lnTo>
                  <a:pt x="0" y="2197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6" name="任意多边形: 形状 285"/>
          <p:cNvSpPr/>
          <p:nvPr/>
        </p:nvSpPr>
        <p:spPr>
          <a:xfrm>
            <a:off x="6642720" y="1712880"/>
            <a:ext cx="372240" cy="387720"/>
          </a:xfrm>
          <a:custGeom>
            <a:avLst/>
            <a:gdLst/>
            <a:ahLst/>
            <a:cxnLst/>
            <a:rect l="0" t="0" r="r" b="b"/>
            <a:pathLst>
              <a:path w="1034" h="1077">
                <a:moveTo>
                  <a:pt x="0" y="539"/>
                </a:moveTo>
                <a:cubicBezTo>
                  <a:pt x="0" y="504"/>
                  <a:pt x="3" y="469"/>
                  <a:pt x="9" y="434"/>
                </a:cubicBezTo>
                <a:cubicBezTo>
                  <a:pt x="16" y="399"/>
                  <a:pt x="26" y="366"/>
                  <a:pt x="39" y="333"/>
                </a:cubicBezTo>
                <a:cubicBezTo>
                  <a:pt x="52" y="300"/>
                  <a:pt x="67" y="269"/>
                  <a:pt x="86" y="240"/>
                </a:cubicBezTo>
                <a:cubicBezTo>
                  <a:pt x="105" y="211"/>
                  <a:pt x="126" y="183"/>
                  <a:pt x="150" y="158"/>
                </a:cubicBezTo>
                <a:cubicBezTo>
                  <a:pt x="174" y="134"/>
                  <a:pt x="200" y="111"/>
                  <a:pt x="228" y="92"/>
                </a:cubicBezTo>
                <a:cubicBezTo>
                  <a:pt x="256" y="71"/>
                  <a:pt x="285" y="54"/>
                  <a:pt x="317" y="41"/>
                </a:cubicBezTo>
                <a:cubicBezTo>
                  <a:pt x="348" y="27"/>
                  <a:pt x="380" y="17"/>
                  <a:pt x="413" y="10"/>
                </a:cubicBezTo>
                <a:cubicBezTo>
                  <a:pt x="446" y="3"/>
                  <a:pt x="480" y="0"/>
                  <a:pt x="513" y="0"/>
                </a:cubicBezTo>
                <a:lnTo>
                  <a:pt x="519" y="0"/>
                </a:lnTo>
                <a:cubicBezTo>
                  <a:pt x="553" y="0"/>
                  <a:pt x="586" y="3"/>
                  <a:pt x="620" y="10"/>
                </a:cubicBezTo>
                <a:cubicBezTo>
                  <a:pt x="653" y="17"/>
                  <a:pt x="686" y="27"/>
                  <a:pt x="717" y="41"/>
                </a:cubicBezTo>
                <a:cubicBezTo>
                  <a:pt x="748" y="54"/>
                  <a:pt x="778" y="71"/>
                  <a:pt x="806" y="92"/>
                </a:cubicBezTo>
                <a:cubicBezTo>
                  <a:pt x="834" y="111"/>
                  <a:pt x="860" y="134"/>
                  <a:pt x="884" y="158"/>
                </a:cubicBezTo>
                <a:cubicBezTo>
                  <a:pt x="907" y="183"/>
                  <a:pt x="929" y="211"/>
                  <a:pt x="947" y="240"/>
                </a:cubicBezTo>
                <a:cubicBezTo>
                  <a:pt x="966" y="269"/>
                  <a:pt x="982" y="300"/>
                  <a:pt x="995" y="333"/>
                </a:cubicBezTo>
                <a:cubicBezTo>
                  <a:pt x="1008" y="366"/>
                  <a:pt x="1018" y="399"/>
                  <a:pt x="1024" y="434"/>
                </a:cubicBezTo>
                <a:cubicBezTo>
                  <a:pt x="1031" y="469"/>
                  <a:pt x="1034" y="504"/>
                  <a:pt x="1034" y="539"/>
                </a:cubicBezTo>
                <a:cubicBezTo>
                  <a:pt x="1034" y="574"/>
                  <a:pt x="1031" y="609"/>
                  <a:pt x="1024" y="644"/>
                </a:cubicBezTo>
                <a:cubicBezTo>
                  <a:pt x="1018" y="679"/>
                  <a:pt x="1008" y="712"/>
                  <a:pt x="995" y="745"/>
                </a:cubicBezTo>
                <a:cubicBezTo>
                  <a:pt x="982" y="778"/>
                  <a:pt x="966" y="809"/>
                  <a:pt x="947" y="838"/>
                </a:cubicBezTo>
                <a:cubicBezTo>
                  <a:pt x="929" y="868"/>
                  <a:pt x="907" y="895"/>
                  <a:pt x="884" y="920"/>
                </a:cubicBezTo>
                <a:cubicBezTo>
                  <a:pt x="860" y="945"/>
                  <a:pt x="834" y="967"/>
                  <a:pt x="806" y="987"/>
                </a:cubicBezTo>
                <a:cubicBezTo>
                  <a:pt x="778" y="1006"/>
                  <a:pt x="748" y="1023"/>
                  <a:pt x="717" y="1036"/>
                </a:cubicBezTo>
                <a:cubicBezTo>
                  <a:pt x="686" y="1050"/>
                  <a:pt x="653" y="1060"/>
                  <a:pt x="620" y="1067"/>
                </a:cubicBezTo>
                <a:cubicBezTo>
                  <a:pt x="586" y="1074"/>
                  <a:pt x="553" y="1077"/>
                  <a:pt x="519" y="1077"/>
                </a:cubicBezTo>
                <a:lnTo>
                  <a:pt x="513" y="1077"/>
                </a:lnTo>
                <a:cubicBezTo>
                  <a:pt x="480" y="1077"/>
                  <a:pt x="446" y="1074"/>
                  <a:pt x="413" y="1067"/>
                </a:cubicBezTo>
                <a:cubicBezTo>
                  <a:pt x="380" y="1060"/>
                  <a:pt x="348" y="1050"/>
                  <a:pt x="317" y="1036"/>
                </a:cubicBezTo>
                <a:cubicBezTo>
                  <a:pt x="285" y="1023"/>
                  <a:pt x="256" y="1006"/>
                  <a:pt x="228" y="987"/>
                </a:cubicBezTo>
                <a:cubicBezTo>
                  <a:pt x="200" y="967"/>
                  <a:pt x="174" y="945"/>
                  <a:pt x="150" y="920"/>
                </a:cubicBezTo>
                <a:cubicBezTo>
                  <a:pt x="126" y="895"/>
                  <a:pt x="105" y="868"/>
                  <a:pt x="86" y="838"/>
                </a:cubicBezTo>
                <a:cubicBezTo>
                  <a:pt x="67" y="809"/>
                  <a:pt x="52" y="778"/>
                  <a:pt x="39" y="745"/>
                </a:cubicBezTo>
                <a:cubicBezTo>
                  <a:pt x="26" y="712"/>
                  <a:pt x="16" y="679"/>
                  <a:pt x="9" y="644"/>
                </a:cubicBezTo>
                <a:cubicBezTo>
                  <a:pt x="3" y="609"/>
                  <a:pt x="0" y="574"/>
                  <a:pt x="0" y="539"/>
                </a:cubicBezTo>
                <a:close/>
              </a:path>
            </a:pathLst>
          </a:custGeom>
          <a:solidFill>
            <a:srgbClr val="FF963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87" name="图片 286"/>
          <p:cNvPicPr/>
          <p:nvPr/>
        </p:nvPicPr>
        <p:blipFill>
          <a:blip r:embed="rId7"/>
          <a:stretch/>
        </p:blipFill>
        <p:spPr>
          <a:xfrm>
            <a:off x="6751080" y="182916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8" name="文本框 287"/>
          <p:cNvSpPr txBox="1"/>
          <p:nvPr/>
        </p:nvSpPr>
        <p:spPr>
          <a:xfrm>
            <a:off x="4689360" y="3321360"/>
            <a:ext cx="541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户服务体验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9" name="文本框 288"/>
          <p:cNvSpPr txBox="1"/>
          <p:nvPr/>
        </p:nvSpPr>
        <p:spPr>
          <a:xfrm>
            <a:off x="7139160" y="1733760"/>
            <a:ext cx="98208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退换货处理模块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0" name="文本框 289"/>
          <p:cNvSpPr txBox="1"/>
          <p:nvPr/>
        </p:nvSpPr>
        <p:spPr>
          <a:xfrm>
            <a:off x="7139160" y="1941840"/>
            <a:ext cx="21646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根据用户输入智能判断退换货资格并给出操作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1" name="任意多边形: 形状 290"/>
          <p:cNvSpPr/>
          <p:nvPr/>
        </p:nvSpPr>
        <p:spPr>
          <a:xfrm>
            <a:off x="6487560" y="2681640"/>
            <a:ext cx="3062160" cy="729000"/>
          </a:xfrm>
          <a:custGeom>
            <a:avLst/>
            <a:gdLst/>
            <a:ahLst/>
            <a:cxnLst/>
            <a:rect l="0" t="0" r="r" b="b"/>
            <a:pathLst>
              <a:path w="8506" h="2025">
                <a:moveTo>
                  <a:pt x="0" y="1853"/>
                </a:moveTo>
                <a:lnTo>
                  <a:pt x="0" y="172"/>
                </a:lnTo>
                <a:cubicBezTo>
                  <a:pt x="0" y="150"/>
                  <a:pt x="4" y="128"/>
                  <a:pt x="13" y="107"/>
                </a:cubicBezTo>
                <a:cubicBezTo>
                  <a:pt x="22" y="85"/>
                  <a:pt x="34" y="67"/>
                  <a:pt x="50" y="51"/>
                </a:cubicBezTo>
                <a:cubicBezTo>
                  <a:pt x="67" y="35"/>
                  <a:pt x="85" y="22"/>
                  <a:pt x="106" y="13"/>
                </a:cubicBezTo>
                <a:cubicBezTo>
                  <a:pt x="127" y="5"/>
                  <a:pt x="149" y="0"/>
                  <a:pt x="172" y="0"/>
                </a:cubicBezTo>
                <a:lnTo>
                  <a:pt x="8333" y="0"/>
                </a:lnTo>
                <a:cubicBezTo>
                  <a:pt x="8356" y="0"/>
                  <a:pt x="8378" y="5"/>
                  <a:pt x="8399" y="13"/>
                </a:cubicBezTo>
                <a:cubicBezTo>
                  <a:pt x="8420" y="22"/>
                  <a:pt x="8439" y="35"/>
                  <a:pt x="8455" y="51"/>
                </a:cubicBezTo>
                <a:cubicBezTo>
                  <a:pt x="8471" y="67"/>
                  <a:pt x="8484" y="85"/>
                  <a:pt x="8493" y="107"/>
                </a:cubicBezTo>
                <a:cubicBezTo>
                  <a:pt x="8501" y="128"/>
                  <a:pt x="8506" y="150"/>
                  <a:pt x="8506" y="172"/>
                </a:cubicBezTo>
                <a:lnTo>
                  <a:pt x="8506" y="1853"/>
                </a:lnTo>
                <a:cubicBezTo>
                  <a:pt x="8506" y="1876"/>
                  <a:pt x="8501" y="1898"/>
                  <a:pt x="8493" y="1919"/>
                </a:cubicBezTo>
                <a:cubicBezTo>
                  <a:pt x="8484" y="1940"/>
                  <a:pt x="8471" y="1959"/>
                  <a:pt x="8455" y="1975"/>
                </a:cubicBezTo>
                <a:cubicBezTo>
                  <a:pt x="8439" y="1991"/>
                  <a:pt x="8420" y="2003"/>
                  <a:pt x="8399" y="2012"/>
                </a:cubicBezTo>
                <a:cubicBezTo>
                  <a:pt x="8378" y="2021"/>
                  <a:pt x="8356" y="2025"/>
                  <a:pt x="8333" y="2025"/>
                </a:cubicBezTo>
                <a:lnTo>
                  <a:pt x="172" y="2025"/>
                </a:lnTo>
                <a:cubicBezTo>
                  <a:pt x="149" y="2025"/>
                  <a:pt x="127" y="2021"/>
                  <a:pt x="106" y="2012"/>
                </a:cubicBezTo>
                <a:cubicBezTo>
                  <a:pt x="85" y="2003"/>
                  <a:pt x="67" y="1991"/>
                  <a:pt x="50" y="1975"/>
                </a:cubicBezTo>
                <a:cubicBezTo>
                  <a:pt x="34" y="1959"/>
                  <a:pt x="22" y="1940"/>
                  <a:pt x="13" y="1919"/>
                </a:cubicBezTo>
                <a:cubicBezTo>
                  <a:pt x="4" y="1898"/>
                  <a:pt x="0" y="1876"/>
                  <a:pt x="0" y="185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2" name="任意多边形: 形状 291"/>
          <p:cNvSpPr/>
          <p:nvPr/>
        </p:nvSpPr>
        <p:spPr>
          <a:xfrm>
            <a:off x="6518880" y="2681640"/>
            <a:ext cx="3012840" cy="24480"/>
          </a:xfrm>
          <a:custGeom>
            <a:avLst/>
            <a:gdLst/>
            <a:ahLst/>
            <a:cxnLst/>
            <a:rect l="0" t="0" r="r" b="b"/>
            <a:pathLst>
              <a:path w="8369" h="68">
                <a:moveTo>
                  <a:pt x="8354" y="68"/>
                </a:moveTo>
                <a:lnTo>
                  <a:pt x="8353" y="67"/>
                </a:lnTo>
                <a:cubicBezTo>
                  <a:pt x="8339" y="53"/>
                  <a:pt x="8323" y="41"/>
                  <a:pt x="8304" y="33"/>
                </a:cubicBezTo>
                <a:cubicBezTo>
                  <a:pt x="8286" y="26"/>
                  <a:pt x="8266" y="22"/>
                  <a:pt x="8246" y="22"/>
                </a:cubicBezTo>
                <a:lnTo>
                  <a:pt x="85" y="22"/>
                </a:lnTo>
                <a:cubicBezTo>
                  <a:pt x="72" y="22"/>
                  <a:pt x="60" y="26"/>
                  <a:pt x="49" y="35"/>
                </a:cubicBezTo>
                <a:lnTo>
                  <a:pt x="0" y="23"/>
                </a:lnTo>
                <a:cubicBezTo>
                  <a:pt x="6" y="19"/>
                  <a:pt x="13" y="16"/>
                  <a:pt x="19" y="13"/>
                </a:cubicBezTo>
                <a:cubicBezTo>
                  <a:pt x="40" y="5"/>
                  <a:pt x="62" y="0"/>
                  <a:pt x="85" y="0"/>
                </a:cubicBezTo>
                <a:lnTo>
                  <a:pt x="8246" y="0"/>
                </a:lnTo>
                <a:cubicBezTo>
                  <a:pt x="8269" y="0"/>
                  <a:pt x="8291" y="5"/>
                  <a:pt x="8312" y="13"/>
                </a:cubicBezTo>
                <a:cubicBezTo>
                  <a:pt x="8333" y="22"/>
                  <a:pt x="8352" y="35"/>
                  <a:pt x="8368" y="52"/>
                </a:cubicBezTo>
                <a:cubicBezTo>
                  <a:pt x="8369" y="52"/>
                  <a:pt x="8369" y="52"/>
                  <a:pt x="8369" y="53"/>
                </a:cubicBezTo>
                <a:lnTo>
                  <a:pt x="8354" y="68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3" name="任意多边形: 形状 292"/>
          <p:cNvSpPr/>
          <p:nvPr/>
        </p:nvSpPr>
        <p:spPr>
          <a:xfrm>
            <a:off x="6518880" y="3386160"/>
            <a:ext cx="3012840" cy="24480"/>
          </a:xfrm>
          <a:custGeom>
            <a:avLst/>
            <a:gdLst/>
            <a:ahLst/>
            <a:cxnLst/>
            <a:rect l="0" t="0" r="r" b="b"/>
            <a:pathLst>
              <a:path w="8369" h="68">
                <a:moveTo>
                  <a:pt x="49" y="32"/>
                </a:moveTo>
                <a:cubicBezTo>
                  <a:pt x="60" y="41"/>
                  <a:pt x="72" y="46"/>
                  <a:pt x="85" y="46"/>
                </a:cubicBezTo>
                <a:lnTo>
                  <a:pt x="8246" y="46"/>
                </a:lnTo>
                <a:cubicBezTo>
                  <a:pt x="8266" y="46"/>
                  <a:pt x="8286" y="42"/>
                  <a:pt x="8304" y="34"/>
                </a:cubicBezTo>
                <a:cubicBezTo>
                  <a:pt x="8323" y="26"/>
                  <a:pt x="8339" y="16"/>
                  <a:pt x="8353" y="1"/>
                </a:cubicBezTo>
                <a:cubicBezTo>
                  <a:pt x="8353" y="1"/>
                  <a:pt x="8354" y="1"/>
                  <a:pt x="8354" y="0"/>
                </a:cubicBezTo>
                <a:lnTo>
                  <a:pt x="8369" y="16"/>
                </a:lnTo>
                <a:lnTo>
                  <a:pt x="8368" y="17"/>
                </a:lnTo>
                <a:cubicBezTo>
                  <a:pt x="8352" y="33"/>
                  <a:pt x="8333" y="45"/>
                  <a:pt x="8312" y="54"/>
                </a:cubicBezTo>
                <a:cubicBezTo>
                  <a:pt x="8291" y="63"/>
                  <a:pt x="8269" y="68"/>
                  <a:pt x="8246" y="68"/>
                </a:cubicBezTo>
                <a:lnTo>
                  <a:pt x="85" y="68"/>
                </a:lnTo>
                <a:cubicBezTo>
                  <a:pt x="62" y="68"/>
                  <a:pt x="40" y="63"/>
                  <a:pt x="19" y="54"/>
                </a:cubicBezTo>
                <a:cubicBezTo>
                  <a:pt x="13" y="51"/>
                  <a:pt x="6" y="48"/>
                  <a:pt x="0" y="45"/>
                </a:cubicBezTo>
                <a:lnTo>
                  <a:pt x="49" y="32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4" name="任意多边形: 形状 293"/>
          <p:cNvSpPr/>
          <p:nvPr/>
        </p:nvSpPr>
        <p:spPr>
          <a:xfrm>
            <a:off x="6487560" y="2681640"/>
            <a:ext cx="3062160" cy="729000"/>
          </a:xfrm>
          <a:custGeom>
            <a:avLst/>
            <a:gdLst/>
            <a:ahLst/>
            <a:cxnLst/>
            <a:rect l="0" t="0" r="r" b="b"/>
            <a:pathLst>
              <a:path w="8506" h="2025">
                <a:moveTo>
                  <a:pt x="0" y="0"/>
                </a:moveTo>
                <a:lnTo>
                  <a:pt x="8506" y="0"/>
                </a:lnTo>
                <a:lnTo>
                  <a:pt x="8506" y="2025"/>
                </a:lnTo>
                <a:lnTo>
                  <a:pt x="0" y="202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5" name="任意多边形: 形状 294"/>
          <p:cNvSpPr/>
          <p:nvPr/>
        </p:nvSpPr>
        <p:spPr>
          <a:xfrm>
            <a:off x="6487560" y="2681640"/>
            <a:ext cx="3062160" cy="729000"/>
          </a:xfrm>
          <a:custGeom>
            <a:avLst/>
            <a:gdLst/>
            <a:ahLst/>
            <a:cxnLst/>
            <a:rect l="0" t="0" r="r" b="b"/>
            <a:pathLst>
              <a:path w="8506" h="2025">
                <a:moveTo>
                  <a:pt x="0" y="0"/>
                </a:moveTo>
                <a:lnTo>
                  <a:pt x="8506" y="0"/>
                </a:lnTo>
                <a:lnTo>
                  <a:pt x="8506" y="2025"/>
                </a:lnTo>
                <a:lnTo>
                  <a:pt x="0" y="2025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6" name="任意多边形: 形状 295"/>
          <p:cNvSpPr/>
          <p:nvPr/>
        </p:nvSpPr>
        <p:spPr>
          <a:xfrm>
            <a:off x="6642720" y="2813400"/>
            <a:ext cx="387720" cy="388080"/>
          </a:xfrm>
          <a:custGeom>
            <a:avLst/>
            <a:gdLst/>
            <a:ahLst/>
            <a:cxnLst/>
            <a:rect l="0" t="0" r="r" b="b"/>
            <a:pathLst>
              <a:path w="1077" h="1078">
                <a:moveTo>
                  <a:pt x="1077" y="540"/>
                </a:moveTo>
                <a:cubicBezTo>
                  <a:pt x="1077" y="575"/>
                  <a:pt x="1074" y="610"/>
                  <a:pt x="1067" y="645"/>
                </a:cubicBezTo>
                <a:cubicBezTo>
                  <a:pt x="1060" y="679"/>
                  <a:pt x="1050" y="713"/>
                  <a:pt x="1036" y="745"/>
                </a:cubicBezTo>
                <a:cubicBezTo>
                  <a:pt x="1023" y="778"/>
                  <a:pt x="1006" y="809"/>
                  <a:pt x="986" y="839"/>
                </a:cubicBezTo>
                <a:cubicBezTo>
                  <a:pt x="967" y="868"/>
                  <a:pt x="944" y="895"/>
                  <a:pt x="919" y="920"/>
                </a:cubicBezTo>
                <a:cubicBezTo>
                  <a:pt x="894" y="945"/>
                  <a:pt x="867" y="967"/>
                  <a:pt x="838" y="987"/>
                </a:cubicBezTo>
                <a:cubicBezTo>
                  <a:pt x="808" y="1007"/>
                  <a:pt x="777" y="1023"/>
                  <a:pt x="745" y="1037"/>
                </a:cubicBezTo>
                <a:cubicBezTo>
                  <a:pt x="712" y="1050"/>
                  <a:pt x="678" y="1061"/>
                  <a:pt x="644" y="1067"/>
                </a:cubicBezTo>
                <a:cubicBezTo>
                  <a:pt x="609" y="1074"/>
                  <a:pt x="574" y="1078"/>
                  <a:pt x="539" y="1078"/>
                </a:cubicBezTo>
                <a:cubicBezTo>
                  <a:pt x="503" y="1078"/>
                  <a:pt x="468" y="1074"/>
                  <a:pt x="434" y="1067"/>
                </a:cubicBezTo>
                <a:cubicBezTo>
                  <a:pt x="399" y="1061"/>
                  <a:pt x="364" y="1050"/>
                  <a:pt x="332" y="1037"/>
                </a:cubicBezTo>
                <a:cubicBezTo>
                  <a:pt x="299" y="1023"/>
                  <a:pt x="268" y="1007"/>
                  <a:pt x="239" y="987"/>
                </a:cubicBezTo>
                <a:cubicBezTo>
                  <a:pt x="209" y="967"/>
                  <a:pt x="182" y="945"/>
                  <a:pt x="157" y="920"/>
                </a:cubicBezTo>
                <a:cubicBezTo>
                  <a:pt x="132" y="895"/>
                  <a:pt x="110" y="868"/>
                  <a:pt x="90" y="839"/>
                </a:cubicBezTo>
                <a:cubicBezTo>
                  <a:pt x="71" y="809"/>
                  <a:pt x="54" y="778"/>
                  <a:pt x="40" y="745"/>
                </a:cubicBezTo>
                <a:cubicBezTo>
                  <a:pt x="27" y="713"/>
                  <a:pt x="17" y="679"/>
                  <a:pt x="10" y="645"/>
                </a:cubicBezTo>
                <a:cubicBezTo>
                  <a:pt x="3" y="610"/>
                  <a:pt x="0" y="575"/>
                  <a:pt x="0" y="540"/>
                </a:cubicBezTo>
                <a:cubicBezTo>
                  <a:pt x="0" y="504"/>
                  <a:pt x="3" y="469"/>
                  <a:pt x="10" y="434"/>
                </a:cubicBezTo>
                <a:cubicBezTo>
                  <a:pt x="17" y="400"/>
                  <a:pt x="27" y="366"/>
                  <a:pt x="40" y="334"/>
                </a:cubicBezTo>
                <a:cubicBezTo>
                  <a:pt x="54" y="301"/>
                  <a:pt x="71" y="270"/>
                  <a:pt x="90" y="239"/>
                </a:cubicBezTo>
                <a:cubicBezTo>
                  <a:pt x="110" y="210"/>
                  <a:pt x="132" y="183"/>
                  <a:pt x="157" y="158"/>
                </a:cubicBezTo>
                <a:cubicBezTo>
                  <a:pt x="182" y="133"/>
                  <a:pt x="209" y="111"/>
                  <a:pt x="239" y="91"/>
                </a:cubicBezTo>
                <a:cubicBezTo>
                  <a:pt x="268" y="71"/>
                  <a:pt x="299" y="55"/>
                  <a:pt x="332" y="41"/>
                </a:cubicBezTo>
                <a:cubicBezTo>
                  <a:pt x="364" y="28"/>
                  <a:pt x="399" y="17"/>
                  <a:pt x="434" y="11"/>
                </a:cubicBezTo>
                <a:cubicBezTo>
                  <a:pt x="468" y="4"/>
                  <a:pt x="503" y="0"/>
                  <a:pt x="539" y="0"/>
                </a:cubicBezTo>
                <a:cubicBezTo>
                  <a:pt x="574" y="0"/>
                  <a:pt x="609" y="4"/>
                  <a:pt x="644" y="11"/>
                </a:cubicBezTo>
                <a:cubicBezTo>
                  <a:pt x="678" y="17"/>
                  <a:pt x="712" y="28"/>
                  <a:pt x="745" y="41"/>
                </a:cubicBezTo>
                <a:cubicBezTo>
                  <a:pt x="777" y="55"/>
                  <a:pt x="808" y="71"/>
                  <a:pt x="838" y="91"/>
                </a:cubicBezTo>
                <a:cubicBezTo>
                  <a:pt x="867" y="111"/>
                  <a:pt x="894" y="133"/>
                  <a:pt x="919" y="158"/>
                </a:cubicBezTo>
                <a:cubicBezTo>
                  <a:pt x="944" y="183"/>
                  <a:pt x="967" y="210"/>
                  <a:pt x="986" y="239"/>
                </a:cubicBezTo>
                <a:cubicBezTo>
                  <a:pt x="1006" y="270"/>
                  <a:pt x="1023" y="301"/>
                  <a:pt x="1036" y="334"/>
                </a:cubicBezTo>
                <a:cubicBezTo>
                  <a:pt x="1050" y="366"/>
                  <a:pt x="1060" y="400"/>
                  <a:pt x="1067" y="434"/>
                </a:cubicBezTo>
                <a:cubicBezTo>
                  <a:pt x="1074" y="469"/>
                  <a:pt x="1077" y="504"/>
                  <a:pt x="1077" y="540"/>
                </a:cubicBezTo>
                <a:close/>
              </a:path>
            </a:pathLst>
          </a:custGeom>
          <a:solidFill>
            <a:srgbClr val="FF963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97" name="图片 296"/>
          <p:cNvPicPr/>
          <p:nvPr/>
        </p:nvPicPr>
        <p:blipFill>
          <a:blip r:embed="rId8"/>
          <a:stretch/>
        </p:blipFill>
        <p:spPr>
          <a:xfrm>
            <a:off x="6759000" y="293004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8" name="文本框 297"/>
          <p:cNvSpPr txBox="1"/>
          <p:nvPr/>
        </p:nvSpPr>
        <p:spPr>
          <a:xfrm>
            <a:off x="7139160" y="209700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指引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9" name="文本框 298"/>
          <p:cNvSpPr txBox="1"/>
          <p:nvPr/>
        </p:nvSpPr>
        <p:spPr>
          <a:xfrm>
            <a:off x="7156800" y="2834280"/>
            <a:ext cx="112248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常见问题解答模块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0" name="任意多边形: 形状 299"/>
          <p:cNvSpPr/>
          <p:nvPr/>
        </p:nvSpPr>
        <p:spPr>
          <a:xfrm>
            <a:off x="6487560" y="3565440"/>
            <a:ext cx="3062160" cy="790920"/>
          </a:xfrm>
          <a:custGeom>
            <a:avLst/>
            <a:gdLst/>
            <a:ahLst/>
            <a:cxnLst/>
            <a:rect l="0" t="0" r="r" b="b"/>
            <a:pathLst>
              <a:path w="8506" h="2197">
                <a:moveTo>
                  <a:pt x="0" y="2024"/>
                </a:moveTo>
                <a:lnTo>
                  <a:pt x="0" y="172"/>
                </a:lnTo>
                <a:cubicBezTo>
                  <a:pt x="0" y="149"/>
                  <a:pt x="4" y="127"/>
                  <a:pt x="13" y="106"/>
                </a:cubicBezTo>
                <a:cubicBezTo>
                  <a:pt x="22" y="85"/>
                  <a:pt x="34" y="66"/>
                  <a:pt x="50" y="50"/>
                </a:cubicBezTo>
                <a:cubicBezTo>
                  <a:pt x="67" y="34"/>
                  <a:pt x="85" y="22"/>
                  <a:pt x="106" y="13"/>
                </a:cubicBezTo>
                <a:cubicBezTo>
                  <a:pt x="127" y="4"/>
                  <a:pt x="149" y="0"/>
                  <a:pt x="172" y="0"/>
                </a:cubicBezTo>
                <a:lnTo>
                  <a:pt x="8333" y="0"/>
                </a:lnTo>
                <a:cubicBezTo>
                  <a:pt x="8356" y="0"/>
                  <a:pt x="8378" y="4"/>
                  <a:pt x="8399" y="13"/>
                </a:cubicBezTo>
                <a:cubicBezTo>
                  <a:pt x="8420" y="22"/>
                  <a:pt x="8439" y="34"/>
                  <a:pt x="8455" y="50"/>
                </a:cubicBezTo>
                <a:cubicBezTo>
                  <a:pt x="8471" y="66"/>
                  <a:pt x="8484" y="85"/>
                  <a:pt x="8493" y="106"/>
                </a:cubicBezTo>
                <a:cubicBezTo>
                  <a:pt x="8501" y="127"/>
                  <a:pt x="8506" y="149"/>
                  <a:pt x="8506" y="172"/>
                </a:cubicBezTo>
                <a:lnTo>
                  <a:pt x="8506" y="2024"/>
                </a:lnTo>
                <a:cubicBezTo>
                  <a:pt x="8506" y="2046"/>
                  <a:pt x="8501" y="2068"/>
                  <a:pt x="8493" y="2090"/>
                </a:cubicBezTo>
                <a:cubicBezTo>
                  <a:pt x="8484" y="2111"/>
                  <a:pt x="8471" y="2129"/>
                  <a:pt x="8455" y="2145"/>
                </a:cubicBezTo>
                <a:cubicBezTo>
                  <a:pt x="8439" y="2162"/>
                  <a:pt x="8420" y="2175"/>
                  <a:pt x="8399" y="2184"/>
                </a:cubicBezTo>
                <a:cubicBezTo>
                  <a:pt x="8378" y="2193"/>
                  <a:pt x="8356" y="2197"/>
                  <a:pt x="8333" y="2197"/>
                </a:cubicBezTo>
                <a:lnTo>
                  <a:pt x="172" y="2197"/>
                </a:lnTo>
                <a:cubicBezTo>
                  <a:pt x="149" y="2197"/>
                  <a:pt x="127" y="2193"/>
                  <a:pt x="106" y="2184"/>
                </a:cubicBezTo>
                <a:cubicBezTo>
                  <a:pt x="85" y="2175"/>
                  <a:pt x="67" y="2162"/>
                  <a:pt x="50" y="2145"/>
                </a:cubicBezTo>
                <a:cubicBezTo>
                  <a:pt x="34" y="2129"/>
                  <a:pt x="22" y="2111"/>
                  <a:pt x="13" y="2090"/>
                </a:cubicBezTo>
                <a:cubicBezTo>
                  <a:pt x="4" y="2068"/>
                  <a:pt x="0" y="2046"/>
                  <a:pt x="0" y="202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1" name="任意多边形: 形状 300"/>
          <p:cNvSpPr/>
          <p:nvPr/>
        </p:nvSpPr>
        <p:spPr>
          <a:xfrm>
            <a:off x="6518880" y="3565440"/>
            <a:ext cx="3012840" cy="24120"/>
          </a:xfrm>
          <a:custGeom>
            <a:avLst/>
            <a:gdLst/>
            <a:ahLst/>
            <a:cxnLst/>
            <a:rect l="0" t="0" r="r" b="b"/>
            <a:pathLst>
              <a:path w="8369" h="67">
                <a:moveTo>
                  <a:pt x="8354" y="67"/>
                </a:moveTo>
                <a:cubicBezTo>
                  <a:pt x="8354" y="67"/>
                  <a:pt x="8353" y="67"/>
                  <a:pt x="8353" y="66"/>
                </a:cubicBezTo>
                <a:cubicBezTo>
                  <a:pt x="8339" y="52"/>
                  <a:pt x="8323" y="41"/>
                  <a:pt x="8304" y="34"/>
                </a:cubicBezTo>
                <a:cubicBezTo>
                  <a:pt x="8286" y="25"/>
                  <a:pt x="8266" y="21"/>
                  <a:pt x="8246" y="21"/>
                </a:cubicBezTo>
                <a:lnTo>
                  <a:pt x="85" y="21"/>
                </a:lnTo>
                <a:cubicBezTo>
                  <a:pt x="72" y="21"/>
                  <a:pt x="60" y="26"/>
                  <a:pt x="49" y="35"/>
                </a:cubicBezTo>
                <a:lnTo>
                  <a:pt x="0" y="22"/>
                </a:lnTo>
                <a:cubicBezTo>
                  <a:pt x="6" y="19"/>
                  <a:pt x="13" y="16"/>
                  <a:pt x="19" y="13"/>
                </a:cubicBezTo>
                <a:cubicBezTo>
                  <a:pt x="40" y="4"/>
                  <a:pt x="62" y="0"/>
                  <a:pt x="85" y="0"/>
                </a:cubicBezTo>
                <a:lnTo>
                  <a:pt x="8246" y="0"/>
                </a:lnTo>
                <a:cubicBezTo>
                  <a:pt x="8269" y="0"/>
                  <a:pt x="8291" y="4"/>
                  <a:pt x="8312" y="13"/>
                </a:cubicBezTo>
                <a:cubicBezTo>
                  <a:pt x="8333" y="22"/>
                  <a:pt x="8352" y="35"/>
                  <a:pt x="8368" y="51"/>
                </a:cubicBezTo>
                <a:cubicBezTo>
                  <a:pt x="8369" y="52"/>
                  <a:pt x="8369" y="52"/>
                  <a:pt x="8369" y="52"/>
                </a:cubicBezTo>
                <a:lnTo>
                  <a:pt x="8354" y="67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2" name="任意多边形: 形状 301"/>
          <p:cNvSpPr/>
          <p:nvPr/>
        </p:nvSpPr>
        <p:spPr>
          <a:xfrm>
            <a:off x="6518880" y="4331880"/>
            <a:ext cx="3012840" cy="24480"/>
          </a:xfrm>
          <a:custGeom>
            <a:avLst/>
            <a:gdLst/>
            <a:ahLst/>
            <a:cxnLst/>
            <a:rect l="0" t="0" r="r" b="b"/>
            <a:pathLst>
              <a:path w="8369" h="68">
                <a:moveTo>
                  <a:pt x="49" y="33"/>
                </a:moveTo>
                <a:cubicBezTo>
                  <a:pt x="60" y="42"/>
                  <a:pt x="72" y="46"/>
                  <a:pt x="85" y="46"/>
                </a:cubicBezTo>
                <a:lnTo>
                  <a:pt x="8246" y="46"/>
                </a:lnTo>
                <a:cubicBezTo>
                  <a:pt x="8266" y="46"/>
                  <a:pt x="8286" y="43"/>
                  <a:pt x="8304" y="35"/>
                </a:cubicBezTo>
                <a:cubicBezTo>
                  <a:pt x="8323" y="27"/>
                  <a:pt x="8339" y="16"/>
                  <a:pt x="8353" y="1"/>
                </a:cubicBezTo>
                <a:lnTo>
                  <a:pt x="8354" y="0"/>
                </a:lnTo>
                <a:lnTo>
                  <a:pt x="8369" y="16"/>
                </a:lnTo>
                <a:cubicBezTo>
                  <a:pt x="8369" y="17"/>
                  <a:pt x="8369" y="17"/>
                  <a:pt x="8368" y="17"/>
                </a:cubicBezTo>
                <a:cubicBezTo>
                  <a:pt x="8352" y="34"/>
                  <a:pt x="8333" y="46"/>
                  <a:pt x="8312" y="55"/>
                </a:cubicBezTo>
                <a:cubicBezTo>
                  <a:pt x="8291" y="64"/>
                  <a:pt x="8269" y="68"/>
                  <a:pt x="8246" y="68"/>
                </a:cubicBezTo>
                <a:lnTo>
                  <a:pt x="85" y="68"/>
                </a:lnTo>
                <a:cubicBezTo>
                  <a:pt x="62" y="68"/>
                  <a:pt x="40" y="64"/>
                  <a:pt x="19" y="55"/>
                </a:cubicBezTo>
                <a:cubicBezTo>
                  <a:pt x="13" y="52"/>
                  <a:pt x="6" y="49"/>
                  <a:pt x="0" y="46"/>
                </a:cubicBezTo>
                <a:lnTo>
                  <a:pt x="49" y="33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3" name="任意多边形: 形状 302"/>
          <p:cNvSpPr/>
          <p:nvPr/>
        </p:nvSpPr>
        <p:spPr>
          <a:xfrm>
            <a:off x="6487560" y="3565440"/>
            <a:ext cx="3062160" cy="790920"/>
          </a:xfrm>
          <a:custGeom>
            <a:avLst/>
            <a:gdLst/>
            <a:ahLst/>
            <a:cxnLst/>
            <a:rect l="0" t="0" r="r" b="b"/>
            <a:pathLst>
              <a:path w="8506" h="2197">
                <a:moveTo>
                  <a:pt x="0" y="0"/>
                </a:moveTo>
                <a:lnTo>
                  <a:pt x="8506" y="0"/>
                </a:lnTo>
                <a:lnTo>
                  <a:pt x="8506" y="2197"/>
                </a:lnTo>
                <a:lnTo>
                  <a:pt x="0" y="219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4" name="任意多边形: 形状 303"/>
          <p:cNvSpPr/>
          <p:nvPr/>
        </p:nvSpPr>
        <p:spPr>
          <a:xfrm>
            <a:off x="6487560" y="3565440"/>
            <a:ext cx="3062160" cy="790920"/>
          </a:xfrm>
          <a:custGeom>
            <a:avLst/>
            <a:gdLst/>
            <a:ahLst/>
            <a:cxnLst/>
            <a:rect l="0" t="0" r="r" b="b"/>
            <a:pathLst>
              <a:path w="8506" h="2197">
                <a:moveTo>
                  <a:pt x="0" y="0"/>
                </a:moveTo>
                <a:lnTo>
                  <a:pt x="8506" y="0"/>
                </a:lnTo>
                <a:lnTo>
                  <a:pt x="8506" y="2197"/>
                </a:lnTo>
                <a:lnTo>
                  <a:pt x="0" y="2197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5" name="任意多边形: 形状 304"/>
          <p:cNvSpPr/>
          <p:nvPr/>
        </p:nvSpPr>
        <p:spPr>
          <a:xfrm>
            <a:off x="6642720" y="3697200"/>
            <a:ext cx="356760" cy="387720"/>
          </a:xfrm>
          <a:custGeom>
            <a:avLst/>
            <a:gdLst/>
            <a:ahLst/>
            <a:cxnLst/>
            <a:rect l="0" t="0" r="r" b="b"/>
            <a:pathLst>
              <a:path w="991" h="1077">
                <a:moveTo>
                  <a:pt x="0" y="538"/>
                </a:moveTo>
                <a:cubicBezTo>
                  <a:pt x="0" y="503"/>
                  <a:pt x="3" y="468"/>
                  <a:pt x="9" y="433"/>
                </a:cubicBezTo>
                <a:cubicBezTo>
                  <a:pt x="15" y="398"/>
                  <a:pt x="25" y="365"/>
                  <a:pt x="37" y="332"/>
                </a:cubicBezTo>
                <a:cubicBezTo>
                  <a:pt x="50" y="299"/>
                  <a:pt x="65" y="268"/>
                  <a:pt x="83" y="239"/>
                </a:cubicBezTo>
                <a:cubicBezTo>
                  <a:pt x="101" y="210"/>
                  <a:pt x="121" y="182"/>
                  <a:pt x="144" y="157"/>
                </a:cubicBezTo>
                <a:cubicBezTo>
                  <a:pt x="167" y="132"/>
                  <a:pt x="192" y="110"/>
                  <a:pt x="219" y="90"/>
                </a:cubicBezTo>
                <a:cubicBezTo>
                  <a:pt x="246" y="71"/>
                  <a:pt x="275" y="54"/>
                  <a:pt x="305" y="41"/>
                </a:cubicBezTo>
                <a:cubicBezTo>
                  <a:pt x="335" y="27"/>
                  <a:pt x="366" y="17"/>
                  <a:pt x="397" y="10"/>
                </a:cubicBezTo>
                <a:cubicBezTo>
                  <a:pt x="429" y="3"/>
                  <a:pt x="461" y="0"/>
                  <a:pt x="494" y="0"/>
                </a:cubicBezTo>
                <a:lnTo>
                  <a:pt x="496" y="0"/>
                </a:lnTo>
                <a:cubicBezTo>
                  <a:pt x="528" y="0"/>
                  <a:pt x="560" y="3"/>
                  <a:pt x="592" y="10"/>
                </a:cubicBezTo>
                <a:cubicBezTo>
                  <a:pt x="624" y="17"/>
                  <a:pt x="655" y="27"/>
                  <a:pt x="685" y="41"/>
                </a:cubicBezTo>
                <a:cubicBezTo>
                  <a:pt x="715" y="54"/>
                  <a:pt x="743" y="71"/>
                  <a:pt x="770" y="90"/>
                </a:cubicBezTo>
                <a:cubicBezTo>
                  <a:pt x="797" y="110"/>
                  <a:pt x="822" y="132"/>
                  <a:pt x="845" y="157"/>
                </a:cubicBezTo>
                <a:cubicBezTo>
                  <a:pt x="869" y="182"/>
                  <a:pt x="890" y="210"/>
                  <a:pt x="908" y="239"/>
                </a:cubicBezTo>
                <a:cubicBezTo>
                  <a:pt x="926" y="268"/>
                  <a:pt x="941" y="299"/>
                  <a:pt x="953" y="332"/>
                </a:cubicBezTo>
                <a:cubicBezTo>
                  <a:pt x="966" y="365"/>
                  <a:pt x="975" y="398"/>
                  <a:pt x="981" y="433"/>
                </a:cubicBezTo>
                <a:cubicBezTo>
                  <a:pt x="988" y="468"/>
                  <a:pt x="991" y="503"/>
                  <a:pt x="991" y="538"/>
                </a:cubicBezTo>
                <a:cubicBezTo>
                  <a:pt x="991" y="573"/>
                  <a:pt x="988" y="608"/>
                  <a:pt x="981" y="643"/>
                </a:cubicBezTo>
                <a:cubicBezTo>
                  <a:pt x="975" y="678"/>
                  <a:pt x="966" y="711"/>
                  <a:pt x="953" y="744"/>
                </a:cubicBezTo>
                <a:cubicBezTo>
                  <a:pt x="941" y="777"/>
                  <a:pt x="926" y="808"/>
                  <a:pt x="908" y="837"/>
                </a:cubicBezTo>
                <a:cubicBezTo>
                  <a:pt x="890" y="866"/>
                  <a:pt x="869" y="894"/>
                  <a:pt x="845" y="919"/>
                </a:cubicBezTo>
                <a:cubicBezTo>
                  <a:pt x="822" y="944"/>
                  <a:pt x="797" y="966"/>
                  <a:pt x="770" y="986"/>
                </a:cubicBezTo>
                <a:cubicBezTo>
                  <a:pt x="743" y="1005"/>
                  <a:pt x="715" y="1022"/>
                  <a:pt x="685" y="1036"/>
                </a:cubicBezTo>
                <a:cubicBezTo>
                  <a:pt x="655" y="1050"/>
                  <a:pt x="624" y="1060"/>
                  <a:pt x="592" y="1067"/>
                </a:cubicBezTo>
                <a:cubicBezTo>
                  <a:pt x="560" y="1074"/>
                  <a:pt x="528" y="1077"/>
                  <a:pt x="496" y="1077"/>
                </a:cubicBezTo>
                <a:lnTo>
                  <a:pt x="494" y="1077"/>
                </a:lnTo>
                <a:cubicBezTo>
                  <a:pt x="461" y="1077"/>
                  <a:pt x="429" y="1074"/>
                  <a:pt x="397" y="1067"/>
                </a:cubicBezTo>
                <a:cubicBezTo>
                  <a:pt x="366" y="1060"/>
                  <a:pt x="335" y="1050"/>
                  <a:pt x="305" y="1036"/>
                </a:cubicBezTo>
                <a:cubicBezTo>
                  <a:pt x="275" y="1022"/>
                  <a:pt x="246" y="1005"/>
                  <a:pt x="219" y="986"/>
                </a:cubicBezTo>
                <a:cubicBezTo>
                  <a:pt x="192" y="966"/>
                  <a:pt x="167" y="944"/>
                  <a:pt x="144" y="919"/>
                </a:cubicBezTo>
                <a:cubicBezTo>
                  <a:pt x="121" y="894"/>
                  <a:pt x="101" y="866"/>
                  <a:pt x="83" y="837"/>
                </a:cubicBezTo>
                <a:cubicBezTo>
                  <a:pt x="65" y="808"/>
                  <a:pt x="50" y="777"/>
                  <a:pt x="37" y="744"/>
                </a:cubicBezTo>
                <a:cubicBezTo>
                  <a:pt x="25" y="711"/>
                  <a:pt x="15" y="678"/>
                  <a:pt x="9" y="643"/>
                </a:cubicBezTo>
                <a:cubicBezTo>
                  <a:pt x="3" y="608"/>
                  <a:pt x="0" y="573"/>
                  <a:pt x="0" y="538"/>
                </a:cubicBezTo>
                <a:close/>
              </a:path>
            </a:pathLst>
          </a:custGeom>
          <a:solidFill>
            <a:srgbClr val="FF963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06" name="图片 305"/>
          <p:cNvPicPr/>
          <p:nvPr/>
        </p:nvPicPr>
        <p:blipFill>
          <a:blip r:embed="rId9"/>
          <a:stretch/>
        </p:blipFill>
        <p:spPr>
          <a:xfrm>
            <a:off x="6743520" y="381348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7" name="文本框 306"/>
          <p:cNvSpPr txBox="1"/>
          <p:nvPr/>
        </p:nvSpPr>
        <p:spPr>
          <a:xfrm>
            <a:off x="7156800" y="3042360"/>
            <a:ext cx="20566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针对配送时间、支付问题等提供自动化解答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8" name="文本框 307"/>
          <p:cNvSpPr txBox="1"/>
          <p:nvPr/>
        </p:nvSpPr>
        <p:spPr>
          <a:xfrm>
            <a:off x="7125120" y="3718080"/>
            <a:ext cx="98208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个性化推荐模块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7125120" y="3926160"/>
            <a:ext cx="22730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结合用户浏览和购买记录，提供商品推荐或活动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0" name="图片 309"/>
          <p:cNvPicPr/>
          <p:nvPr/>
        </p:nvPicPr>
        <p:blipFill>
          <a:blip r:embed="rId10"/>
          <a:stretch/>
        </p:blipFill>
        <p:spPr>
          <a:xfrm>
            <a:off x="0" y="1581120"/>
            <a:ext cx="9921240" cy="5580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1" name="任意多边形: 形状 310"/>
          <p:cNvSpPr/>
          <p:nvPr/>
        </p:nvSpPr>
        <p:spPr>
          <a:xfrm>
            <a:off x="371880" y="5766840"/>
            <a:ext cx="9177840" cy="682200"/>
          </a:xfrm>
          <a:custGeom>
            <a:avLst/>
            <a:gdLst/>
            <a:ahLst/>
            <a:cxnLst/>
            <a:rect l="0" t="0" r="r" b="b"/>
            <a:pathLst>
              <a:path w="25494" h="1895">
                <a:moveTo>
                  <a:pt x="0" y="1723"/>
                </a:moveTo>
                <a:lnTo>
                  <a:pt x="0" y="173"/>
                </a:lnTo>
                <a:cubicBezTo>
                  <a:pt x="0" y="161"/>
                  <a:pt x="1" y="150"/>
                  <a:pt x="3" y="139"/>
                </a:cubicBezTo>
                <a:cubicBezTo>
                  <a:pt x="6" y="128"/>
                  <a:pt x="9" y="117"/>
                  <a:pt x="13" y="107"/>
                </a:cubicBezTo>
                <a:cubicBezTo>
                  <a:pt x="17" y="96"/>
                  <a:pt x="23" y="86"/>
                  <a:pt x="29" y="76"/>
                </a:cubicBezTo>
                <a:cubicBezTo>
                  <a:pt x="35" y="67"/>
                  <a:pt x="42" y="58"/>
                  <a:pt x="50" y="50"/>
                </a:cubicBezTo>
                <a:cubicBezTo>
                  <a:pt x="58" y="42"/>
                  <a:pt x="67" y="35"/>
                  <a:pt x="77" y="29"/>
                </a:cubicBezTo>
                <a:cubicBezTo>
                  <a:pt x="86" y="22"/>
                  <a:pt x="96" y="17"/>
                  <a:pt x="106" y="13"/>
                </a:cubicBezTo>
                <a:cubicBezTo>
                  <a:pt x="117" y="8"/>
                  <a:pt x="128" y="5"/>
                  <a:pt x="139" y="3"/>
                </a:cubicBezTo>
                <a:cubicBezTo>
                  <a:pt x="150" y="1"/>
                  <a:pt x="161" y="0"/>
                  <a:pt x="172" y="0"/>
                </a:cubicBezTo>
                <a:lnTo>
                  <a:pt x="25321" y="0"/>
                </a:lnTo>
                <a:cubicBezTo>
                  <a:pt x="25333" y="0"/>
                  <a:pt x="25344" y="1"/>
                  <a:pt x="25355" y="3"/>
                </a:cubicBezTo>
                <a:cubicBezTo>
                  <a:pt x="25366" y="5"/>
                  <a:pt x="25377" y="8"/>
                  <a:pt x="25387" y="13"/>
                </a:cubicBezTo>
                <a:cubicBezTo>
                  <a:pt x="25398" y="17"/>
                  <a:pt x="25408" y="22"/>
                  <a:pt x="25417" y="29"/>
                </a:cubicBezTo>
                <a:cubicBezTo>
                  <a:pt x="25426" y="35"/>
                  <a:pt x="25435" y="42"/>
                  <a:pt x="25443" y="50"/>
                </a:cubicBezTo>
                <a:cubicBezTo>
                  <a:pt x="25451" y="58"/>
                  <a:pt x="25458" y="67"/>
                  <a:pt x="25465" y="76"/>
                </a:cubicBezTo>
                <a:cubicBezTo>
                  <a:pt x="25471" y="86"/>
                  <a:pt x="25476" y="96"/>
                  <a:pt x="25481" y="107"/>
                </a:cubicBezTo>
                <a:cubicBezTo>
                  <a:pt x="25485" y="117"/>
                  <a:pt x="25488" y="128"/>
                  <a:pt x="25490" y="139"/>
                </a:cubicBezTo>
                <a:cubicBezTo>
                  <a:pt x="25493" y="150"/>
                  <a:pt x="25494" y="161"/>
                  <a:pt x="25494" y="173"/>
                </a:cubicBezTo>
                <a:lnTo>
                  <a:pt x="25494" y="1723"/>
                </a:lnTo>
                <a:cubicBezTo>
                  <a:pt x="25494" y="1734"/>
                  <a:pt x="25493" y="1746"/>
                  <a:pt x="25490" y="1757"/>
                </a:cubicBezTo>
                <a:cubicBezTo>
                  <a:pt x="25488" y="1768"/>
                  <a:pt x="25485" y="1778"/>
                  <a:pt x="25481" y="1789"/>
                </a:cubicBezTo>
                <a:cubicBezTo>
                  <a:pt x="25476" y="1799"/>
                  <a:pt x="25471" y="1809"/>
                  <a:pt x="25465" y="1819"/>
                </a:cubicBezTo>
                <a:cubicBezTo>
                  <a:pt x="25458" y="1828"/>
                  <a:pt x="25451" y="1837"/>
                  <a:pt x="25443" y="1845"/>
                </a:cubicBezTo>
                <a:cubicBezTo>
                  <a:pt x="25435" y="1853"/>
                  <a:pt x="25426" y="1860"/>
                  <a:pt x="25417" y="1866"/>
                </a:cubicBezTo>
                <a:cubicBezTo>
                  <a:pt x="25408" y="1872"/>
                  <a:pt x="25398" y="1878"/>
                  <a:pt x="25387" y="1882"/>
                </a:cubicBezTo>
                <a:cubicBezTo>
                  <a:pt x="25377" y="1886"/>
                  <a:pt x="25366" y="1890"/>
                  <a:pt x="25355" y="1892"/>
                </a:cubicBezTo>
                <a:cubicBezTo>
                  <a:pt x="25344" y="1894"/>
                  <a:pt x="25333" y="1895"/>
                  <a:pt x="25321" y="1895"/>
                </a:cubicBezTo>
                <a:lnTo>
                  <a:pt x="172" y="1895"/>
                </a:lnTo>
                <a:cubicBezTo>
                  <a:pt x="161" y="1895"/>
                  <a:pt x="150" y="1894"/>
                  <a:pt x="139" y="1892"/>
                </a:cubicBezTo>
                <a:cubicBezTo>
                  <a:pt x="128" y="1890"/>
                  <a:pt x="117" y="1886"/>
                  <a:pt x="106" y="1882"/>
                </a:cubicBezTo>
                <a:cubicBezTo>
                  <a:pt x="96" y="1878"/>
                  <a:pt x="86" y="1872"/>
                  <a:pt x="77" y="1866"/>
                </a:cubicBezTo>
                <a:cubicBezTo>
                  <a:pt x="67" y="1860"/>
                  <a:pt x="58" y="1853"/>
                  <a:pt x="50" y="1845"/>
                </a:cubicBezTo>
                <a:cubicBezTo>
                  <a:pt x="42" y="1837"/>
                  <a:pt x="35" y="1828"/>
                  <a:pt x="29" y="1819"/>
                </a:cubicBezTo>
                <a:cubicBezTo>
                  <a:pt x="23" y="1809"/>
                  <a:pt x="17" y="1799"/>
                  <a:pt x="13" y="1789"/>
                </a:cubicBezTo>
                <a:cubicBezTo>
                  <a:pt x="9" y="1778"/>
                  <a:pt x="6" y="1768"/>
                  <a:pt x="3" y="1757"/>
                </a:cubicBezTo>
                <a:cubicBezTo>
                  <a:pt x="1" y="1746"/>
                  <a:pt x="0" y="1734"/>
                  <a:pt x="0" y="1723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12" name="图片 311"/>
          <p:cNvPicPr/>
          <p:nvPr/>
        </p:nvPicPr>
        <p:blipFill>
          <a:blip r:embed="rId11"/>
          <a:stretch/>
        </p:blipFill>
        <p:spPr>
          <a:xfrm>
            <a:off x="496080" y="5922000"/>
            <a:ext cx="154800" cy="13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3" name="文本框 312"/>
          <p:cNvSpPr txBox="1"/>
          <p:nvPr/>
        </p:nvSpPr>
        <p:spPr>
          <a:xfrm>
            <a:off x="7125120" y="408096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推送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4" name="图片 313"/>
          <p:cNvPicPr/>
          <p:nvPr/>
        </p:nvPicPr>
        <p:blipFill>
          <a:blip r:embed="rId12"/>
          <a:stretch/>
        </p:blipFill>
        <p:spPr>
          <a:xfrm>
            <a:off x="496080" y="6193080"/>
            <a:ext cx="10800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5" name="文本框 314"/>
          <p:cNvSpPr txBox="1"/>
          <p:nvPr/>
        </p:nvSpPr>
        <p:spPr>
          <a:xfrm>
            <a:off x="713160" y="5911560"/>
            <a:ext cx="98208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8904"/>
                </a:solidFill>
                <a:effectLst/>
                <a:uFillTx/>
                <a:latin typeface="WenQuanYiZenHei"/>
                <a:ea typeface="WenQuanYiZenHei"/>
              </a:rPr>
              <a:t>模块化设计优势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6" name="图片 315"/>
          <p:cNvPicPr/>
          <p:nvPr/>
        </p:nvPicPr>
        <p:blipFill>
          <a:blip r:embed="rId13"/>
          <a:stretch/>
        </p:blipFill>
        <p:spPr>
          <a:xfrm>
            <a:off x="2550240" y="6193080"/>
            <a:ext cx="9252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7" name="文本框 316"/>
          <p:cNvSpPr txBox="1"/>
          <p:nvPr/>
        </p:nvSpPr>
        <p:spPr>
          <a:xfrm>
            <a:off x="666720" y="6181560"/>
            <a:ext cx="541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高可维护性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8" name="图片 317"/>
          <p:cNvPicPr/>
          <p:nvPr/>
        </p:nvPicPr>
        <p:blipFill>
          <a:blip r:embed="rId14"/>
          <a:stretch/>
        </p:blipFill>
        <p:spPr>
          <a:xfrm>
            <a:off x="4689360" y="6193080"/>
            <a:ext cx="10800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9" name="文本框 318"/>
          <p:cNvSpPr txBox="1"/>
          <p:nvPr/>
        </p:nvSpPr>
        <p:spPr>
          <a:xfrm>
            <a:off x="2701440" y="6181560"/>
            <a:ext cx="649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灵活扩展能力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0" name="图片 319"/>
          <p:cNvPicPr/>
          <p:nvPr/>
        </p:nvPicPr>
        <p:blipFill>
          <a:blip r:embed="rId15"/>
          <a:stretch/>
        </p:blipFill>
        <p:spPr>
          <a:xfrm>
            <a:off x="6634800" y="6193080"/>
            <a:ext cx="10800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1" name="文本框 320"/>
          <p:cNvSpPr txBox="1"/>
          <p:nvPr/>
        </p:nvSpPr>
        <p:spPr>
          <a:xfrm>
            <a:off x="4860000" y="618156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组件复用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2" name="图片 321"/>
          <p:cNvPicPr/>
          <p:nvPr/>
        </p:nvPicPr>
        <p:blipFill>
          <a:blip r:embed="rId16"/>
          <a:stretch/>
        </p:blipFill>
        <p:spPr>
          <a:xfrm>
            <a:off x="8572680" y="6193080"/>
            <a:ext cx="13932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3" name="文本框 322"/>
          <p:cNvSpPr txBox="1"/>
          <p:nvPr/>
        </p:nvSpPr>
        <p:spPr>
          <a:xfrm>
            <a:off x="6801480" y="618156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故障隔离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4" name="图片 323"/>
          <p:cNvPicPr/>
          <p:nvPr/>
        </p:nvPicPr>
        <p:blipFill>
          <a:blip r:embed="rId17"/>
          <a:stretch/>
        </p:blipFill>
        <p:spPr>
          <a:xfrm>
            <a:off x="186120" y="6844320"/>
            <a:ext cx="13932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5" name="文本框 324"/>
          <p:cNvSpPr txBox="1"/>
          <p:nvPr/>
        </p:nvSpPr>
        <p:spPr>
          <a:xfrm>
            <a:off x="8774280" y="6181560"/>
            <a:ext cx="649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团队协作开发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387720" y="6832800"/>
            <a:ext cx="86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智能在线客服系统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7" name="文本框 326"/>
          <p:cNvSpPr txBox="1"/>
          <p:nvPr/>
        </p:nvSpPr>
        <p:spPr>
          <a:xfrm>
            <a:off x="9422640" y="6836400"/>
            <a:ext cx="3124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5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图片 327"/>
          <p:cNvPicPr/>
          <p:nvPr/>
        </p:nvPicPr>
        <p:blipFill>
          <a:blip r:embed="rId2"/>
          <a:stretch/>
        </p:blipFill>
        <p:spPr>
          <a:xfrm>
            <a:off x="0" y="0"/>
            <a:ext cx="9921240" cy="7301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9" name="任意多边形: 形状 328"/>
          <p:cNvSpPr/>
          <p:nvPr/>
        </p:nvSpPr>
        <p:spPr>
          <a:xfrm>
            <a:off x="0" y="0"/>
            <a:ext cx="1550520" cy="1550520"/>
          </a:xfrm>
          <a:custGeom>
            <a:avLst/>
            <a:gdLst/>
            <a:ahLst/>
            <a:cxnLst/>
            <a:rect l="0" t="0" r="r" b="b"/>
            <a:pathLst>
              <a:path w="4307" h="4307">
                <a:moveTo>
                  <a:pt x="4307" y="0"/>
                </a:moveTo>
                <a:cubicBezTo>
                  <a:pt x="4307" y="70"/>
                  <a:pt x="4305" y="140"/>
                  <a:pt x="4302" y="211"/>
                </a:cubicBezTo>
                <a:cubicBezTo>
                  <a:pt x="4298" y="281"/>
                  <a:pt x="4293" y="351"/>
                  <a:pt x="4286" y="422"/>
                </a:cubicBezTo>
                <a:cubicBezTo>
                  <a:pt x="4279" y="492"/>
                  <a:pt x="4270" y="562"/>
                  <a:pt x="4260" y="631"/>
                </a:cubicBezTo>
                <a:cubicBezTo>
                  <a:pt x="4250" y="701"/>
                  <a:pt x="4238" y="770"/>
                  <a:pt x="4224" y="840"/>
                </a:cubicBezTo>
                <a:cubicBezTo>
                  <a:pt x="4210" y="909"/>
                  <a:pt x="4195" y="977"/>
                  <a:pt x="4178" y="1046"/>
                </a:cubicBezTo>
                <a:cubicBezTo>
                  <a:pt x="4161" y="1114"/>
                  <a:pt x="4142" y="1182"/>
                  <a:pt x="4121" y="1250"/>
                </a:cubicBezTo>
                <a:cubicBezTo>
                  <a:pt x="4101" y="1317"/>
                  <a:pt x="4079" y="1384"/>
                  <a:pt x="4055" y="1450"/>
                </a:cubicBezTo>
                <a:cubicBezTo>
                  <a:pt x="4031" y="1517"/>
                  <a:pt x="4006" y="1582"/>
                  <a:pt x="3979" y="1647"/>
                </a:cubicBezTo>
                <a:cubicBezTo>
                  <a:pt x="3952" y="1713"/>
                  <a:pt x="3923" y="1777"/>
                  <a:pt x="3893" y="1841"/>
                </a:cubicBezTo>
                <a:cubicBezTo>
                  <a:pt x="3863" y="1904"/>
                  <a:pt x="3831" y="1967"/>
                  <a:pt x="3798" y="2029"/>
                </a:cubicBezTo>
                <a:cubicBezTo>
                  <a:pt x="3765" y="2092"/>
                  <a:pt x="3730" y="2154"/>
                  <a:pt x="3694" y="2214"/>
                </a:cubicBezTo>
                <a:cubicBezTo>
                  <a:pt x="3658" y="2275"/>
                  <a:pt x="3620" y="2334"/>
                  <a:pt x="3581" y="2393"/>
                </a:cubicBezTo>
                <a:cubicBezTo>
                  <a:pt x="3542" y="2451"/>
                  <a:pt x="3501" y="2509"/>
                  <a:pt x="3459" y="2566"/>
                </a:cubicBezTo>
                <a:cubicBezTo>
                  <a:pt x="3417" y="2622"/>
                  <a:pt x="3374" y="2678"/>
                  <a:pt x="3329" y="2732"/>
                </a:cubicBezTo>
                <a:cubicBezTo>
                  <a:pt x="3285" y="2787"/>
                  <a:pt x="3239" y="2840"/>
                  <a:pt x="3191" y="2892"/>
                </a:cubicBezTo>
                <a:cubicBezTo>
                  <a:pt x="3144" y="2945"/>
                  <a:pt x="3095" y="2996"/>
                  <a:pt x="3045" y="3045"/>
                </a:cubicBezTo>
                <a:cubicBezTo>
                  <a:pt x="2996" y="3095"/>
                  <a:pt x="2945" y="3144"/>
                  <a:pt x="2892" y="3191"/>
                </a:cubicBezTo>
                <a:cubicBezTo>
                  <a:pt x="2840" y="3239"/>
                  <a:pt x="2787" y="3285"/>
                  <a:pt x="2732" y="3329"/>
                </a:cubicBezTo>
                <a:cubicBezTo>
                  <a:pt x="2678" y="3374"/>
                  <a:pt x="2622" y="3417"/>
                  <a:pt x="2566" y="3459"/>
                </a:cubicBezTo>
                <a:cubicBezTo>
                  <a:pt x="2509" y="3501"/>
                  <a:pt x="2451" y="3542"/>
                  <a:pt x="2393" y="3581"/>
                </a:cubicBezTo>
                <a:cubicBezTo>
                  <a:pt x="2334" y="3620"/>
                  <a:pt x="2275" y="3658"/>
                  <a:pt x="2214" y="3694"/>
                </a:cubicBezTo>
                <a:cubicBezTo>
                  <a:pt x="2154" y="3730"/>
                  <a:pt x="2092" y="3765"/>
                  <a:pt x="2029" y="3798"/>
                </a:cubicBezTo>
                <a:cubicBezTo>
                  <a:pt x="1967" y="3831"/>
                  <a:pt x="1904" y="3863"/>
                  <a:pt x="1841" y="3893"/>
                </a:cubicBezTo>
                <a:cubicBezTo>
                  <a:pt x="1777" y="3923"/>
                  <a:pt x="1713" y="3952"/>
                  <a:pt x="1647" y="3979"/>
                </a:cubicBezTo>
                <a:cubicBezTo>
                  <a:pt x="1582" y="4006"/>
                  <a:pt x="1517" y="4031"/>
                  <a:pt x="1450" y="4055"/>
                </a:cubicBezTo>
                <a:cubicBezTo>
                  <a:pt x="1384" y="4079"/>
                  <a:pt x="1317" y="4101"/>
                  <a:pt x="1250" y="4121"/>
                </a:cubicBezTo>
                <a:cubicBezTo>
                  <a:pt x="1182" y="4142"/>
                  <a:pt x="1114" y="4161"/>
                  <a:pt x="1046" y="4178"/>
                </a:cubicBezTo>
                <a:cubicBezTo>
                  <a:pt x="977" y="4195"/>
                  <a:pt x="909" y="4210"/>
                  <a:pt x="840" y="4224"/>
                </a:cubicBezTo>
                <a:cubicBezTo>
                  <a:pt x="770" y="4238"/>
                  <a:pt x="701" y="4250"/>
                  <a:pt x="631" y="4260"/>
                </a:cubicBezTo>
                <a:cubicBezTo>
                  <a:pt x="562" y="4270"/>
                  <a:pt x="492" y="4279"/>
                  <a:pt x="422" y="4286"/>
                </a:cubicBezTo>
                <a:cubicBezTo>
                  <a:pt x="351" y="4293"/>
                  <a:pt x="281" y="4298"/>
                  <a:pt x="211" y="4302"/>
                </a:cubicBezTo>
                <a:cubicBezTo>
                  <a:pt x="140" y="4305"/>
                  <a:pt x="70" y="4307"/>
                  <a:pt x="0" y="4307"/>
                </a:cubicBezTo>
                <a:lnTo>
                  <a:pt x="0" y="0"/>
                </a:lnTo>
                <a:lnTo>
                  <a:pt x="4307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0" name="任意多边形: 形状 329"/>
          <p:cNvSpPr/>
          <p:nvPr/>
        </p:nvSpPr>
        <p:spPr>
          <a:xfrm>
            <a:off x="8371080" y="5751000"/>
            <a:ext cx="2325600" cy="2325960"/>
          </a:xfrm>
          <a:custGeom>
            <a:avLst/>
            <a:gdLst/>
            <a:ahLst/>
            <a:cxnLst/>
            <a:rect l="0" t="0" r="r" b="b"/>
            <a:pathLst>
              <a:path w="6460" h="6461">
                <a:moveTo>
                  <a:pt x="6460" y="3231"/>
                </a:moveTo>
                <a:cubicBezTo>
                  <a:pt x="6460" y="3284"/>
                  <a:pt x="6459" y="3337"/>
                  <a:pt x="6456" y="3390"/>
                </a:cubicBezTo>
                <a:cubicBezTo>
                  <a:pt x="6454" y="3442"/>
                  <a:pt x="6450" y="3495"/>
                  <a:pt x="6445" y="3548"/>
                </a:cubicBezTo>
                <a:cubicBezTo>
                  <a:pt x="6439" y="3600"/>
                  <a:pt x="6433" y="3653"/>
                  <a:pt x="6425" y="3705"/>
                </a:cubicBezTo>
                <a:cubicBezTo>
                  <a:pt x="6417" y="3757"/>
                  <a:pt x="6408" y="3809"/>
                  <a:pt x="6398" y="3861"/>
                </a:cubicBezTo>
                <a:cubicBezTo>
                  <a:pt x="6388" y="3913"/>
                  <a:pt x="6376" y="3965"/>
                  <a:pt x="6363" y="4016"/>
                </a:cubicBezTo>
                <a:cubicBezTo>
                  <a:pt x="6351" y="4067"/>
                  <a:pt x="6336" y="4118"/>
                  <a:pt x="6321" y="4169"/>
                </a:cubicBezTo>
                <a:cubicBezTo>
                  <a:pt x="6306" y="4219"/>
                  <a:pt x="6289" y="4269"/>
                  <a:pt x="6271" y="4319"/>
                </a:cubicBezTo>
                <a:cubicBezTo>
                  <a:pt x="6254" y="4369"/>
                  <a:pt x="6235" y="4418"/>
                  <a:pt x="6214" y="4467"/>
                </a:cubicBezTo>
                <a:cubicBezTo>
                  <a:pt x="6194" y="4516"/>
                  <a:pt x="6173" y="4564"/>
                  <a:pt x="6150" y="4612"/>
                </a:cubicBezTo>
                <a:cubicBezTo>
                  <a:pt x="6128" y="4660"/>
                  <a:pt x="6104" y="4707"/>
                  <a:pt x="6079" y="4754"/>
                </a:cubicBezTo>
                <a:cubicBezTo>
                  <a:pt x="6054" y="4800"/>
                  <a:pt x="6028" y="4846"/>
                  <a:pt x="6001" y="4891"/>
                </a:cubicBezTo>
                <a:cubicBezTo>
                  <a:pt x="5974" y="4937"/>
                  <a:pt x="5945" y="4981"/>
                  <a:pt x="5916" y="5025"/>
                </a:cubicBezTo>
                <a:cubicBezTo>
                  <a:pt x="5887" y="5069"/>
                  <a:pt x="5856" y="5113"/>
                  <a:pt x="5825" y="5155"/>
                </a:cubicBezTo>
                <a:cubicBezTo>
                  <a:pt x="5792" y="5197"/>
                  <a:pt x="5760" y="5239"/>
                  <a:pt x="5726" y="5280"/>
                </a:cubicBezTo>
                <a:cubicBezTo>
                  <a:pt x="5693" y="5321"/>
                  <a:pt x="5658" y="5361"/>
                  <a:pt x="5623" y="5400"/>
                </a:cubicBezTo>
                <a:cubicBezTo>
                  <a:pt x="5587" y="5439"/>
                  <a:pt x="5551" y="5477"/>
                  <a:pt x="5513" y="5515"/>
                </a:cubicBezTo>
                <a:cubicBezTo>
                  <a:pt x="5476" y="5552"/>
                  <a:pt x="5438" y="5589"/>
                  <a:pt x="5398" y="5624"/>
                </a:cubicBezTo>
                <a:cubicBezTo>
                  <a:pt x="5359" y="5660"/>
                  <a:pt x="5319" y="5694"/>
                  <a:pt x="5278" y="5728"/>
                </a:cubicBezTo>
                <a:cubicBezTo>
                  <a:pt x="5238" y="5761"/>
                  <a:pt x="5196" y="5794"/>
                  <a:pt x="5153" y="5825"/>
                </a:cubicBezTo>
                <a:cubicBezTo>
                  <a:pt x="5111" y="5857"/>
                  <a:pt x="5068" y="5887"/>
                  <a:pt x="5024" y="5916"/>
                </a:cubicBezTo>
                <a:cubicBezTo>
                  <a:pt x="4980" y="5946"/>
                  <a:pt x="4935" y="5974"/>
                  <a:pt x="4890" y="6001"/>
                </a:cubicBezTo>
                <a:cubicBezTo>
                  <a:pt x="4845" y="6028"/>
                  <a:pt x="4799" y="6054"/>
                  <a:pt x="4752" y="6079"/>
                </a:cubicBezTo>
                <a:cubicBezTo>
                  <a:pt x="4705" y="6104"/>
                  <a:pt x="4658" y="6128"/>
                  <a:pt x="4610" y="6151"/>
                </a:cubicBezTo>
                <a:cubicBezTo>
                  <a:pt x="4563" y="6173"/>
                  <a:pt x="4514" y="6195"/>
                  <a:pt x="4465" y="6215"/>
                </a:cubicBezTo>
                <a:cubicBezTo>
                  <a:pt x="4417" y="6235"/>
                  <a:pt x="4367" y="6254"/>
                  <a:pt x="4318" y="6272"/>
                </a:cubicBezTo>
                <a:cubicBezTo>
                  <a:pt x="4268" y="6290"/>
                  <a:pt x="4218" y="6306"/>
                  <a:pt x="4167" y="6322"/>
                </a:cubicBezTo>
                <a:cubicBezTo>
                  <a:pt x="4116" y="6337"/>
                  <a:pt x="4066" y="6351"/>
                  <a:pt x="4014" y="6364"/>
                </a:cubicBezTo>
                <a:cubicBezTo>
                  <a:pt x="3963" y="6377"/>
                  <a:pt x="3911" y="6388"/>
                  <a:pt x="3860" y="6399"/>
                </a:cubicBezTo>
                <a:cubicBezTo>
                  <a:pt x="3808" y="6409"/>
                  <a:pt x="3756" y="6418"/>
                  <a:pt x="3703" y="6426"/>
                </a:cubicBezTo>
                <a:cubicBezTo>
                  <a:pt x="3651" y="6434"/>
                  <a:pt x="3599" y="6440"/>
                  <a:pt x="3546" y="6445"/>
                </a:cubicBezTo>
                <a:cubicBezTo>
                  <a:pt x="3494" y="6450"/>
                  <a:pt x="3441" y="6454"/>
                  <a:pt x="3388" y="6457"/>
                </a:cubicBezTo>
                <a:cubicBezTo>
                  <a:pt x="3335" y="6459"/>
                  <a:pt x="3282" y="6461"/>
                  <a:pt x="3230" y="6461"/>
                </a:cubicBezTo>
                <a:cubicBezTo>
                  <a:pt x="3177" y="6461"/>
                  <a:pt x="3124" y="6459"/>
                  <a:pt x="3071" y="6457"/>
                </a:cubicBezTo>
                <a:cubicBezTo>
                  <a:pt x="3018" y="6454"/>
                  <a:pt x="2966" y="6450"/>
                  <a:pt x="2913" y="6445"/>
                </a:cubicBezTo>
                <a:cubicBezTo>
                  <a:pt x="2860" y="6440"/>
                  <a:pt x="2808" y="6434"/>
                  <a:pt x="2756" y="6426"/>
                </a:cubicBezTo>
                <a:cubicBezTo>
                  <a:pt x="2703" y="6418"/>
                  <a:pt x="2651" y="6409"/>
                  <a:pt x="2599" y="6399"/>
                </a:cubicBezTo>
                <a:cubicBezTo>
                  <a:pt x="2548" y="6388"/>
                  <a:pt x="2496" y="6377"/>
                  <a:pt x="2445" y="6364"/>
                </a:cubicBezTo>
                <a:cubicBezTo>
                  <a:pt x="2394" y="6351"/>
                  <a:pt x="2343" y="6337"/>
                  <a:pt x="2292" y="6322"/>
                </a:cubicBezTo>
                <a:cubicBezTo>
                  <a:pt x="2241" y="6306"/>
                  <a:pt x="2191" y="6290"/>
                  <a:pt x="2142" y="6272"/>
                </a:cubicBezTo>
                <a:cubicBezTo>
                  <a:pt x="2092" y="6254"/>
                  <a:pt x="2042" y="6235"/>
                  <a:pt x="1994" y="6215"/>
                </a:cubicBezTo>
                <a:cubicBezTo>
                  <a:pt x="1945" y="6195"/>
                  <a:pt x="1896" y="6173"/>
                  <a:pt x="1849" y="6151"/>
                </a:cubicBezTo>
                <a:cubicBezTo>
                  <a:pt x="1801" y="6128"/>
                  <a:pt x="1754" y="6104"/>
                  <a:pt x="1707" y="6079"/>
                </a:cubicBezTo>
                <a:cubicBezTo>
                  <a:pt x="1661" y="6054"/>
                  <a:pt x="1615" y="6028"/>
                  <a:pt x="1569" y="6001"/>
                </a:cubicBezTo>
                <a:cubicBezTo>
                  <a:pt x="1524" y="5974"/>
                  <a:pt x="1479" y="5946"/>
                  <a:pt x="1435" y="5916"/>
                </a:cubicBezTo>
                <a:cubicBezTo>
                  <a:pt x="1391" y="5887"/>
                  <a:pt x="1348" y="5857"/>
                  <a:pt x="1306" y="5825"/>
                </a:cubicBezTo>
                <a:cubicBezTo>
                  <a:pt x="1263" y="5794"/>
                  <a:pt x="1222" y="5761"/>
                  <a:pt x="1181" y="5728"/>
                </a:cubicBezTo>
                <a:cubicBezTo>
                  <a:pt x="1140" y="5694"/>
                  <a:pt x="1100" y="5660"/>
                  <a:pt x="1061" y="5624"/>
                </a:cubicBezTo>
                <a:cubicBezTo>
                  <a:pt x="1022" y="5589"/>
                  <a:pt x="983" y="5552"/>
                  <a:pt x="946" y="5515"/>
                </a:cubicBezTo>
                <a:cubicBezTo>
                  <a:pt x="908" y="5477"/>
                  <a:pt x="872" y="5439"/>
                  <a:pt x="837" y="5400"/>
                </a:cubicBezTo>
                <a:cubicBezTo>
                  <a:pt x="801" y="5361"/>
                  <a:pt x="767" y="5321"/>
                  <a:pt x="733" y="5280"/>
                </a:cubicBezTo>
                <a:cubicBezTo>
                  <a:pt x="699" y="5239"/>
                  <a:pt x="667" y="5197"/>
                  <a:pt x="635" y="5155"/>
                </a:cubicBezTo>
                <a:cubicBezTo>
                  <a:pt x="604" y="5113"/>
                  <a:pt x="574" y="5069"/>
                  <a:pt x="544" y="5025"/>
                </a:cubicBezTo>
                <a:cubicBezTo>
                  <a:pt x="515" y="4981"/>
                  <a:pt x="487" y="4937"/>
                  <a:pt x="459" y="4891"/>
                </a:cubicBezTo>
                <a:cubicBezTo>
                  <a:pt x="432" y="4846"/>
                  <a:pt x="406" y="4800"/>
                  <a:pt x="381" y="4754"/>
                </a:cubicBezTo>
                <a:cubicBezTo>
                  <a:pt x="356" y="4707"/>
                  <a:pt x="333" y="4660"/>
                  <a:pt x="310" y="4612"/>
                </a:cubicBezTo>
                <a:cubicBezTo>
                  <a:pt x="287" y="4564"/>
                  <a:pt x="266" y="4516"/>
                  <a:pt x="246" y="4467"/>
                </a:cubicBezTo>
                <a:cubicBezTo>
                  <a:pt x="226" y="4418"/>
                  <a:pt x="207" y="4369"/>
                  <a:pt x="189" y="4319"/>
                </a:cubicBezTo>
                <a:cubicBezTo>
                  <a:pt x="171" y="4269"/>
                  <a:pt x="154" y="4219"/>
                  <a:pt x="139" y="4169"/>
                </a:cubicBezTo>
                <a:cubicBezTo>
                  <a:pt x="124" y="4118"/>
                  <a:pt x="110" y="4067"/>
                  <a:pt x="97" y="4016"/>
                </a:cubicBezTo>
                <a:cubicBezTo>
                  <a:pt x="84" y="3965"/>
                  <a:pt x="72" y="3913"/>
                  <a:pt x="62" y="3861"/>
                </a:cubicBezTo>
                <a:cubicBezTo>
                  <a:pt x="52" y="3809"/>
                  <a:pt x="43" y="3757"/>
                  <a:pt x="35" y="3705"/>
                </a:cubicBezTo>
                <a:cubicBezTo>
                  <a:pt x="27" y="3653"/>
                  <a:pt x="21" y="3600"/>
                  <a:pt x="15" y="3548"/>
                </a:cubicBezTo>
                <a:cubicBezTo>
                  <a:pt x="10" y="3495"/>
                  <a:pt x="6" y="3442"/>
                  <a:pt x="4" y="3390"/>
                </a:cubicBezTo>
                <a:cubicBezTo>
                  <a:pt x="1" y="3337"/>
                  <a:pt x="0" y="3284"/>
                  <a:pt x="0" y="3231"/>
                </a:cubicBezTo>
                <a:cubicBezTo>
                  <a:pt x="0" y="3178"/>
                  <a:pt x="1" y="3125"/>
                  <a:pt x="4" y="3073"/>
                </a:cubicBezTo>
                <a:cubicBezTo>
                  <a:pt x="6" y="3020"/>
                  <a:pt x="10" y="2967"/>
                  <a:pt x="15" y="2915"/>
                </a:cubicBezTo>
                <a:cubicBezTo>
                  <a:pt x="21" y="2862"/>
                  <a:pt x="27" y="2809"/>
                  <a:pt x="35" y="2757"/>
                </a:cubicBezTo>
                <a:cubicBezTo>
                  <a:pt x="43" y="2705"/>
                  <a:pt x="52" y="2653"/>
                  <a:pt x="62" y="2601"/>
                </a:cubicBezTo>
                <a:cubicBezTo>
                  <a:pt x="72" y="2549"/>
                  <a:pt x="84" y="2498"/>
                  <a:pt x="97" y="2446"/>
                </a:cubicBezTo>
                <a:cubicBezTo>
                  <a:pt x="110" y="2395"/>
                  <a:pt x="124" y="2344"/>
                  <a:pt x="139" y="2294"/>
                </a:cubicBezTo>
                <a:cubicBezTo>
                  <a:pt x="154" y="2243"/>
                  <a:pt x="171" y="2193"/>
                  <a:pt x="189" y="2143"/>
                </a:cubicBezTo>
                <a:cubicBezTo>
                  <a:pt x="207" y="2093"/>
                  <a:pt x="226" y="2044"/>
                  <a:pt x="246" y="1995"/>
                </a:cubicBezTo>
                <a:cubicBezTo>
                  <a:pt x="266" y="1946"/>
                  <a:pt x="287" y="1898"/>
                  <a:pt x="310" y="1850"/>
                </a:cubicBezTo>
                <a:cubicBezTo>
                  <a:pt x="333" y="1802"/>
                  <a:pt x="356" y="1755"/>
                  <a:pt x="381" y="1709"/>
                </a:cubicBezTo>
                <a:cubicBezTo>
                  <a:pt x="406" y="1662"/>
                  <a:pt x="432" y="1616"/>
                  <a:pt x="459" y="1571"/>
                </a:cubicBezTo>
                <a:cubicBezTo>
                  <a:pt x="487" y="1525"/>
                  <a:pt x="515" y="1481"/>
                  <a:pt x="544" y="1437"/>
                </a:cubicBezTo>
                <a:cubicBezTo>
                  <a:pt x="574" y="1393"/>
                  <a:pt x="604" y="1350"/>
                  <a:pt x="635" y="1307"/>
                </a:cubicBezTo>
                <a:cubicBezTo>
                  <a:pt x="667" y="1265"/>
                  <a:pt x="699" y="1223"/>
                  <a:pt x="733" y="1182"/>
                </a:cubicBezTo>
                <a:cubicBezTo>
                  <a:pt x="767" y="1141"/>
                  <a:pt x="801" y="1101"/>
                  <a:pt x="837" y="1062"/>
                </a:cubicBezTo>
                <a:cubicBezTo>
                  <a:pt x="872" y="1023"/>
                  <a:pt x="908" y="985"/>
                  <a:pt x="946" y="947"/>
                </a:cubicBezTo>
                <a:cubicBezTo>
                  <a:pt x="983" y="910"/>
                  <a:pt x="1022" y="874"/>
                  <a:pt x="1061" y="838"/>
                </a:cubicBezTo>
                <a:cubicBezTo>
                  <a:pt x="1100" y="803"/>
                  <a:pt x="1140" y="768"/>
                  <a:pt x="1181" y="735"/>
                </a:cubicBezTo>
                <a:cubicBezTo>
                  <a:pt x="1222" y="701"/>
                  <a:pt x="1263" y="669"/>
                  <a:pt x="1306" y="637"/>
                </a:cubicBezTo>
                <a:cubicBezTo>
                  <a:pt x="1348" y="606"/>
                  <a:pt x="1391" y="575"/>
                  <a:pt x="1435" y="546"/>
                </a:cubicBezTo>
                <a:cubicBezTo>
                  <a:pt x="1479" y="516"/>
                  <a:pt x="1524" y="488"/>
                  <a:pt x="1569" y="461"/>
                </a:cubicBezTo>
                <a:cubicBezTo>
                  <a:pt x="1615" y="434"/>
                  <a:pt x="1661" y="408"/>
                  <a:pt x="1707" y="383"/>
                </a:cubicBezTo>
                <a:cubicBezTo>
                  <a:pt x="1754" y="358"/>
                  <a:pt x="1801" y="334"/>
                  <a:pt x="1849" y="312"/>
                </a:cubicBezTo>
                <a:cubicBezTo>
                  <a:pt x="1896" y="289"/>
                  <a:pt x="1945" y="268"/>
                  <a:pt x="1994" y="247"/>
                </a:cubicBezTo>
                <a:cubicBezTo>
                  <a:pt x="2042" y="227"/>
                  <a:pt x="2092" y="208"/>
                  <a:pt x="2142" y="190"/>
                </a:cubicBezTo>
                <a:cubicBezTo>
                  <a:pt x="2191" y="171"/>
                  <a:pt x="2241" y="155"/>
                  <a:pt x="2292" y="140"/>
                </a:cubicBezTo>
                <a:cubicBezTo>
                  <a:pt x="2343" y="124"/>
                  <a:pt x="2394" y="110"/>
                  <a:pt x="2445" y="97"/>
                </a:cubicBezTo>
                <a:cubicBezTo>
                  <a:pt x="2496" y="84"/>
                  <a:pt x="2548" y="73"/>
                  <a:pt x="2599" y="63"/>
                </a:cubicBezTo>
                <a:cubicBezTo>
                  <a:pt x="2651" y="52"/>
                  <a:pt x="2703" y="43"/>
                  <a:pt x="2756" y="35"/>
                </a:cubicBezTo>
                <a:cubicBezTo>
                  <a:pt x="2808" y="28"/>
                  <a:pt x="2860" y="21"/>
                  <a:pt x="2913" y="16"/>
                </a:cubicBezTo>
                <a:cubicBezTo>
                  <a:pt x="2966" y="11"/>
                  <a:pt x="3018" y="7"/>
                  <a:pt x="3071" y="4"/>
                </a:cubicBezTo>
                <a:cubicBezTo>
                  <a:pt x="3124" y="2"/>
                  <a:pt x="3177" y="0"/>
                  <a:pt x="3230" y="0"/>
                </a:cubicBezTo>
                <a:cubicBezTo>
                  <a:pt x="3282" y="0"/>
                  <a:pt x="3335" y="2"/>
                  <a:pt x="3388" y="4"/>
                </a:cubicBezTo>
                <a:cubicBezTo>
                  <a:pt x="3441" y="7"/>
                  <a:pt x="3494" y="11"/>
                  <a:pt x="3546" y="16"/>
                </a:cubicBezTo>
                <a:cubicBezTo>
                  <a:pt x="3599" y="21"/>
                  <a:pt x="3651" y="28"/>
                  <a:pt x="3703" y="35"/>
                </a:cubicBezTo>
                <a:cubicBezTo>
                  <a:pt x="3756" y="43"/>
                  <a:pt x="3808" y="52"/>
                  <a:pt x="3860" y="63"/>
                </a:cubicBezTo>
                <a:cubicBezTo>
                  <a:pt x="3911" y="73"/>
                  <a:pt x="3963" y="84"/>
                  <a:pt x="4014" y="97"/>
                </a:cubicBezTo>
                <a:cubicBezTo>
                  <a:pt x="4066" y="110"/>
                  <a:pt x="4116" y="124"/>
                  <a:pt x="4167" y="140"/>
                </a:cubicBezTo>
                <a:cubicBezTo>
                  <a:pt x="4218" y="155"/>
                  <a:pt x="4268" y="171"/>
                  <a:pt x="4318" y="190"/>
                </a:cubicBezTo>
                <a:cubicBezTo>
                  <a:pt x="4367" y="208"/>
                  <a:pt x="4417" y="227"/>
                  <a:pt x="4465" y="247"/>
                </a:cubicBezTo>
                <a:cubicBezTo>
                  <a:pt x="4514" y="268"/>
                  <a:pt x="4563" y="289"/>
                  <a:pt x="4610" y="312"/>
                </a:cubicBezTo>
                <a:cubicBezTo>
                  <a:pt x="4658" y="334"/>
                  <a:pt x="4705" y="358"/>
                  <a:pt x="4752" y="383"/>
                </a:cubicBezTo>
                <a:cubicBezTo>
                  <a:pt x="4799" y="408"/>
                  <a:pt x="4845" y="434"/>
                  <a:pt x="4890" y="461"/>
                </a:cubicBezTo>
                <a:cubicBezTo>
                  <a:pt x="4935" y="488"/>
                  <a:pt x="4980" y="516"/>
                  <a:pt x="5024" y="546"/>
                </a:cubicBezTo>
                <a:cubicBezTo>
                  <a:pt x="5068" y="575"/>
                  <a:pt x="5111" y="606"/>
                  <a:pt x="5153" y="637"/>
                </a:cubicBezTo>
                <a:cubicBezTo>
                  <a:pt x="5196" y="669"/>
                  <a:pt x="5238" y="701"/>
                  <a:pt x="5278" y="735"/>
                </a:cubicBezTo>
                <a:cubicBezTo>
                  <a:pt x="5319" y="768"/>
                  <a:pt x="5359" y="803"/>
                  <a:pt x="5398" y="838"/>
                </a:cubicBezTo>
                <a:cubicBezTo>
                  <a:pt x="5438" y="874"/>
                  <a:pt x="5476" y="910"/>
                  <a:pt x="5513" y="947"/>
                </a:cubicBezTo>
                <a:cubicBezTo>
                  <a:pt x="5551" y="985"/>
                  <a:pt x="5587" y="1023"/>
                  <a:pt x="5623" y="1062"/>
                </a:cubicBezTo>
                <a:cubicBezTo>
                  <a:pt x="5658" y="1101"/>
                  <a:pt x="5693" y="1141"/>
                  <a:pt x="5726" y="1182"/>
                </a:cubicBezTo>
                <a:cubicBezTo>
                  <a:pt x="5760" y="1223"/>
                  <a:pt x="5792" y="1265"/>
                  <a:pt x="5825" y="1307"/>
                </a:cubicBezTo>
                <a:cubicBezTo>
                  <a:pt x="5856" y="1350"/>
                  <a:pt x="5887" y="1393"/>
                  <a:pt x="5916" y="1437"/>
                </a:cubicBezTo>
                <a:cubicBezTo>
                  <a:pt x="5945" y="1481"/>
                  <a:pt x="5974" y="1525"/>
                  <a:pt x="6001" y="1571"/>
                </a:cubicBezTo>
                <a:cubicBezTo>
                  <a:pt x="6028" y="1616"/>
                  <a:pt x="6054" y="1662"/>
                  <a:pt x="6079" y="1709"/>
                </a:cubicBezTo>
                <a:cubicBezTo>
                  <a:pt x="6104" y="1755"/>
                  <a:pt x="6128" y="1802"/>
                  <a:pt x="6150" y="1850"/>
                </a:cubicBezTo>
                <a:cubicBezTo>
                  <a:pt x="6173" y="1898"/>
                  <a:pt x="6194" y="1946"/>
                  <a:pt x="6214" y="1995"/>
                </a:cubicBezTo>
                <a:cubicBezTo>
                  <a:pt x="6235" y="2044"/>
                  <a:pt x="6254" y="2093"/>
                  <a:pt x="6271" y="2143"/>
                </a:cubicBezTo>
                <a:cubicBezTo>
                  <a:pt x="6289" y="2193"/>
                  <a:pt x="6306" y="2243"/>
                  <a:pt x="6321" y="2294"/>
                </a:cubicBezTo>
                <a:cubicBezTo>
                  <a:pt x="6336" y="2344"/>
                  <a:pt x="6351" y="2395"/>
                  <a:pt x="6363" y="2446"/>
                </a:cubicBezTo>
                <a:cubicBezTo>
                  <a:pt x="6376" y="2498"/>
                  <a:pt x="6388" y="2549"/>
                  <a:pt x="6398" y="2601"/>
                </a:cubicBezTo>
                <a:cubicBezTo>
                  <a:pt x="6408" y="2653"/>
                  <a:pt x="6417" y="2705"/>
                  <a:pt x="6425" y="2757"/>
                </a:cubicBezTo>
                <a:cubicBezTo>
                  <a:pt x="6433" y="2809"/>
                  <a:pt x="6439" y="2862"/>
                  <a:pt x="6445" y="2915"/>
                </a:cubicBezTo>
                <a:cubicBezTo>
                  <a:pt x="6450" y="2967"/>
                  <a:pt x="6454" y="3020"/>
                  <a:pt x="6456" y="3073"/>
                </a:cubicBezTo>
                <a:cubicBezTo>
                  <a:pt x="6459" y="3125"/>
                  <a:pt x="6460" y="3178"/>
                  <a:pt x="6460" y="323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1" name="任意多边形: 形状 330"/>
          <p:cNvSpPr/>
          <p:nvPr/>
        </p:nvSpPr>
        <p:spPr>
          <a:xfrm>
            <a:off x="5022720" y="542520"/>
            <a:ext cx="4527000" cy="31320"/>
          </a:xfrm>
          <a:custGeom>
            <a:avLst/>
            <a:gdLst/>
            <a:ahLst/>
            <a:cxnLst/>
            <a:rect l="0" t="0" r="r" b="b"/>
            <a:pathLst>
              <a:path w="12575" h="87">
                <a:moveTo>
                  <a:pt x="0" y="0"/>
                </a:moveTo>
                <a:lnTo>
                  <a:pt x="12575" y="0"/>
                </a:lnTo>
                <a:lnTo>
                  <a:pt x="12575" y="87"/>
                </a:lnTo>
                <a:lnTo>
                  <a:pt x="0" y="87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2" name="图片 331"/>
          <p:cNvPicPr/>
          <p:nvPr/>
        </p:nvPicPr>
        <p:blipFill>
          <a:blip r:embed="rId3"/>
          <a:stretch/>
        </p:blipFill>
        <p:spPr>
          <a:xfrm>
            <a:off x="496080" y="138744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3" name="文本框 332"/>
          <p:cNvSpPr txBox="1"/>
          <p:nvPr/>
        </p:nvSpPr>
        <p:spPr>
          <a:xfrm>
            <a:off x="371880" y="331560"/>
            <a:ext cx="4462920" cy="46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93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用户交互方式与多渠道集成</a:t>
            </a:r>
            <a:endParaRPr lang="en-US" sz="29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4" name="图片 333"/>
          <p:cNvPicPr/>
          <p:nvPr/>
        </p:nvPicPr>
        <p:blipFill>
          <a:blip r:embed="rId4"/>
          <a:stretch/>
        </p:blipFill>
        <p:spPr>
          <a:xfrm>
            <a:off x="496080" y="185256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5" name="文本框 334"/>
          <p:cNvSpPr txBox="1"/>
          <p:nvPr/>
        </p:nvSpPr>
        <p:spPr>
          <a:xfrm>
            <a:off x="744120" y="1371240"/>
            <a:ext cx="148824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多渠道支持与集成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6" name="文本框 335"/>
          <p:cNvSpPr txBox="1"/>
          <p:nvPr/>
        </p:nvSpPr>
        <p:spPr>
          <a:xfrm>
            <a:off x="713160" y="1810440"/>
            <a:ext cx="8647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多平台接入支持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713160" y="2027520"/>
            <a:ext cx="3210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系统支持网页聊天窗口、移动应用以及第三方聊天平台（如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713160" y="2217960"/>
            <a:ext cx="63036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WhatsApp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" name="文本框 338"/>
          <p:cNvSpPr txBox="1"/>
          <p:nvPr/>
        </p:nvSpPr>
        <p:spPr>
          <a:xfrm>
            <a:off x="1345680" y="2213640"/>
            <a:ext cx="124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0" name="文本框 339"/>
          <p:cNvSpPr txBox="1"/>
          <p:nvPr/>
        </p:nvSpPr>
        <p:spPr>
          <a:xfrm>
            <a:off x="1469880" y="2217960"/>
            <a:ext cx="32832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Slack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41" name="图片 340"/>
          <p:cNvPicPr/>
          <p:nvPr/>
        </p:nvPicPr>
        <p:blipFill>
          <a:blip r:embed="rId4"/>
          <a:stretch/>
        </p:blipFill>
        <p:spPr>
          <a:xfrm>
            <a:off x="496080" y="262764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2" name="文本框 341"/>
          <p:cNvSpPr txBox="1"/>
          <p:nvPr/>
        </p:nvSpPr>
        <p:spPr>
          <a:xfrm>
            <a:off x="1798920" y="2213640"/>
            <a:ext cx="124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）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3" name="文本框 342"/>
          <p:cNvSpPr txBox="1"/>
          <p:nvPr/>
        </p:nvSpPr>
        <p:spPr>
          <a:xfrm>
            <a:off x="713160" y="2585880"/>
            <a:ext cx="1235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上下文同步与会话保持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4" name="文本框 343"/>
          <p:cNvSpPr txBox="1"/>
          <p:nvPr/>
        </p:nvSpPr>
        <p:spPr>
          <a:xfrm>
            <a:off x="713160" y="2802600"/>
            <a:ext cx="3210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用户在不同渠道间切换时，智能体保留上下文，使对话自然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45" name="图片 344"/>
          <p:cNvPicPr/>
          <p:nvPr/>
        </p:nvPicPr>
        <p:blipFill>
          <a:blip r:embed="rId4"/>
          <a:stretch/>
        </p:blipFill>
        <p:spPr>
          <a:xfrm>
            <a:off x="496080" y="340272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6" name="文本框 345"/>
          <p:cNvSpPr txBox="1"/>
          <p:nvPr/>
        </p:nvSpPr>
        <p:spPr>
          <a:xfrm>
            <a:off x="713160" y="298872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流畅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7" name="文本框 346"/>
          <p:cNvSpPr txBox="1"/>
          <p:nvPr/>
        </p:nvSpPr>
        <p:spPr>
          <a:xfrm>
            <a:off x="713160" y="3360960"/>
            <a:ext cx="1111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实时响应与多轮交互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8" name="文本框 347"/>
          <p:cNvSpPr txBox="1"/>
          <p:nvPr/>
        </p:nvSpPr>
        <p:spPr>
          <a:xfrm>
            <a:off x="713160" y="357804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9" name="文本框 348"/>
          <p:cNvSpPr txBox="1"/>
          <p:nvPr/>
        </p:nvSpPr>
        <p:spPr>
          <a:xfrm>
            <a:off x="961200" y="3582360"/>
            <a:ext cx="68580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OpenAI API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0" name="图片 349"/>
          <p:cNvPicPr/>
          <p:nvPr/>
        </p:nvPicPr>
        <p:blipFill>
          <a:blip r:embed="rId4"/>
          <a:stretch/>
        </p:blipFill>
        <p:spPr>
          <a:xfrm>
            <a:off x="496080" y="39916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1" name="文本框 350"/>
          <p:cNvSpPr txBox="1"/>
          <p:nvPr/>
        </p:nvSpPr>
        <p:spPr>
          <a:xfrm>
            <a:off x="1649520" y="3578040"/>
            <a:ext cx="2222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实现动态内容生成，确保响应快速且准确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2" name="文本框 351"/>
          <p:cNvSpPr txBox="1"/>
          <p:nvPr/>
        </p:nvSpPr>
        <p:spPr>
          <a:xfrm>
            <a:off x="713160" y="3954240"/>
            <a:ext cx="23256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3" name="文本框 352"/>
          <p:cNvSpPr txBox="1"/>
          <p:nvPr/>
        </p:nvSpPr>
        <p:spPr>
          <a:xfrm>
            <a:off x="946080" y="3949920"/>
            <a:ext cx="7412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集成与拓展性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4" name="文本框 353"/>
          <p:cNvSpPr txBox="1"/>
          <p:nvPr/>
        </p:nvSpPr>
        <p:spPr>
          <a:xfrm>
            <a:off x="713160" y="416700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系统支持与第三方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5" name="文本框 354"/>
          <p:cNvSpPr txBox="1"/>
          <p:nvPr/>
        </p:nvSpPr>
        <p:spPr>
          <a:xfrm>
            <a:off x="1705320" y="4171320"/>
            <a:ext cx="1958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6" name="文本框 355"/>
          <p:cNvSpPr txBox="1"/>
          <p:nvPr/>
        </p:nvSpPr>
        <p:spPr>
          <a:xfrm>
            <a:off x="1901520" y="416700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（如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7" name="文本框 356"/>
          <p:cNvSpPr txBox="1"/>
          <p:nvPr/>
        </p:nvSpPr>
        <p:spPr>
          <a:xfrm>
            <a:off x="2149560" y="4171320"/>
            <a:ext cx="27936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CRM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8" name="文本框 357"/>
          <p:cNvSpPr txBox="1"/>
          <p:nvPr/>
        </p:nvSpPr>
        <p:spPr>
          <a:xfrm>
            <a:off x="2429280" y="4167000"/>
            <a:ext cx="124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9" name="文本框 358"/>
          <p:cNvSpPr txBox="1"/>
          <p:nvPr/>
        </p:nvSpPr>
        <p:spPr>
          <a:xfrm>
            <a:off x="2553120" y="4171320"/>
            <a:ext cx="2390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ERP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0" name="文本框 359"/>
          <p:cNvSpPr txBox="1"/>
          <p:nvPr/>
        </p:nvSpPr>
        <p:spPr>
          <a:xfrm>
            <a:off x="2792520" y="4167000"/>
            <a:ext cx="1111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系统）集成，实现客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1" name="任意多边形: 形状 360"/>
          <p:cNvSpPr/>
          <p:nvPr/>
        </p:nvSpPr>
        <p:spPr>
          <a:xfrm>
            <a:off x="499680" y="5553360"/>
            <a:ext cx="8921880" cy="1620360"/>
          </a:xfrm>
          <a:custGeom>
            <a:avLst/>
            <a:gdLst/>
            <a:ahLst/>
            <a:cxnLst/>
            <a:rect l="0" t="0" r="r" b="b"/>
            <a:pathLst>
              <a:path w="24783" h="4501">
                <a:moveTo>
                  <a:pt x="0" y="4340"/>
                </a:moveTo>
                <a:lnTo>
                  <a:pt x="0" y="162"/>
                </a:lnTo>
                <a:cubicBezTo>
                  <a:pt x="0" y="151"/>
                  <a:pt x="1" y="141"/>
                  <a:pt x="3" y="130"/>
                </a:cubicBezTo>
                <a:cubicBezTo>
                  <a:pt x="5" y="120"/>
                  <a:pt x="8" y="110"/>
                  <a:pt x="13" y="100"/>
                </a:cubicBezTo>
                <a:cubicBezTo>
                  <a:pt x="17" y="90"/>
                  <a:pt x="22" y="81"/>
                  <a:pt x="27" y="72"/>
                </a:cubicBezTo>
                <a:cubicBezTo>
                  <a:pt x="33" y="63"/>
                  <a:pt x="40" y="55"/>
                  <a:pt x="48" y="48"/>
                </a:cubicBezTo>
                <a:cubicBezTo>
                  <a:pt x="55" y="40"/>
                  <a:pt x="63" y="34"/>
                  <a:pt x="72" y="28"/>
                </a:cubicBezTo>
                <a:cubicBezTo>
                  <a:pt x="81" y="22"/>
                  <a:pt x="90" y="17"/>
                  <a:pt x="100" y="13"/>
                </a:cubicBezTo>
                <a:cubicBezTo>
                  <a:pt x="110" y="9"/>
                  <a:pt x="120" y="6"/>
                  <a:pt x="130" y="4"/>
                </a:cubicBezTo>
                <a:cubicBezTo>
                  <a:pt x="141" y="1"/>
                  <a:pt x="151" y="0"/>
                  <a:pt x="162" y="0"/>
                </a:cubicBezTo>
                <a:lnTo>
                  <a:pt x="24622" y="0"/>
                </a:lnTo>
                <a:cubicBezTo>
                  <a:pt x="24632" y="0"/>
                  <a:pt x="24643" y="1"/>
                  <a:pt x="24653" y="4"/>
                </a:cubicBezTo>
                <a:cubicBezTo>
                  <a:pt x="24664" y="6"/>
                  <a:pt x="24674" y="9"/>
                  <a:pt x="24684" y="13"/>
                </a:cubicBezTo>
                <a:cubicBezTo>
                  <a:pt x="24693" y="17"/>
                  <a:pt x="24703" y="22"/>
                  <a:pt x="24712" y="28"/>
                </a:cubicBezTo>
                <a:cubicBezTo>
                  <a:pt x="24720" y="34"/>
                  <a:pt x="24729" y="40"/>
                  <a:pt x="24736" y="48"/>
                </a:cubicBezTo>
                <a:cubicBezTo>
                  <a:pt x="24744" y="55"/>
                  <a:pt x="24750" y="63"/>
                  <a:pt x="24756" y="72"/>
                </a:cubicBezTo>
                <a:cubicBezTo>
                  <a:pt x="24762" y="81"/>
                  <a:pt x="24767" y="90"/>
                  <a:pt x="24771" y="100"/>
                </a:cubicBezTo>
                <a:cubicBezTo>
                  <a:pt x="24775" y="110"/>
                  <a:pt x="24778" y="120"/>
                  <a:pt x="24780" y="130"/>
                </a:cubicBezTo>
                <a:cubicBezTo>
                  <a:pt x="24782" y="141"/>
                  <a:pt x="24783" y="151"/>
                  <a:pt x="24783" y="162"/>
                </a:cubicBezTo>
                <a:lnTo>
                  <a:pt x="24783" y="4340"/>
                </a:lnTo>
                <a:cubicBezTo>
                  <a:pt x="24783" y="4351"/>
                  <a:pt x="24782" y="4361"/>
                  <a:pt x="24780" y="4371"/>
                </a:cubicBezTo>
                <a:cubicBezTo>
                  <a:pt x="24778" y="4382"/>
                  <a:pt x="24775" y="4392"/>
                  <a:pt x="24771" y="4402"/>
                </a:cubicBezTo>
                <a:cubicBezTo>
                  <a:pt x="24767" y="4411"/>
                  <a:pt x="24762" y="4421"/>
                  <a:pt x="24756" y="4430"/>
                </a:cubicBezTo>
                <a:cubicBezTo>
                  <a:pt x="24750" y="4438"/>
                  <a:pt x="24744" y="4447"/>
                  <a:pt x="24736" y="4454"/>
                </a:cubicBezTo>
                <a:cubicBezTo>
                  <a:pt x="24729" y="4462"/>
                  <a:pt x="24720" y="4468"/>
                  <a:pt x="24712" y="4474"/>
                </a:cubicBezTo>
                <a:cubicBezTo>
                  <a:pt x="24703" y="4480"/>
                  <a:pt x="24693" y="4485"/>
                  <a:pt x="24684" y="4489"/>
                </a:cubicBezTo>
                <a:cubicBezTo>
                  <a:pt x="24674" y="4493"/>
                  <a:pt x="24664" y="4496"/>
                  <a:pt x="24653" y="4498"/>
                </a:cubicBezTo>
                <a:cubicBezTo>
                  <a:pt x="24643" y="4500"/>
                  <a:pt x="24632" y="4501"/>
                  <a:pt x="24622" y="4501"/>
                </a:cubicBezTo>
                <a:lnTo>
                  <a:pt x="162" y="4501"/>
                </a:lnTo>
                <a:cubicBezTo>
                  <a:pt x="151" y="4501"/>
                  <a:pt x="141" y="4500"/>
                  <a:pt x="130" y="4498"/>
                </a:cubicBezTo>
                <a:cubicBezTo>
                  <a:pt x="120" y="4496"/>
                  <a:pt x="110" y="4493"/>
                  <a:pt x="100" y="4489"/>
                </a:cubicBezTo>
                <a:cubicBezTo>
                  <a:pt x="90" y="4485"/>
                  <a:pt x="81" y="4480"/>
                  <a:pt x="72" y="4474"/>
                </a:cubicBezTo>
                <a:cubicBezTo>
                  <a:pt x="63" y="4468"/>
                  <a:pt x="55" y="4462"/>
                  <a:pt x="48" y="4454"/>
                </a:cubicBezTo>
                <a:cubicBezTo>
                  <a:pt x="40" y="4447"/>
                  <a:pt x="33" y="4438"/>
                  <a:pt x="27" y="4430"/>
                </a:cubicBezTo>
                <a:cubicBezTo>
                  <a:pt x="22" y="4421"/>
                  <a:pt x="17" y="4411"/>
                  <a:pt x="13" y="4402"/>
                </a:cubicBezTo>
                <a:cubicBezTo>
                  <a:pt x="8" y="4392"/>
                  <a:pt x="5" y="4382"/>
                  <a:pt x="3" y="4371"/>
                </a:cubicBezTo>
                <a:cubicBezTo>
                  <a:pt x="1" y="4361"/>
                  <a:pt x="0" y="4351"/>
                  <a:pt x="0" y="4340"/>
                </a:cubicBezTo>
                <a:close/>
              </a:path>
            </a:pathLst>
          </a:custGeom>
          <a:solidFill>
            <a:srgbClr val="111827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2" name="任意多边形: 形状 361"/>
          <p:cNvSpPr/>
          <p:nvPr/>
        </p:nvSpPr>
        <p:spPr>
          <a:xfrm>
            <a:off x="499680" y="5553360"/>
            <a:ext cx="8921880" cy="1620360"/>
          </a:xfrm>
          <a:custGeom>
            <a:avLst/>
            <a:gdLst/>
            <a:ahLst/>
            <a:cxnLst/>
            <a:rect l="0" t="0" r="r" b="b"/>
            <a:pathLst>
              <a:path w="24783" h="4501" fill="none">
                <a:moveTo>
                  <a:pt x="0" y="4340"/>
                </a:moveTo>
                <a:lnTo>
                  <a:pt x="0" y="162"/>
                </a:lnTo>
                <a:cubicBezTo>
                  <a:pt x="0" y="151"/>
                  <a:pt x="1" y="141"/>
                  <a:pt x="3" y="130"/>
                </a:cubicBezTo>
                <a:cubicBezTo>
                  <a:pt x="5" y="120"/>
                  <a:pt x="8" y="110"/>
                  <a:pt x="13" y="100"/>
                </a:cubicBezTo>
                <a:cubicBezTo>
                  <a:pt x="17" y="90"/>
                  <a:pt x="22" y="81"/>
                  <a:pt x="27" y="72"/>
                </a:cubicBezTo>
                <a:cubicBezTo>
                  <a:pt x="33" y="63"/>
                  <a:pt x="40" y="55"/>
                  <a:pt x="48" y="48"/>
                </a:cubicBezTo>
                <a:cubicBezTo>
                  <a:pt x="55" y="40"/>
                  <a:pt x="63" y="34"/>
                  <a:pt x="72" y="28"/>
                </a:cubicBezTo>
                <a:cubicBezTo>
                  <a:pt x="81" y="22"/>
                  <a:pt x="90" y="17"/>
                  <a:pt x="100" y="13"/>
                </a:cubicBezTo>
                <a:cubicBezTo>
                  <a:pt x="110" y="9"/>
                  <a:pt x="120" y="6"/>
                  <a:pt x="130" y="4"/>
                </a:cubicBezTo>
                <a:cubicBezTo>
                  <a:pt x="141" y="1"/>
                  <a:pt x="151" y="0"/>
                  <a:pt x="162" y="0"/>
                </a:cubicBezTo>
                <a:lnTo>
                  <a:pt x="24622" y="0"/>
                </a:lnTo>
                <a:cubicBezTo>
                  <a:pt x="24632" y="0"/>
                  <a:pt x="24643" y="1"/>
                  <a:pt x="24653" y="4"/>
                </a:cubicBezTo>
                <a:cubicBezTo>
                  <a:pt x="24664" y="6"/>
                  <a:pt x="24674" y="9"/>
                  <a:pt x="24684" y="13"/>
                </a:cubicBezTo>
                <a:cubicBezTo>
                  <a:pt x="24693" y="17"/>
                  <a:pt x="24703" y="22"/>
                  <a:pt x="24712" y="28"/>
                </a:cubicBezTo>
                <a:cubicBezTo>
                  <a:pt x="24720" y="34"/>
                  <a:pt x="24729" y="40"/>
                  <a:pt x="24736" y="48"/>
                </a:cubicBezTo>
                <a:cubicBezTo>
                  <a:pt x="24744" y="55"/>
                  <a:pt x="24750" y="63"/>
                  <a:pt x="24756" y="72"/>
                </a:cubicBezTo>
                <a:cubicBezTo>
                  <a:pt x="24762" y="81"/>
                  <a:pt x="24767" y="90"/>
                  <a:pt x="24771" y="100"/>
                </a:cubicBezTo>
                <a:cubicBezTo>
                  <a:pt x="24775" y="110"/>
                  <a:pt x="24778" y="120"/>
                  <a:pt x="24780" y="130"/>
                </a:cubicBezTo>
                <a:cubicBezTo>
                  <a:pt x="24782" y="141"/>
                  <a:pt x="24783" y="151"/>
                  <a:pt x="24783" y="162"/>
                </a:cubicBezTo>
                <a:lnTo>
                  <a:pt x="24783" y="4340"/>
                </a:lnTo>
                <a:cubicBezTo>
                  <a:pt x="24783" y="4351"/>
                  <a:pt x="24782" y="4361"/>
                  <a:pt x="24780" y="4371"/>
                </a:cubicBezTo>
                <a:cubicBezTo>
                  <a:pt x="24778" y="4382"/>
                  <a:pt x="24775" y="4392"/>
                  <a:pt x="24771" y="4402"/>
                </a:cubicBezTo>
                <a:cubicBezTo>
                  <a:pt x="24767" y="4411"/>
                  <a:pt x="24762" y="4421"/>
                  <a:pt x="24756" y="4430"/>
                </a:cubicBezTo>
                <a:cubicBezTo>
                  <a:pt x="24750" y="4438"/>
                  <a:pt x="24744" y="4447"/>
                  <a:pt x="24736" y="4454"/>
                </a:cubicBezTo>
                <a:cubicBezTo>
                  <a:pt x="24729" y="4462"/>
                  <a:pt x="24720" y="4468"/>
                  <a:pt x="24712" y="4474"/>
                </a:cubicBezTo>
                <a:cubicBezTo>
                  <a:pt x="24703" y="4480"/>
                  <a:pt x="24693" y="4485"/>
                  <a:pt x="24684" y="4489"/>
                </a:cubicBezTo>
                <a:cubicBezTo>
                  <a:pt x="24674" y="4493"/>
                  <a:pt x="24664" y="4496"/>
                  <a:pt x="24653" y="4498"/>
                </a:cubicBezTo>
                <a:cubicBezTo>
                  <a:pt x="24643" y="4500"/>
                  <a:pt x="24632" y="4501"/>
                  <a:pt x="24622" y="4501"/>
                </a:cubicBezTo>
                <a:lnTo>
                  <a:pt x="162" y="4501"/>
                </a:lnTo>
                <a:cubicBezTo>
                  <a:pt x="151" y="4501"/>
                  <a:pt x="141" y="4500"/>
                  <a:pt x="130" y="4498"/>
                </a:cubicBezTo>
                <a:cubicBezTo>
                  <a:pt x="120" y="4496"/>
                  <a:pt x="110" y="4493"/>
                  <a:pt x="100" y="4489"/>
                </a:cubicBezTo>
                <a:cubicBezTo>
                  <a:pt x="90" y="4485"/>
                  <a:pt x="81" y="4480"/>
                  <a:pt x="72" y="4474"/>
                </a:cubicBezTo>
                <a:cubicBezTo>
                  <a:pt x="63" y="4468"/>
                  <a:pt x="55" y="4462"/>
                  <a:pt x="48" y="4454"/>
                </a:cubicBezTo>
                <a:cubicBezTo>
                  <a:pt x="40" y="4447"/>
                  <a:pt x="33" y="4438"/>
                  <a:pt x="27" y="4430"/>
                </a:cubicBezTo>
                <a:cubicBezTo>
                  <a:pt x="22" y="4421"/>
                  <a:pt x="17" y="4411"/>
                  <a:pt x="13" y="4402"/>
                </a:cubicBezTo>
                <a:cubicBezTo>
                  <a:pt x="8" y="4392"/>
                  <a:pt x="5" y="4382"/>
                  <a:pt x="3" y="4371"/>
                </a:cubicBezTo>
                <a:cubicBezTo>
                  <a:pt x="1" y="4361"/>
                  <a:pt x="0" y="4351"/>
                  <a:pt x="0" y="4340"/>
                </a:cubicBezTo>
              </a:path>
            </a:pathLst>
          </a:custGeom>
          <a:ln w="7560">
            <a:solidFill>
              <a:srgbClr val="1E40AF"/>
            </a:solidFill>
            <a:miter/>
          </a:ln>
        </p:spPr>
        <p:txBody>
          <a:bodyPr lIns="3600" tIns="3600" rIns="3600" bIns="360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63" name="图片 362"/>
          <p:cNvPicPr/>
          <p:nvPr/>
        </p:nvPicPr>
        <p:blipFill>
          <a:blip r:embed="rId5"/>
          <a:stretch/>
        </p:blipFill>
        <p:spPr>
          <a:xfrm>
            <a:off x="627840" y="5712480"/>
            <a:ext cx="177840" cy="13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4" name="文本框 363"/>
          <p:cNvSpPr txBox="1"/>
          <p:nvPr/>
        </p:nvSpPr>
        <p:spPr>
          <a:xfrm>
            <a:off x="713160" y="4353120"/>
            <a:ext cx="1235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户信息同步和问题跟踪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5" name="文本框 364"/>
          <p:cNvSpPr txBox="1"/>
          <p:nvPr/>
        </p:nvSpPr>
        <p:spPr>
          <a:xfrm>
            <a:off x="867960" y="5707080"/>
            <a:ext cx="7365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00" b="1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Webhook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6" name="文本框 365"/>
          <p:cNvSpPr txBox="1"/>
          <p:nvPr/>
        </p:nvSpPr>
        <p:spPr>
          <a:xfrm>
            <a:off x="1595520" y="5702400"/>
            <a:ext cx="84204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处理示例代码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7" name="文本框 366"/>
          <p:cNvSpPr txBox="1"/>
          <p:nvPr/>
        </p:nvSpPr>
        <p:spPr>
          <a:xfrm>
            <a:off x="627840" y="5978880"/>
            <a:ext cx="259812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@app.route('/webhook', methods=['POST'])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8" name="文本框 367"/>
          <p:cNvSpPr txBox="1"/>
          <p:nvPr/>
        </p:nvSpPr>
        <p:spPr>
          <a:xfrm>
            <a:off x="627840" y="6133680"/>
            <a:ext cx="14292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def webhook_handler():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9" name="文本框 368"/>
          <p:cNvSpPr txBox="1"/>
          <p:nvPr/>
        </p:nvSpPr>
        <p:spPr>
          <a:xfrm>
            <a:off x="627840" y="6288840"/>
            <a:ext cx="4554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0" name="文本框 369"/>
          <p:cNvSpPr txBox="1"/>
          <p:nvPr/>
        </p:nvSpPr>
        <p:spPr>
          <a:xfrm>
            <a:off x="1083600" y="6274800"/>
            <a:ext cx="10828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处理来自第三方渠道的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1" name="文本框 370"/>
          <p:cNvSpPr txBox="1"/>
          <p:nvPr/>
        </p:nvSpPr>
        <p:spPr>
          <a:xfrm>
            <a:off x="2169000" y="6288840"/>
            <a:ext cx="4554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Webhook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2" name="文本框 371"/>
          <p:cNvSpPr txBox="1"/>
          <p:nvPr/>
        </p:nvSpPr>
        <p:spPr>
          <a:xfrm>
            <a:off x="2624760" y="627480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请求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3" name="文本框 372"/>
          <p:cNvSpPr txBox="1"/>
          <p:nvPr/>
        </p:nvSpPr>
        <p:spPr>
          <a:xfrm>
            <a:off x="2841840" y="6288840"/>
            <a:ext cx="1954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4" name="文本框 373"/>
          <p:cNvSpPr txBox="1"/>
          <p:nvPr/>
        </p:nvSpPr>
        <p:spPr>
          <a:xfrm>
            <a:off x="627840" y="6443640"/>
            <a:ext cx="14940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data = request.json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" name="文本框 374"/>
          <p:cNvSpPr txBox="1"/>
          <p:nvPr/>
        </p:nvSpPr>
        <p:spPr>
          <a:xfrm>
            <a:off x="627840" y="6598800"/>
            <a:ext cx="27280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user_message = data.get('message', '')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6" name="文本框 375"/>
          <p:cNvSpPr txBox="1"/>
          <p:nvPr/>
        </p:nvSpPr>
        <p:spPr>
          <a:xfrm>
            <a:off x="627840" y="6753960"/>
            <a:ext cx="36370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response = assistant.generate_response(user_message)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7" name="文本框 376"/>
          <p:cNvSpPr txBox="1"/>
          <p:nvPr/>
        </p:nvSpPr>
        <p:spPr>
          <a:xfrm>
            <a:off x="627840" y="6908760"/>
            <a:ext cx="25329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return jsonify({"reply": response})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图片 377"/>
          <p:cNvPicPr/>
          <p:nvPr/>
        </p:nvPicPr>
        <p:blipFill>
          <a:blip r:embed="rId2"/>
          <a:stretch/>
        </p:blipFill>
        <p:spPr>
          <a:xfrm>
            <a:off x="0" y="0"/>
            <a:ext cx="9921240" cy="9099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79" name="图片 378"/>
          <p:cNvPicPr/>
          <p:nvPr/>
        </p:nvPicPr>
        <p:blipFill>
          <a:blip r:embed="rId3"/>
          <a:stretch/>
        </p:blipFill>
        <p:spPr>
          <a:xfrm>
            <a:off x="0" y="0"/>
            <a:ext cx="9921240" cy="9099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0" name="任意多边形: 形状 379"/>
          <p:cNvSpPr/>
          <p:nvPr/>
        </p:nvSpPr>
        <p:spPr>
          <a:xfrm>
            <a:off x="7596000" y="0"/>
            <a:ext cx="3100680" cy="1550520"/>
          </a:xfrm>
          <a:custGeom>
            <a:avLst/>
            <a:gdLst/>
            <a:ahLst/>
            <a:cxnLst/>
            <a:rect l="0" t="0" r="r" b="b"/>
            <a:pathLst>
              <a:path w="8613" h="4307">
                <a:moveTo>
                  <a:pt x="8613" y="0"/>
                </a:moveTo>
                <a:cubicBezTo>
                  <a:pt x="8613" y="70"/>
                  <a:pt x="8611" y="140"/>
                  <a:pt x="8608" y="211"/>
                </a:cubicBezTo>
                <a:cubicBezTo>
                  <a:pt x="8605" y="281"/>
                  <a:pt x="8599" y="351"/>
                  <a:pt x="8592" y="422"/>
                </a:cubicBezTo>
                <a:cubicBezTo>
                  <a:pt x="8586" y="492"/>
                  <a:pt x="8577" y="562"/>
                  <a:pt x="8567" y="631"/>
                </a:cubicBezTo>
                <a:cubicBezTo>
                  <a:pt x="8556" y="701"/>
                  <a:pt x="8544" y="770"/>
                  <a:pt x="8530" y="840"/>
                </a:cubicBezTo>
                <a:cubicBezTo>
                  <a:pt x="8517" y="909"/>
                  <a:pt x="8501" y="977"/>
                  <a:pt x="8484" y="1046"/>
                </a:cubicBezTo>
                <a:cubicBezTo>
                  <a:pt x="8467" y="1114"/>
                  <a:pt x="8448" y="1182"/>
                  <a:pt x="8428" y="1250"/>
                </a:cubicBezTo>
                <a:cubicBezTo>
                  <a:pt x="8407" y="1317"/>
                  <a:pt x="8385" y="1384"/>
                  <a:pt x="8361" y="1450"/>
                </a:cubicBezTo>
                <a:cubicBezTo>
                  <a:pt x="8338" y="1517"/>
                  <a:pt x="8312" y="1582"/>
                  <a:pt x="8285" y="1647"/>
                </a:cubicBezTo>
                <a:cubicBezTo>
                  <a:pt x="8258" y="1713"/>
                  <a:pt x="8230" y="1777"/>
                  <a:pt x="8200" y="1841"/>
                </a:cubicBezTo>
                <a:cubicBezTo>
                  <a:pt x="8170" y="1904"/>
                  <a:pt x="8138" y="1967"/>
                  <a:pt x="8105" y="2029"/>
                </a:cubicBezTo>
                <a:cubicBezTo>
                  <a:pt x="8072" y="2092"/>
                  <a:pt x="8037" y="2154"/>
                  <a:pt x="8001" y="2214"/>
                </a:cubicBezTo>
                <a:cubicBezTo>
                  <a:pt x="7964" y="2275"/>
                  <a:pt x="7927" y="2334"/>
                  <a:pt x="7887" y="2393"/>
                </a:cubicBezTo>
                <a:cubicBezTo>
                  <a:pt x="7848" y="2451"/>
                  <a:pt x="7808" y="2509"/>
                  <a:pt x="7766" y="2566"/>
                </a:cubicBezTo>
                <a:cubicBezTo>
                  <a:pt x="7724" y="2622"/>
                  <a:pt x="7680" y="2678"/>
                  <a:pt x="7636" y="2732"/>
                </a:cubicBezTo>
                <a:cubicBezTo>
                  <a:pt x="7591" y="2787"/>
                  <a:pt x="7545" y="2840"/>
                  <a:pt x="7498" y="2892"/>
                </a:cubicBezTo>
                <a:cubicBezTo>
                  <a:pt x="7450" y="2945"/>
                  <a:pt x="7402" y="2996"/>
                  <a:pt x="7352" y="3045"/>
                </a:cubicBezTo>
                <a:cubicBezTo>
                  <a:pt x="7302" y="3095"/>
                  <a:pt x="7251" y="3144"/>
                  <a:pt x="7199" y="3191"/>
                </a:cubicBezTo>
                <a:cubicBezTo>
                  <a:pt x="7147" y="3239"/>
                  <a:pt x="7093" y="3285"/>
                  <a:pt x="7039" y="3329"/>
                </a:cubicBezTo>
                <a:cubicBezTo>
                  <a:pt x="6984" y="3374"/>
                  <a:pt x="6929" y="3417"/>
                  <a:pt x="6872" y="3459"/>
                </a:cubicBezTo>
                <a:cubicBezTo>
                  <a:pt x="6816" y="3501"/>
                  <a:pt x="6758" y="3542"/>
                  <a:pt x="6699" y="3581"/>
                </a:cubicBezTo>
                <a:cubicBezTo>
                  <a:pt x="6641" y="3620"/>
                  <a:pt x="6581" y="3658"/>
                  <a:pt x="6521" y="3694"/>
                </a:cubicBezTo>
                <a:cubicBezTo>
                  <a:pt x="6460" y="3730"/>
                  <a:pt x="6399" y="3765"/>
                  <a:pt x="6337" y="3798"/>
                </a:cubicBezTo>
                <a:cubicBezTo>
                  <a:pt x="6275" y="3831"/>
                  <a:pt x="6212" y="3863"/>
                  <a:pt x="6148" y="3893"/>
                </a:cubicBezTo>
                <a:cubicBezTo>
                  <a:pt x="6084" y="3923"/>
                  <a:pt x="6020" y="3952"/>
                  <a:pt x="5955" y="3979"/>
                </a:cubicBezTo>
                <a:cubicBezTo>
                  <a:pt x="5890" y="4006"/>
                  <a:pt x="5824" y="4031"/>
                  <a:pt x="5758" y="4055"/>
                </a:cubicBezTo>
                <a:cubicBezTo>
                  <a:pt x="5691" y="4079"/>
                  <a:pt x="5624" y="4101"/>
                  <a:pt x="5557" y="4121"/>
                </a:cubicBezTo>
                <a:cubicBezTo>
                  <a:pt x="5490" y="4142"/>
                  <a:pt x="5422" y="4161"/>
                  <a:pt x="5353" y="4178"/>
                </a:cubicBezTo>
                <a:cubicBezTo>
                  <a:pt x="5285" y="4195"/>
                  <a:pt x="5216" y="4210"/>
                  <a:pt x="5147" y="4224"/>
                </a:cubicBezTo>
                <a:cubicBezTo>
                  <a:pt x="5078" y="4238"/>
                  <a:pt x="5009" y="4250"/>
                  <a:pt x="4939" y="4260"/>
                </a:cubicBezTo>
                <a:cubicBezTo>
                  <a:pt x="4869" y="4270"/>
                  <a:pt x="4799" y="4279"/>
                  <a:pt x="4729" y="4286"/>
                </a:cubicBezTo>
                <a:cubicBezTo>
                  <a:pt x="4659" y="4293"/>
                  <a:pt x="4589" y="4298"/>
                  <a:pt x="4518" y="4302"/>
                </a:cubicBezTo>
                <a:cubicBezTo>
                  <a:pt x="4448" y="4305"/>
                  <a:pt x="4377" y="4307"/>
                  <a:pt x="4307" y="4307"/>
                </a:cubicBezTo>
                <a:cubicBezTo>
                  <a:pt x="4237" y="4307"/>
                  <a:pt x="4166" y="4305"/>
                  <a:pt x="4096" y="4302"/>
                </a:cubicBezTo>
                <a:cubicBezTo>
                  <a:pt x="4025" y="4298"/>
                  <a:pt x="3955" y="4293"/>
                  <a:pt x="3885" y="4286"/>
                </a:cubicBezTo>
                <a:cubicBezTo>
                  <a:pt x="3815" y="4279"/>
                  <a:pt x="3745" y="4270"/>
                  <a:pt x="3675" y="4260"/>
                </a:cubicBezTo>
                <a:cubicBezTo>
                  <a:pt x="3605" y="4250"/>
                  <a:pt x="3536" y="4238"/>
                  <a:pt x="3467" y="4224"/>
                </a:cubicBezTo>
                <a:cubicBezTo>
                  <a:pt x="3398" y="4210"/>
                  <a:pt x="3329" y="4195"/>
                  <a:pt x="3261" y="4178"/>
                </a:cubicBezTo>
                <a:cubicBezTo>
                  <a:pt x="3192" y="4161"/>
                  <a:pt x="3124" y="4142"/>
                  <a:pt x="3057" y="4121"/>
                </a:cubicBezTo>
                <a:cubicBezTo>
                  <a:pt x="2990" y="4101"/>
                  <a:pt x="2923" y="4079"/>
                  <a:pt x="2856" y="4055"/>
                </a:cubicBezTo>
                <a:cubicBezTo>
                  <a:pt x="2790" y="4031"/>
                  <a:pt x="2724" y="4006"/>
                  <a:pt x="2659" y="3979"/>
                </a:cubicBezTo>
                <a:cubicBezTo>
                  <a:pt x="2594" y="3952"/>
                  <a:pt x="2530" y="3923"/>
                  <a:pt x="2466" y="3893"/>
                </a:cubicBezTo>
                <a:cubicBezTo>
                  <a:pt x="2402" y="3863"/>
                  <a:pt x="2339" y="3831"/>
                  <a:pt x="2277" y="3798"/>
                </a:cubicBezTo>
                <a:cubicBezTo>
                  <a:pt x="2215" y="3765"/>
                  <a:pt x="2154" y="3730"/>
                  <a:pt x="2093" y="3694"/>
                </a:cubicBezTo>
                <a:cubicBezTo>
                  <a:pt x="2033" y="3658"/>
                  <a:pt x="1973" y="3620"/>
                  <a:pt x="1915" y="3581"/>
                </a:cubicBezTo>
                <a:cubicBezTo>
                  <a:pt x="1856" y="3542"/>
                  <a:pt x="1798" y="3501"/>
                  <a:pt x="1742" y="3459"/>
                </a:cubicBezTo>
                <a:cubicBezTo>
                  <a:pt x="1685" y="3417"/>
                  <a:pt x="1630" y="3374"/>
                  <a:pt x="1575" y="3329"/>
                </a:cubicBezTo>
                <a:cubicBezTo>
                  <a:pt x="1521" y="3285"/>
                  <a:pt x="1467" y="3239"/>
                  <a:pt x="1415" y="3191"/>
                </a:cubicBezTo>
                <a:cubicBezTo>
                  <a:pt x="1363" y="3144"/>
                  <a:pt x="1312" y="3095"/>
                  <a:pt x="1262" y="3045"/>
                </a:cubicBezTo>
                <a:cubicBezTo>
                  <a:pt x="1212" y="2996"/>
                  <a:pt x="1164" y="2945"/>
                  <a:pt x="1116" y="2892"/>
                </a:cubicBezTo>
                <a:cubicBezTo>
                  <a:pt x="1069" y="2840"/>
                  <a:pt x="1023" y="2787"/>
                  <a:pt x="978" y="2732"/>
                </a:cubicBezTo>
                <a:cubicBezTo>
                  <a:pt x="934" y="2678"/>
                  <a:pt x="890" y="2622"/>
                  <a:pt x="848" y="2566"/>
                </a:cubicBezTo>
                <a:cubicBezTo>
                  <a:pt x="806" y="2509"/>
                  <a:pt x="766" y="2451"/>
                  <a:pt x="727" y="2393"/>
                </a:cubicBezTo>
                <a:cubicBezTo>
                  <a:pt x="687" y="2334"/>
                  <a:pt x="650" y="2275"/>
                  <a:pt x="613" y="2214"/>
                </a:cubicBezTo>
                <a:cubicBezTo>
                  <a:pt x="577" y="2154"/>
                  <a:pt x="543" y="2092"/>
                  <a:pt x="509" y="2029"/>
                </a:cubicBezTo>
                <a:cubicBezTo>
                  <a:pt x="476" y="1967"/>
                  <a:pt x="444" y="1904"/>
                  <a:pt x="413" y="1841"/>
                </a:cubicBezTo>
                <a:cubicBezTo>
                  <a:pt x="383" y="1777"/>
                  <a:pt x="355" y="1713"/>
                  <a:pt x="328" y="1647"/>
                </a:cubicBezTo>
                <a:cubicBezTo>
                  <a:pt x="301" y="1582"/>
                  <a:pt x="275" y="1517"/>
                  <a:pt x="252" y="1450"/>
                </a:cubicBezTo>
                <a:cubicBezTo>
                  <a:pt x="228" y="1384"/>
                  <a:pt x="206" y="1317"/>
                  <a:pt x="185" y="1250"/>
                </a:cubicBezTo>
                <a:cubicBezTo>
                  <a:pt x="165" y="1182"/>
                  <a:pt x="146" y="1114"/>
                  <a:pt x="129" y="1046"/>
                </a:cubicBezTo>
                <a:cubicBezTo>
                  <a:pt x="112" y="977"/>
                  <a:pt x="96" y="909"/>
                  <a:pt x="83" y="840"/>
                </a:cubicBezTo>
                <a:cubicBezTo>
                  <a:pt x="69" y="770"/>
                  <a:pt x="57" y="701"/>
                  <a:pt x="46" y="631"/>
                </a:cubicBezTo>
                <a:cubicBezTo>
                  <a:pt x="36" y="562"/>
                  <a:pt x="27" y="492"/>
                  <a:pt x="21" y="422"/>
                </a:cubicBezTo>
                <a:cubicBezTo>
                  <a:pt x="14" y="351"/>
                  <a:pt x="8" y="281"/>
                  <a:pt x="5" y="211"/>
                </a:cubicBezTo>
                <a:cubicBezTo>
                  <a:pt x="2" y="140"/>
                  <a:pt x="0" y="70"/>
                  <a:pt x="0" y="0"/>
                </a:cubicBezTo>
                <a:lnTo>
                  <a:pt x="8613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1" name="任意多边形: 形状 380"/>
          <p:cNvSpPr/>
          <p:nvPr/>
        </p:nvSpPr>
        <p:spPr>
          <a:xfrm>
            <a:off x="-360" y="7549560"/>
            <a:ext cx="1550880" cy="2325600"/>
          </a:xfrm>
          <a:custGeom>
            <a:avLst/>
            <a:gdLst/>
            <a:ahLst/>
            <a:cxnLst/>
            <a:rect l="0" t="0" r="r" b="b"/>
            <a:pathLst>
              <a:path w="4308" h="6460">
                <a:moveTo>
                  <a:pt x="4308" y="3230"/>
                </a:moveTo>
                <a:cubicBezTo>
                  <a:pt x="4308" y="3283"/>
                  <a:pt x="4306" y="3336"/>
                  <a:pt x="4304" y="3389"/>
                </a:cubicBezTo>
                <a:cubicBezTo>
                  <a:pt x="4301" y="3442"/>
                  <a:pt x="4297" y="3494"/>
                  <a:pt x="4292" y="3547"/>
                </a:cubicBezTo>
                <a:cubicBezTo>
                  <a:pt x="4287" y="3599"/>
                  <a:pt x="4280" y="3652"/>
                  <a:pt x="4273" y="3704"/>
                </a:cubicBezTo>
                <a:cubicBezTo>
                  <a:pt x="4265" y="3756"/>
                  <a:pt x="4256" y="3809"/>
                  <a:pt x="4246" y="3860"/>
                </a:cubicBezTo>
                <a:cubicBezTo>
                  <a:pt x="4235" y="3912"/>
                  <a:pt x="4224" y="3964"/>
                  <a:pt x="4211" y="4015"/>
                </a:cubicBezTo>
                <a:cubicBezTo>
                  <a:pt x="4198" y="4066"/>
                  <a:pt x="4184" y="4117"/>
                  <a:pt x="4169" y="4168"/>
                </a:cubicBezTo>
                <a:cubicBezTo>
                  <a:pt x="4153" y="4218"/>
                  <a:pt x="4137" y="4269"/>
                  <a:pt x="4119" y="4318"/>
                </a:cubicBezTo>
                <a:cubicBezTo>
                  <a:pt x="4101" y="4368"/>
                  <a:pt x="4082" y="4417"/>
                  <a:pt x="4062" y="4466"/>
                </a:cubicBezTo>
                <a:cubicBezTo>
                  <a:pt x="4042" y="4515"/>
                  <a:pt x="4020" y="4563"/>
                  <a:pt x="3998" y="4611"/>
                </a:cubicBezTo>
                <a:cubicBezTo>
                  <a:pt x="3975" y="4659"/>
                  <a:pt x="3951" y="4706"/>
                  <a:pt x="3926" y="4753"/>
                </a:cubicBezTo>
                <a:cubicBezTo>
                  <a:pt x="3901" y="4799"/>
                  <a:pt x="3875" y="4845"/>
                  <a:pt x="3848" y="4891"/>
                </a:cubicBezTo>
                <a:cubicBezTo>
                  <a:pt x="3821" y="4936"/>
                  <a:pt x="3793" y="4981"/>
                  <a:pt x="3763" y="5025"/>
                </a:cubicBezTo>
                <a:cubicBezTo>
                  <a:pt x="3734" y="5069"/>
                  <a:pt x="3704" y="5112"/>
                  <a:pt x="3672" y="5154"/>
                </a:cubicBezTo>
                <a:cubicBezTo>
                  <a:pt x="3641" y="5197"/>
                  <a:pt x="3608" y="5238"/>
                  <a:pt x="3575" y="5279"/>
                </a:cubicBezTo>
                <a:cubicBezTo>
                  <a:pt x="3541" y="5320"/>
                  <a:pt x="3507" y="5360"/>
                  <a:pt x="3471" y="5399"/>
                </a:cubicBezTo>
                <a:cubicBezTo>
                  <a:pt x="3436" y="5438"/>
                  <a:pt x="3399" y="5477"/>
                  <a:pt x="3362" y="5514"/>
                </a:cubicBezTo>
                <a:cubicBezTo>
                  <a:pt x="3324" y="5551"/>
                  <a:pt x="3286" y="5588"/>
                  <a:pt x="3247" y="5623"/>
                </a:cubicBezTo>
                <a:cubicBezTo>
                  <a:pt x="3208" y="5659"/>
                  <a:pt x="3168" y="5693"/>
                  <a:pt x="3127" y="5727"/>
                </a:cubicBezTo>
                <a:cubicBezTo>
                  <a:pt x="3086" y="5760"/>
                  <a:pt x="3044" y="5793"/>
                  <a:pt x="3002" y="5824"/>
                </a:cubicBezTo>
                <a:cubicBezTo>
                  <a:pt x="2959" y="5856"/>
                  <a:pt x="2916" y="5886"/>
                  <a:pt x="2872" y="5916"/>
                </a:cubicBezTo>
                <a:cubicBezTo>
                  <a:pt x="2828" y="5945"/>
                  <a:pt x="2784" y="5973"/>
                  <a:pt x="2738" y="6000"/>
                </a:cubicBezTo>
                <a:cubicBezTo>
                  <a:pt x="2693" y="6028"/>
                  <a:pt x="2647" y="6054"/>
                  <a:pt x="2600" y="6079"/>
                </a:cubicBezTo>
                <a:cubicBezTo>
                  <a:pt x="2554" y="6103"/>
                  <a:pt x="2507" y="6127"/>
                  <a:pt x="2459" y="6150"/>
                </a:cubicBezTo>
                <a:cubicBezTo>
                  <a:pt x="2411" y="6172"/>
                  <a:pt x="2363" y="6194"/>
                  <a:pt x="2314" y="6214"/>
                </a:cubicBezTo>
                <a:cubicBezTo>
                  <a:pt x="2265" y="6234"/>
                  <a:pt x="2216" y="6253"/>
                  <a:pt x="2166" y="6271"/>
                </a:cubicBezTo>
                <a:cubicBezTo>
                  <a:pt x="2115" y="6289"/>
                  <a:pt x="2065" y="6306"/>
                  <a:pt x="2015" y="6321"/>
                </a:cubicBezTo>
                <a:cubicBezTo>
                  <a:pt x="1964" y="6336"/>
                  <a:pt x="1913" y="6350"/>
                  <a:pt x="1862" y="6363"/>
                </a:cubicBezTo>
                <a:cubicBezTo>
                  <a:pt x="1811" y="6376"/>
                  <a:pt x="1759" y="6388"/>
                  <a:pt x="1707" y="6398"/>
                </a:cubicBezTo>
                <a:cubicBezTo>
                  <a:pt x="1655" y="6408"/>
                  <a:pt x="1603" y="6417"/>
                  <a:pt x="1551" y="6425"/>
                </a:cubicBezTo>
                <a:cubicBezTo>
                  <a:pt x="1499" y="6433"/>
                  <a:pt x="1446" y="6439"/>
                  <a:pt x="1394" y="6444"/>
                </a:cubicBezTo>
                <a:cubicBezTo>
                  <a:pt x="1341" y="6450"/>
                  <a:pt x="1288" y="6453"/>
                  <a:pt x="1236" y="6456"/>
                </a:cubicBezTo>
                <a:cubicBezTo>
                  <a:pt x="1183" y="6459"/>
                  <a:pt x="1130" y="6460"/>
                  <a:pt x="1077" y="6460"/>
                </a:cubicBezTo>
                <a:cubicBezTo>
                  <a:pt x="1024" y="6460"/>
                  <a:pt x="971" y="6459"/>
                  <a:pt x="919" y="6456"/>
                </a:cubicBezTo>
                <a:cubicBezTo>
                  <a:pt x="866" y="6453"/>
                  <a:pt x="813" y="6450"/>
                  <a:pt x="760" y="6444"/>
                </a:cubicBezTo>
                <a:cubicBezTo>
                  <a:pt x="708" y="6439"/>
                  <a:pt x="655" y="6433"/>
                  <a:pt x="603" y="6425"/>
                </a:cubicBezTo>
                <a:cubicBezTo>
                  <a:pt x="551" y="6417"/>
                  <a:pt x="499" y="6408"/>
                  <a:pt x="447" y="6398"/>
                </a:cubicBezTo>
                <a:cubicBezTo>
                  <a:pt x="395" y="6388"/>
                  <a:pt x="344" y="6376"/>
                  <a:pt x="292" y="6363"/>
                </a:cubicBezTo>
                <a:cubicBezTo>
                  <a:pt x="241" y="6350"/>
                  <a:pt x="190" y="6336"/>
                  <a:pt x="140" y="6321"/>
                </a:cubicBezTo>
                <a:cubicBezTo>
                  <a:pt x="93" y="6307"/>
                  <a:pt x="46" y="6291"/>
                  <a:pt x="0" y="6275"/>
                </a:cubicBezTo>
                <a:lnTo>
                  <a:pt x="0" y="184"/>
                </a:lnTo>
                <a:cubicBezTo>
                  <a:pt x="46" y="168"/>
                  <a:pt x="93" y="153"/>
                  <a:pt x="140" y="139"/>
                </a:cubicBezTo>
                <a:cubicBezTo>
                  <a:pt x="190" y="123"/>
                  <a:pt x="241" y="109"/>
                  <a:pt x="292" y="96"/>
                </a:cubicBezTo>
                <a:cubicBezTo>
                  <a:pt x="344" y="84"/>
                  <a:pt x="395" y="72"/>
                  <a:pt x="447" y="62"/>
                </a:cubicBezTo>
                <a:cubicBezTo>
                  <a:pt x="499" y="51"/>
                  <a:pt x="551" y="42"/>
                  <a:pt x="603" y="35"/>
                </a:cubicBezTo>
                <a:cubicBezTo>
                  <a:pt x="655" y="27"/>
                  <a:pt x="708" y="20"/>
                  <a:pt x="760" y="15"/>
                </a:cubicBezTo>
                <a:cubicBezTo>
                  <a:pt x="813" y="10"/>
                  <a:pt x="866" y="6"/>
                  <a:pt x="919" y="4"/>
                </a:cubicBezTo>
                <a:cubicBezTo>
                  <a:pt x="971" y="1"/>
                  <a:pt x="1024" y="0"/>
                  <a:pt x="1077" y="0"/>
                </a:cubicBezTo>
                <a:cubicBezTo>
                  <a:pt x="1130" y="0"/>
                  <a:pt x="1183" y="1"/>
                  <a:pt x="1236" y="4"/>
                </a:cubicBezTo>
                <a:cubicBezTo>
                  <a:pt x="1288" y="6"/>
                  <a:pt x="1341" y="10"/>
                  <a:pt x="1394" y="15"/>
                </a:cubicBezTo>
                <a:cubicBezTo>
                  <a:pt x="1446" y="20"/>
                  <a:pt x="1499" y="27"/>
                  <a:pt x="1551" y="35"/>
                </a:cubicBezTo>
                <a:cubicBezTo>
                  <a:pt x="1603" y="42"/>
                  <a:pt x="1655" y="51"/>
                  <a:pt x="1707" y="62"/>
                </a:cubicBezTo>
                <a:cubicBezTo>
                  <a:pt x="1759" y="72"/>
                  <a:pt x="1811" y="84"/>
                  <a:pt x="1862" y="96"/>
                </a:cubicBezTo>
                <a:cubicBezTo>
                  <a:pt x="1913" y="109"/>
                  <a:pt x="1964" y="123"/>
                  <a:pt x="2015" y="139"/>
                </a:cubicBezTo>
                <a:cubicBezTo>
                  <a:pt x="2065" y="154"/>
                  <a:pt x="2115" y="171"/>
                  <a:pt x="2166" y="188"/>
                </a:cubicBezTo>
                <a:cubicBezTo>
                  <a:pt x="2216" y="206"/>
                  <a:pt x="2265" y="225"/>
                  <a:pt x="2314" y="245"/>
                </a:cubicBezTo>
                <a:cubicBezTo>
                  <a:pt x="2363" y="266"/>
                  <a:pt x="2411" y="287"/>
                  <a:pt x="2459" y="310"/>
                </a:cubicBezTo>
                <a:cubicBezTo>
                  <a:pt x="2507" y="332"/>
                  <a:pt x="2554" y="356"/>
                  <a:pt x="2600" y="381"/>
                </a:cubicBezTo>
                <a:cubicBezTo>
                  <a:pt x="2647" y="406"/>
                  <a:pt x="2693" y="432"/>
                  <a:pt x="2738" y="459"/>
                </a:cubicBezTo>
                <a:cubicBezTo>
                  <a:pt x="2784" y="486"/>
                  <a:pt x="2828" y="515"/>
                  <a:pt x="2872" y="544"/>
                </a:cubicBezTo>
                <a:cubicBezTo>
                  <a:pt x="2916" y="573"/>
                  <a:pt x="2959" y="604"/>
                  <a:pt x="3002" y="635"/>
                </a:cubicBezTo>
                <a:cubicBezTo>
                  <a:pt x="3044" y="667"/>
                  <a:pt x="3086" y="699"/>
                  <a:pt x="3127" y="733"/>
                </a:cubicBezTo>
                <a:cubicBezTo>
                  <a:pt x="3168" y="766"/>
                  <a:pt x="3208" y="801"/>
                  <a:pt x="3247" y="836"/>
                </a:cubicBezTo>
                <a:cubicBezTo>
                  <a:pt x="3286" y="872"/>
                  <a:pt x="3324" y="908"/>
                  <a:pt x="3362" y="946"/>
                </a:cubicBezTo>
                <a:cubicBezTo>
                  <a:pt x="3399" y="983"/>
                  <a:pt x="3436" y="1021"/>
                  <a:pt x="3471" y="1060"/>
                </a:cubicBezTo>
                <a:cubicBezTo>
                  <a:pt x="3507" y="1100"/>
                  <a:pt x="3541" y="1140"/>
                  <a:pt x="3575" y="1180"/>
                </a:cubicBezTo>
                <a:cubicBezTo>
                  <a:pt x="3608" y="1221"/>
                  <a:pt x="3641" y="1263"/>
                  <a:pt x="3672" y="1305"/>
                </a:cubicBezTo>
                <a:cubicBezTo>
                  <a:pt x="3704" y="1348"/>
                  <a:pt x="3734" y="1391"/>
                  <a:pt x="3763" y="1435"/>
                </a:cubicBezTo>
                <a:cubicBezTo>
                  <a:pt x="3793" y="1479"/>
                  <a:pt x="3821" y="1524"/>
                  <a:pt x="3848" y="1569"/>
                </a:cubicBezTo>
                <a:cubicBezTo>
                  <a:pt x="3875" y="1614"/>
                  <a:pt x="3901" y="1661"/>
                  <a:pt x="3926" y="1708"/>
                </a:cubicBezTo>
                <a:cubicBezTo>
                  <a:pt x="3951" y="1754"/>
                  <a:pt x="3975" y="1802"/>
                  <a:pt x="3998" y="1849"/>
                </a:cubicBezTo>
                <a:cubicBezTo>
                  <a:pt x="4020" y="1897"/>
                  <a:pt x="4042" y="1946"/>
                  <a:pt x="4062" y="1994"/>
                </a:cubicBezTo>
                <a:cubicBezTo>
                  <a:pt x="4082" y="2043"/>
                  <a:pt x="4101" y="2092"/>
                  <a:pt x="4119" y="2142"/>
                </a:cubicBezTo>
                <a:cubicBezTo>
                  <a:pt x="4137" y="2192"/>
                  <a:pt x="4153" y="2242"/>
                  <a:pt x="4169" y="2293"/>
                </a:cubicBezTo>
                <a:cubicBezTo>
                  <a:pt x="4184" y="2343"/>
                  <a:pt x="4198" y="2394"/>
                  <a:pt x="4211" y="2446"/>
                </a:cubicBezTo>
                <a:cubicBezTo>
                  <a:pt x="4224" y="2497"/>
                  <a:pt x="4235" y="2548"/>
                  <a:pt x="4246" y="2600"/>
                </a:cubicBezTo>
                <a:cubicBezTo>
                  <a:pt x="4256" y="2652"/>
                  <a:pt x="4265" y="2704"/>
                  <a:pt x="4273" y="2756"/>
                </a:cubicBezTo>
                <a:cubicBezTo>
                  <a:pt x="4280" y="2809"/>
                  <a:pt x="4287" y="2861"/>
                  <a:pt x="4292" y="2914"/>
                </a:cubicBezTo>
                <a:cubicBezTo>
                  <a:pt x="4297" y="2966"/>
                  <a:pt x="4301" y="3019"/>
                  <a:pt x="4304" y="3072"/>
                </a:cubicBezTo>
                <a:cubicBezTo>
                  <a:pt x="4306" y="3125"/>
                  <a:pt x="4308" y="3177"/>
                  <a:pt x="4308" y="3230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2" name="任意多边形: 形状 381"/>
          <p:cNvSpPr/>
          <p:nvPr/>
        </p:nvSpPr>
        <p:spPr>
          <a:xfrm>
            <a:off x="3906360" y="542520"/>
            <a:ext cx="5643360" cy="31320"/>
          </a:xfrm>
          <a:custGeom>
            <a:avLst/>
            <a:gdLst/>
            <a:ahLst/>
            <a:cxnLst/>
            <a:rect l="0" t="0" r="r" b="b"/>
            <a:pathLst>
              <a:path w="15676" h="87">
                <a:moveTo>
                  <a:pt x="0" y="0"/>
                </a:moveTo>
                <a:lnTo>
                  <a:pt x="15676" y="0"/>
                </a:lnTo>
                <a:lnTo>
                  <a:pt x="15676" y="87"/>
                </a:lnTo>
                <a:lnTo>
                  <a:pt x="0" y="87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3" name="文本框 382"/>
          <p:cNvSpPr txBox="1"/>
          <p:nvPr/>
        </p:nvSpPr>
        <p:spPr>
          <a:xfrm>
            <a:off x="371880" y="331560"/>
            <a:ext cx="3347280" cy="46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93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意图识别与对话管理</a:t>
            </a:r>
            <a:endParaRPr lang="en-US" sz="29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4" name="任意多边形: 形状 383"/>
          <p:cNvSpPr/>
          <p:nvPr/>
        </p:nvSpPr>
        <p:spPr>
          <a:xfrm>
            <a:off x="495720" y="3348360"/>
            <a:ext cx="4279320" cy="1325880"/>
          </a:xfrm>
          <a:custGeom>
            <a:avLst/>
            <a:gdLst/>
            <a:ahLst/>
            <a:cxnLst/>
            <a:rect l="0" t="0" r="r" b="b"/>
            <a:pathLst>
              <a:path w="11887" h="3683">
                <a:moveTo>
                  <a:pt x="0" y="3509"/>
                </a:moveTo>
                <a:lnTo>
                  <a:pt x="0" y="172"/>
                </a:lnTo>
                <a:cubicBezTo>
                  <a:pt x="0" y="161"/>
                  <a:pt x="2" y="150"/>
                  <a:pt x="4" y="139"/>
                </a:cubicBezTo>
                <a:cubicBezTo>
                  <a:pt x="6" y="127"/>
                  <a:pt x="9" y="117"/>
                  <a:pt x="14" y="106"/>
                </a:cubicBezTo>
                <a:cubicBezTo>
                  <a:pt x="18" y="96"/>
                  <a:pt x="23" y="86"/>
                  <a:pt x="30" y="76"/>
                </a:cubicBezTo>
                <a:cubicBezTo>
                  <a:pt x="36" y="67"/>
                  <a:pt x="43" y="58"/>
                  <a:pt x="51" y="50"/>
                </a:cubicBezTo>
                <a:cubicBezTo>
                  <a:pt x="59" y="42"/>
                  <a:pt x="68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7" y="9"/>
                  <a:pt x="128" y="5"/>
                  <a:pt x="139" y="3"/>
                </a:cubicBezTo>
                <a:cubicBezTo>
                  <a:pt x="150" y="1"/>
                  <a:pt x="161" y="0"/>
                  <a:pt x="173" y="0"/>
                </a:cubicBezTo>
                <a:lnTo>
                  <a:pt x="11714" y="0"/>
                </a:lnTo>
                <a:cubicBezTo>
                  <a:pt x="11726" y="0"/>
                  <a:pt x="11737" y="1"/>
                  <a:pt x="11748" y="3"/>
                </a:cubicBezTo>
                <a:cubicBezTo>
                  <a:pt x="11759" y="5"/>
                  <a:pt x="11770" y="9"/>
                  <a:pt x="11780" y="13"/>
                </a:cubicBezTo>
                <a:cubicBezTo>
                  <a:pt x="11791" y="17"/>
                  <a:pt x="11801" y="23"/>
                  <a:pt x="11810" y="29"/>
                </a:cubicBezTo>
                <a:cubicBezTo>
                  <a:pt x="11819" y="35"/>
                  <a:pt x="11828" y="42"/>
                  <a:pt x="11836" y="50"/>
                </a:cubicBezTo>
                <a:cubicBezTo>
                  <a:pt x="11844" y="58"/>
                  <a:pt x="11851" y="67"/>
                  <a:pt x="11858" y="76"/>
                </a:cubicBezTo>
                <a:cubicBezTo>
                  <a:pt x="11864" y="86"/>
                  <a:pt x="11869" y="96"/>
                  <a:pt x="11873" y="106"/>
                </a:cubicBezTo>
                <a:cubicBezTo>
                  <a:pt x="11878" y="117"/>
                  <a:pt x="11881" y="127"/>
                  <a:pt x="11883" y="139"/>
                </a:cubicBezTo>
                <a:cubicBezTo>
                  <a:pt x="11885" y="150"/>
                  <a:pt x="11887" y="161"/>
                  <a:pt x="11887" y="172"/>
                </a:cubicBezTo>
                <a:lnTo>
                  <a:pt x="11887" y="3509"/>
                </a:lnTo>
                <a:cubicBezTo>
                  <a:pt x="11887" y="3521"/>
                  <a:pt x="11885" y="3532"/>
                  <a:pt x="11883" y="3543"/>
                </a:cubicBezTo>
                <a:cubicBezTo>
                  <a:pt x="11881" y="3554"/>
                  <a:pt x="11878" y="3565"/>
                  <a:pt x="11873" y="3575"/>
                </a:cubicBezTo>
                <a:cubicBezTo>
                  <a:pt x="11869" y="3587"/>
                  <a:pt x="11864" y="3597"/>
                  <a:pt x="11858" y="3606"/>
                </a:cubicBezTo>
                <a:cubicBezTo>
                  <a:pt x="11851" y="3616"/>
                  <a:pt x="11844" y="3624"/>
                  <a:pt x="11836" y="3632"/>
                </a:cubicBezTo>
                <a:cubicBezTo>
                  <a:pt x="11828" y="3640"/>
                  <a:pt x="11819" y="3647"/>
                  <a:pt x="11810" y="3654"/>
                </a:cubicBezTo>
                <a:cubicBezTo>
                  <a:pt x="11801" y="3660"/>
                  <a:pt x="11791" y="3665"/>
                  <a:pt x="11780" y="3670"/>
                </a:cubicBezTo>
                <a:cubicBezTo>
                  <a:pt x="11770" y="3674"/>
                  <a:pt x="11759" y="3677"/>
                  <a:pt x="11748" y="3679"/>
                </a:cubicBezTo>
                <a:cubicBezTo>
                  <a:pt x="11737" y="3682"/>
                  <a:pt x="11726" y="3683"/>
                  <a:pt x="11714" y="3683"/>
                </a:cubicBezTo>
                <a:lnTo>
                  <a:pt x="173" y="3683"/>
                </a:lnTo>
                <a:cubicBezTo>
                  <a:pt x="161" y="3683"/>
                  <a:pt x="150" y="3682"/>
                  <a:pt x="139" y="3679"/>
                </a:cubicBezTo>
                <a:cubicBezTo>
                  <a:pt x="128" y="3677"/>
                  <a:pt x="117" y="3674"/>
                  <a:pt x="107" y="3670"/>
                </a:cubicBezTo>
                <a:cubicBezTo>
                  <a:pt x="96" y="3665"/>
                  <a:pt x="86" y="3660"/>
                  <a:pt x="77" y="3654"/>
                </a:cubicBezTo>
                <a:cubicBezTo>
                  <a:pt x="68" y="3647"/>
                  <a:pt x="59" y="3640"/>
                  <a:pt x="51" y="3632"/>
                </a:cubicBezTo>
                <a:cubicBezTo>
                  <a:pt x="43" y="3624"/>
                  <a:pt x="36" y="3616"/>
                  <a:pt x="30" y="3606"/>
                </a:cubicBezTo>
                <a:cubicBezTo>
                  <a:pt x="23" y="3597"/>
                  <a:pt x="18" y="3587"/>
                  <a:pt x="14" y="3575"/>
                </a:cubicBezTo>
                <a:cubicBezTo>
                  <a:pt x="9" y="3565"/>
                  <a:pt x="6" y="3554"/>
                  <a:pt x="4" y="3543"/>
                </a:cubicBezTo>
                <a:cubicBezTo>
                  <a:pt x="2" y="3532"/>
                  <a:pt x="0" y="3521"/>
                  <a:pt x="0" y="3509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5" name="任意多边形: 形状 384"/>
          <p:cNvSpPr/>
          <p:nvPr/>
        </p:nvSpPr>
        <p:spPr>
          <a:xfrm>
            <a:off x="495720" y="4797720"/>
            <a:ext cx="4279320" cy="961560"/>
          </a:xfrm>
          <a:custGeom>
            <a:avLst/>
            <a:gdLst/>
            <a:ahLst/>
            <a:cxnLst/>
            <a:rect l="0" t="0" r="r" b="b"/>
            <a:pathLst>
              <a:path w="11887" h="2671">
                <a:moveTo>
                  <a:pt x="0" y="2499"/>
                </a:moveTo>
                <a:lnTo>
                  <a:pt x="0" y="172"/>
                </a:lnTo>
                <a:cubicBezTo>
                  <a:pt x="0" y="161"/>
                  <a:pt x="2" y="150"/>
                  <a:pt x="4" y="139"/>
                </a:cubicBezTo>
                <a:cubicBezTo>
                  <a:pt x="6" y="128"/>
                  <a:pt x="9" y="117"/>
                  <a:pt x="14" y="106"/>
                </a:cubicBezTo>
                <a:cubicBezTo>
                  <a:pt x="18" y="96"/>
                  <a:pt x="23" y="86"/>
                  <a:pt x="30" y="77"/>
                </a:cubicBezTo>
                <a:cubicBezTo>
                  <a:pt x="36" y="67"/>
                  <a:pt x="43" y="59"/>
                  <a:pt x="51" y="51"/>
                </a:cubicBezTo>
                <a:cubicBezTo>
                  <a:pt x="59" y="43"/>
                  <a:pt x="68" y="35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7" y="9"/>
                  <a:pt x="128" y="6"/>
                  <a:pt x="139" y="3"/>
                </a:cubicBezTo>
                <a:cubicBezTo>
                  <a:pt x="150" y="1"/>
                  <a:pt x="161" y="0"/>
                  <a:pt x="173" y="0"/>
                </a:cubicBezTo>
                <a:lnTo>
                  <a:pt x="11714" y="0"/>
                </a:lnTo>
                <a:cubicBezTo>
                  <a:pt x="11726" y="0"/>
                  <a:pt x="11737" y="1"/>
                  <a:pt x="11748" y="3"/>
                </a:cubicBezTo>
                <a:cubicBezTo>
                  <a:pt x="11759" y="6"/>
                  <a:pt x="11770" y="9"/>
                  <a:pt x="11780" y="13"/>
                </a:cubicBezTo>
                <a:cubicBezTo>
                  <a:pt x="11791" y="18"/>
                  <a:pt x="11801" y="23"/>
                  <a:pt x="11810" y="29"/>
                </a:cubicBezTo>
                <a:cubicBezTo>
                  <a:pt x="11819" y="35"/>
                  <a:pt x="11828" y="43"/>
                  <a:pt x="11836" y="51"/>
                </a:cubicBezTo>
                <a:cubicBezTo>
                  <a:pt x="11844" y="59"/>
                  <a:pt x="11851" y="67"/>
                  <a:pt x="11858" y="77"/>
                </a:cubicBezTo>
                <a:cubicBezTo>
                  <a:pt x="11864" y="86"/>
                  <a:pt x="11869" y="96"/>
                  <a:pt x="11873" y="106"/>
                </a:cubicBezTo>
                <a:cubicBezTo>
                  <a:pt x="11878" y="117"/>
                  <a:pt x="11881" y="128"/>
                  <a:pt x="11883" y="139"/>
                </a:cubicBezTo>
                <a:cubicBezTo>
                  <a:pt x="11885" y="150"/>
                  <a:pt x="11887" y="161"/>
                  <a:pt x="11887" y="172"/>
                </a:cubicBezTo>
                <a:lnTo>
                  <a:pt x="11887" y="2499"/>
                </a:lnTo>
                <a:cubicBezTo>
                  <a:pt x="11887" y="2510"/>
                  <a:pt x="11885" y="2521"/>
                  <a:pt x="11883" y="2532"/>
                </a:cubicBezTo>
                <a:cubicBezTo>
                  <a:pt x="11881" y="2543"/>
                  <a:pt x="11878" y="2554"/>
                  <a:pt x="11873" y="2565"/>
                </a:cubicBezTo>
                <a:cubicBezTo>
                  <a:pt x="11869" y="2575"/>
                  <a:pt x="11864" y="2585"/>
                  <a:pt x="11858" y="2594"/>
                </a:cubicBezTo>
                <a:cubicBezTo>
                  <a:pt x="11851" y="2604"/>
                  <a:pt x="11844" y="2613"/>
                  <a:pt x="11836" y="2621"/>
                </a:cubicBezTo>
                <a:cubicBezTo>
                  <a:pt x="11828" y="2629"/>
                  <a:pt x="11819" y="2636"/>
                  <a:pt x="11810" y="2642"/>
                </a:cubicBezTo>
                <a:cubicBezTo>
                  <a:pt x="11801" y="2648"/>
                  <a:pt x="11791" y="2654"/>
                  <a:pt x="11780" y="2658"/>
                </a:cubicBezTo>
                <a:cubicBezTo>
                  <a:pt x="11770" y="2662"/>
                  <a:pt x="11759" y="2665"/>
                  <a:pt x="11748" y="2668"/>
                </a:cubicBezTo>
                <a:cubicBezTo>
                  <a:pt x="11737" y="2670"/>
                  <a:pt x="11726" y="2671"/>
                  <a:pt x="11714" y="2671"/>
                </a:cubicBezTo>
                <a:lnTo>
                  <a:pt x="173" y="2671"/>
                </a:lnTo>
                <a:cubicBezTo>
                  <a:pt x="161" y="2671"/>
                  <a:pt x="150" y="2670"/>
                  <a:pt x="139" y="2668"/>
                </a:cubicBezTo>
                <a:cubicBezTo>
                  <a:pt x="128" y="2665"/>
                  <a:pt x="117" y="2662"/>
                  <a:pt x="107" y="2658"/>
                </a:cubicBezTo>
                <a:cubicBezTo>
                  <a:pt x="96" y="2654"/>
                  <a:pt x="86" y="2648"/>
                  <a:pt x="77" y="2642"/>
                </a:cubicBezTo>
                <a:cubicBezTo>
                  <a:pt x="68" y="2636"/>
                  <a:pt x="59" y="2629"/>
                  <a:pt x="51" y="2621"/>
                </a:cubicBezTo>
                <a:cubicBezTo>
                  <a:pt x="43" y="2613"/>
                  <a:pt x="36" y="2604"/>
                  <a:pt x="30" y="2594"/>
                </a:cubicBezTo>
                <a:cubicBezTo>
                  <a:pt x="23" y="2585"/>
                  <a:pt x="18" y="2575"/>
                  <a:pt x="14" y="2565"/>
                </a:cubicBezTo>
                <a:cubicBezTo>
                  <a:pt x="9" y="2554"/>
                  <a:pt x="6" y="2543"/>
                  <a:pt x="4" y="2532"/>
                </a:cubicBezTo>
                <a:cubicBezTo>
                  <a:pt x="2" y="2521"/>
                  <a:pt x="0" y="2510"/>
                  <a:pt x="0" y="2499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86" name="图片 385"/>
          <p:cNvPicPr/>
          <p:nvPr/>
        </p:nvPicPr>
        <p:blipFill>
          <a:blip r:embed="rId4"/>
          <a:stretch/>
        </p:blipFill>
        <p:spPr>
          <a:xfrm>
            <a:off x="496080" y="179064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7" name="文本框 386"/>
          <p:cNvSpPr txBox="1"/>
          <p:nvPr/>
        </p:nvSpPr>
        <p:spPr>
          <a:xfrm>
            <a:off x="371880" y="881640"/>
            <a:ext cx="51303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智能客服系统的基础逻辑，确保系统能准确理解用户需求并维持对话连贯性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88" name="图片 387"/>
          <p:cNvPicPr/>
          <p:nvPr/>
        </p:nvPicPr>
        <p:blipFill>
          <a:blip r:embed="rId5"/>
          <a:stretch/>
        </p:blipFill>
        <p:spPr>
          <a:xfrm>
            <a:off x="496080" y="21394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9" name="文本框 388"/>
          <p:cNvSpPr txBox="1"/>
          <p:nvPr/>
        </p:nvSpPr>
        <p:spPr>
          <a:xfrm>
            <a:off x="775080" y="1774080"/>
            <a:ext cx="74448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意图识别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0" name="图片 389"/>
          <p:cNvPicPr/>
          <p:nvPr/>
        </p:nvPicPr>
        <p:blipFill>
          <a:blip r:embed="rId5"/>
          <a:stretch/>
        </p:blipFill>
        <p:spPr>
          <a:xfrm>
            <a:off x="496080" y="24184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1" name="文本框 390"/>
          <p:cNvSpPr txBox="1"/>
          <p:nvPr/>
        </p:nvSpPr>
        <p:spPr>
          <a:xfrm>
            <a:off x="713160" y="2120760"/>
            <a:ext cx="27169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关键词匹配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或自然语言处理技术识别用户意图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2" name="文本框 391"/>
          <p:cNvSpPr txBox="1"/>
          <p:nvPr/>
        </p:nvSpPr>
        <p:spPr>
          <a:xfrm>
            <a:off x="713160" y="2399760"/>
            <a:ext cx="1358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支持订单查询、退换货、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3" name="文本框 392"/>
          <p:cNvSpPr txBox="1"/>
          <p:nvPr/>
        </p:nvSpPr>
        <p:spPr>
          <a:xfrm>
            <a:off x="2077200" y="2404080"/>
            <a:ext cx="2534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FAQ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4" name="图片 393"/>
          <p:cNvPicPr/>
          <p:nvPr/>
        </p:nvPicPr>
        <p:blipFill>
          <a:blip r:embed="rId5"/>
          <a:stretch/>
        </p:blipFill>
        <p:spPr>
          <a:xfrm>
            <a:off x="496080" y="26974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5" name="文本框 394"/>
          <p:cNvSpPr txBox="1"/>
          <p:nvPr/>
        </p:nvSpPr>
        <p:spPr>
          <a:xfrm>
            <a:off x="2317680" y="2399760"/>
            <a:ext cx="1111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解答等</a:t>
            </a:r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多种意图类型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6" name="图片 395"/>
          <p:cNvPicPr/>
          <p:nvPr/>
        </p:nvPicPr>
        <p:blipFill>
          <a:blip r:embed="rId6"/>
          <a:stretch/>
        </p:blipFill>
        <p:spPr>
          <a:xfrm>
            <a:off x="496080" y="3069360"/>
            <a:ext cx="1933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7" name="文本框 396"/>
          <p:cNvSpPr txBox="1"/>
          <p:nvPr/>
        </p:nvSpPr>
        <p:spPr>
          <a:xfrm>
            <a:off x="713160" y="2678760"/>
            <a:ext cx="2469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意图识别准确率直接影响</a:t>
            </a:r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客服系统的响应质量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" name="文本框 397"/>
          <p:cNvSpPr txBox="1"/>
          <p:nvPr/>
        </p:nvSpPr>
        <p:spPr>
          <a:xfrm>
            <a:off x="752040" y="3052080"/>
            <a:ext cx="12441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意图识别代码示例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9" name="文本框 398"/>
          <p:cNvSpPr txBox="1"/>
          <p:nvPr/>
        </p:nvSpPr>
        <p:spPr>
          <a:xfrm>
            <a:off x="588960" y="3622320"/>
            <a:ext cx="32472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def identify_intent(self, user_input: str) -&gt; str: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0" name="文本框 399"/>
          <p:cNvSpPr txBox="1"/>
          <p:nvPr/>
        </p:nvSpPr>
        <p:spPr>
          <a:xfrm>
            <a:off x="588960" y="3785040"/>
            <a:ext cx="4554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1" name="文本框 400"/>
          <p:cNvSpPr txBox="1"/>
          <p:nvPr/>
        </p:nvSpPr>
        <p:spPr>
          <a:xfrm>
            <a:off x="1045080" y="3771000"/>
            <a:ext cx="649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2E8F0"/>
                </a:solidFill>
                <a:effectLst/>
                <a:uFillTx/>
                <a:latin typeface="WenQuanYiZenHei"/>
                <a:ea typeface="WenQuanYiZenHei"/>
              </a:rPr>
              <a:t>识别用户意图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2" name="文本框 401"/>
          <p:cNvSpPr txBox="1"/>
          <p:nvPr/>
        </p:nvSpPr>
        <p:spPr>
          <a:xfrm>
            <a:off x="1695960" y="3785040"/>
            <a:ext cx="1954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3" name="文本框 402"/>
          <p:cNvSpPr txBox="1"/>
          <p:nvPr/>
        </p:nvSpPr>
        <p:spPr>
          <a:xfrm>
            <a:off x="588960" y="3948120"/>
            <a:ext cx="31824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for intent, keywords in self.intents.items():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4" name="文本框 403"/>
          <p:cNvSpPr txBox="1"/>
          <p:nvPr/>
        </p:nvSpPr>
        <p:spPr>
          <a:xfrm>
            <a:off x="588960" y="4110840"/>
            <a:ext cx="40266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if any(keyword in user_input for keyword in keywords):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5" name="文本框 404"/>
          <p:cNvSpPr txBox="1"/>
          <p:nvPr/>
        </p:nvSpPr>
        <p:spPr>
          <a:xfrm>
            <a:off x="588960" y="4273560"/>
            <a:ext cx="16239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    return intent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6" name="文本框 405"/>
          <p:cNvSpPr txBox="1"/>
          <p:nvPr/>
        </p:nvSpPr>
        <p:spPr>
          <a:xfrm>
            <a:off x="588960" y="4436280"/>
            <a:ext cx="12992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return "unknown"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7" name="图片 406"/>
          <p:cNvPicPr/>
          <p:nvPr/>
        </p:nvPicPr>
        <p:blipFill>
          <a:blip r:embed="rId7"/>
          <a:stretch/>
        </p:blipFill>
        <p:spPr>
          <a:xfrm>
            <a:off x="619920" y="52318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8" name="文本框 407"/>
          <p:cNvSpPr txBox="1"/>
          <p:nvPr/>
        </p:nvSpPr>
        <p:spPr>
          <a:xfrm>
            <a:off x="619920" y="4942800"/>
            <a:ext cx="84204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常见意图类型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9" name="文本框 408"/>
          <p:cNvSpPr txBox="1"/>
          <p:nvPr/>
        </p:nvSpPr>
        <p:spPr>
          <a:xfrm>
            <a:off x="806040" y="5217840"/>
            <a:ext cx="83736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order_query (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0" name="文本框 409"/>
          <p:cNvSpPr txBox="1"/>
          <p:nvPr/>
        </p:nvSpPr>
        <p:spPr>
          <a:xfrm>
            <a:off x="1644480" y="5213520"/>
            <a:ext cx="494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订单查询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1" name="图片 410"/>
          <p:cNvPicPr/>
          <p:nvPr/>
        </p:nvPicPr>
        <p:blipFill>
          <a:blip r:embed="rId8"/>
          <a:stretch/>
        </p:blipFill>
        <p:spPr>
          <a:xfrm>
            <a:off x="2666520" y="52318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2" name="文本框 411"/>
          <p:cNvSpPr txBox="1"/>
          <p:nvPr/>
        </p:nvSpPr>
        <p:spPr>
          <a:xfrm>
            <a:off x="2140560" y="521784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)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3" name="文本框 412"/>
          <p:cNvSpPr txBox="1"/>
          <p:nvPr/>
        </p:nvSpPr>
        <p:spPr>
          <a:xfrm>
            <a:off x="2852280" y="5217840"/>
            <a:ext cx="102672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refund_request (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4" name="文本框 413"/>
          <p:cNvSpPr txBox="1"/>
          <p:nvPr/>
        </p:nvSpPr>
        <p:spPr>
          <a:xfrm>
            <a:off x="3877920" y="5213520"/>
            <a:ext cx="494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退货申请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5" name="图片 414"/>
          <p:cNvPicPr/>
          <p:nvPr/>
        </p:nvPicPr>
        <p:blipFill>
          <a:blip r:embed="rId9"/>
          <a:stretch/>
        </p:blipFill>
        <p:spPr>
          <a:xfrm>
            <a:off x="619920" y="547992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6" name="文本框 415"/>
          <p:cNvSpPr txBox="1"/>
          <p:nvPr/>
        </p:nvSpPr>
        <p:spPr>
          <a:xfrm>
            <a:off x="4374000" y="521784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)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7" name="文本框 416"/>
          <p:cNvSpPr txBox="1"/>
          <p:nvPr/>
        </p:nvSpPr>
        <p:spPr>
          <a:xfrm>
            <a:off x="806040" y="5465880"/>
            <a:ext cx="285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faq (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8" name="文本框 417"/>
          <p:cNvSpPr txBox="1"/>
          <p:nvPr/>
        </p:nvSpPr>
        <p:spPr>
          <a:xfrm>
            <a:off x="1092240" y="5461560"/>
            <a:ext cx="494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常见问题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9" name="图片 418"/>
          <p:cNvPicPr/>
          <p:nvPr/>
        </p:nvPicPr>
        <p:blipFill>
          <a:blip r:embed="rId10"/>
          <a:stretch/>
        </p:blipFill>
        <p:spPr>
          <a:xfrm>
            <a:off x="2666520" y="547992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0" name="文本框 419"/>
          <p:cNvSpPr txBox="1"/>
          <p:nvPr/>
        </p:nvSpPr>
        <p:spPr>
          <a:xfrm>
            <a:off x="1588320" y="546588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)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1" name="文本框 420"/>
          <p:cNvSpPr txBox="1"/>
          <p:nvPr/>
        </p:nvSpPr>
        <p:spPr>
          <a:xfrm>
            <a:off x="2852280" y="5465880"/>
            <a:ext cx="8312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recommend (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2" name="文本框 421"/>
          <p:cNvSpPr txBox="1"/>
          <p:nvPr/>
        </p:nvSpPr>
        <p:spPr>
          <a:xfrm>
            <a:off x="3684240" y="5461560"/>
            <a:ext cx="494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商品推荐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3" name="任意多边形: 形状 422"/>
          <p:cNvSpPr/>
          <p:nvPr/>
        </p:nvSpPr>
        <p:spPr>
          <a:xfrm>
            <a:off x="5146560" y="3348360"/>
            <a:ext cx="4278960" cy="1814040"/>
          </a:xfrm>
          <a:custGeom>
            <a:avLst/>
            <a:gdLst/>
            <a:ahLst/>
            <a:cxnLst/>
            <a:rect l="0" t="0" r="r" b="b"/>
            <a:pathLst>
              <a:path w="11886" h="5039">
                <a:moveTo>
                  <a:pt x="0" y="4867"/>
                </a:moveTo>
                <a:lnTo>
                  <a:pt x="0" y="172"/>
                </a:lnTo>
                <a:cubicBezTo>
                  <a:pt x="0" y="161"/>
                  <a:pt x="1" y="150"/>
                  <a:pt x="3" y="139"/>
                </a:cubicBezTo>
                <a:cubicBezTo>
                  <a:pt x="6" y="127"/>
                  <a:pt x="9" y="117"/>
                  <a:pt x="13" y="106"/>
                </a:cubicBezTo>
                <a:cubicBezTo>
                  <a:pt x="17" y="96"/>
                  <a:pt x="23" y="86"/>
                  <a:pt x="29" y="76"/>
                </a:cubicBezTo>
                <a:cubicBezTo>
                  <a:pt x="35" y="67"/>
                  <a:pt x="43" y="58"/>
                  <a:pt x="50" y="50"/>
                </a:cubicBezTo>
                <a:cubicBezTo>
                  <a:pt x="58" y="42"/>
                  <a:pt x="67" y="35"/>
                  <a:pt x="77" y="29"/>
                </a:cubicBezTo>
                <a:cubicBezTo>
                  <a:pt x="86" y="23"/>
                  <a:pt x="96" y="17"/>
                  <a:pt x="106" y="13"/>
                </a:cubicBezTo>
                <a:cubicBezTo>
                  <a:pt x="117" y="9"/>
                  <a:pt x="128" y="5"/>
                  <a:pt x="139" y="3"/>
                </a:cubicBezTo>
                <a:cubicBezTo>
                  <a:pt x="150" y="1"/>
                  <a:pt x="161" y="0"/>
                  <a:pt x="172" y="0"/>
                </a:cubicBezTo>
                <a:lnTo>
                  <a:pt x="11714" y="0"/>
                </a:lnTo>
                <a:cubicBezTo>
                  <a:pt x="11725" y="0"/>
                  <a:pt x="11736" y="1"/>
                  <a:pt x="11747" y="3"/>
                </a:cubicBezTo>
                <a:cubicBezTo>
                  <a:pt x="11759" y="5"/>
                  <a:pt x="11769" y="9"/>
                  <a:pt x="11780" y="13"/>
                </a:cubicBezTo>
                <a:cubicBezTo>
                  <a:pt x="11790" y="17"/>
                  <a:pt x="11800" y="23"/>
                  <a:pt x="11810" y="29"/>
                </a:cubicBezTo>
                <a:cubicBezTo>
                  <a:pt x="11819" y="35"/>
                  <a:pt x="11828" y="42"/>
                  <a:pt x="11836" y="50"/>
                </a:cubicBezTo>
                <a:cubicBezTo>
                  <a:pt x="11844" y="58"/>
                  <a:pt x="11851" y="67"/>
                  <a:pt x="11857" y="76"/>
                </a:cubicBezTo>
                <a:cubicBezTo>
                  <a:pt x="11863" y="86"/>
                  <a:pt x="11869" y="96"/>
                  <a:pt x="11873" y="106"/>
                </a:cubicBezTo>
                <a:cubicBezTo>
                  <a:pt x="11877" y="117"/>
                  <a:pt x="11881" y="127"/>
                  <a:pt x="11883" y="139"/>
                </a:cubicBezTo>
                <a:cubicBezTo>
                  <a:pt x="11885" y="150"/>
                  <a:pt x="11886" y="161"/>
                  <a:pt x="11886" y="172"/>
                </a:cubicBezTo>
                <a:lnTo>
                  <a:pt x="11886" y="4867"/>
                </a:lnTo>
                <a:cubicBezTo>
                  <a:pt x="11886" y="4878"/>
                  <a:pt x="11885" y="4889"/>
                  <a:pt x="11883" y="4900"/>
                </a:cubicBezTo>
                <a:cubicBezTo>
                  <a:pt x="11881" y="4912"/>
                  <a:pt x="11877" y="4922"/>
                  <a:pt x="11873" y="4933"/>
                </a:cubicBezTo>
                <a:cubicBezTo>
                  <a:pt x="11869" y="4943"/>
                  <a:pt x="11863" y="4953"/>
                  <a:pt x="11857" y="4963"/>
                </a:cubicBezTo>
                <a:cubicBezTo>
                  <a:pt x="11851" y="4972"/>
                  <a:pt x="11844" y="4981"/>
                  <a:pt x="11836" y="4989"/>
                </a:cubicBezTo>
                <a:cubicBezTo>
                  <a:pt x="11828" y="4997"/>
                  <a:pt x="11819" y="5004"/>
                  <a:pt x="11810" y="5010"/>
                </a:cubicBezTo>
                <a:cubicBezTo>
                  <a:pt x="11800" y="5016"/>
                  <a:pt x="11790" y="5022"/>
                  <a:pt x="11780" y="5026"/>
                </a:cubicBezTo>
                <a:cubicBezTo>
                  <a:pt x="11769" y="5030"/>
                  <a:pt x="11759" y="5034"/>
                  <a:pt x="11747" y="5036"/>
                </a:cubicBezTo>
                <a:cubicBezTo>
                  <a:pt x="11736" y="5038"/>
                  <a:pt x="11725" y="5039"/>
                  <a:pt x="11714" y="5039"/>
                </a:cubicBezTo>
                <a:lnTo>
                  <a:pt x="172" y="5039"/>
                </a:lnTo>
                <a:cubicBezTo>
                  <a:pt x="161" y="5039"/>
                  <a:pt x="150" y="5038"/>
                  <a:pt x="139" y="5036"/>
                </a:cubicBezTo>
                <a:cubicBezTo>
                  <a:pt x="128" y="5034"/>
                  <a:pt x="117" y="5030"/>
                  <a:pt x="106" y="5026"/>
                </a:cubicBezTo>
                <a:cubicBezTo>
                  <a:pt x="96" y="5022"/>
                  <a:pt x="86" y="5016"/>
                  <a:pt x="77" y="5010"/>
                </a:cubicBezTo>
                <a:cubicBezTo>
                  <a:pt x="67" y="5004"/>
                  <a:pt x="58" y="4997"/>
                  <a:pt x="50" y="4989"/>
                </a:cubicBezTo>
                <a:cubicBezTo>
                  <a:pt x="43" y="4981"/>
                  <a:pt x="35" y="4972"/>
                  <a:pt x="29" y="4963"/>
                </a:cubicBezTo>
                <a:cubicBezTo>
                  <a:pt x="23" y="4953"/>
                  <a:pt x="17" y="4943"/>
                  <a:pt x="13" y="4933"/>
                </a:cubicBezTo>
                <a:cubicBezTo>
                  <a:pt x="9" y="4922"/>
                  <a:pt x="6" y="4912"/>
                  <a:pt x="3" y="4900"/>
                </a:cubicBezTo>
                <a:cubicBezTo>
                  <a:pt x="1" y="4889"/>
                  <a:pt x="0" y="4878"/>
                  <a:pt x="0" y="4867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4" name="任意多边形: 形状 423"/>
          <p:cNvSpPr/>
          <p:nvPr/>
        </p:nvSpPr>
        <p:spPr>
          <a:xfrm>
            <a:off x="5146560" y="5286240"/>
            <a:ext cx="4278960" cy="1457280"/>
          </a:xfrm>
          <a:custGeom>
            <a:avLst/>
            <a:gdLst/>
            <a:ahLst/>
            <a:cxnLst/>
            <a:rect l="0" t="0" r="r" b="b"/>
            <a:pathLst>
              <a:path w="11886" h="4048">
                <a:moveTo>
                  <a:pt x="0" y="3876"/>
                </a:moveTo>
                <a:lnTo>
                  <a:pt x="0" y="172"/>
                </a:lnTo>
                <a:cubicBezTo>
                  <a:pt x="0" y="161"/>
                  <a:pt x="1" y="149"/>
                  <a:pt x="3" y="138"/>
                </a:cubicBezTo>
                <a:cubicBezTo>
                  <a:pt x="6" y="127"/>
                  <a:pt x="9" y="116"/>
                  <a:pt x="13" y="106"/>
                </a:cubicBezTo>
                <a:cubicBezTo>
                  <a:pt x="17" y="95"/>
                  <a:pt x="23" y="86"/>
                  <a:pt x="29" y="76"/>
                </a:cubicBezTo>
                <a:cubicBezTo>
                  <a:pt x="35" y="67"/>
                  <a:pt x="43" y="58"/>
                  <a:pt x="50" y="50"/>
                </a:cubicBezTo>
                <a:cubicBezTo>
                  <a:pt x="58" y="42"/>
                  <a:pt x="67" y="35"/>
                  <a:pt x="77" y="29"/>
                </a:cubicBezTo>
                <a:cubicBezTo>
                  <a:pt x="86" y="22"/>
                  <a:pt x="96" y="17"/>
                  <a:pt x="106" y="13"/>
                </a:cubicBezTo>
                <a:cubicBezTo>
                  <a:pt x="117" y="8"/>
                  <a:pt x="128" y="5"/>
                  <a:pt x="139" y="3"/>
                </a:cubicBezTo>
                <a:cubicBezTo>
                  <a:pt x="150" y="1"/>
                  <a:pt x="161" y="0"/>
                  <a:pt x="172" y="0"/>
                </a:cubicBezTo>
                <a:lnTo>
                  <a:pt x="11714" y="0"/>
                </a:lnTo>
                <a:cubicBezTo>
                  <a:pt x="11725" y="0"/>
                  <a:pt x="11736" y="1"/>
                  <a:pt x="11747" y="3"/>
                </a:cubicBezTo>
                <a:cubicBezTo>
                  <a:pt x="11759" y="5"/>
                  <a:pt x="11769" y="8"/>
                  <a:pt x="11780" y="13"/>
                </a:cubicBezTo>
                <a:cubicBezTo>
                  <a:pt x="11790" y="17"/>
                  <a:pt x="11800" y="22"/>
                  <a:pt x="11810" y="29"/>
                </a:cubicBezTo>
                <a:cubicBezTo>
                  <a:pt x="11819" y="35"/>
                  <a:pt x="11828" y="42"/>
                  <a:pt x="11836" y="50"/>
                </a:cubicBezTo>
                <a:cubicBezTo>
                  <a:pt x="11844" y="58"/>
                  <a:pt x="11851" y="67"/>
                  <a:pt x="11857" y="76"/>
                </a:cubicBezTo>
                <a:cubicBezTo>
                  <a:pt x="11863" y="86"/>
                  <a:pt x="11869" y="95"/>
                  <a:pt x="11873" y="106"/>
                </a:cubicBezTo>
                <a:cubicBezTo>
                  <a:pt x="11877" y="116"/>
                  <a:pt x="11881" y="127"/>
                  <a:pt x="11883" y="138"/>
                </a:cubicBezTo>
                <a:cubicBezTo>
                  <a:pt x="11885" y="149"/>
                  <a:pt x="11886" y="161"/>
                  <a:pt x="11886" y="172"/>
                </a:cubicBezTo>
                <a:lnTo>
                  <a:pt x="11886" y="3876"/>
                </a:lnTo>
                <a:cubicBezTo>
                  <a:pt x="11886" y="3887"/>
                  <a:pt x="11885" y="3899"/>
                  <a:pt x="11883" y="3910"/>
                </a:cubicBezTo>
                <a:cubicBezTo>
                  <a:pt x="11881" y="3921"/>
                  <a:pt x="11877" y="3932"/>
                  <a:pt x="11873" y="3942"/>
                </a:cubicBezTo>
                <a:cubicBezTo>
                  <a:pt x="11869" y="3953"/>
                  <a:pt x="11863" y="3962"/>
                  <a:pt x="11857" y="3972"/>
                </a:cubicBezTo>
                <a:cubicBezTo>
                  <a:pt x="11851" y="3981"/>
                  <a:pt x="11844" y="3990"/>
                  <a:pt x="11836" y="3998"/>
                </a:cubicBezTo>
                <a:cubicBezTo>
                  <a:pt x="11828" y="4006"/>
                  <a:pt x="11819" y="4013"/>
                  <a:pt x="11810" y="4019"/>
                </a:cubicBezTo>
                <a:cubicBezTo>
                  <a:pt x="11800" y="4026"/>
                  <a:pt x="11790" y="4031"/>
                  <a:pt x="11780" y="4035"/>
                </a:cubicBezTo>
                <a:cubicBezTo>
                  <a:pt x="11769" y="4040"/>
                  <a:pt x="11759" y="4043"/>
                  <a:pt x="11747" y="4045"/>
                </a:cubicBezTo>
                <a:cubicBezTo>
                  <a:pt x="11736" y="4047"/>
                  <a:pt x="11725" y="4048"/>
                  <a:pt x="11714" y="4048"/>
                </a:cubicBezTo>
                <a:lnTo>
                  <a:pt x="172" y="4048"/>
                </a:lnTo>
                <a:cubicBezTo>
                  <a:pt x="161" y="4048"/>
                  <a:pt x="150" y="4047"/>
                  <a:pt x="139" y="4045"/>
                </a:cubicBezTo>
                <a:cubicBezTo>
                  <a:pt x="128" y="4043"/>
                  <a:pt x="117" y="4040"/>
                  <a:pt x="106" y="4035"/>
                </a:cubicBezTo>
                <a:cubicBezTo>
                  <a:pt x="96" y="4031"/>
                  <a:pt x="86" y="4026"/>
                  <a:pt x="77" y="4019"/>
                </a:cubicBezTo>
                <a:cubicBezTo>
                  <a:pt x="67" y="4013"/>
                  <a:pt x="58" y="4006"/>
                  <a:pt x="50" y="3998"/>
                </a:cubicBezTo>
                <a:cubicBezTo>
                  <a:pt x="43" y="3990"/>
                  <a:pt x="35" y="3981"/>
                  <a:pt x="29" y="3972"/>
                </a:cubicBezTo>
                <a:cubicBezTo>
                  <a:pt x="23" y="3962"/>
                  <a:pt x="17" y="3953"/>
                  <a:pt x="13" y="3942"/>
                </a:cubicBezTo>
                <a:cubicBezTo>
                  <a:pt x="9" y="3932"/>
                  <a:pt x="6" y="3921"/>
                  <a:pt x="3" y="3910"/>
                </a:cubicBezTo>
                <a:cubicBezTo>
                  <a:pt x="1" y="3899"/>
                  <a:pt x="0" y="3887"/>
                  <a:pt x="0" y="3876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25" name="图片 424"/>
          <p:cNvPicPr/>
          <p:nvPr/>
        </p:nvPicPr>
        <p:blipFill>
          <a:blip r:embed="rId11"/>
          <a:stretch/>
        </p:blipFill>
        <p:spPr>
          <a:xfrm>
            <a:off x="5146920" y="179064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6" name="文本框 425"/>
          <p:cNvSpPr txBox="1"/>
          <p:nvPr/>
        </p:nvSpPr>
        <p:spPr>
          <a:xfrm>
            <a:off x="4180320" y="546588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)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27" name="图片 426"/>
          <p:cNvPicPr/>
          <p:nvPr/>
        </p:nvPicPr>
        <p:blipFill>
          <a:blip r:embed="rId5"/>
          <a:stretch/>
        </p:blipFill>
        <p:spPr>
          <a:xfrm>
            <a:off x="5146920" y="21394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8" name="文本框 427"/>
          <p:cNvSpPr txBox="1"/>
          <p:nvPr/>
        </p:nvSpPr>
        <p:spPr>
          <a:xfrm>
            <a:off x="5472360" y="1774080"/>
            <a:ext cx="74448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对话管理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29" name="图片 428"/>
          <p:cNvPicPr/>
          <p:nvPr/>
        </p:nvPicPr>
        <p:blipFill>
          <a:blip r:embed="rId5"/>
          <a:stretch/>
        </p:blipFill>
        <p:spPr>
          <a:xfrm>
            <a:off x="5146920" y="24184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0" name="文本框 429"/>
          <p:cNvSpPr txBox="1"/>
          <p:nvPr/>
        </p:nvSpPr>
        <p:spPr>
          <a:xfrm>
            <a:off x="5363640" y="2120760"/>
            <a:ext cx="23464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维护</a:t>
            </a:r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对话状态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，跟踪多轮对话的上下文信息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31" name="图片 430"/>
          <p:cNvPicPr/>
          <p:nvPr/>
        </p:nvPicPr>
        <p:blipFill>
          <a:blip r:embed="rId5"/>
          <a:stretch/>
        </p:blipFill>
        <p:spPr>
          <a:xfrm>
            <a:off x="5146920" y="26974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2" name="文本框 431"/>
          <p:cNvSpPr txBox="1"/>
          <p:nvPr/>
        </p:nvSpPr>
        <p:spPr>
          <a:xfrm>
            <a:off x="5363640" y="2399760"/>
            <a:ext cx="2346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基于上下文生成</a:t>
            </a:r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连贯的响应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，提升用户体验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3" name="文本框 432"/>
          <p:cNvSpPr txBox="1"/>
          <p:nvPr/>
        </p:nvSpPr>
        <p:spPr>
          <a:xfrm>
            <a:off x="5363640" y="267876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4" name="文本框 433"/>
          <p:cNvSpPr txBox="1"/>
          <p:nvPr/>
        </p:nvSpPr>
        <p:spPr>
          <a:xfrm>
            <a:off x="5611680" y="2683080"/>
            <a:ext cx="1958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9944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35" name="图片 434"/>
          <p:cNvPicPr/>
          <p:nvPr/>
        </p:nvPicPr>
        <p:blipFill>
          <a:blip r:embed="rId6"/>
          <a:stretch/>
        </p:blipFill>
        <p:spPr>
          <a:xfrm>
            <a:off x="5146920" y="3069360"/>
            <a:ext cx="1933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6" name="文本框 435"/>
          <p:cNvSpPr txBox="1"/>
          <p:nvPr/>
        </p:nvSpPr>
        <p:spPr>
          <a:xfrm>
            <a:off x="5807880" y="2678760"/>
            <a:ext cx="1235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调用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实现动态内容生成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7" name="文本框 436"/>
          <p:cNvSpPr txBox="1"/>
          <p:nvPr/>
        </p:nvSpPr>
        <p:spPr>
          <a:xfrm>
            <a:off x="5402520" y="3052080"/>
            <a:ext cx="1399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上下文管理代码示例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8" name="文本框 437"/>
          <p:cNvSpPr txBox="1"/>
          <p:nvPr/>
        </p:nvSpPr>
        <p:spPr>
          <a:xfrm>
            <a:off x="5239800" y="3622320"/>
            <a:ext cx="23382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def add_to_context(self, text: str):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9" name="文本框 438"/>
          <p:cNvSpPr txBox="1"/>
          <p:nvPr/>
        </p:nvSpPr>
        <p:spPr>
          <a:xfrm>
            <a:off x="5239800" y="3785040"/>
            <a:ext cx="4554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0" name="文本框 439"/>
          <p:cNvSpPr txBox="1"/>
          <p:nvPr/>
        </p:nvSpPr>
        <p:spPr>
          <a:xfrm>
            <a:off x="5695560" y="3771000"/>
            <a:ext cx="10828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2E8F0"/>
                </a:solidFill>
                <a:effectLst/>
                <a:uFillTx/>
                <a:latin typeface="WenQuanYiZenHei"/>
                <a:ea typeface="WenQuanYiZenHei"/>
              </a:rPr>
              <a:t>将文本添加到上下文中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1" name="文本框 440"/>
          <p:cNvSpPr txBox="1"/>
          <p:nvPr/>
        </p:nvSpPr>
        <p:spPr>
          <a:xfrm>
            <a:off x="6780600" y="3785040"/>
            <a:ext cx="1954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2" name="文本框 441"/>
          <p:cNvSpPr txBox="1"/>
          <p:nvPr/>
        </p:nvSpPr>
        <p:spPr>
          <a:xfrm>
            <a:off x="5239800" y="3948120"/>
            <a:ext cx="18838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self.context.append(text)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3" name="文本框 442"/>
          <p:cNvSpPr txBox="1"/>
          <p:nvPr/>
        </p:nvSpPr>
        <p:spPr>
          <a:xfrm>
            <a:off x="5239800" y="4110840"/>
            <a:ext cx="33123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if len(self.context) &gt; self.max_context_length: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4" name="文本框 443"/>
          <p:cNvSpPr txBox="1"/>
          <p:nvPr/>
        </p:nvSpPr>
        <p:spPr>
          <a:xfrm>
            <a:off x="5239800" y="4273560"/>
            <a:ext cx="20134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self.context.pop(0)  #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5" name="文本框 444"/>
          <p:cNvSpPr txBox="1"/>
          <p:nvPr/>
        </p:nvSpPr>
        <p:spPr>
          <a:xfrm>
            <a:off x="7258320" y="4259520"/>
            <a:ext cx="86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2E8F0"/>
                </a:solidFill>
                <a:effectLst/>
                <a:uFillTx/>
                <a:latin typeface="WenQuanYiZenHei"/>
                <a:ea typeface="WenQuanYiZenHei"/>
              </a:rPr>
              <a:t>移除最旧的上下文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6" name="文本框 445"/>
          <p:cNvSpPr txBox="1"/>
          <p:nvPr/>
        </p:nvSpPr>
        <p:spPr>
          <a:xfrm>
            <a:off x="5239800" y="4599000"/>
            <a:ext cx="23382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def get_context_prompt(self) -&gt; str: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7" name="文本框 446"/>
          <p:cNvSpPr txBox="1"/>
          <p:nvPr/>
        </p:nvSpPr>
        <p:spPr>
          <a:xfrm>
            <a:off x="5239800" y="4761720"/>
            <a:ext cx="4554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8" name="文本框 447"/>
          <p:cNvSpPr txBox="1"/>
          <p:nvPr/>
        </p:nvSpPr>
        <p:spPr>
          <a:xfrm>
            <a:off x="5695560" y="474768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2E8F0"/>
                </a:solidFill>
                <a:effectLst/>
                <a:uFillTx/>
                <a:latin typeface="WenQuanYiZenHei"/>
                <a:ea typeface="WenQuanYiZenHei"/>
              </a:rPr>
              <a:t>生成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9" name="文本框 448"/>
          <p:cNvSpPr txBox="1"/>
          <p:nvPr/>
        </p:nvSpPr>
        <p:spPr>
          <a:xfrm>
            <a:off x="5912640" y="4761720"/>
            <a:ext cx="1954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API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0" name="文本框 449"/>
          <p:cNvSpPr txBox="1"/>
          <p:nvPr/>
        </p:nvSpPr>
        <p:spPr>
          <a:xfrm>
            <a:off x="6108120" y="4747680"/>
            <a:ext cx="974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2E8F0"/>
                </a:solidFill>
                <a:effectLst/>
                <a:uFillTx/>
                <a:latin typeface="WenQuanYiZenHei"/>
                <a:ea typeface="WenQuanYiZenHei"/>
              </a:rPr>
              <a:t>调用的上下文提示词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1" name="文本框 450"/>
          <p:cNvSpPr txBox="1"/>
          <p:nvPr/>
        </p:nvSpPr>
        <p:spPr>
          <a:xfrm>
            <a:off x="7084800" y="4761720"/>
            <a:ext cx="1954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2" name="文本框 451"/>
          <p:cNvSpPr txBox="1"/>
          <p:nvPr/>
        </p:nvSpPr>
        <p:spPr>
          <a:xfrm>
            <a:off x="5239800" y="4924440"/>
            <a:ext cx="22086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return "\n".join(self.context)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3" name="任意多边形: 形状 452"/>
          <p:cNvSpPr/>
          <p:nvPr/>
        </p:nvSpPr>
        <p:spPr>
          <a:xfrm>
            <a:off x="5332680" y="5689080"/>
            <a:ext cx="186480" cy="186480"/>
          </a:xfrm>
          <a:custGeom>
            <a:avLst/>
            <a:gdLst/>
            <a:ahLst/>
            <a:cxnLst/>
            <a:rect l="0" t="0" r="r" b="b"/>
            <a:pathLst>
              <a:path w="518" h="518">
                <a:moveTo>
                  <a:pt x="518" y="259"/>
                </a:moveTo>
                <a:cubicBezTo>
                  <a:pt x="518" y="276"/>
                  <a:pt x="516" y="292"/>
                  <a:pt x="513" y="309"/>
                </a:cubicBezTo>
                <a:cubicBezTo>
                  <a:pt x="509" y="326"/>
                  <a:pt x="504" y="342"/>
                  <a:pt x="498" y="357"/>
                </a:cubicBezTo>
                <a:cubicBezTo>
                  <a:pt x="491" y="373"/>
                  <a:pt x="483" y="388"/>
                  <a:pt x="474" y="402"/>
                </a:cubicBezTo>
                <a:cubicBezTo>
                  <a:pt x="465" y="416"/>
                  <a:pt x="454" y="429"/>
                  <a:pt x="442" y="441"/>
                </a:cubicBezTo>
                <a:cubicBezTo>
                  <a:pt x="430" y="454"/>
                  <a:pt x="417" y="465"/>
                  <a:pt x="402" y="474"/>
                </a:cubicBezTo>
                <a:cubicBezTo>
                  <a:pt x="388" y="484"/>
                  <a:pt x="373" y="492"/>
                  <a:pt x="357" y="498"/>
                </a:cubicBezTo>
                <a:cubicBezTo>
                  <a:pt x="341" y="505"/>
                  <a:pt x="325" y="510"/>
                  <a:pt x="309" y="513"/>
                </a:cubicBezTo>
                <a:cubicBezTo>
                  <a:pt x="292" y="516"/>
                  <a:pt x="275" y="518"/>
                  <a:pt x="258" y="518"/>
                </a:cubicBezTo>
                <a:cubicBezTo>
                  <a:pt x="241" y="518"/>
                  <a:pt x="224" y="516"/>
                  <a:pt x="208" y="513"/>
                </a:cubicBezTo>
                <a:cubicBezTo>
                  <a:pt x="191" y="510"/>
                  <a:pt x="175" y="505"/>
                  <a:pt x="159" y="498"/>
                </a:cubicBezTo>
                <a:cubicBezTo>
                  <a:pt x="144" y="492"/>
                  <a:pt x="129" y="484"/>
                  <a:pt x="115" y="474"/>
                </a:cubicBezTo>
                <a:cubicBezTo>
                  <a:pt x="101" y="465"/>
                  <a:pt x="87" y="454"/>
                  <a:pt x="75" y="441"/>
                </a:cubicBezTo>
                <a:cubicBezTo>
                  <a:pt x="63" y="429"/>
                  <a:pt x="53" y="416"/>
                  <a:pt x="43" y="402"/>
                </a:cubicBezTo>
                <a:cubicBezTo>
                  <a:pt x="34" y="388"/>
                  <a:pt x="26" y="373"/>
                  <a:pt x="19" y="357"/>
                </a:cubicBezTo>
                <a:cubicBezTo>
                  <a:pt x="13" y="342"/>
                  <a:pt x="8" y="326"/>
                  <a:pt x="5" y="309"/>
                </a:cubicBezTo>
                <a:cubicBezTo>
                  <a:pt x="1" y="292"/>
                  <a:pt x="0" y="276"/>
                  <a:pt x="0" y="259"/>
                </a:cubicBezTo>
                <a:cubicBezTo>
                  <a:pt x="0" y="242"/>
                  <a:pt x="1" y="225"/>
                  <a:pt x="5" y="208"/>
                </a:cubicBezTo>
                <a:cubicBezTo>
                  <a:pt x="8" y="192"/>
                  <a:pt x="13" y="175"/>
                  <a:pt x="19" y="160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1"/>
                  <a:pt x="63" y="88"/>
                  <a:pt x="75" y="76"/>
                </a:cubicBezTo>
                <a:cubicBezTo>
                  <a:pt x="87" y="64"/>
                  <a:pt x="101" y="53"/>
                  <a:pt x="115" y="44"/>
                </a:cubicBezTo>
                <a:cubicBezTo>
                  <a:pt x="129" y="34"/>
                  <a:pt x="144" y="26"/>
                  <a:pt x="159" y="20"/>
                </a:cubicBezTo>
                <a:cubicBezTo>
                  <a:pt x="175" y="13"/>
                  <a:pt x="191" y="8"/>
                  <a:pt x="208" y="5"/>
                </a:cubicBezTo>
                <a:cubicBezTo>
                  <a:pt x="224" y="2"/>
                  <a:pt x="241" y="0"/>
                  <a:pt x="258" y="0"/>
                </a:cubicBezTo>
                <a:cubicBezTo>
                  <a:pt x="275" y="0"/>
                  <a:pt x="292" y="2"/>
                  <a:pt x="309" y="5"/>
                </a:cubicBezTo>
                <a:cubicBezTo>
                  <a:pt x="325" y="8"/>
                  <a:pt x="341" y="13"/>
                  <a:pt x="357" y="20"/>
                </a:cubicBezTo>
                <a:cubicBezTo>
                  <a:pt x="373" y="26"/>
                  <a:pt x="388" y="34"/>
                  <a:pt x="402" y="44"/>
                </a:cubicBezTo>
                <a:cubicBezTo>
                  <a:pt x="417" y="53"/>
                  <a:pt x="430" y="64"/>
                  <a:pt x="442" y="76"/>
                </a:cubicBezTo>
                <a:cubicBezTo>
                  <a:pt x="454" y="88"/>
                  <a:pt x="465" y="101"/>
                  <a:pt x="474" y="115"/>
                </a:cubicBezTo>
                <a:cubicBezTo>
                  <a:pt x="483" y="129"/>
                  <a:pt x="491" y="144"/>
                  <a:pt x="498" y="160"/>
                </a:cubicBezTo>
                <a:cubicBezTo>
                  <a:pt x="504" y="175"/>
                  <a:pt x="509" y="192"/>
                  <a:pt x="513" y="208"/>
                </a:cubicBezTo>
                <a:cubicBezTo>
                  <a:pt x="516" y="225"/>
                  <a:pt x="518" y="242"/>
                  <a:pt x="518" y="259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4" name="文本框 453"/>
          <p:cNvSpPr txBox="1"/>
          <p:nvPr/>
        </p:nvSpPr>
        <p:spPr>
          <a:xfrm>
            <a:off x="5270760" y="543096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对话流程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5" name="文本框 454"/>
          <p:cNvSpPr txBox="1"/>
          <p:nvPr/>
        </p:nvSpPr>
        <p:spPr>
          <a:xfrm>
            <a:off x="5386320" y="570600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6" name="任意多边形: 形状 455"/>
          <p:cNvSpPr/>
          <p:nvPr/>
        </p:nvSpPr>
        <p:spPr>
          <a:xfrm>
            <a:off x="5332680" y="5937120"/>
            <a:ext cx="186480" cy="186480"/>
          </a:xfrm>
          <a:custGeom>
            <a:avLst/>
            <a:gdLst/>
            <a:ahLst/>
            <a:cxnLst/>
            <a:rect l="0" t="0" r="r" b="b"/>
            <a:pathLst>
              <a:path w="518" h="518">
                <a:moveTo>
                  <a:pt x="518" y="259"/>
                </a:moveTo>
                <a:cubicBezTo>
                  <a:pt x="518" y="276"/>
                  <a:pt x="516" y="293"/>
                  <a:pt x="513" y="310"/>
                </a:cubicBezTo>
                <a:cubicBezTo>
                  <a:pt x="509" y="327"/>
                  <a:pt x="504" y="343"/>
                  <a:pt x="498" y="358"/>
                </a:cubicBezTo>
                <a:cubicBezTo>
                  <a:pt x="491" y="374"/>
                  <a:pt x="483" y="389"/>
                  <a:pt x="474" y="403"/>
                </a:cubicBezTo>
                <a:cubicBezTo>
                  <a:pt x="465" y="417"/>
                  <a:pt x="454" y="430"/>
                  <a:pt x="442" y="442"/>
                </a:cubicBezTo>
                <a:cubicBezTo>
                  <a:pt x="430" y="454"/>
                  <a:pt x="417" y="465"/>
                  <a:pt x="402" y="474"/>
                </a:cubicBezTo>
                <a:cubicBezTo>
                  <a:pt x="388" y="484"/>
                  <a:pt x="373" y="492"/>
                  <a:pt x="357" y="498"/>
                </a:cubicBezTo>
                <a:cubicBezTo>
                  <a:pt x="341" y="505"/>
                  <a:pt x="325" y="510"/>
                  <a:pt x="309" y="513"/>
                </a:cubicBezTo>
                <a:cubicBezTo>
                  <a:pt x="292" y="516"/>
                  <a:pt x="275" y="518"/>
                  <a:pt x="258" y="518"/>
                </a:cubicBezTo>
                <a:cubicBezTo>
                  <a:pt x="241" y="518"/>
                  <a:pt x="224" y="516"/>
                  <a:pt x="208" y="513"/>
                </a:cubicBezTo>
                <a:cubicBezTo>
                  <a:pt x="191" y="510"/>
                  <a:pt x="175" y="505"/>
                  <a:pt x="159" y="498"/>
                </a:cubicBezTo>
                <a:cubicBezTo>
                  <a:pt x="144" y="492"/>
                  <a:pt x="129" y="484"/>
                  <a:pt x="115" y="474"/>
                </a:cubicBezTo>
                <a:cubicBezTo>
                  <a:pt x="101" y="465"/>
                  <a:pt x="87" y="454"/>
                  <a:pt x="75" y="442"/>
                </a:cubicBezTo>
                <a:cubicBezTo>
                  <a:pt x="63" y="430"/>
                  <a:pt x="53" y="417"/>
                  <a:pt x="43" y="403"/>
                </a:cubicBezTo>
                <a:cubicBezTo>
                  <a:pt x="34" y="389"/>
                  <a:pt x="26" y="374"/>
                  <a:pt x="19" y="358"/>
                </a:cubicBezTo>
                <a:cubicBezTo>
                  <a:pt x="13" y="343"/>
                  <a:pt x="8" y="327"/>
                  <a:pt x="5" y="310"/>
                </a:cubicBezTo>
                <a:cubicBezTo>
                  <a:pt x="1" y="293"/>
                  <a:pt x="0" y="276"/>
                  <a:pt x="0" y="259"/>
                </a:cubicBezTo>
                <a:cubicBezTo>
                  <a:pt x="0" y="242"/>
                  <a:pt x="1" y="225"/>
                  <a:pt x="5" y="208"/>
                </a:cubicBezTo>
                <a:cubicBezTo>
                  <a:pt x="8" y="192"/>
                  <a:pt x="13" y="175"/>
                  <a:pt x="19" y="160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1"/>
                  <a:pt x="63" y="88"/>
                  <a:pt x="75" y="76"/>
                </a:cubicBezTo>
                <a:cubicBezTo>
                  <a:pt x="87" y="64"/>
                  <a:pt x="101" y="53"/>
                  <a:pt x="115" y="44"/>
                </a:cubicBezTo>
                <a:cubicBezTo>
                  <a:pt x="129" y="34"/>
                  <a:pt x="144" y="26"/>
                  <a:pt x="159" y="20"/>
                </a:cubicBezTo>
                <a:cubicBezTo>
                  <a:pt x="175" y="13"/>
                  <a:pt x="191" y="8"/>
                  <a:pt x="208" y="5"/>
                </a:cubicBezTo>
                <a:cubicBezTo>
                  <a:pt x="224" y="2"/>
                  <a:pt x="241" y="0"/>
                  <a:pt x="258" y="0"/>
                </a:cubicBezTo>
                <a:cubicBezTo>
                  <a:pt x="275" y="0"/>
                  <a:pt x="292" y="2"/>
                  <a:pt x="309" y="5"/>
                </a:cubicBezTo>
                <a:cubicBezTo>
                  <a:pt x="325" y="8"/>
                  <a:pt x="341" y="13"/>
                  <a:pt x="357" y="20"/>
                </a:cubicBezTo>
                <a:cubicBezTo>
                  <a:pt x="373" y="26"/>
                  <a:pt x="388" y="34"/>
                  <a:pt x="402" y="44"/>
                </a:cubicBezTo>
                <a:cubicBezTo>
                  <a:pt x="417" y="53"/>
                  <a:pt x="430" y="64"/>
                  <a:pt x="442" y="76"/>
                </a:cubicBezTo>
                <a:cubicBezTo>
                  <a:pt x="454" y="88"/>
                  <a:pt x="465" y="101"/>
                  <a:pt x="474" y="115"/>
                </a:cubicBezTo>
                <a:cubicBezTo>
                  <a:pt x="483" y="129"/>
                  <a:pt x="491" y="144"/>
                  <a:pt x="498" y="160"/>
                </a:cubicBezTo>
                <a:cubicBezTo>
                  <a:pt x="504" y="175"/>
                  <a:pt x="509" y="192"/>
                  <a:pt x="513" y="208"/>
                </a:cubicBezTo>
                <a:cubicBezTo>
                  <a:pt x="516" y="225"/>
                  <a:pt x="518" y="242"/>
                  <a:pt x="518" y="259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7" name="文本框 456"/>
          <p:cNvSpPr txBox="1"/>
          <p:nvPr/>
        </p:nvSpPr>
        <p:spPr>
          <a:xfrm>
            <a:off x="5580720" y="5701680"/>
            <a:ext cx="7412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接收用户输入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8" name="文本框 457"/>
          <p:cNvSpPr txBox="1"/>
          <p:nvPr/>
        </p:nvSpPr>
        <p:spPr>
          <a:xfrm>
            <a:off x="5386320" y="595404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9" name="任意多边形: 形状 458"/>
          <p:cNvSpPr/>
          <p:nvPr/>
        </p:nvSpPr>
        <p:spPr>
          <a:xfrm>
            <a:off x="5332680" y="6185160"/>
            <a:ext cx="186480" cy="186480"/>
          </a:xfrm>
          <a:custGeom>
            <a:avLst/>
            <a:gdLst/>
            <a:ahLst/>
            <a:cxnLst/>
            <a:rect l="0" t="0" r="r" b="b"/>
            <a:pathLst>
              <a:path w="518" h="518">
                <a:moveTo>
                  <a:pt x="518" y="260"/>
                </a:moveTo>
                <a:cubicBezTo>
                  <a:pt x="518" y="277"/>
                  <a:pt x="516" y="293"/>
                  <a:pt x="513" y="310"/>
                </a:cubicBezTo>
                <a:cubicBezTo>
                  <a:pt x="509" y="327"/>
                  <a:pt x="504" y="343"/>
                  <a:pt x="498" y="358"/>
                </a:cubicBezTo>
                <a:cubicBezTo>
                  <a:pt x="491" y="374"/>
                  <a:pt x="483" y="389"/>
                  <a:pt x="474" y="403"/>
                </a:cubicBezTo>
                <a:cubicBezTo>
                  <a:pt x="465" y="417"/>
                  <a:pt x="454" y="430"/>
                  <a:pt x="442" y="442"/>
                </a:cubicBezTo>
                <a:cubicBezTo>
                  <a:pt x="430" y="454"/>
                  <a:pt x="417" y="465"/>
                  <a:pt x="402" y="474"/>
                </a:cubicBezTo>
                <a:cubicBezTo>
                  <a:pt x="388" y="484"/>
                  <a:pt x="373" y="492"/>
                  <a:pt x="357" y="498"/>
                </a:cubicBezTo>
                <a:cubicBezTo>
                  <a:pt x="341" y="505"/>
                  <a:pt x="325" y="510"/>
                  <a:pt x="309" y="513"/>
                </a:cubicBezTo>
                <a:cubicBezTo>
                  <a:pt x="292" y="516"/>
                  <a:pt x="275" y="518"/>
                  <a:pt x="258" y="518"/>
                </a:cubicBezTo>
                <a:cubicBezTo>
                  <a:pt x="241" y="518"/>
                  <a:pt x="224" y="516"/>
                  <a:pt x="208" y="513"/>
                </a:cubicBezTo>
                <a:cubicBezTo>
                  <a:pt x="191" y="510"/>
                  <a:pt x="175" y="505"/>
                  <a:pt x="159" y="498"/>
                </a:cubicBezTo>
                <a:cubicBezTo>
                  <a:pt x="144" y="492"/>
                  <a:pt x="129" y="484"/>
                  <a:pt x="115" y="474"/>
                </a:cubicBezTo>
                <a:cubicBezTo>
                  <a:pt x="101" y="465"/>
                  <a:pt x="87" y="454"/>
                  <a:pt x="75" y="442"/>
                </a:cubicBezTo>
                <a:cubicBezTo>
                  <a:pt x="63" y="430"/>
                  <a:pt x="53" y="417"/>
                  <a:pt x="43" y="403"/>
                </a:cubicBezTo>
                <a:cubicBezTo>
                  <a:pt x="34" y="389"/>
                  <a:pt x="26" y="374"/>
                  <a:pt x="19" y="358"/>
                </a:cubicBezTo>
                <a:cubicBezTo>
                  <a:pt x="13" y="343"/>
                  <a:pt x="8" y="327"/>
                  <a:pt x="5" y="310"/>
                </a:cubicBezTo>
                <a:cubicBezTo>
                  <a:pt x="1" y="293"/>
                  <a:pt x="0" y="277"/>
                  <a:pt x="0" y="260"/>
                </a:cubicBezTo>
                <a:cubicBezTo>
                  <a:pt x="0" y="243"/>
                  <a:pt x="1" y="226"/>
                  <a:pt x="5" y="209"/>
                </a:cubicBezTo>
                <a:cubicBezTo>
                  <a:pt x="8" y="193"/>
                  <a:pt x="13" y="176"/>
                  <a:pt x="19" y="161"/>
                </a:cubicBezTo>
                <a:cubicBezTo>
                  <a:pt x="26" y="145"/>
                  <a:pt x="34" y="130"/>
                  <a:pt x="43" y="116"/>
                </a:cubicBezTo>
                <a:cubicBezTo>
                  <a:pt x="53" y="101"/>
                  <a:pt x="63" y="88"/>
                  <a:pt x="75" y="76"/>
                </a:cubicBezTo>
                <a:cubicBezTo>
                  <a:pt x="87" y="64"/>
                  <a:pt x="101" y="53"/>
                  <a:pt x="115" y="44"/>
                </a:cubicBezTo>
                <a:cubicBezTo>
                  <a:pt x="129" y="34"/>
                  <a:pt x="144" y="26"/>
                  <a:pt x="159" y="20"/>
                </a:cubicBezTo>
                <a:cubicBezTo>
                  <a:pt x="175" y="13"/>
                  <a:pt x="191" y="8"/>
                  <a:pt x="208" y="5"/>
                </a:cubicBezTo>
                <a:cubicBezTo>
                  <a:pt x="224" y="2"/>
                  <a:pt x="241" y="0"/>
                  <a:pt x="258" y="0"/>
                </a:cubicBezTo>
                <a:cubicBezTo>
                  <a:pt x="275" y="0"/>
                  <a:pt x="292" y="2"/>
                  <a:pt x="309" y="5"/>
                </a:cubicBezTo>
                <a:cubicBezTo>
                  <a:pt x="325" y="8"/>
                  <a:pt x="341" y="13"/>
                  <a:pt x="357" y="20"/>
                </a:cubicBezTo>
                <a:cubicBezTo>
                  <a:pt x="373" y="26"/>
                  <a:pt x="388" y="34"/>
                  <a:pt x="402" y="44"/>
                </a:cubicBezTo>
                <a:cubicBezTo>
                  <a:pt x="417" y="53"/>
                  <a:pt x="430" y="64"/>
                  <a:pt x="442" y="76"/>
                </a:cubicBezTo>
                <a:cubicBezTo>
                  <a:pt x="454" y="88"/>
                  <a:pt x="465" y="101"/>
                  <a:pt x="474" y="116"/>
                </a:cubicBezTo>
                <a:cubicBezTo>
                  <a:pt x="483" y="130"/>
                  <a:pt x="491" y="145"/>
                  <a:pt x="498" y="161"/>
                </a:cubicBezTo>
                <a:cubicBezTo>
                  <a:pt x="504" y="176"/>
                  <a:pt x="509" y="193"/>
                  <a:pt x="513" y="209"/>
                </a:cubicBezTo>
                <a:cubicBezTo>
                  <a:pt x="516" y="226"/>
                  <a:pt x="518" y="243"/>
                  <a:pt x="518" y="260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0" name="文本框 459"/>
          <p:cNvSpPr txBox="1"/>
          <p:nvPr/>
        </p:nvSpPr>
        <p:spPr>
          <a:xfrm>
            <a:off x="5580720" y="5949720"/>
            <a:ext cx="7412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识别用户意图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1" name="文本框 460"/>
          <p:cNvSpPr txBox="1"/>
          <p:nvPr/>
        </p:nvSpPr>
        <p:spPr>
          <a:xfrm>
            <a:off x="5386320" y="620208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2" name="任意多边形: 形状 461"/>
          <p:cNvSpPr/>
          <p:nvPr/>
        </p:nvSpPr>
        <p:spPr>
          <a:xfrm>
            <a:off x="5332680" y="6433200"/>
            <a:ext cx="186480" cy="186480"/>
          </a:xfrm>
          <a:custGeom>
            <a:avLst/>
            <a:gdLst/>
            <a:ahLst/>
            <a:cxnLst/>
            <a:rect l="0" t="0" r="r" b="b"/>
            <a:pathLst>
              <a:path w="518" h="518">
                <a:moveTo>
                  <a:pt x="518" y="259"/>
                </a:moveTo>
                <a:cubicBezTo>
                  <a:pt x="518" y="276"/>
                  <a:pt x="516" y="292"/>
                  <a:pt x="513" y="309"/>
                </a:cubicBezTo>
                <a:cubicBezTo>
                  <a:pt x="509" y="326"/>
                  <a:pt x="504" y="342"/>
                  <a:pt x="498" y="357"/>
                </a:cubicBezTo>
                <a:cubicBezTo>
                  <a:pt x="491" y="373"/>
                  <a:pt x="483" y="388"/>
                  <a:pt x="474" y="402"/>
                </a:cubicBezTo>
                <a:cubicBezTo>
                  <a:pt x="465" y="416"/>
                  <a:pt x="454" y="429"/>
                  <a:pt x="442" y="441"/>
                </a:cubicBezTo>
                <a:cubicBezTo>
                  <a:pt x="430" y="454"/>
                  <a:pt x="417" y="465"/>
                  <a:pt x="402" y="474"/>
                </a:cubicBezTo>
                <a:cubicBezTo>
                  <a:pt x="388" y="484"/>
                  <a:pt x="373" y="492"/>
                  <a:pt x="357" y="498"/>
                </a:cubicBezTo>
                <a:cubicBezTo>
                  <a:pt x="341" y="505"/>
                  <a:pt x="325" y="510"/>
                  <a:pt x="309" y="513"/>
                </a:cubicBezTo>
                <a:cubicBezTo>
                  <a:pt x="292" y="516"/>
                  <a:pt x="275" y="518"/>
                  <a:pt x="258" y="518"/>
                </a:cubicBezTo>
                <a:cubicBezTo>
                  <a:pt x="241" y="518"/>
                  <a:pt x="224" y="516"/>
                  <a:pt x="208" y="513"/>
                </a:cubicBezTo>
                <a:cubicBezTo>
                  <a:pt x="191" y="510"/>
                  <a:pt x="175" y="505"/>
                  <a:pt x="159" y="498"/>
                </a:cubicBezTo>
                <a:cubicBezTo>
                  <a:pt x="144" y="492"/>
                  <a:pt x="129" y="484"/>
                  <a:pt x="115" y="474"/>
                </a:cubicBezTo>
                <a:cubicBezTo>
                  <a:pt x="101" y="465"/>
                  <a:pt x="87" y="454"/>
                  <a:pt x="75" y="441"/>
                </a:cubicBezTo>
                <a:cubicBezTo>
                  <a:pt x="63" y="429"/>
                  <a:pt x="53" y="416"/>
                  <a:pt x="43" y="402"/>
                </a:cubicBezTo>
                <a:cubicBezTo>
                  <a:pt x="34" y="388"/>
                  <a:pt x="26" y="373"/>
                  <a:pt x="19" y="357"/>
                </a:cubicBezTo>
                <a:cubicBezTo>
                  <a:pt x="13" y="342"/>
                  <a:pt x="8" y="326"/>
                  <a:pt x="5" y="309"/>
                </a:cubicBezTo>
                <a:cubicBezTo>
                  <a:pt x="1" y="292"/>
                  <a:pt x="0" y="276"/>
                  <a:pt x="0" y="259"/>
                </a:cubicBezTo>
                <a:cubicBezTo>
                  <a:pt x="0" y="242"/>
                  <a:pt x="1" y="225"/>
                  <a:pt x="5" y="208"/>
                </a:cubicBezTo>
                <a:cubicBezTo>
                  <a:pt x="8" y="192"/>
                  <a:pt x="13" y="175"/>
                  <a:pt x="19" y="160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1"/>
                  <a:pt x="63" y="88"/>
                  <a:pt x="75" y="76"/>
                </a:cubicBezTo>
                <a:cubicBezTo>
                  <a:pt x="87" y="64"/>
                  <a:pt x="101" y="53"/>
                  <a:pt x="115" y="44"/>
                </a:cubicBezTo>
                <a:cubicBezTo>
                  <a:pt x="129" y="34"/>
                  <a:pt x="144" y="26"/>
                  <a:pt x="159" y="20"/>
                </a:cubicBezTo>
                <a:cubicBezTo>
                  <a:pt x="175" y="13"/>
                  <a:pt x="191" y="8"/>
                  <a:pt x="208" y="5"/>
                </a:cubicBezTo>
                <a:cubicBezTo>
                  <a:pt x="224" y="2"/>
                  <a:pt x="241" y="0"/>
                  <a:pt x="258" y="0"/>
                </a:cubicBezTo>
                <a:cubicBezTo>
                  <a:pt x="275" y="0"/>
                  <a:pt x="292" y="2"/>
                  <a:pt x="309" y="5"/>
                </a:cubicBezTo>
                <a:cubicBezTo>
                  <a:pt x="325" y="8"/>
                  <a:pt x="341" y="13"/>
                  <a:pt x="357" y="20"/>
                </a:cubicBezTo>
                <a:cubicBezTo>
                  <a:pt x="373" y="26"/>
                  <a:pt x="388" y="34"/>
                  <a:pt x="402" y="44"/>
                </a:cubicBezTo>
                <a:cubicBezTo>
                  <a:pt x="417" y="53"/>
                  <a:pt x="430" y="64"/>
                  <a:pt x="442" y="76"/>
                </a:cubicBezTo>
                <a:cubicBezTo>
                  <a:pt x="454" y="88"/>
                  <a:pt x="465" y="101"/>
                  <a:pt x="474" y="115"/>
                </a:cubicBezTo>
                <a:cubicBezTo>
                  <a:pt x="483" y="129"/>
                  <a:pt x="491" y="144"/>
                  <a:pt x="498" y="160"/>
                </a:cubicBezTo>
                <a:cubicBezTo>
                  <a:pt x="504" y="175"/>
                  <a:pt x="509" y="192"/>
                  <a:pt x="513" y="208"/>
                </a:cubicBezTo>
                <a:cubicBezTo>
                  <a:pt x="516" y="225"/>
                  <a:pt x="518" y="242"/>
                  <a:pt x="518" y="259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3" name="文本框 462"/>
          <p:cNvSpPr txBox="1"/>
          <p:nvPr/>
        </p:nvSpPr>
        <p:spPr>
          <a:xfrm>
            <a:off x="5580720" y="6197760"/>
            <a:ext cx="1235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根据意图调用相应模块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4" name="文本框 463"/>
          <p:cNvSpPr txBox="1"/>
          <p:nvPr/>
        </p:nvSpPr>
        <p:spPr>
          <a:xfrm>
            <a:off x="5386320" y="645012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4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5" name="任意多边形: 形状 464"/>
          <p:cNvSpPr/>
          <p:nvPr/>
        </p:nvSpPr>
        <p:spPr>
          <a:xfrm>
            <a:off x="495720" y="6929280"/>
            <a:ext cx="1736640" cy="589680"/>
          </a:xfrm>
          <a:custGeom>
            <a:avLst/>
            <a:gdLst/>
            <a:ahLst/>
            <a:cxnLst/>
            <a:rect l="0" t="0" r="r" b="b"/>
            <a:pathLst>
              <a:path w="4824" h="1638">
                <a:moveTo>
                  <a:pt x="0" y="1465"/>
                </a:moveTo>
                <a:lnTo>
                  <a:pt x="0" y="172"/>
                </a:lnTo>
                <a:cubicBezTo>
                  <a:pt x="0" y="161"/>
                  <a:pt x="2" y="150"/>
                  <a:pt x="4" y="139"/>
                </a:cubicBezTo>
                <a:cubicBezTo>
                  <a:pt x="6" y="128"/>
                  <a:pt x="9" y="117"/>
                  <a:pt x="14" y="106"/>
                </a:cubicBezTo>
                <a:cubicBezTo>
                  <a:pt x="18" y="96"/>
                  <a:pt x="23" y="86"/>
                  <a:pt x="30" y="77"/>
                </a:cubicBezTo>
                <a:cubicBezTo>
                  <a:pt x="36" y="67"/>
                  <a:pt x="43" y="59"/>
                  <a:pt x="51" y="51"/>
                </a:cubicBezTo>
                <a:cubicBezTo>
                  <a:pt x="59" y="43"/>
                  <a:pt x="68" y="35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7" y="9"/>
                  <a:pt x="128" y="6"/>
                  <a:pt x="139" y="3"/>
                </a:cubicBezTo>
                <a:cubicBezTo>
                  <a:pt x="150" y="1"/>
                  <a:pt x="161" y="0"/>
                  <a:pt x="173" y="0"/>
                </a:cubicBezTo>
                <a:lnTo>
                  <a:pt x="4652" y="0"/>
                </a:lnTo>
                <a:cubicBezTo>
                  <a:pt x="4663" y="0"/>
                  <a:pt x="4675" y="1"/>
                  <a:pt x="4686" y="3"/>
                </a:cubicBezTo>
                <a:cubicBezTo>
                  <a:pt x="4697" y="6"/>
                  <a:pt x="4708" y="9"/>
                  <a:pt x="4718" y="13"/>
                </a:cubicBezTo>
                <a:cubicBezTo>
                  <a:pt x="4729" y="18"/>
                  <a:pt x="4738" y="23"/>
                  <a:pt x="4748" y="29"/>
                </a:cubicBezTo>
                <a:cubicBezTo>
                  <a:pt x="4757" y="35"/>
                  <a:pt x="4766" y="43"/>
                  <a:pt x="4774" y="51"/>
                </a:cubicBezTo>
                <a:cubicBezTo>
                  <a:pt x="4782" y="59"/>
                  <a:pt x="4789" y="67"/>
                  <a:pt x="4795" y="77"/>
                </a:cubicBezTo>
                <a:cubicBezTo>
                  <a:pt x="4802" y="86"/>
                  <a:pt x="4807" y="96"/>
                  <a:pt x="4811" y="106"/>
                </a:cubicBezTo>
                <a:cubicBezTo>
                  <a:pt x="4816" y="117"/>
                  <a:pt x="4819" y="128"/>
                  <a:pt x="4821" y="139"/>
                </a:cubicBezTo>
                <a:cubicBezTo>
                  <a:pt x="4823" y="150"/>
                  <a:pt x="4824" y="161"/>
                  <a:pt x="4824" y="172"/>
                </a:cubicBezTo>
                <a:lnTo>
                  <a:pt x="4824" y="1465"/>
                </a:lnTo>
                <a:cubicBezTo>
                  <a:pt x="4824" y="1477"/>
                  <a:pt x="4823" y="1488"/>
                  <a:pt x="4821" y="1499"/>
                </a:cubicBezTo>
                <a:cubicBezTo>
                  <a:pt x="4819" y="1510"/>
                  <a:pt x="4816" y="1521"/>
                  <a:pt x="4811" y="1531"/>
                </a:cubicBezTo>
                <a:cubicBezTo>
                  <a:pt x="4807" y="1542"/>
                  <a:pt x="4802" y="1552"/>
                  <a:pt x="4795" y="1561"/>
                </a:cubicBezTo>
                <a:cubicBezTo>
                  <a:pt x="4789" y="1570"/>
                  <a:pt x="4782" y="1579"/>
                  <a:pt x="4774" y="1587"/>
                </a:cubicBezTo>
                <a:cubicBezTo>
                  <a:pt x="4766" y="1595"/>
                  <a:pt x="4757" y="1602"/>
                  <a:pt x="4748" y="1608"/>
                </a:cubicBezTo>
                <a:cubicBezTo>
                  <a:pt x="4738" y="1615"/>
                  <a:pt x="4729" y="1620"/>
                  <a:pt x="4718" y="1624"/>
                </a:cubicBezTo>
                <a:cubicBezTo>
                  <a:pt x="4708" y="1629"/>
                  <a:pt x="4697" y="1632"/>
                  <a:pt x="4686" y="1634"/>
                </a:cubicBezTo>
                <a:cubicBezTo>
                  <a:pt x="4675" y="1636"/>
                  <a:pt x="4663" y="1638"/>
                  <a:pt x="4652" y="1638"/>
                </a:cubicBezTo>
                <a:lnTo>
                  <a:pt x="173" y="1638"/>
                </a:lnTo>
                <a:cubicBezTo>
                  <a:pt x="161" y="1638"/>
                  <a:pt x="150" y="1636"/>
                  <a:pt x="139" y="1634"/>
                </a:cubicBezTo>
                <a:cubicBezTo>
                  <a:pt x="128" y="1632"/>
                  <a:pt x="117" y="1629"/>
                  <a:pt x="107" y="1624"/>
                </a:cubicBezTo>
                <a:cubicBezTo>
                  <a:pt x="96" y="1620"/>
                  <a:pt x="86" y="1615"/>
                  <a:pt x="77" y="1608"/>
                </a:cubicBezTo>
                <a:cubicBezTo>
                  <a:pt x="68" y="1602"/>
                  <a:pt x="59" y="1595"/>
                  <a:pt x="51" y="1587"/>
                </a:cubicBezTo>
                <a:cubicBezTo>
                  <a:pt x="43" y="1579"/>
                  <a:pt x="36" y="1570"/>
                  <a:pt x="30" y="1561"/>
                </a:cubicBezTo>
                <a:cubicBezTo>
                  <a:pt x="23" y="1552"/>
                  <a:pt x="18" y="1542"/>
                  <a:pt x="14" y="1531"/>
                </a:cubicBezTo>
                <a:cubicBezTo>
                  <a:pt x="9" y="1521"/>
                  <a:pt x="6" y="1510"/>
                  <a:pt x="4" y="1499"/>
                </a:cubicBezTo>
                <a:cubicBezTo>
                  <a:pt x="2" y="1488"/>
                  <a:pt x="0" y="1477"/>
                  <a:pt x="0" y="1465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66" name="图片 465"/>
          <p:cNvPicPr/>
          <p:nvPr/>
        </p:nvPicPr>
        <p:blipFill>
          <a:blip r:embed="rId12"/>
          <a:stretch/>
        </p:blipFill>
        <p:spPr>
          <a:xfrm>
            <a:off x="1263600" y="7022520"/>
            <a:ext cx="2088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7" name="文本框 466"/>
          <p:cNvSpPr txBox="1"/>
          <p:nvPr/>
        </p:nvSpPr>
        <p:spPr>
          <a:xfrm>
            <a:off x="5580720" y="6445800"/>
            <a:ext cx="1482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生成响应并更新对话上下文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8" name="任意多边形: 形状 467"/>
          <p:cNvSpPr/>
          <p:nvPr/>
        </p:nvSpPr>
        <p:spPr>
          <a:xfrm>
            <a:off x="2891160" y="6929280"/>
            <a:ext cx="1736280" cy="589680"/>
          </a:xfrm>
          <a:custGeom>
            <a:avLst/>
            <a:gdLst/>
            <a:ahLst/>
            <a:cxnLst/>
            <a:rect l="0" t="0" r="r" b="b"/>
            <a:pathLst>
              <a:path w="4823" h="1638">
                <a:moveTo>
                  <a:pt x="0" y="1465"/>
                </a:moveTo>
                <a:lnTo>
                  <a:pt x="0" y="172"/>
                </a:lnTo>
                <a:cubicBezTo>
                  <a:pt x="0" y="161"/>
                  <a:pt x="1" y="150"/>
                  <a:pt x="3" y="139"/>
                </a:cubicBezTo>
                <a:cubicBezTo>
                  <a:pt x="5" y="128"/>
                  <a:pt x="8" y="117"/>
                  <a:pt x="13" y="106"/>
                </a:cubicBezTo>
                <a:cubicBezTo>
                  <a:pt x="17" y="96"/>
                  <a:pt x="22" y="86"/>
                  <a:pt x="29" y="77"/>
                </a:cubicBezTo>
                <a:cubicBezTo>
                  <a:pt x="35" y="67"/>
                  <a:pt x="42" y="59"/>
                  <a:pt x="50" y="51"/>
                </a:cubicBezTo>
                <a:cubicBezTo>
                  <a:pt x="58" y="43"/>
                  <a:pt x="67" y="35"/>
                  <a:pt x="76" y="29"/>
                </a:cubicBezTo>
                <a:cubicBezTo>
                  <a:pt x="85" y="23"/>
                  <a:pt x="95" y="18"/>
                  <a:pt x="106" y="13"/>
                </a:cubicBezTo>
                <a:cubicBezTo>
                  <a:pt x="116" y="9"/>
                  <a:pt x="127" y="6"/>
                  <a:pt x="138" y="3"/>
                </a:cubicBezTo>
                <a:cubicBezTo>
                  <a:pt x="149" y="1"/>
                  <a:pt x="160" y="0"/>
                  <a:pt x="172" y="0"/>
                </a:cubicBezTo>
                <a:lnTo>
                  <a:pt x="4651" y="0"/>
                </a:lnTo>
                <a:cubicBezTo>
                  <a:pt x="4663" y="0"/>
                  <a:pt x="4674" y="1"/>
                  <a:pt x="4685" y="3"/>
                </a:cubicBezTo>
                <a:cubicBezTo>
                  <a:pt x="4696" y="6"/>
                  <a:pt x="4707" y="9"/>
                  <a:pt x="4717" y="13"/>
                </a:cubicBezTo>
                <a:cubicBezTo>
                  <a:pt x="4728" y="18"/>
                  <a:pt x="4738" y="23"/>
                  <a:pt x="4747" y="29"/>
                </a:cubicBezTo>
                <a:cubicBezTo>
                  <a:pt x="4756" y="35"/>
                  <a:pt x="4765" y="43"/>
                  <a:pt x="4773" y="51"/>
                </a:cubicBezTo>
                <a:cubicBezTo>
                  <a:pt x="4781" y="59"/>
                  <a:pt x="4788" y="67"/>
                  <a:pt x="4794" y="77"/>
                </a:cubicBezTo>
                <a:cubicBezTo>
                  <a:pt x="4801" y="86"/>
                  <a:pt x="4806" y="96"/>
                  <a:pt x="4810" y="106"/>
                </a:cubicBezTo>
                <a:cubicBezTo>
                  <a:pt x="4815" y="117"/>
                  <a:pt x="4818" y="128"/>
                  <a:pt x="4820" y="139"/>
                </a:cubicBezTo>
                <a:cubicBezTo>
                  <a:pt x="4822" y="150"/>
                  <a:pt x="4823" y="161"/>
                  <a:pt x="4823" y="172"/>
                </a:cubicBezTo>
                <a:lnTo>
                  <a:pt x="4823" y="1465"/>
                </a:lnTo>
                <a:cubicBezTo>
                  <a:pt x="4823" y="1477"/>
                  <a:pt x="4822" y="1488"/>
                  <a:pt x="4820" y="1499"/>
                </a:cubicBezTo>
                <a:cubicBezTo>
                  <a:pt x="4818" y="1510"/>
                  <a:pt x="4815" y="1521"/>
                  <a:pt x="4810" y="1531"/>
                </a:cubicBezTo>
                <a:cubicBezTo>
                  <a:pt x="4806" y="1542"/>
                  <a:pt x="4801" y="1552"/>
                  <a:pt x="4794" y="1561"/>
                </a:cubicBezTo>
                <a:cubicBezTo>
                  <a:pt x="4788" y="1570"/>
                  <a:pt x="4781" y="1579"/>
                  <a:pt x="4773" y="1587"/>
                </a:cubicBezTo>
                <a:cubicBezTo>
                  <a:pt x="4765" y="1595"/>
                  <a:pt x="4756" y="1602"/>
                  <a:pt x="4747" y="1608"/>
                </a:cubicBezTo>
                <a:cubicBezTo>
                  <a:pt x="4738" y="1615"/>
                  <a:pt x="4728" y="1620"/>
                  <a:pt x="4717" y="1624"/>
                </a:cubicBezTo>
                <a:cubicBezTo>
                  <a:pt x="4707" y="1629"/>
                  <a:pt x="4696" y="1632"/>
                  <a:pt x="4685" y="1634"/>
                </a:cubicBezTo>
                <a:cubicBezTo>
                  <a:pt x="4674" y="1636"/>
                  <a:pt x="4663" y="1638"/>
                  <a:pt x="4651" y="1638"/>
                </a:cubicBezTo>
                <a:lnTo>
                  <a:pt x="172" y="1638"/>
                </a:lnTo>
                <a:cubicBezTo>
                  <a:pt x="160" y="1638"/>
                  <a:pt x="149" y="1636"/>
                  <a:pt x="138" y="1634"/>
                </a:cubicBezTo>
                <a:cubicBezTo>
                  <a:pt x="127" y="1632"/>
                  <a:pt x="116" y="1629"/>
                  <a:pt x="106" y="1624"/>
                </a:cubicBezTo>
                <a:cubicBezTo>
                  <a:pt x="95" y="1620"/>
                  <a:pt x="85" y="1615"/>
                  <a:pt x="76" y="1608"/>
                </a:cubicBezTo>
                <a:cubicBezTo>
                  <a:pt x="67" y="1602"/>
                  <a:pt x="58" y="1595"/>
                  <a:pt x="50" y="1587"/>
                </a:cubicBezTo>
                <a:cubicBezTo>
                  <a:pt x="42" y="1579"/>
                  <a:pt x="35" y="1570"/>
                  <a:pt x="29" y="1561"/>
                </a:cubicBezTo>
                <a:cubicBezTo>
                  <a:pt x="22" y="1552"/>
                  <a:pt x="17" y="1542"/>
                  <a:pt x="13" y="1531"/>
                </a:cubicBezTo>
                <a:cubicBezTo>
                  <a:pt x="8" y="1521"/>
                  <a:pt x="5" y="1510"/>
                  <a:pt x="3" y="1499"/>
                </a:cubicBezTo>
                <a:cubicBezTo>
                  <a:pt x="1" y="1488"/>
                  <a:pt x="0" y="1477"/>
                  <a:pt x="0" y="1465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69" name="图片 468"/>
          <p:cNvPicPr/>
          <p:nvPr/>
        </p:nvPicPr>
        <p:blipFill>
          <a:blip r:embed="rId13"/>
          <a:stretch/>
        </p:blipFill>
        <p:spPr>
          <a:xfrm>
            <a:off x="3666240" y="702252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0" name="文本框 469"/>
          <p:cNvSpPr txBox="1"/>
          <p:nvPr/>
        </p:nvSpPr>
        <p:spPr>
          <a:xfrm>
            <a:off x="1147320" y="728244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用户输入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1" name="任意多边形: 形状 470"/>
          <p:cNvSpPr/>
          <p:nvPr/>
        </p:nvSpPr>
        <p:spPr>
          <a:xfrm>
            <a:off x="5293800" y="6929280"/>
            <a:ext cx="1736640" cy="589680"/>
          </a:xfrm>
          <a:custGeom>
            <a:avLst/>
            <a:gdLst/>
            <a:ahLst/>
            <a:cxnLst/>
            <a:rect l="0" t="0" r="r" b="b"/>
            <a:pathLst>
              <a:path w="4824" h="1638">
                <a:moveTo>
                  <a:pt x="0" y="1465"/>
                </a:moveTo>
                <a:lnTo>
                  <a:pt x="0" y="172"/>
                </a:lnTo>
                <a:cubicBezTo>
                  <a:pt x="0" y="161"/>
                  <a:pt x="1" y="150"/>
                  <a:pt x="3" y="139"/>
                </a:cubicBezTo>
                <a:cubicBezTo>
                  <a:pt x="6" y="128"/>
                  <a:pt x="9" y="117"/>
                  <a:pt x="13" y="106"/>
                </a:cubicBezTo>
                <a:cubicBezTo>
                  <a:pt x="18" y="96"/>
                  <a:pt x="23" y="86"/>
                  <a:pt x="29" y="77"/>
                </a:cubicBezTo>
                <a:cubicBezTo>
                  <a:pt x="35" y="67"/>
                  <a:pt x="43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8"/>
                  <a:pt x="106" y="13"/>
                </a:cubicBezTo>
                <a:cubicBezTo>
                  <a:pt x="117" y="9"/>
                  <a:pt x="128" y="6"/>
                  <a:pt x="139" y="3"/>
                </a:cubicBezTo>
                <a:cubicBezTo>
                  <a:pt x="150" y="1"/>
                  <a:pt x="161" y="0"/>
                  <a:pt x="172" y="0"/>
                </a:cubicBezTo>
                <a:lnTo>
                  <a:pt x="4652" y="0"/>
                </a:lnTo>
                <a:cubicBezTo>
                  <a:pt x="4663" y="0"/>
                  <a:pt x="4674" y="1"/>
                  <a:pt x="4685" y="3"/>
                </a:cubicBezTo>
                <a:cubicBezTo>
                  <a:pt x="4697" y="6"/>
                  <a:pt x="4707" y="9"/>
                  <a:pt x="4718" y="13"/>
                </a:cubicBezTo>
                <a:cubicBezTo>
                  <a:pt x="4728" y="18"/>
                  <a:pt x="4738" y="23"/>
                  <a:pt x="4748" y="29"/>
                </a:cubicBezTo>
                <a:cubicBezTo>
                  <a:pt x="4757" y="35"/>
                  <a:pt x="4766" y="43"/>
                  <a:pt x="4774" y="51"/>
                </a:cubicBezTo>
                <a:cubicBezTo>
                  <a:pt x="4782" y="59"/>
                  <a:pt x="4789" y="67"/>
                  <a:pt x="4795" y="77"/>
                </a:cubicBezTo>
                <a:cubicBezTo>
                  <a:pt x="4801" y="86"/>
                  <a:pt x="4807" y="96"/>
                  <a:pt x="4811" y="106"/>
                </a:cubicBezTo>
                <a:cubicBezTo>
                  <a:pt x="4815" y="117"/>
                  <a:pt x="4819" y="128"/>
                  <a:pt x="4821" y="139"/>
                </a:cubicBezTo>
                <a:cubicBezTo>
                  <a:pt x="4823" y="150"/>
                  <a:pt x="4824" y="161"/>
                  <a:pt x="4824" y="172"/>
                </a:cubicBezTo>
                <a:lnTo>
                  <a:pt x="4824" y="1465"/>
                </a:lnTo>
                <a:cubicBezTo>
                  <a:pt x="4824" y="1477"/>
                  <a:pt x="4823" y="1488"/>
                  <a:pt x="4821" y="1499"/>
                </a:cubicBezTo>
                <a:cubicBezTo>
                  <a:pt x="4819" y="1510"/>
                  <a:pt x="4815" y="1521"/>
                  <a:pt x="4811" y="1531"/>
                </a:cubicBezTo>
                <a:cubicBezTo>
                  <a:pt x="4807" y="1542"/>
                  <a:pt x="4801" y="1552"/>
                  <a:pt x="4795" y="1561"/>
                </a:cubicBezTo>
                <a:cubicBezTo>
                  <a:pt x="4789" y="1570"/>
                  <a:pt x="4782" y="1579"/>
                  <a:pt x="4774" y="1587"/>
                </a:cubicBezTo>
                <a:cubicBezTo>
                  <a:pt x="4766" y="1595"/>
                  <a:pt x="4757" y="1602"/>
                  <a:pt x="4748" y="1608"/>
                </a:cubicBezTo>
                <a:cubicBezTo>
                  <a:pt x="4738" y="1615"/>
                  <a:pt x="4728" y="1620"/>
                  <a:pt x="4718" y="1624"/>
                </a:cubicBezTo>
                <a:cubicBezTo>
                  <a:pt x="4707" y="1629"/>
                  <a:pt x="4697" y="1632"/>
                  <a:pt x="4685" y="1634"/>
                </a:cubicBezTo>
                <a:cubicBezTo>
                  <a:pt x="4674" y="1636"/>
                  <a:pt x="4663" y="1638"/>
                  <a:pt x="4652" y="1638"/>
                </a:cubicBezTo>
                <a:lnTo>
                  <a:pt x="172" y="1638"/>
                </a:lnTo>
                <a:cubicBezTo>
                  <a:pt x="161" y="1638"/>
                  <a:pt x="150" y="1636"/>
                  <a:pt x="139" y="1634"/>
                </a:cubicBezTo>
                <a:cubicBezTo>
                  <a:pt x="128" y="1632"/>
                  <a:pt x="117" y="1629"/>
                  <a:pt x="106" y="1624"/>
                </a:cubicBezTo>
                <a:cubicBezTo>
                  <a:pt x="96" y="1620"/>
                  <a:pt x="86" y="1615"/>
                  <a:pt x="77" y="1608"/>
                </a:cubicBezTo>
                <a:cubicBezTo>
                  <a:pt x="67" y="1602"/>
                  <a:pt x="59" y="1595"/>
                  <a:pt x="51" y="1587"/>
                </a:cubicBezTo>
                <a:cubicBezTo>
                  <a:pt x="43" y="1579"/>
                  <a:pt x="35" y="1570"/>
                  <a:pt x="29" y="1561"/>
                </a:cubicBezTo>
                <a:cubicBezTo>
                  <a:pt x="23" y="1552"/>
                  <a:pt x="18" y="1542"/>
                  <a:pt x="13" y="1531"/>
                </a:cubicBezTo>
                <a:cubicBezTo>
                  <a:pt x="9" y="1521"/>
                  <a:pt x="6" y="1510"/>
                  <a:pt x="3" y="1499"/>
                </a:cubicBezTo>
                <a:cubicBezTo>
                  <a:pt x="1" y="1488"/>
                  <a:pt x="0" y="1477"/>
                  <a:pt x="0" y="1465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72" name="图片 471"/>
          <p:cNvPicPr/>
          <p:nvPr/>
        </p:nvPicPr>
        <p:blipFill>
          <a:blip r:embed="rId14"/>
          <a:stretch/>
        </p:blipFill>
        <p:spPr>
          <a:xfrm>
            <a:off x="6045840" y="702252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3" name="文本框 472"/>
          <p:cNvSpPr txBox="1"/>
          <p:nvPr/>
        </p:nvSpPr>
        <p:spPr>
          <a:xfrm>
            <a:off x="3544920" y="728244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意图识别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4" name="任意多边形: 形状 473"/>
          <p:cNvSpPr/>
          <p:nvPr/>
        </p:nvSpPr>
        <p:spPr>
          <a:xfrm>
            <a:off x="7688880" y="6929280"/>
            <a:ext cx="1736640" cy="589680"/>
          </a:xfrm>
          <a:custGeom>
            <a:avLst/>
            <a:gdLst/>
            <a:ahLst/>
            <a:cxnLst/>
            <a:rect l="0" t="0" r="r" b="b"/>
            <a:pathLst>
              <a:path w="4824" h="1638">
                <a:moveTo>
                  <a:pt x="0" y="1465"/>
                </a:moveTo>
                <a:lnTo>
                  <a:pt x="0" y="172"/>
                </a:lnTo>
                <a:cubicBezTo>
                  <a:pt x="0" y="161"/>
                  <a:pt x="1" y="150"/>
                  <a:pt x="4" y="139"/>
                </a:cubicBezTo>
                <a:cubicBezTo>
                  <a:pt x="6" y="128"/>
                  <a:pt x="9" y="117"/>
                  <a:pt x="13" y="106"/>
                </a:cubicBezTo>
                <a:cubicBezTo>
                  <a:pt x="18" y="96"/>
                  <a:pt x="23" y="86"/>
                  <a:pt x="29" y="77"/>
                </a:cubicBezTo>
                <a:cubicBezTo>
                  <a:pt x="36" y="67"/>
                  <a:pt x="43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7" y="9"/>
                  <a:pt x="128" y="6"/>
                  <a:pt x="139" y="3"/>
                </a:cubicBezTo>
                <a:cubicBezTo>
                  <a:pt x="150" y="1"/>
                  <a:pt x="161" y="0"/>
                  <a:pt x="172" y="0"/>
                </a:cubicBezTo>
                <a:lnTo>
                  <a:pt x="4652" y="0"/>
                </a:lnTo>
                <a:cubicBezTo>
                  <a:pt x="4663" y="0"/>
                  <a:pt x="4674" y="1"/>
                  <a:pt x="4685" y="3"/>
                </a:cubicBezTo>
                <a:cubicBezTo>
                  <a:pt x="4697" y="6"/>
                  <a:pt x="4707" y="9"/>
                  <a:pt x="4718" y="13"/>
                </a:cubicBezTo>
                <a:cubicBezTo>
                  <a:pt x="4728" y="18"/>
                  <a:pt x="4738" y="23"/>
                  <a:pt x="4748" y="29"/>
                </a:cubicBezTo>
                <a:cubicBezTo>
                  <a:pt x="4757" y="35"/>
                  <a:pt x="4766" y="43"/>
                  <a:pt x="4774" y="51"/>
                </a:cubicBezTo>
                <a:cubicBezTo>
                  <a:pt x="4782" y="59"/>
                  <a:pt x="4789" y="67"/>
                  <a:pt x="4795" y="77"/>
                </a:cubicBezTo>
                <a:cubicBezTo>
                  <a:pt x="4801" y="86"/>
                  <a:pt x="4807" y="96"/>
                  <a:pt x="4811" y="106"/>
                </a:cubicBezTo>
                <a:cubicBezTo>
                  <a:pt x="4815" y="117"/>
                  <a:pt x="4819" y="128"/>
                  <a:pt x="4821" y="139"/>
                </a:cubicBezTo>
                <a:cubicBezTo>
                  <a:pt x="4823" y="150"/>
                  <a:pt x="4824" y="161"/>
                  <a:pt x="4824" y="172"/>
                </a:cubicBezTo>
                <a:lnTo>
                  <a:pt x="4824" y="1465"/>
                </a:lnTo>
                <a:cubicBezTo>
                  <a:pt x="4824" y="1477"/>
                  <a:pt x="4823" y="1488"/>
                  <a:pt x="4821" y="1499"/>
                </a:cubicBezTo>
                <a:cubicBezTo>
                  <a:pt x="4819" y="1510"/>
                  <a:pt x="4815" y="1521"/>
                  <a:pt x="4811" y="1531"/>
                </a:cubicBezTo>
                <a:cubicBezTo>
                  <a:pt x="4807" y="1542"/>
                  <a:pt x="4801" y="1552"/>
                  <a:pt x="4795" y="1561"/>
                </a:cubicBezTo>
                <a:cubicBezTo>
                  <a:pt x="4789" y="1570"/>
                  <a:pt x="4782" y="1579"/>
                  <a:pt x="4774" y="1587"/>
                </a:cubicBezTo>
                <a:cubicBezTo>
                  <a:pt x="4766" y="1595"/>
                  <a:pt x="4757" y="1602"/>
                  <a:pt x="4748" y="1608"/>
                </a:cubicBezTo>
                <a:cubicBezTo>
                  <a:pt x="4738" y="1615"/>
                  <a:pt x="4728" y="1620"/>
                  <a:pt x="4718" y="1624"/>
                </a:cubicBezTo>
                <a:cubicBezTo>
                  <a:pt x="4707" y="1629"/>
                  <a:pt x="4697" y="1632"/>
                  <a:pt x="4685" y="1634"/>
                </a:cubicBezTo>
                <a:cubicBezTo>
                  <a:pt x="4674" y="1636"/>
                  <a:pt x="4663" y="1638"/>
                  <a:pt x="4652" y="1638"/>
                </a:cubicBezTo>
                <a:lnTo>
                  <a:pt x="172" y="1638"/>
                </a:lnTo>
                <a:cubicBezTo>
                  <a:pt x="161" y="1638"/>
                  <a:pt x="150" y="1636"/>
                  <a:pt x="139" y="1634"/>
                </a:cubicBezTo>
                <a:cubicBezTo>
                  <a:pt x="128" y="1632"/>
                  <a:pt x="117" y="1629"/>
                  <a:pt x="107" y="1624"/>
                </a:cubicBezTo>
                <a:cubicBezTo>
                  <a:pt x="96" y="1620"/>
                  <a:pt x="86" y="1615"/>
                  <a:pt x="77" y="1608"/>
                </a:cubicBezTo>
                <a:cubicBezTo>
                  <a:pt x="67" y="1602"/>
                  <a:pt x="59" y="1595"/>
                  <a:pt x="51" y="1587"/>
                </a:cubicBezTo>
                <a:cubicBezTo>
                  <a:pt x="43" y="1579"/>
                  <a:pt x="36" y="1570"/>
                  <a:pt x="29" y="1561"/>
                </a:cubicBezTo>
                <a:cubicBezTo>
                  <a:pt x="23" y="1552"/>
                  <a:pt x="18" y="1542"/>
                  <a:pt x="13" y="1531"/>
                </a:cubicBezTo>
                <a:cubicBezTo>
                  <a:pt x="9" y="1521"/>
                  <a:pt x="6" y="1510"/>
                  <a:pt x="4" y="1499"/>
                </a:cubicBezTo>
                <a:cubicBezTo>
                  <a:pt x="1" y="1488"/>
                  <a:pt x="0" y="1477"/>
                  <a:pt x="0" y="1465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75" name="图片 474"/>
          <p:cNvPicPr/>
          <p:nvPr/>
        </p:nvPicPr>
        <p:blipFill>
          <a:blip r:embed="rId15"/>
          <a:stretch/>
        </p:blipFill>
        <p:spPr>
          <a:xfrm>
            <a:off x="8464320" y="702252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6" name="文本框 475"/>
          <p:cNvSpPr txBox="1"/>
          <p:nvPr/>
        </p:nvSpPr>
        <p:spPr>
          <a:xfrm>
            <a:off x="5942520" y="728244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模块调用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7" name="图片 476"/>
          <p:cNvPicPr/>
          <p:nvPr/>
        </p:nvPicPr>
        <p:blipFill>
          <a:blip r:embed="rId16"/>
          <a:stretch/>
        </p:blipFill>
        <p:spPr>
          <a:xfrm>
            <a:off x="7255080" y="7402320"/>
            <a:ext cx="929880" cy="387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8" name="文本框 477"/>
          <p:cNvSpPr txBox="1"/>
          <p:nvPr/>
        </p:nvSpPr>
        <p:spPr>
          <a:xfrm>
            <a:off x="8340120" y="728244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响应生成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9" name="任意多边形: 形状 478"/>
          <p:cNvSpPr/>
          <p:nvPr/>
        </p:nvSpPr>
        <p:spPr>
          <a:xfrm>
            <a:off x="1162440" y="7161840"/>
            <a:ext cx="775440" cy="15840"/>
          </a:xfrm>
          <a:custGeom>
            <a:avLst/>
            <a:gdLst/>
            <a:ahLst/>
            <a:cxnLst/>
            <a:rect l="0" t="0" r="r" b="b"/>
            <a:pathLst>
              <a:path w="2154" h="44">
                <a:moveTo>
                  <a:pt x="0" y="0"/>
                </a:moveTo>
                <a:lnTo>
                  <a:pt x="2154" y="0"/>
                </a:lnTo>
                <a:lnTo>
                  <a:pt x="2154" y="44"/>
                </a:lnTo>
                <a:lnTo>
                  <a:pt x="0" y="44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0" name="任意多边形: 形状 479"/>
          <p:cNvSpPr/>
          <p:nvPr/>
        </p:nvSpPr>
        <p:spPr>
          <a:xfrm>
            <a:off x="1937520" y="7130880"/>
            <a:ext cx="78120" cy="77760"/>
          </a:xfrm>
          <a:custGeom>
            <a:avLst/>
            <a:gdLst/>
            <a:ahLst/>
            <a:cxnLst/>
            <a:rect l="0" t="0" r="r" b="b"/>
            <a:pathLst>
              <a:path w="217" h="216">
                <a:moveTo>
                  <a:pt x="0" y="0"/>
                </a:moveTo>
                <a:lnTo>
                  <a:pt x="0" y="216"/>
                </a:lnTo>
                <a:lnTo>
                  <a:pt x="217" y="109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1" name="任意多边形: 形状 480"/>
          <p:cNvSpPr/>
          <p:nvPr/>
        </p:nvSpPr>
        <p:spPr>
          <a:xfrm>
            <a:off x="2898720" y="7161840"/>
            <a:ext cx="775440" cy="15840"/>
          </a:xfrm>
          <a:custGeom>
            <a:avLst/>
            <a:gdLst/>
            <a:ahLst/>
            <a:cxnLst/>
            <a:rect l="0" t="0" r="r" b="b"/>
            <a:pathLst>
              <a:path w="2154" h="44">
                <a:moveTo>
                  <a:pt x="0" y="0"/>
                </a:moveTo>
                <a:lnTo>
                  <a:pt x="2154" y="0"/>
                </a:lnTo>
                <a:lnTo>
                  <a:pt x="2154" y="44"/>
                </a:lnTo>
                <a:lnTo>
                  <a:pt x="0" y="44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2" name="任意多边形: 形状 481"/>
          <p:cNvSpPr/>
          <p:nvPr/>
        </p:nvSpPr>
        <p:spPr>
          <a:xfrm>
            <a:off x="3673800" y="7130880"/>
            <a:ext cx="77760" cy="77760"/>
          </a:xfrm>
          <a:custGeom>
            <a:avLst/>
            <a:gdLst/>
            <a:ahLst/>
            <a:cxnLst/>
            <a:rect l="0" t="0" r="r" b="b"/>
            <a:pathLst>
              <a:path w="216" h="216">
                <a:moveTo>
                  <a:pt x="0" y="0"/>
                </a:moveTo>
                <a:lnTo>
                  <a:pt x="0" y="216"/>
                </a:lnTo>
                <a:lnTo>
                  <a:pt x="216" y="109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3" name="任意多边形: 形状 482"/>
          <p:cNvSpPr/>
          <p:nvPr/>
        </p:nvSpPr>
        <p:spPr>
          <a:xfrm>
            <a:off x="4635000" y="7161840"/>
            <a:ext cx="775440" cy="15840"/>
          </a:xfrm>
          <a:custGeom>
            <a:avLst/>
            <a:gdLst/>
            <a:ahLst/>
            <a:cxnLst/>
            <a:rect l="0" t="0" r="r" b="b"/>
            <a:pathLst>
              <a:path w="2154" h="44">
                <a:moveTo>
                  <a:pt x="0" y="0"/>
                </a:moveTo>
                <a:lnTo>
                  <a:pt x="2154" y="0"/>
                </a:lnTo>
                <a:lnTo>
                  <a:pt x="2154" y="44"/>
                </a:lnTo>
                <a:lnTo>
                  <a:pt x="0" y="44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4" name="任意多边形: 形状 483"/>
          <p:cNvSpPr/>
          <p:nvPr/>
        </p:nvSpPr>
        <p:spPr>
          <a:xfrm>
            <a:off x="5410080" y="7130880"/>
            <a:ext cx="77760" cy="77760"/>
          </a:xfrm>
          <a:custGeom>
            <a:avLst/>
            <a:gdLst/>
            <a:ahLst/>
            <a:cxnLst/>
            <a:rect l="0" t="0" r="r" b="b"/>
            <a:pathLst>
              <a:path w="216" h="216">
                <a:moveTo>
                  <a:pt x="0" y="0"/>
                </a:moveTo>
                <a:lnTo>
                  <a:pt x="0" y="216"/>
                </a:lnTo>
                <a:lnTo>
                  <a:pt x="216" y="109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85" name="图片 484"/>
          <p:cNvPicPr/>
          <p:nvPr/>
        </p:nvPicPr>
        <p:blipFill>
          <a:blip r:embed="rId17"/>
          <a:stretch/>
        </p:blipFill>
        <p:spPr>
          <a:xfrm>
            <a:off x="186120" y="8782200"/>
            <a:ext cx="13932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6" name="文本框 485"/>
          <p:cNvSpPr txBox="1"/>
          <p:nvPr/>
        </p:nvSpPr>
        <p:spPr>
          <a:xfrm>
            <a:off x="7347960" y="7669440"/>
            <a:ext cx="4654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上下文保持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7" name="文本框 486"/>
          <p:cNvSpPr txBox="1"/>
          <p:nvPr/>
        </p:nvSpPr>
        <p:spPr>
          <a:xfrm>
            <a:off x="387720" y="8770680"/>
            <a:ext cx="86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智能在线客服系统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8" name="文本框 487"/>
          <p:cNvSpPr txBox="1"/>
          <p:nvPr/>
        </p:nvSpPr>
        <p:spPr>
          <a:xfrm>
            <a:off x="9422640" y="8774280"/>
            <a:ext cx="3124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7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图片 488"/>
          <p:cNvPicPr/>
          <p:nvPr/>
        </p:nvPicPr>
        <p:blipFill>
          <a:blip r:embed="rId2"/>
          <a:stretch/>
        </p:blipFill>
        <p:spPr>
          <a:xfrm>
            <a:off x="0" y="0"/>
            <a:ext cx="9921240" cy="90838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90" name="图片 489"/>
          <p:cNvPicPr/>
          <p:nvPr/>
        </p:nvPicPr>
        <p:blipFill>
          <a:blip r:embed="rId3"/>
          <a:stretch/>
        </p:blipFill>
        <p:spPr>
          <a:xfrm>
            <a:off x="0" y="0"/>
            <a:ext cx="9921240" cy="9083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1" name="任意多边形: 形状 490"/>
          <p:cNvSpPr/>
          <p:nvPr/>
        </p:nvSpPr>
        <p:spPr>
          <a:xfrm>
            <a:off x="0" y="0"/>
            <a:ext cx="1550520" cy="1550520"/>
          </a:xfrm>
          <a:custGeom>
            <a:avLst/>
            <a:gdLst/>
            <a:ahLst/>
            <a:cxnLst/>
            <a:rect l="0" t="0" r="r" b="b"/>
            <a:pathLst>
              <a:path w="4307" h="4307">
                <a:moveTo>
                  <a:pt x="4307" y="0"/>
                </a:moveTo>
                <a:cubicBezTo>
                  <a:pt x="4307" y="70"/>
                  <a:pt x="4305" y="140"/>
                  <a:pt x="4302" y="211"/>
                </a:cubicBezTo>
                <a:cubicBezTo>
                  <a:pt x="4298" y="281"/>
                  <a:pt x="4293" y="351"/>
                  <a:pt x="4286" y="422"/>
                </a:cubicBezTo>
                <a:cubicBezTo>
                  <a:pt x="4279" y="492"/>
                  <a:pt x="4270" y="562"/>
                  <a:pt x="4260" y="631"/>
                </a:cubicBezTo>
                <a:cubicBezTo>
                  <a:pt x="4250" y="701"/>
                  <a:pt x="4238" y="770"/>
                  <a:pt x="4224" y="840"/>
                </a:cubicBezTo>
                <a:cubicBezTo>
                  <a:pt x="4210" y="909"/>
                  <a:pt x="4195" y="977"/>
                  <a:pt x="4178" y="1046"/>
                </a:cubicBezTo>
                <a:cubicBezTo>
                  <a:pt x="4161" y="1114"/>
                  <a:pt x="4142" y="1182"/>
                  <a:pt x="4121" y="1250"/>
                </a:cubicBezTo>
                <a:cubicBezTo>
                  <a:pt x="4101" y="1317"/>
                  <a:pt x="4079" y="1384"/>
                  <a:pt x="4055" y="1450"/>
                </a:cubicBezTo>
                <a:cubicBezTo>
                  <a:pt x="4031" y="1517"/>
                  <a:pt x="4006" y="1582"/>
                  <a:pt x="3979" y="1647"/>
                </a:cubicBezTo>
                <a:cubicBezTo>
                  <a:pt x="3952" y="1713"/>
                  <a:pt x="3923" y="1777"/>
                  <a:pt x="3893" y="1841"/>
                </a:cubicBezTo>
                <a:cubicBezTo>
                  <a:pt x="3863" y="1904"/>
                  <a:pt x="3831" y="1967"/>
                  <a:pt x="3798" y="2029"/>
                </a:cubicBezTo>
                <a:cubicBezTo>
                  <a:pt x="3765" y="2092"/>
                  <a:pt x="3730" y="2154"/>
                  <a:pt x="3694" y="2214"/>
                </a:cubicBezTo>
                <a:cubicBezTo>
                  <a:pt x="3658" y="2275"/>
                  <a:pt x="3620" y="2334"/>
                  <a:pt x="3581" y="2393"/>
                </a:cubicBezTo>
                <a:cubicBezTo>
                  <a:pt x="3542" y="2451"/>
                  <a:pt x="3501" y="2509"/>
                  <a:pt x="3459" y="2566"/>
                </a:cubicBezTo>
                <a:cubicBezTo>
                  <a:pt x="3417" y="2622"/>
                  <a:pt x="3374" y="2678"/>
                  <a:pt x="3329" y="2732"/>
                </a:cubicBezTo>
                <a:cubicBezTo>
                  <a:pt x="3285" y="2787"/>
                  <a:pt x="3239" y="2840"/>
                  <a:pt x="3191" y="2892"/>
                </a:cubicBezTo>
                <a:cubicBezTo>
                  <a:pt x="3144" y="2945"/>
                  <a:pt x="3095" y="2996"/>
                  <a:pt x="3045" y="3045"/>
                </a:cubicBezTo>
                <a:cubicBezTo>
                  <a:pt x="2996" y="3095"/>
                  <a:pt x="2945" y="3144"/>
                  <a:pt x="2892" y="3191"/>
                </a:cubicBezTo>
                <a:cubicBezTo>
                  <a:pt x="2840" y="3239"/>
                  <a:pt x="2787" y="3285"/>
                  <a:pt x="2732" y="3329"/>
                </a:cubicBezTo>
                <a:cubicBezTo>
                  <a:pt x="2678" y="3374"/>
                  <a:pt x="2622" y="3417"/>
                  <a:pt x="2566" y="3459"/>
                </a:cubicBezTo>
                <a:cubicBezTo>
                  <a:pt x="2509" y="3501"/>
                  <a:pt x="2451" y="3542"/>
                  <a:pt x="2393" y="3581"/>
                </a:cubicBezTo>
                <a:cubicBezTo>
                  <a:pt x="2334" y="3620"/>
                  <a:pt x="2275" y="3658"/>
                  <a:pt x="2214" y="3694"/>
                </a:cubicBezTo>
                <a:cubicBezTo>
                  <a:pt x="2154" y="3730"/>
                  <a:pt x="2092" y="3765"/>
                  <a:pt x="2029" y="3798"/>
                </a:cubicBezTo>
                <a:cubicBezTo>
                  <a:pt x="1967" y="3831"/>
                  <a:pt x="1904" y="3863"/>
                  <a:pt x="1841" y="3893"/>
                </a:cubicBezTo>
                <a:cubicBezTo>
                  <a:pt x="1777" y="3923"/>
                  <a:pt x="1713" y="3952"/>
                  <a:pt x="1647" y="3979"/>
                </a:cubicBezTo>
                <a:cubicBezTo>
                  <a:pt x="1582" y="4006"/>
                  <a:pt x="1517" y="4031"/>
                  <a:pt x="1450" y="4055"/>
                </a:cubicBezTo>
                <a:cubicBezTo>
                  <a:pt x="1384" y="4079"/>
                  <a:pt x="1317" y="4101"/>
                  <a:pt x="1250" y="4121"/>
                </a:cubicBezTo>
                <a:cubicBezTo>
                  <a:pt x="1182" y="4142"/>
                  <a:pt x="1114" y="4161"/>
                  <a:pt x="1046" y="4178"/>
                </a:cubicBezTo>
                <a:cubicBezTo>
                  <a:pt x="977" y="4195"/>
                  <a:pt x="909" y="4210"/>
                  <a:pt x="840" y="4224"/>
                </a:cubicBezTo>
                <a:cubicBezTo>
                  <a:pt x="770" y="4238"/>
                  <a:pt x="701" y="4250"/>
                  <a:pt x="631" y="4260"/>
                </a:cubicBezTo>
                <a:cubicBezTo>
                  <a:pt x="562" y="4270"/>
                  <a:pt x="492" y="4279"/>
                  <a:pt x="422" y="4286"/>
                </a:cubicBezTo>
                <a:cubicBezTo>
                  <a:pt x="351" y="4293"/>
                  <a:pt x="281" y="4298"/>
                  <a:pt x="211" y="4302"/>
                </a:cubicBezTo>
                <a:cubicBezTo>
                  <a:pt x="140" y="4305"/>
                  <a:pt x="70" y="4307"/>
                  <a:pt x="0" y="4307"/>
                </a:cubicBezTo>
                <a:lnTo>
                  <a:pt x="0" y="0"/>
                </a:lnTo>
                <a:lnTo>
                  <a:pt x="4307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2" name="任意多边形: 形状 491"/>
          <p:cNvSpPr/>
          <p:nvPr/>
        </p:nvSpPr>
        <p:spPr>
          <a:xfrm>
            <a:off x="8371080" y="7534080"/>
            <a:ext cx="2325600" cy="2325600"/>
          </a:xfrm>
          <a:custGeom>
            <a:avLst/>
            <a:gdLst/>
            <a:ahLst/>
            <a:cxnLst/>
            <a:rect l="0" t="0" r="r" b="b"/>
            <a:pathLst>
              <a:path w="6460" h="6460">
                <a:moveTo>
                  <a:pt x="6460" y="3230"/>
                </a:moveTo>
                <a:cubicBezTo>
                  <a:pt x="6460" y="3283"/>
                  <a:pt x="6459" y="3336"/>
                  <a:pt x="6456" y="3389"/>
                </a:cubicBezTo>
                <a:cubicBezTo>
                  <a:pt x="6454" y="3441"/>
                  <a:pt x="6450" y="3494"/>
                  <a:pt x="6445" y="3547"/>
                </a:cubicBezTo>
                <a:cubicBezTo>
                  <a:pt x="6439" y="3599"/>
                  <a:pt x="6433" y="3652"/>
                  <a:pt x="6425" y="3704"/>
                </a:cubicBezTo>
                <a:cubicBezTo>
                  <a:pt x="6417" y="3756"/>
                  <a:pt x="6408" y="3808"/>
                  <a:pt x="6398" y="3860"/>
                </a:cubicBezTo>
                <a:cubicBezTo>
                  <a:pt x="6388" y="3912"/>
                  <a:pt x="6376" y="3964"/>
                  <a:pt x="6363" y="4015"/>
                </a:cubicBezTo>
                <a:cubicBezTo>
                  <a:pt x="6351" y="4066"/>
                  <a:pt x="6336" y="4117"/>
                  <a:pt x="6321" y="4168"/>
                </a:cubicBezTo>
                <a:cubicBezTo>
                  <a:pt x="6306" y="4218"/>
                  <a:pt x="6289" y="4268"/>
                  <a:pt x="6271" y="4318"/>
                </a:cubicBezTo>
                <a:cubicBezTo>
                  <a:pt x="6254" y="4368"/>
                  <a:pt x="6235" y="4417"/>
                  <a:pt x="6214" y="4466"/>
                </a:cubicBezTo>
                <a:cubicBezTo>
                  <a:pt x="6194" y="4515"/>
                  <a:pt x="6173" y="4563"/>
                  <a:pt x="6150" y="4611"/>
                </a:cubicBezTo>
                <a:cubicBezTo>
                  <a:pt x="6128" y="4659"/>
                  <a:pt x="6104" y="4706"/>
                  <a:pt x="6079" y="4753"/>
                </a:cubicBezTo>
                <a:cubicBezTo>
                  <a:pt x="6054" y="4799"/>
                  <a:pt x="6028" y="4845"/>
                  <a:pt x="6001" y="4891"/>
                </a:cubicBezTo>
                <a:cubicBezTo>
                  <a:pt x="5974" y="4936"/>
                  <a:pt x="5945" y="4981"/>
                  <a:pt x="5916" y="5025"/>
                </a:cubicBezTo>
                <a:cubicBezTo>
                  <a:pt x="5887" y="5068"/>
                  <a:pt x="5856" y="5112"/>
                  <a:pt x="5825" y="5154"/>
                </a:cubicBezTo>
                <a:cubicBezTo>
                  <a:pt x="5792" y="5197"/>
                  <a:pt x="5760" y="5238"/>
                  <a:pt x="5726" y="5279"/>
                </a:cubicBezTo>
                <a:cubicBezTo>
                  <a:pt x="5693" y="5320"/>
                  <a:pt x="5658" y="5360"/>
                  <a:pt x="5623" y="5399"/>
                </a:cubicBezTo>
                <a:cubicBezTo>
                  <a:pt x="5587" y="5438"/>
                  <a:pt x="5551" y="5477"/>
                  <a:pt x="5513" y="5514"/>
                </a:cubicBezTo>
                <a:cubicBezTo>
                  <a:pt x="5476" y="5551"/>
                  <a:pt x="5438" y="5588"/>
                  <a:pt x="5398" y="5623"/>
                </a:cubicBezTo>
                <a:cubicBezTo>
                  <a:pt x="5359" y="5659"/>
                  <a:pt x="5319" y="5693"/>
                  <a:pt x="5278" y="5727"/>
                </a:cubicBezTo>
                <a:cubicBezTo>
                  <a:pt x="5238" y="5760"/>
                  <a:pt x="5196" y="5793"/>
                  <a:pt x="5153" y="5824"/>
                </a:cubicBezTo>
                <a:cubicBezTo>
                  <a:pt x="5111" y="5856"/>
                  <a:pt x="5068" y="5886"/>
                  <a:pt x="5024" y="5916"/>
                </a:cubicBezTo>
                <a:cubicBezTo>
                  <a:pt x="4980" y="5945"/>
                  <a:pt x="4935" y="5973"/>
                  <a:pt x="4890" y="6000"/>
                </a:cubicBezTo>
                <a:cubicBezTo>
                  <a:pt x="4845" y="6028"/>
                  <a:pt x="4799" y="6054"/>
                  <a:pt x="4752" y="6079"/>
                </a:cubicBezTo>
                <a:cubicBezTo>
                  <a:pt x="4705" y="6103"/>
                  <a:pt x="4658" y="6127"/>
                  <a:pt x="4610" y="6150"/>
                </a:cubicBezTo>
                <a:cubicBezTo>
                  <a:pt x="4563" y="6172"/>
                  <a:pt x="4514" y="6194"/>
                  <a:pt x="4465" y="6214"/>
                </a:cubicBezTo>
                <a:cubicBezTo>
                  <a:pt x="4417" y="6234"/>
                  <a:pt x="4367" y="6253"/>
                  <a:pt x="4318" y="6271"/>
                </a:cubicBezTo>
                <a:cubicBezTo>
                  <a:pt x="4268" y="6289"/>
                  <a:pt x="4218" y="6305"/>
                  <a:pt x="4167" y="6321"/>
                </a:cubicBezTo>
                <a:cubicBezTo>
                  <a:pt x="4116" y="6336"/>
                  <a:pt x="4066" y="6350"/>
                  <a:pt x="4014" y="6363"/>
                </a:cubicBezTo>
                <a:cubicBezTo>
                  <a:pt x="3963" y="6376"/>
                  <a:pt x="3911" y="6387"/>
                  <a:pt x="3860" y="6398"/>
                </a:cubicBezTo>
                <a:cubicBezTo>
                  <a:pt x="3808" y="6408"/>
                  <a:pt x="3756" y="6417"/>
                  <a:pt x="3703" y="6425"/>
                </a:cubicBezTo>
                <a:cubicBezTo>
                  <a:pt x="3651" y="6433"/>
                  <a:pt x="3599" y="6439"/>
                  <a:pt x="3546" y="6444"/>
                </a:cubicBezTo>
                <a:cubicBezTo>
                  <a:pt x="3494" y="6449"/>
                  <a:pt x="3441" y="6453"/>
                  <a:pt x="3388" y="6456"/>
                </a:cubicBezTo>
                <a:cubicBezTo>
                  <a:pt x="3335" y="6459"/>
                  <a:pt x="3282" y="6460"/>
                  <a:pt x="3230" y="6460"/>
                </a:cubicBezTo>
                <a:cubicBezTo>
                  <a:pt x="3177" y="6460"/>
                  <a:pt x="3124" y="6459"/>
                  <a:pt x="3071" y="6456"/>
                </a:cubicBezTo>
                <a:cubicBezTo>
                  <a:pt x="3018" y="6453"/>
                  <a:pt x="2966" y="6449"/>
                  <a:pt x="2913" y="6444"/>
                </a:cubicBezTo>
                <a:cubicBezTo>
                  <a:pt x="2860" y="6439"/>
                  <a:pt x="2808" y="6433"/>
                  <a:pt x="2756" y="6425"/>
                </a:cubicBezTo>
                <a:cubicBezTo>
                  <a:pt x="2703" y="6417"/>
                  <a:pt x="2651" y="6408"/>
                  <a:pt x="2599" y="6398"/>
                </a:cubicBezTo>
                <a:cubicBezTo>
                  <a:pt x="2548" y="6387"/>
                  <a:pt x="2496" y="6376"/>
                  <a:pt x="2445" y="6363"/>
                </a:cubicBezTo>
                <a:cubicBezTo>
                  <a:pt x="2394" y="6350"/>
                  <a:pt x="2343" y="6336"/>
                  <a:pt x="2292" y="6321"/>
                </a:cubicBezTo>
                <a:cubicBezTo>
                  <a:pt x="2241" y="6305"/>
                  <a:pt x="2191" y="6289"/>
                  <a:pt x="2142" y="6271"/>
                </a:cubicBezTo>
                <a:cubicBezTo>
                  <a:pt x="2092" y="6253"/>
                  <a:pt x="2042" y="6234"/>
                  <a:pt x="1994" y="6214"/>
                </a:cubicBezTo>
                <a:cubicBezTo>
                  <a:pt x="1945" y="6194"/>
                  <a:pt x="1896" y="6172"/>
                  <a:pt x="1849" y="6150"/>
                </a:cubicBezTo>
                <a:cubicBezTo>
                  <a:pt x="1801" y="6127"/>
                  <a:pt x="1754" y="6103"/>
                  <a:pt x="1707" y="6079"/>
                </a:cubicBezTo>
                <a:cubicBezTo>
                  <a:pt x="1661" y="6054"/>
                  <a:pt x="1615" y="6028"/>
                  <a:pt x="1569" y="6000"/>
                </a:cubicBezTo>
                <a:cubicBezTo>
                  <a:pt x="1524" y="5973"/>
                  <a:pt x="1479" y="5945"/>
                  <a:pt x="1435" y="5916"/>
                </a:cubicBezTo>
                <a:cubicBezTo>
                  <a:pt x="1391" y="5886"/>
                  <a:pt x="1348" y="5856"/>
                  <a:pt x="1306" y="5824"/>
                </a:cubicBezTo>
                <a:cubicBezTo>
                  <a:pt x="1263" y="5793"/>
                  <a:pt x="1222" y="5760"/>
                  <a:pt x="1181" y="5727"/>
                </a:cubicBezTo>
                <a:cubicBezTo>
                  <a:pt x="1140" y="5693"/>
                  <a:pt x="1100" y="5659"/>
                  <a:pt x="1061" y="5623"/>
                </a:cubicBezTo>
                <a:cubicBezTo>
                  <a:pt x="1022" y="5588"/>
                  <a:pt x="983" y="5551"/>
                  <a:pt x="946" y="5514"/>
                </a:cubicBezTo>
                <a:cubicBezTo>
                  <a:pt x="908" y="5477"/>
                  <a:pt x="872" y="5438"/>
                  <a:pt x="837" y="5399"/>
                </a:cubicBezTo>
                <a:cubicBezTo>
                  <a:pt x="801" y="5360"/>
                  <a:pt x="767" y="5320"/>
                  <a:pt x="733" y="5279"/>
                </a:cubicBezTo>
                <a:cubicBezTo>
                  <a:pt x="699" y="5238"/>
                  <a:pt x="667" y="5197"/>
                  <a:pt x="635" y="5154"/>
                </a:cubicBezTo>
                <a:cubicBezTo>
                  <a:pt x="604" y="5112"/>
                  <a:pt x="574" y="5068"/>
                  <a:pt x="544" y="5025"/>
                </a:cubicBezTo>
                <a:cubicBezTo>
                  <a:pt x="515" y="4981"/>
                  <a:pt x="487" y="4936"/>
                  <a:pt x="459" y="4891"/>
                </a:cubicBezTo>
                <a:cubicBezTo>
                  <a:pt x="432" y="4845"/>
                  <a:pt x="406" y="4799"/>
                  <a:pt x="381" y="4753"/>
                </a:cubicBezTo>
                <a:cubicBezTo>
                  <a:pt x="356" y="4706"/>
                  <a:pt x="333" y="4659"/>
                  <a:pt x="310" y="4611"/>
                </a:cubicBezTo>
                <a:cubicBezTo>
                  <a:pt x="287" y="4563"/>
                  <a:pt x="266" y="4515"/>
                  <a:pt x="246" y="4466"/>
                </a:cubicBezTo>
                <a:cubicBezTo>
                  <a:pt x="226" y="4417"/>
                  <a:pt x="207" y="4368"/>
                  <a:pt x="189" y="4318"/>
                </a:cubicBezTo>
                <a:cubicBezTo>
                  <a:pt x="171" y="4268"/>
                  <a:pt x="154" y="4218"/>
                  <a:pt x="139" y="4168"/>
                </a:cubicBezTo>
                <a:cubicBezTo>
                  <a:pt x="124" y="4117"/>
                  <a:pt x="110" y="4066"/>
                  <a:pt x="97" y="4015"/>
                </a:cubicBezTo>
                <a:cubicBezTo>
                  <a:pt x="84" y="3964"/>
                  <a:pt x="72" y="3912"/>
                  <a:pt x="62" y="3860"/>
                </a:cubicBezTo>
                <a:cubicBezTo>
                  <a:pt x="52" y="3808"/>
                  <a:pt x="43" y="3756"/>
                  <a:pt x="35" y="3704"/>
                </a:cubicBezTo>
                <a:cubicBezTo>
                  <a:pt x="27" y="3652"/>
                  <a:pt x="21" y="3599"/>
                  <a:pt x="15" y="3547"/>
                </a:cubicBezTo>
                <a:cubicBezTo>
                  <a:pt x="10" y="3494"/>
                  <a:pt x="6" y="3441"/>
                  <a:pt x="4" y="3389"/>
                </a:cubicBezTo>
                <a:cubicBezTo>
                  <a:pt x="1" y="3336"/>
                  <a:pt x="0" y="3283"/>
                  <a:pt x="0" y="3230"/>
                </a:cubicBezTo>
                <a:cubicBezTo>
                  <a:pt x="0" y="3177"/>
                  <a:pt x="1" y="3125"/>
                  <a:pt x="4" y="3072"/>
                </a:cubicBezTo>
                <a:cubicBezTo>
                  <a:pt x="6" y="3019"/>
                  <a:pt x="10" y="2966"/>
                  <a:pt x="15" y="2914"/>
                </a:cubicBezTo>
                <a:cubicBezTo>
                  <a:pt x="21" y="2861"/>
                  <a:pt x="27" y="2809"/>
                  <a:pt x="35" y="2756"/>
                </a:cubicBezTo>
                <a:cubicBezTo>
                  <a:pt x="43" y="2704"/>
                  <a:pt x="52" y="2652"/>
                  <a:pt x="62" y="2600"/>
                </a:cubicBezTo>
                <a:cubicBezTo>
                  <a:pt x="72" y="2548"/>
                  <a:pt x="84" y="2497"/>
                  <a:pt x="97" y="2445"/>
                </a:cubicBezTo>
                <a:cubicBezTo>
                  <a:pt x="110" y="2394"/>
                  <a:pt x="124" y="2343"/>
                  <a:pt x="139" y="2293"/>
                </a:cubicBezTo>
                <a:cubicBezTo>
                  <a:pt x="154" y="2242"/>
                  <a:pt x="171" y="2192"/>
                  <a:pt x="189" y="2142"/>
                </a:cubicBezTo>
                <a:cubicBezTo>
                  <a:pt x="207" y="2092"/>
                  <a:pt x="226" y="2043"/>
                  <a:pt x="246" y="1994"/>
                </a:cubicBezTo>
                <a:cubicBezTo>
                  <a:pt x="266" y="1945"/>
                  <a:pt x="287" y="1897"/>
                  <a:pt x="310" y="1849"/>
                </a:cubicBezTo>
                <a:cubicBezTo>
                  <a:pt x="333" y="1802"/>
                  <a:pt x="356" y="1754"/>
                  <a:pt x="381" y="1708"/>
                </a:cubicBezTo>
                <a:cubicBezTo>
                  <a:pt x="406" y="1660"/>
                  <a:pt x="432" y="1614"/>
                  <a:pt x="459" y="1569"/>
                </a:cubicBezTo>
                <a:cubicBezTo>
                  <a:pt x="487" y="1524"/>
                  <a:pt x="515" y="1479"/>
                  <a:pt x="544" y="1435"/>
                </a:cubicBezTo>
                <a:cubicBezTo>
                  <a:pt x="574" y="1391"/>
                  <a:pt x="604" y="1348"/>
                  <a:pt x="635" y="1305"/>
                </a:cubicBezTo>
                <a:cubicBezTo>
                  <a:pt x="667" y="1263"/>
                  <a:pt x="699" y="1221"/>
                  <a:pt x="733" y="1180"/>
                </a:cubicBezTo>
                <a:cubicBezTo>
                  <a:pt x="767" y="1140"/>
                  <a:pt x="801" y="1099"/>
                  <a:pt x="837" y="1060"/>
                </a:cubicBezTo>
                <a:cubicBezTo>
                  <a:pt x="872" y="1021"/>
                  <a:pt x="908" y="983"/>
                  <a:pt x="946" y="946"/>
                </a:cubicBezTo>
                <a:cubicBezTo>
                  <a:pt x="983" y="908"/>
                  <a:pt x="1022" y="872"/>
                  <a:pt x="1061" y="836"/>
                </a:cubicBezTo>
                <a:cubicBezTo>
                  <a:pt x="1100" y="801"/>
                  <a:pt x="1140" y="766"/>
                  <a:pt x="1181" y="733"/>
                </a:cubicBezTo>
                <a:cubicBezTo>
                  <a:pt x="1222" y="699"/>
                  <a:pt x="1263" y="667"/>
                  <a:pt x="1306" y="635"/>
                </a:cubicBezTo>
                <a:cubicBezTo>
                  <a:pt x="1348" y="604"/>
                  <a:pt x="1391" y="573"/>
                  <a:pt x="1435" y="544"/>
                </a:cubicBezTo>
                <a:cubicBezTo>
                  <a:pt x="1479" y="515"/>
                  <a:pt x="1524" y="486"/>
                  <a:pt x="1569" y="459"/>
                </a:cubicBezTo>
                <a:cubicBezTo>
                  <a:pt x="1615" y="432"/>
                  <a:pt x="1661" y="406"/>
                  <a:pt x="1707" y="381"/>
                </a:cubicBezTo>
                <a:cubicBezTo>
                  <a:pt x="1754" y="356"/>
                  <a:pt x="1801" y="332"/>
                  <a:pt x="1849" y="310"/>
                </a:cubicBezTo>
                <a:cubicBezTo>
                  <a:pt x="1896" y="287"/>
                  <a:pt x="1945" y="266"/>
                  <a:pt x="1994" y="245"/>
                </a:cubicBezTo>
                <a:cubicBezTo>
                  <a:pt x="2042" y="225"/>
                  <a:pt x="2092" y="206"/>
                  <a:pt x="2142" y="188"/>
                </a:cubicBezTo>
                <a:cubicBezTo>
                  <a:pt x="2191" y="171"/>
                  <a:pt x="2241" y="154"/>
                  <a:pt x="2292" y="139"/>
                </a:cubicBezTo>
                <a:cubicBezTo>
                  <a:pt x="2343" y="123"/>
                  <a:pt x="2394" y="109"/>
                  <a:pt x="2445" y="96"/>
                </a:cubicBezTo>
                <a:cubicBezTo>
                  <a:pt x="2496" y="84"/>
                  <a:pt x="2548" y="72"/>
                  <a:pt x="2599" y="62"/>
                </a:cubicBezTo>
                <a:cubicBezTo>
                  <a:pt x="2651" y="51"/>
                  <a:pt x="2703" y="42"/>
                  <a:pt x="2756" y="35"/>
                </a:cubicBezTo>
                <a:cubicBezTo>
                  <a:pt x="2808" y="27"/>
                  <a:pt x="2860" y="20"/>
                  <a:pt x="2913" y="15"/>
                </a:cubicBezTo>
                <a:cubicBezTo>
                  <a:pt x="2966" y="10"/>
                  <a:pt x="3018" y="6"/>
                  <a:pt x="3071" y="3"/>
                </a:cubicBezTo>
                <a:cubicBezTo>
                  <a:pt x="3124" y="1"/>
                  <a:pt x="3177" y="0"/>
                  <a:pt x="3230" y="0"/>
                </a:cubicBezTo>
                <a:cubicBezTo>
                  <a:pt x="3282" y="0"/>
                  <a:pt x="3335" y="1"/>
                  <a:pt x="3388" y="3"/>
                </a:cubicBezTo>
                <a:cubicBezTo>
                  <a:pt x="3441" y="6"/>
                  <a:pt x="3494" y="10"/>
                  <a:pt x="3546" y="15"/>
                </a:cubicBezTo>
                <a:cubicBezTo>
                  <a:pt x="3599" y="20"/>
                  <a:pt x="3651" y="27"/>
                  <a:pt x="3703" y="35"/>
                </a:cubicBezTo>
                <a:cubicBezTo>
                  <a:pt x="3756" y="42"/>
                  <a:pt x="3808" y="51"/>
                  <a:pt x="3860" y="62"/>
                </a:cubicBezTo>
                <a:cubicBezTo>
                  <a:pt x="3911" y="72"/>
                  <a:pt x="3963" y="84"/>
                  <a:pt x="4014" y="96"/>
                </a:cubicBezTo>
                <a:cubicBezTo>
                  <a:pt x="4066" y="109"/>
                  <a:pt x="4116" y="123"/>
                  <a:pt x="4167" y="139"/>
                </a:cubicBezTo>
                <a:cubicBezTo>
                  <a:pt x="4218" y="154"/>
                  <a:pt x="4268" y="171"/>
                  <a:pt x="4318" y="188"/>
                </a:cubicBezTo>
                <a:cubicBezTo>
                  <a:pt x="4367" y="206"/>
                  <a:pt x="4417" y="225"/>
                  <a:pt x="4465" y="245"/>
                </a:cubicBezTo>
                <a:cubicBezTo>
                  <a:pt x="4514" y="266"/>
                  <a:pt x="4563" y="287"/>
                  <a:pt x="4610" y="310"/>
                </a:cubicBezTo>
                <a:cubicBezTo>
                  <a:pt x="4658" y="332"/>
                  <a:pt x="4705" y="356"/>
                  <a:pt x="4752" y="381"/>
                </a:cubicBezTo>
                <a:cubicBezTo>
                  <a:pt x="4799" y="406"/>
                  <a:pt x="4845" y="432"/>
                  <a:pt x="4890" y="459"/>
                </a:cubicBezTo>
                <a:cubicBezTo>
                  <a:pt x="4935" y="486"/>
                  <a:pt x="4980" y="515"/>
                  <a:pt x="5024" y="544"/>
                </a:cubicBezTo>
                <a:cubicBezTo>
                  <a:pt x="5068" y="573"/>
                  <a:pt x="5111" y="604"/>
                  <a:pt x="5153" y="635"/>
                </a:cubicBezTo>
                <a:cubicBezTo>
                  <a:pt x="5196" y="667"/>
                  <a:pt x="5238" y="699"/>
                  <a:pt x="5278" y="733"/>
                </a:cubicBezTo>
                <a:cubicBezTo>
                  <a:pt x="5319" y="766"/>
                  <a:pt x="5359" y="801"/>
                  <a:pt x="5398" y="836"/>
                </a:cubicBezTo>
                <a:cubicBezTo>
                  <a:pt x="5438" y="872"/>
                  <a:pt x="5476" y="908"/>
                  <a:pt x="5513" y="946"/>
                </a:cubicBezTo>
                <a:cubicBezTo>
                  <a:pt x="5551" y="983"/>
                  <a:pt x="5587" y="1021"/>
                  <a:pt x="5623" y="1060"/>
                </a:cubicBezTo>
                <a:cubicBezTo>
                  <a:pt x="5658" y="1099"/>
                  <a:pt x="5693" y="1140"/>
                  <a:pt x="5726" y="1180"/>
                </a:cubicBezTo>
                <a:cubicBezTo>
                  <a:pt x="5760" y="1221"/>
                  <a:pt x="5792" y="1263"/>
                  <a:pt x="5825" y="1305"/>
                </a:cubicBezTo>
                <a:cubicBezTo>
                  <a:pt x="5856" y="1348"/>
                  <a:pt x="5887" y="1391"/>
                  <a:pt x="5916" y="1435"/>
                </a:cubicBezTo>
                <a:cubicBezTo>
                  <a:pt x="5945" y="1479"/>
                  <a:pt x="5974" y="1524"/>
                  <a:pt x="6001" y="1569"/>
                </a:cubicBezTo>
                <a:cubicBezTo>
                  <a:pt x="6028" y="1614"/>
                  <a:pt x="6054" y="1660"/>
                  <a:pt x="6079" y="1708"/>
                </a:cubicBezTo>
                <a:cubicBezTo>
                  <a:pt x="6104" y="1754"/>
                  <a:pt x="6128" y="1802"/>
                  <a:pt x="6150" y="1849"/>
                </a:cubicBezTo>
                <a:cubicBezTo>
                  <a:pt x="6173" y="1897"/>
                  <a:pt x="6194" y="1945"/>
                  <a:pt x="6214" y="1994"/>
                </a:cubicBezTo>
                <a:cubicBezTo>
                  <a:pt x="6235" y="2043"/>
                  <a:pt x="6254" y="2092"/>
                  <a:pt x="6271" y="2142"/>
                </a:cubicBezTo>
                <a:cubicBezTo>
                  <a:pt x="6289" y="2192"/>
                  <a:pt x="6306" y="2242"/>
                  <a:pt x="6321" y="2293"/>
                </a:cubicBezTo>
                <a:cubicBezTo>
                  <a:pt x="6336" y="2343"/>
                  <a:pt x="6351" y="2394"/>
                  <a:pt x="6363" y="2445"/>
                </a:cubicBezTo>
                <a:cubicBezTo>
                  <a:pt x="6376" y="2497"/>
                  <a:pt x="6388" y="2548"/>
                  <a:pt x="6398" y="2600"/>
                </a:cubicBezTo>
                <a:cubicBezTo>
                  <a:pt x="6408" y="2652"/>
                  <a:pt x="6417" y="2704"/>
                  <a:pt x="6425" y="2756"/>
                </a:cubicBezTo>
                <a:cubicBezTo>
                  <a:pt x="6433" y="2809"/>
                  <a:pt x="6439" y="2861"/>
                  <a:pt x="6445" y="2914"/>
                </a:cubicBezTo>
                <a:cubicBezTo>
                  <a:pt x="6450" y="2966"/>
                  <a:pt x="6454" y="3019"/>
                  <a:pt x="6456" y="3072"/>
                </a:cubicBezTo>
                <a:cubicBezTo>
                  <a:pt x="6459" y="3125"/>
                  <a:pt x="6460" y="3177"/>
                  <a:pt x="6460" y="3230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3" name="任意多边形: 形状 492"/>
          <p:cNvSpPr/>
          <p:nvPr/>
        </p:nvSpPr>
        <p:spPr>
          <a:xfrm>
            <a:off x="4278600" y="542520"/>
            <a:ext cx="5271120" cy="31320"/>
          </a:xfrm>
          <a:custGeom>
            <a:avLst/>
            <a:gdLst/>
            <a:ahLst/>
            <a:cxnLst/>
            <a:rect l="0" t="0" r="r" b="b"/>
            <a:pathLst>
              <a:path w="14642" h="87">
                <a:moveTo>
                  <a:pt x="0" y="0"/>
                </a:moveTo>
                <a:lnTo>
                  <a:pt x="14642" y="0"/>
                </a:lnTo>
                <a:lnTo>
                  <a:pt x="14642" y="87"/>
                </a:lnTo>
                <a:lnTo>
                  <a:pt x="0" y="87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4" name="文本框 493"/>
          <p:cNvSpPr txBox="1"/>
          <p:nvPr/>
        </p:nvSpPr>
        <p:spPr>
          <a:xfrm>
            <a:off x="371880" y="331560"/>
            <a:ext cx="3719160" cy="46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93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多轮对话与上下文保持</a:t>
            </a:r>
            <a:endParaRPr lang="en-US" sz="29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5" name="文本框 494"/>
          <p:cNvSpPr txBox="1"/>
          <p:nvPr/>
        </p:nvSpPr>
        <p:spPr>
          <a:xfrm>
            <a:off x="371880" y="881640"/>
            <a:ext cx="3109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实现连贯自然的对话体验，确保智能客服能够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6" name="文本框 495"/>
          <p:cNvSpPr txBox="1"/>
          <p:nvPr/>
        </p:nvSpPr>
        <p:spPr>
          <a:xfrm>
            <a:off x="3472560" y="887040"/>
            <a:ext cx="1548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7" name="文本框 496"/>
          <p:cNvSpPr txBox="1"/>
          <p:nvPr/>
        </p:nvSpPr>
        <p:spPr>
          <a:xfrm>
            <a:off x="3543840" y="881640"/>
            <a:ext cx="3117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记住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8" name="文本框 497"/>
          <p:cNvSpPr txBox="1"/>
          <p:nvPr/>
        </p:nvSpPr>
        <p:spPr>
          <a:xfrm>
            <a:off x="3853800" y="887040"/>
            <a:ext cx="1548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9" name="图片 498"/>
          <p:cNvPicPr/>
          <p:nvPr/>
        </p:nvPicPr>
        <p:blipFill>
          <a:blip r:embed="rId4"/>
          <a:stretch/>
        </p:blipFill>
        <p:spPr>
          <a:xfrm>
            <a:off x="371880" y="166644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0" name="文本框 499"/>
          <p:cNvSpPr txBox="1"/>
          <p:nvPr/>
        </p:nvSpPr>
        <p:spPr>
          <a:xfrm>
            <a:off x="3925080" y="881640"/>
            <a:ext cx="6224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对话历史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1" name="图片 500"/>
          <p:cNvPicPr/>
          <p:nvPr/>
        </p:nvPicPr>
        <p:blipFill>
          <a:blip r:embed="rId5"/>
          <a:stretch/>
        </p:blipFill>
        <p:spPr>
          <a:xfrm>
            <a:off x="371880" y="204624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2" name="文本框 501"/>
          <p:cNvSpPr txBox="1"/>
          <p:nvPr/>
        </p:nvSpPr>
        <p:spPr>
          <a:xfrm>
            <a:off x="697680" y="1650240"/>
            <a:ext cx="186012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上下文保持的核心机制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3" name="图片 502"/>
          <p:cNvPicPr/>
          <p:nvPr/>
        </p:nvPicPr>
        <p:blipFill>
          <a:blip r:embed="rId5"/>
          <a:stretch/>
        </p:blipFill>
        <p:spPr>
          <a:xfrm>
            <a:off x="371880" y="235620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4" name="文本框 503"/>
          <p:cNvSpPr txBox="1"/>
          <p:nvPr/>
        </p:nvSpPr>
        <p:spPr>
          <a:xfrm>
            <a:off x="588960" y="2027520"/>
            <a:ext cx="33339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上下文列表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存储用户输入和系统响应，确保对话的连续性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5" name="文本框 504"/>
          <p:cNvSpPr txBox="1"/>
          <p:nvPr/>
        </p:nvSpPr>
        <p:spPr>
          <a:xfrm>
            <a:off x="588960" y="2337840"/>
            <a:ext cx="1605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限制上下文长度（通常不超过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6" name="文本框 505"/>
          <p:cNvSpPr txBox="1"/>
          <p:nvPr/>
        </p:nvSpPr>
        <p:spPr>
          <a:xfrm>
            <a:off x="2201400" y="2342160"/>
            <a:ext cx="1576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10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7" name="文本框 506"/>
          <p:cNvSpPr txBox="1"/>
          <p:nvPr/>
        </p:nvSpPr>
        <p:spPr>
          <a:xfrm>
            <a:off x="2359080" y="233784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轮），避免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8" name="文本框 507"/>
          <p:cNvSpPr txBox="1"/>
          <p:nvPr/>
        </p:nvSpPr>
        <p:spPr>
          <a:xfrm>
            <a:off x="2979360" y="2342160"/>
            <a:ext cx="1958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9" name="图片 508"/>
          <p:cNvPicPr/>
          <p:nvPr/>
        </p:nvPicPr>
        <p:blipFill>
          <a:blip r:embed="rId5"/>
          <a:stretch/>
        </p:blipFill>
        <p:spPr>
          <a:xfrm>
            <a:off x="371880" y="266652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0" name="文本框 509"/>
          <p:cNvSpPr txBox="1"/>
          <p:nvPr/>
        </p:nvSpPr>
        <p:spPr>
          <a:xfrm>
            <a:off x="3175560" y="2337840"/>
            <a:ext cx="494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请求失败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1" name="图片 510"/>
          <p:cNvPicPr/>
          <p:nvPr/>
        </p:nvPicPr>
        <p:blipFill>
          <a:blip r:embed="rId5"/>
          <a:stretch/>
        </p:blipFill>
        <p:spPr>
          <a:xfrm>
            <a:off x="371880" y="29764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2" name="文本框 511"/>
          <p:cNvSpPr txBox="1"/>
          <p:nvPr/>
        </p:nvSpPr>
        <p:spPr>
          <a:xfrm>
            <a:off x="588960" y="2647800"/>
            <a:ext cx="28404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每轮对话将用户输入和系统响应</a:t>
            </a:r>
            <a:r>
              <a:rPr lang="zh-CN" sz="98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动态添加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到上下文中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3" name="文本框 512"/>
          <p:cNvSpPr txBox="1"/>
          <p:nvPr/>
        </p:nvSpPr>
        <p:spPr>
          <a:xfrm>
            <a:off x="588960" y="2962080"/>
            <a:ext cx="1958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4" name="图片 513"/>
          <p:cNvPicPr/>
          <p:nvPr/>
        </p:nvPicPr>
        <p:blipFill>
          <a:blip r:embed="rId6"/>
          <a:stretch/>
        </p:blipFill>
        <p:spPr>
          <a:xfrm>
            <a:off x="371880" y="3410640"/>
            <a:ext cx="1159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5" name="文本框 514"/>
          <p:cNvSpPr txBox="1"/>
          <p:nvPr/>
        </p:nvSpPr>
        <p:spPr>
          <a:xfrm>
            <a:off x="785160" y="2957760"/>
            <a:ext cx="3210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调用时将完整上下文作为提示词，生成符合当前对话的响应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6" name="任意多边形: 形状 515"/>
          <p:cNvSpPr/>
          <p:nvPr/>
        </p:nvSpPr>
        <p:spPr>
          <a:xfrm>
            <a:off x="5084640" y="2015280"/>
            <a:ext cx="4465080" cy="4123800"/>
          </a:xfrm>
          <a:custGeom>
            <a:avLst/>
            <a:gdLst/>
            <a:ahLst/>
            <a:cxnLst/>
            <a:rect l="0" t="0" r="r" b="b"/>
            <a:pathLst>
              <a:path w="12403" h="11455">
                <a:moveTo>
                  <a:pt x="0" y="11283"/>
                </a:moveTo>
                <a:lnTo>
                  <a:pt x="0" y="173"/>
                </a:lnTo>
                <a:cubicBezTo>
                  <a:pt x="0" y="161"/>
                  <a:pt x="1" y="150"/>
                  <a:pt x="3" y="139"/>
                </a:cubicBezTo>
                <a:cubicBezTo>
                  <a:pt x="5" y="127"/>
                  <a:pt x="9" y="116"/>
                  <a:pt x="13" y="106"/>
                </a:cubicBezTo>
                <a:cubicBezTo>
                  <a:pt x="17" y="95"/>
                  <a:pt x="23" y="86"/>
                  <a:pt x="29" y="76"/>
                </a:cubicBezTo>
                <a:cubicBezTo>
                  <a:pt x="35" y="67"/>
                  <a:pt x="42" y="58"/>
                  <a:pt x="50" y="50"/>
                </a:cubicBezTo>
                <a:cubicBezTo>
                  <a:pt x="58" y="42"/>
                  <a:pt x="67" y="35"/>
                  <a:pt x="76" y="29"/>
                </a:cubicBezTo>
                <a:cubicBezTo>
                  <a:pt x="86" y="22"/>
                  <a:pt x="96" y="17"/>
                  <a:pt x="106" y="13"/>
                </a:cubicBezTo>
                <a:cubicBezTo>
                  <a:pt x="117" y="8"/>
                  <a:pt x="127" y="5"/>
                  <a:pt x="138" y="3"/>
                </a:cubicBezTo>
                <a:cubicBezTo>
                  <a:pt x="150" y="1"/>
                  <a:pt x="161" y="0"/>
                  <a:pt x="172" y="0"/>
                </a:cubicBezTo>
                <a:lnTo>
                  <a:pt x="12230" y="0"/>
                </a:lnTo>
                <a:cubicBezTo>
                  <a:pt x="12242" y="0"/>
                  <a:pt x="12253" y="1"/>
                  <a:pt x="12264" y="3"/>
                </a:cubicBezTo>
                <a:cubicBezTo>
                  <a:pt x="12275" y="5"/>
                  <a:pt x="12286" y="8"/>
                  <a:pt x="12296" y="13"/>
                </a:cubicBezTo>
                <a:cubicBezTo>
                  <a:pt x="12307" y="17"/>
                  <a:pt x="12317" y="22"/>
                  <a:pt x="12326" y="29"/>
                </a:cubicBezTo>
                <a:cubicBezTo>
                  <a:pt x="12335" y="35"/>
                  <a:pt x="12344" y="42"/>
                  <a:pt x="12352" y="50"/>
                </a:cubicBezTo>
                <a:cubicBezTo>
                  <a:pt x="12360" y="58"/>
                  <a:pt x="12367" y="67"/>
                  <a:pt x="12374" y="76"/>
                </a:cubicBezTo>
                <a:cubicBezTo>
                  <a:pt x="12380" y="86"/>
                  <a:pt x="12385" y="95"/>
                  <a:pt x="12390" y="106"/>
                </a:cubicBezTo>
                <a:cubicBezTo>
                  <a:pt x="12394" y="116"/>
                  <a:pt x="12397" y="127"/>
                  <a:pt x="12399" y="139"/>
                </a:cubicBezTo>
                <a:cubicBezTo>
                  <a:pt x="12402" y="150"/>
                  <a:pt x="12403" y="161"/>
                  <a:pt x="12403" y="173"/>
                </a:cubicBezTo>
                <a:lnTo>
                  <a:pt x="12403" y="11283"/>
                </a:lnTo>
                <a:cubicBezTo>
                  <a:pt x="12403" y="11294"/>
                  <a:pt x="12402" y="11305"/>
                  <a:pt x="12399" y="11316"/>
                </a:cubicBezTo>
                <a:cubicBezTo>
                  <a:pt x="12397" y="11327"/>
                  <a:pt x="12394" y="11338"/>
                  <a:pt x="12390" y="11349"/>
                </a:cubicBezTo>
                <a:cubicBezTo>
                  <a:pt x="12385" y="11359"/>
                  <a:pt x="12380" y="11369"/>
                  <a:pt x="12374" y="11378"/>
                </a:cubicBezTo>
                <a:cubicBezTo>
                  <a:pt x="12367" y="11388"/>
                  <a:pt x="12360" y="11397"/>
                  <a:pt x="12352" y="11405"/>
                </a:cubicBezTo>
                <a:cubicBezTo>
                  <a:pt x="12344" y="11413"/>
                  <a:pt x="12335" y="11420"/>
                  <a:pt x="12326" y="11426"/>
                </a:cubicBezTo>
                <a:cubicBezTo>
                  <a:pt x="12317" y="11432"/>
                  <a:pt x="12307" y="11438"/>
                  <a:pt x="12296" y="11442"/>
                </a:cubicBezTo>
                <a:cubicBezTo>
                  <a:pt x="12286" y="11446"/>
                  <a:pt x="12275" y="11449"/>
                  <a:pt x="12264" y="11452"/>
                </a:cubicBezTo>
                <a:cubicBezTo>
                  <a:pt x="12253" y="11454"/>
                  <a:pt x="12242" y="11455"/>
                  <a:pt x="12230" y="11455"/>
                </a:cubicBezTo>
                <a:lnTo>
                  <a:pt x="172" y="11455"/>
                </a:lnTo>
                <a:cubicBezTo>
                  <a:pt x="161" y="11455"/>
                  <a:pt x="150" y="11454"/>
                  <a:pt x="138" y="11452"/>
                </a:cubicBezTo>
                <a:cubicBezTo>
                  <a:pt x="127" y="11449"/>
                  <a:pt x="117" y="11446"/>
                  <a:pt x="106" y="11442"/>
                </a:cubicBezTo>
                <a:cubicBezTo>
                  <a:pt x="96" y="11438"/>
                  <a:pt x="86" y="11432"/>
                  <a:pt x="76" y="11426"/>
                </a:cubicBezTo>
                <a:cubicBezTo>
                  <a:pt x="67" y="11420"/>
                  <a:pt x="58" y="11413"/>
                  <a:pt x="50" y="11405"/>
                </a:cubicBezTo>
                <a:cubicBezTo>
                  <a:pt x="42" y="11397"/>
                  <a:pt x="35" y="11388"/>
                  <a:pt x="29" y="11378"/>
                </a:cubicBezTo>
                <a:cubicBezTo>
                  <a:pt x="23" y="11369"/>
                  <a:pt x="17" y="11359"/>
                  <a:pt x="13" y="11349"/>
                </a:cubicBezTo>
                <a:cubicBezTo>
                  <a:pt x="9" y="11338"/>
                  <a:pt x="5" y="11327"/>
                  <a:pt x="3" y="11316"/>
                </a:cubicBezTo>
                <a:cubicBezTo>
                  <a:pt x="1" y="11305"/>
                  <a:pt x="0" y="11294"/>
                  <a:pt x="0" y="11283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17" name="图片 516"/>
          <p:cNvPicPr/>
          <p:nvPr/>
        </p:nvPicPr>
        <p:blipFill>
          <a:blip r:embed="rId7"/>
          <a:stretch/>
        </p:blipFill>
        <p:spPr>
          <a:xfrm>
            <a:off x="5084640" y="166644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8" name="文本框 517"/>
          <p:cNvSpPr txBox="1"/>
          <p:nvPr/>
        </p:nvSpPr>
        <p:spPr>
          <a:xfrm>
            <a:off x="550440" y="3393000"/>
            <a:ext cx="6224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实现效果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9" name="文本框 518"/>
          <p:cNvSpPr txBox="1"/>
          <p:nvPr/>
        </p:nvSpPr>
        <p:spPr>
          <a:xfrm>
            <a:off x="5410440" y="1650240"/>
            <a:ext cx="111636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核心代码实现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0" name="文本框 519"/>
          <p:cNvSpPr txBox="1"/>
          <p:nvPr/>
        </p:nvSpPr>
        <p:spPr>
          <a:xfrm>
            <a:off x="5208840" y="2157480"/>
            <a:ext cx="20134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class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86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MultiTurnConversationBot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1" name="文本框 520"/>
          <p:cNvSpPr txBox="1"/>
          <p:nvPr/>
        </p:nvSpPr>
        <p:spPr>
          <a:xfrm>
            <a:off x="5208840" y="2312280"/>
            <a:ext cx="298692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8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86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__init__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, max_context_length=10):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2" name="文本框 521"/>
          <p:cNvSpPr txBox="1"/>
          <p:nvPr/>
        </p:nvSpPr>
        <p:spPr>
          <a:xfrm>
            <a:off x="5208840" y="2467440"/>
            <a:ext cx="18838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.context = []  </a:t>
            </a:r>
            <a:r>
              <a:rPr lang="en-US" sz="860" b="0" u="none" strike="noStrike">
                <a:solidFill>
                  <a:srgbClr val="6B728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3" name="文本框 522"/>
          <p:cNvSpPr txBox="1"/>
          <p:nvPr/>
        </p:nvSpPr>
        <p:spPr>
          <a:xfrm>
            <a:off x="7097400" y="2453400"/>
            <a:ext cx="541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6B7280"/>
                </a:solidFill>
                <a:effectLst/>
                <a:uFillTx/>
                <a:latin typeface="WenQuanYiZenHei"/>
                <a:ea typeface="WenQuanYiZenHei"/>
              </a:rPr>
              <a:t>上下文存储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4" name="文本框 523"/>
          <p:cNvSpPr txBox="1"/>
          <p:nvPr/>
        </p:nvSpPr>
        <p:spPr>
          <a:xfrm>
            <a:off x="5208840" y="2622600"/>
            <a:ext cx="33771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.max_context_length = max_context_length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5" name="文本框 524"/>
          <p:cNvSpPr txBox="1"/>
          <p:nvPr/>
        </p:nvSpPr>
        <p:spPr>
          <a:xfrm>
            <a:off x="5208840" y="2932560"/>
            <a:ext cx="25974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8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86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add_to_context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, text: str):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6" name="文本框 525"/>
          <p:cNvSpPr txBox="1"/>
          <p:nvPr/>
        </p:nvSpPr>
        <p:spPr>
          <a:xfrm>
            <a:off x="5208840" y="3087720"/>
            <a:ext cx="21434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.context.append(text)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7" name="文本框 526"/>
          <p:cNvSpPr txBox="1"/>
          <p:nvPr/>
        </p:nvSpPr>
        <p:spPr>
          <a:xfrm>
            <a:off x="5208840" y="3242520"/>
            <a:ext cx="35715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8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if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len(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.context) &gt;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.max_context_length: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8" name="文本框 527"/>
          <p:cNvSpPr txBox="1"/>
          <p:nvPr/>
        </p:nvSpPr>
        <p:spPr>
          <a:xfrm>
            <a:off x="5208840" y="3397680"/>
            <a:ext cx="22730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   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.context.pop(0)  </a:t>
            </a:r>
            <a:r>
              <a:rPr lang="en-US" sz="860" b="0" u="none" strike="noStrike">
                <a:solidFill>
                  <a:srgbClr val="6B728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9" name="文本框 528"/>
          <p:cNvSpPr txBox="1"/>
          <p:nvPr/>
        </p:nvSpPr>
        <p:spPr>
          <a:xfrm>
            <a:off x="7488000" y="3383640"/>
            <a:ext cx="86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6B7280"/>
                </a:solidFill>
                <a:effectLst/>
                <a:uFillTx/>
                <a:latin typeface="WenQuanYiZenHei"/>
                <a:ea typeface="WenQuanYiZenHei"/>
              </a:rPr>
              <a:t>移除最旧的上下文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0" name="文本框 529"/>
          <p:cNvSpPr txBox="1"/>
          <p:nvPr/>
        </p:nvSpPr>
        <p:spPr>
          <a:xfrm>
            <a:off x="5208840" y="3707640"/>
            <a:ext cx="25974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8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86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get_context_prompt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) -&gt; str: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1" name="文本框 530"/>
          <p:cNvSpPr txBox="1"/>
          <p:nvPr/>
        </p:nvSpPr>
        <p:spPr>
          <a:xfrm>
            <a:off x="5208840" y="3862800"/>
            <a:ext cx="24674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8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86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"\n"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.join(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.context)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2" name="文本框 531"/>
          <p:cNvSpPr txBox="1"/>
          <p:nvPr/>
        </p:nvSpPr>
        <p:spPr>
          <a:xfrm>
            <a:off x="5208840" y="4172760"/>
            <a:ext cx="31816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8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86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generate_response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, user_input: str):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3" name="文本框 532"/>
          <p:cNvSpPr txBox="1"/>
          <p:nvPr/>
        </p:nvSpPr>
        <p:spPr>
          <a:xfrm>
            <a:off x="5208840" y="4327920"/>
            <a:ext cx="194832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.add_to_context(f</a:t>
            </a:r>
            <a:r>
              <a:rPr lang="en-US" sz="86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4" name="文本框 533"/>
          <p:cNvSpPr txBox="1"/>
          <p:nvPr/>
        </p:nvSpPr>
        <p:spPr>
          <a:xfrm>
            <a:off x="7162560" y="431352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CD34D"/>
                </a:solidFill>
                <a:effectLst/>
                <a:uFillTx/>
                <a:latin typeface="WenQuanYiZenHei"/>
                <a:ea typeface="WenQuanYiZenHei"/>
              </a:rPr>
              <a:t>用户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5" name="文本框 534"/>
          <p:cNvSpPr txBox="1"/>
          <p:nvPr/>
        </p:nvSpPr>
        <p:spPr>
          <a:xfrm>
            <a:off x="7379640" y="4327920"/>
            <a:ext cx="10396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: {user_input}"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6" name="文本框 535"/>
          <p:cNvSpPr txBox="1"/>
          <p:nvPr/>
        </p:nvSpPr>
        <p:spPr>
          <a:xfrm>
            <a:off x="5208840" y="4482720"/>
            <a:ext cx="5202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7" name="文本框 536"/>
          <p:cNvSpPr txBox="1"/>
          <p:nvPr/>
        </p:nvSpPr>
        <p:spPr>
          <a:xfrm>
            <a:off x="5208840" y="4637880"/>
            <a:ext cx="28576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response = openai.Completion.create(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8" name="文本框 537"/>
          <p:cNvSpPr txBox="1"/>
          <p:nvPr/>
        </p:nvSpPr>
        <p:spPr>
          <a:xfrm>
            <a:off x="5208840" y="4792680"/>
            <a:ext cx="24681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    engine=</a:t>
            </a:r>
            <a:r>
              <a:rPr lang="en-US" sz="86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"text-davinci-003"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9" name="文本框 538"/>
          <p:cNvSpPr txBox="1"/>
          <p:nvPr/>
        </p:nvSpPr>
        <p:spPr>
          <a:xfrm>
            <a:off x="5208840" y="4947840"/>
            <a:ext cx="292248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    prompt=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.get_context_prompt(),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0" name="文本框 539"/>
          <p:cNvSpPr txBox="1"/>
          <p:nvPr/>
        </p:nvSpPr>
        <p:spPr>
          <a:xfrm>
            <a:off x="5208840" y="5103000"/>
            <a:ext cx="168912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    max_tokens=100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1" name="文本框 540"/>
          <p:cNvSpPr txBox="1"/>
          <p:nvPr/>
        </p:nvSpPr>
        <p:spPr>
          <a:xfrm>
            <a:off x="5208840" y="5257800"/>
            <a:ext cx="5850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2" name="文本框 541"/>
          <p:cNvSpPr txBox="1"/>
          <p:nvPr/>
        </p:nvSpPr>
        <p:spPr>
          <a:xfrm>
            <a:off x="5208840" y="5412960"/>
            <a:ext cx="5202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3" name="文本框 542"/>
          <p:cNvSpPr txBox="1"/>
          <p:nvPr/>
        </p:nvSpPr>
        <p:spPr>
          <a:xfrm>
            <a:off x="5208840" y="5567760"/>
            <a:ext cx="31176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reply = response.choices[0].text.strip()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4" name="文本框 543"/>
          <p:cNvSpPr txBox="1"/>
          <p:nvPr/>
        </p:nvSpPr>
        <p:spPr>
          <a:xfrm>
            <a:off x="5208840" y="5722920"/>
            <a:ext cx="194832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.add_to_context(f</a:t>
            </a:r>
            <a:r>
              <a:rPr lang="en-US" sz="86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5" name="文本框 544"/>
          <p:cNvSpPr txBox="1"/>
          <p:nvPr/>
        </p:nvSpPr>
        <p:spPr>
          <a:xfrm>
            <a:off x="7162560" y="570888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CD34D"/>
                </a:solidFill>
                <a:effectLst/>
                <a:uFillTx/>
                <a:latin typeface="WenQuanYiZenHei"/>
                <a:ea typeface="WenQuanYiZenHei"/>
              </a:rPr>
              <a:t>助手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6" name="文本框 545"/>
          <p:cNvSpPr txBox="1"/>
          <p:nvPr/>
        </p:nvSpPr>
        <p:spPr>
          <a:xfrm>
            <a:off x="7379640" y="5722920"/>
            <a:ext cx="7149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: {reply}"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7" name="图片 546"/>
          <p:cNvPicPr/>
          <p:nvPr/>
        </p:nvPicPr>
        <p:blipFill>
          <a:blip r:embed="rId8"/>
          <a:stretch/>
        </p:blipFill>
        <p:spPr>
          <a:xfrm>
            <a:off x="5084640" y="635580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8" name="文本框 547"/>
          <p:cNvSpPr txBox="1"/>
          <p:nvPr/>
        </p:nvSpPr>
        <p:spPr>
          <a:xfrm>
            <a:off x="5208840" y="5878080"/>
            <a:ext cx="12992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8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reply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9" name="图片 548"/>
          <p:cNvPicPr/>
          <p:nvPr/>
        </p:nvPicPr>
        <p:blipFill>
          <a:blip r:embed="rId9"/>
          <a:stretch/>
        </p:blipFill>
        <p:spPr>
          <a:xfrm>
            <a:off x="5084640" y="6666120"/>
            <a:ext cx="6156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0" name="文本框 549"/>
          <p:cNvSpPr txBox="1"/>
          <p:nvPr/>
        </p:nvSpPr>
        <p:spPr>
          <a:xfrm>
            <a:off x="5301720" y="6338520"/>
            <a:ext cx="9334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关键技术挑战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1" name="文本框 550"/>
          <p:cNvSpPr txBox="1"/>
          <p:nvPr/>
        </p:nvSpPr>
        <p:spPr>
          <a:xfrm>
            <a:off x="5208840" y="6647400"/>
            <a:ext cx="8647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上下文过长导致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2" name="文本框 551"/>
          <p:cNvSpPr txBox="1"/>
          <p:nvPr/>
        </p:nvSpPr>
        <p:spPr>
          <a:xfrm>
            <a:off x="6076800" y="6651720"/>
            <a:ext cx="1958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3" name="图片 552"/>
          <p:cNvPicPr/>
          <p:nvPr/>
        </p:nvPicPr>
        <p:blipFill>
          <a:blip r:embed="rId9"/>
          <a:stretch/>
        </p:blipFill>
        <p:spPr>
          <a:xfrm>
            <a:off x="5084640" y="6945120"/>
            <a:ext cx="6156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4" name="文本框 553"/>
          <p:cNvSpPr txBox="1"/>
          <p:nvPr/>
        </p:nvSpPr>
        <p:spPr>
          <a:xfrm>
            <a:off x="6273000" y="6647400"/>
            <a:ext cx="7412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请求超出限制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5" name="图片 554"/>
          <p:cNvPicPr/>
          <p:nvPr/>
        </p:nvPicPr>
        <p:blipFill>
          <a:blip r:embed="rId9"/>
          <a:stretch/>
        </p:blipFill>
        <p:spPr>
          <a:xfrm>
            <a:off x="5084640" y="7224120"/>
            <a:ext cx="6156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6" name="文本框 555"/>
          <p:cNvSpPr txBox="1"/>
          <p:nvPr/>
        </p:nvSpPr>
        <p:spPr>
          <a:xfrm>
            <a:off x="5208840" y="6926400"/>
            <a:ext cx="18525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多用户并发时的上下文隔离与管理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7" name="图片 556"/>
          <p:cNvPicPr/>
          <p:nvPr/>
        </p:nvPicPr>
        <p:blipFill>
          <a:blip r:embed="rId9"/>
          <a:stretch/>
        </p:blipFill>
        <p:spPr>
          <a:xfrm>
            <a:off x="5084640" y="7503120"/>
            <a:ext cx="6156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8" name="文本框 557"/>
          <p:cNvSpPr txBox="1"/>
          <p:nvPr/>
        </p:nvSpPr>
        <p:spPr>
          <a:xfrm>
            <a:off x="5208840" y="7205400"/>
            <a:ext cx="17290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上下文压缩或摘要以处理长对话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9" name="任意多边形: 形状 558"/>
          <p:cNvSpPr/>
          <p:nvPr/>
        </p:nvSpPr>
        <p:spPr>
          <a:xfrm>
            <a:off x="371880" y="3689280"/>
            <a:ext cx="4465080" cy="527400"/>
          </a:xfrm>
          <a:custGeom>
            <a:avLst/>
            <a:gdLst/>
            <a:ahLst/>
            <a:cxnLst/>
            <a:rect l="0" t="0" r="r" b="b"/>
            <a:pathLst>
              <a:path w="12403" h="1465">
                <a:moveTo>
                  <a:pt x="0" y="1207"/>
                </a:moveTo>
                <a:lnTo>
                  <a:pt x="0" y="259"/>
                </a:lnTo>
                <a:cubicBezTo>
                  <a:pt x="0" y="224"/>
                  <a:pt x="7" y="191"/>
                  <a:pt x="20" y="160"/>
                </a:cubicBezTo>
                <a:cubicBezTo>
                  <a:pt x="33" y="128"/>
                  <a:pt x="51" y="100"/>
                  <a:pt x="76" y="76"/>
                </a:cubicBezTo>
                <a:cubicBezTo>
                  <a:pt x="100" y="52"/>
                  <a:pt x="128" y="33"/>
                  <a:pt x="159" y="20"/>
                </a:cubicBezTo>
                <a:cubicBezTo>
                  <a:pt x="191" y="7"/>
                  <a:pt x="224" y="0"/>
                  <a:pt x="258" y="0"/>
                </a:cubicBezTo>
                <a:lnTo>
                  <a:pt x="12145" y="0"/>
                </a:lnTo>
                <a:cubicBezTo>
                  <a:pt x="12179" y="0"/>
                  <a:pt x="12212" y="7"/>
                  <a:pt x="12243" y="20"/>
                </a:cubicBezTo>
                <a:cubicBezTo>
                  <a:pt x="12275" y="33"/>
                  <a:pt x="12303" y="52"/>
                  <a:pt x="12327" y="76"/>
                </a:cubicBezTo>
                <a:cubicBezTo>
                  <a:pt x="12351" y="100"/>
                  <a:pt x="12370" y="128"/>
                  <a:pt x="12383" y="160"/>
                </a:cubicBezTo>
                <a:cubicBezTo>
                  <a:pt x="12396" y="191"/>
                  <a:pt x="12403" y="224"/>
                  <a:pt x="12403" y="259"/>
                </a:cubicBezTo>
                <a:lnTo>
                  <a:pt x="12403" y="1207"/>
                </a:lnTo>
                <a:cubicBezTo>
                  <a:pt x="12403" y="1241"/>
                  <a:pt x="12396" y="1274"/>
                  <a:pt x="12383" y="1306"/>
                </a:cubicBezTo>
                <a:cubicBezTo>
                  <a:pt x="12370" y="1337"/>
                  <a:pt x="12351" y="1365"/>
                  <a:pt x="12327" y="1390"/>
                </a:cubicBezTo>
                <a:cubicBezTo>
                  <a:pt x="12303" y="1414"/>
                  <a:pt x="12275" y="1433"/>
                  <a:pt x="12243" y="1446"/>
                </a:cubicBezTo>
                <a:cubicBezTo>
                  <a:pt x="12212" y="1459"/>
                  <a:pt x="12179" y="1465"/>
                  <a:pt x="12144" y="1465"/>
                </a:cubicBezTo>
                <a:lnTo>
                  <a:pt x="258" y="1465"/>
                </a:lnTo>
                <a:cubicBezTo>
                  <a:pt x="224" y="1465"/>
                  <a:pt x="191" y="1459"/>
                  <a:pt x="159" y="1446"/>
                </a:cubicBezTo>
                <a:cubicBezTo>
                  <a:pt x="128" y="1433"/>
                  <a:pt x="100" y="1414"/>
                  <a:pt x="76" y="1390"/>
                </a:cubicBezTo>
                <a:cubicBezTo>
                  <a:pt x="51" y="1365"/>
                  <a:pt x="33" y="1337"/>
                  <a:pt x="20" y="1306"/>
                </a:cubicBezTo>
                <a:cubicBezTo>
                  <a:pt x="7" y="1274"/>
                  <a:pt x="0" y="1241"/>
                  <a:pt x="0" y="1207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0" name="任意多边形: 形状 559"/>
          <p:cNvSpPr/>
          <p:nvPr/>
        </p:nvSpPr>
        <p:spPr>
          <a:xfrm>
            <a:off x="371880" y="3689280"/>
            <a:ext cx="4465080" cy="527400"/>
          </a:xfrm>
          <a:custGeom>
            <a:avLst/>
            <a:gdLst/>
            <a:ahLst/>
            <a:cxnLst/>
            <a:rect l="0" t="0" r="r" b="b"/>
            <a:pathLst>
              <a:path w="12403" h="1465">
                <a:moveTo>
                  <a:pt x="0" y="1207"/>
                </a:moveTo>
                <a:lnTo>
                  <a:pt x="0" y="259"/>
                </a:lnTo>
                <a:cubicBezTo>
                  <a:pt x="0" y="224"/>
                  <a:pt x="7" y="191"/>
                  <a:pt x="20" y="160"/>
                </a:cubicBezTo>
                <a:cubicBezTo>
                  <a:pt x="33" y="128"/>
                  <a:pt x="51" y="100"/>
                  <a:pt x="76" y="76"/>
                </a:cubicBezTo>
                <a:cubicBezTo>
                  <a:pt x="100" y="52"/>
                  <a:pt x="128" y="33"/>
                  <a:pt x="159" y="20"/>
                </a:cubicBezTo>
                <a:cubicBezTo>
                  <a:pt x="191" y="7"/>
                  <a:pt x="224" y="0"/>
                  <a:pt x="258" y="0"/>
                </a:cubicBezTo>
                <a:lnTo>
                  <a:pt x="12144" y="0"/>
                </a:lnTo>
                <a:cubicBezTo>
                  <a:pt x="12179" y="0"/>
                  <a:pt x="12212" y="7"/>
                  <a:pt x="12243" y="20"/>
                </a:cubicBezTo>
                <a:cubicBezTo>
                  <a:pt x="12275" y="33"/>
                  <a:pt x="12303" y="52"/>
                  <a:pt x="12327" y="76"/>
                </a:cubicBezTo>
                <a:cubicBezTo>
                  <a:pt x="12351" y="100"/>
                  <a:pt x="12370" y="128"/>
                  <a:pt x="12383" y="160"/>
                </a:cubicBezTo>
                <a:cubicBezTo>
                  <a:pt x="12396" y="191"/>
                  <a:pt x="12403" y="224"/>
                  <a:pt x="12403" y="259"/>
                </a:cubicBezTo>
                <a:lnTo>
                  <a:pt x="12403" y="1207"/>
                </a:lnTo>
                <a:cubicBezTo>
                  <a:pt x="12403" y="1241"/>
                  <a:pt x="12396" y="1274"/>
                  <a:pt x="12383" y="1306"/>
                </a:cubicBezTo>
                <a:cubicBezTo>
                  <a:pt x="12370" y="1337"/>
                  <a:pt x="12351" y="1365"/>
                  <a:pt x="12327" y="1390"/>
                </a:cubicBezTo>
                <a:cubicBezTo>
                  <a:pt x="12303" y="1414"/>
                  <a:pt x="12275" y="1433"/>
                  <a:pt x="12243" y="1446"/>
                </a:cubicBezTo>
                <a:cubicBezTo>
                  <a:pt x="12212" y="1459"/>
                  <a:pt x="12179" y="1465"/>
                  <a:pt x="12144" y="1465"/>
                </a:cubicBezTo>
                <a:lnTo>
                  <a:pt x="258" y="1465"/>
                </a:lnTo>
                <a:cubicBezTo>
                  <a:pt x="224" y="1465"/>
                  <a:pt x="191" y="1459"/>
                  <a:pt x="159" y="1446"/>
                </a:cubicBezTo>
                <a:cubicBezTo>
                  <a:pt x="128" y="1433"/>
                  <a:pt x="100" y="1414"/>
                  <a:pt x="76" y="1390"/>
                </a:cubicBezTo>
                <a:cubicBezTo>
                  <a:pt x="51" y="1365"/>
                  <a:pt x="33" y="1337"/>
                  <a:pt x="20" y="1306"/>
                </a:cubicBezTo>
                <a:cubicBezTo>
                  <a:pt x="7" y="1274"/>
                  <a:pt x="0" y="1241"/>
                  <a:pt x="0" y="1207"/>
                </a:cubicBezTo>
                <a:moveTo>
                  <a:pt x="43" y="259"/>
                </a:moveTo>
                <a:lnTo>
                  <a:pt x="43" y="1207"/>
                </a:lnTo>
                <a:cubicBezTo>
                  <a:pt x="43" y="1221"/>
                  <a:pt x="44" y="1235"/>
                  <a:pt x="47" y="1249"/>
                </a:cubicBezTo>
                <a:cubicBezTo>
                  <a:pt x="50" y="1263"/>
                  <a:pt x="54" y="1276"/>
                  <a:pt x="59" y="1289"/>
                </a:cubicBezTo>
                <a:cubicBezTo>
                  <a:pt x="65" y="1302"/>
                  <a:pt x="71" y="1315"/>
                  <a:pt x="79" y="1327"/>
                </a:cubicBezTo>
                <a:cubicBezTo>
                  <a:pt x="87" y="1338"/>
                  <a:pt x="96" y="1349"/>
                  <a:pt x="106" y="1359"/>
                </a:cubicBezTo>
                <a:cubicBezTo>
                  <a:pt x="116" y="1369"/>
                  <a:pt x="127" y="1378"/>
                  <a:pt x="139" y="1386"/>
                </a:cubicBezTo>
                <a:cubicBezTo>
                  <a:pt x="150" y="1394"/>
                  <a:pt x="163" y="1400"/>
                  <a:pt x="176" y="1406"/>
                </a:cubicBezTo>
                <a:cubicBezTo>
                  <a:pt x="189" y="1411"/>
                  <a:pt x="202" y="1415"/>
                  <a:pt x="216" y="1418"/>
                </a:cubicBezTo>
                <a:cubicBezTo>
                  <a:pt x="230" y="1421"/>
                  <a:pt x="244" y="1422"/>
                  <a:pt x="258" y="1422"/>
                </a:cubicBezTo>
                <a:lnTo>
                  <a:pt x="12144" y="1422"/>
                </a:lnTo>
                <a:cubicBezTo>
                  <a:pt x="12159" y="1422"/>
                  <a:pt x="12173" y="1421"/>
                  <a:pt x="12186" y="1418"/>
                </a:cubicBezTo>
                <a:cubicBezTo>
                  <a:pt x="12200" y="1415"/>
                  <a:pt x="12214" y="1411"/>
                  <a:pt x="12227" y="1406"/>
                </a:cubicBezTo>
                <a:cubicBezTo>
                  <a:pt x="12240" y="1400"/>
                  <a:pt x="12252" y="1394"/>
                  <a:pt x="12264" y="1386"/>
                </a:cubicBezTo>
                <a:cubicBezTo>
                  <a:pt x="12276" y="1378"/>
                  <a:pt x="12287" y="1369"/>
                  <a:pt x="12297" y="1359"/>
                </a:cubicBezTo>
                <a:cubicBezTo>
                  <a:pt x="12307" y="1349"/>
                  <a:pt x="12316" y="1338"/>
                  <a:pt x="12323" y="1327"/>
                </a:cubicBezTo>
                <a:cubicBezTo>
                  <a:pt x="12331" y="1315"/>
                  <a:pt x="12338" y="1302"/>
                  <a:pt x="12343" y="1289"/>
                </a:cubicBezTo>
                <a:cubicBezTo>
                  <a:pt x="12349" y="1276"/>
                  <a:pt x="12353" y="1263"/>
                  <a:pt x="12356" y="1249"/>
                </a:cubicBezTo>
                <a:cubicBezTo>
                  <a:pt x="12358" y="1235"/>
                  <a:pt x="12360" y="1221"/>
                  <a:pt x="12360" y="1207"/>
                </a:cubicBezTo>
                <a:lnTo>
                  <a:pt x="12360" y="259"/>
                </a:lnTo>
                <a:cubicBezTo>
                  <a:pt x="12360" y="244"/>
                  <a:pt x="12358" y="230"/>
                  <a:pt x="12356" y="217"/>
                </a:cubicBezTo>
                <a:cubicBezTo>
                  <a:pt x="12353" y="203"/>
                  <a:pt x="12349" y="189"/>
                  <a:pt x="12343" y="176"/>
                </a:cubicBezTo>
                <a:cubicBezTo>
                  <a:pt x="12338" y="163"/>
                  <a:pt x="12331" y="151"/>
                  <a:pt x="12323" y="139"/>
                </a:cubicBezTo>
                <a:cubicBezTo>
                  <a:pt x="12316" y="127"/>
                  <a:pt x="12307" y="116"/>
                  <a:pt x="12297" y="106"/>
                </a:cubicBezTo>
                <a:cubicBezTo>
                  <a:pt x="12287" y="96"/>
                  <a:pt x="12276" y="87"/>
                  <a:pt x="12264" y="80"/>
                </a:cubicBezTo>
                <a:cubicBezTo>
                  <a:pt x="12252" y="72"/>
                  <a:pt x="12240" y="65"/>
                  <a:pt x="12227" y="60"/>
                </a:cubicBezTo>
                <a:cubicBezTo>
                  <a:pt x="12214" y="54"/>
                  <a:pt x="12200" y="50"/>
                  <a:pt x="12186" y="47"/>
                </a:cubicBezTo>
                <a:cubicBezTo>
                  <a:pt x="12173" y="45"/>
                  <a:pt x="12159" y="43"/>
                  <a:pt x="12144" y="43"/>
                </a:cubicBezTo>
                <a:lnTo>
                  <a:pt x="258" y="43"/>
                </a:lnTo>
                <a:cubicBezTo>
                  <a:pt x="244" y="43"/>
                  <a:pt x="230" y="45"/>
                  <a:pt x="216" y="47"/>
                </a:cubicBezTo>
                <a:cubicBezTo>
                  <a:pt x="202" y="50"/>
                  <a:pt x="189" y="54"/>
                  <a:pt x="176" y="60"/>
                </a:cubicBezTo>
                <a:cubicBezTo>
                  <a:pt x="163" y="65"/>
                  <a:pt x="150" y="72"/>
                  <a:pt x="139" y="80"/>
                </a:cubicBezTo>
                <a:cubicBezTo>
                  <a:pt x="127" y="87"/>
                  <a:pt x="116" y="96"/>
                  <a:pt x="106" y="106"/>
                </a:cubicBezTo>
                <a:cubicBezTo>
                  <a:pt x="96" y="116"/>
                  <a:pt x="87" y="127"/>
                  <a:pt x="79" y="139"/>
                </a:cubicBezTo>
                <a:cubicBezTo>
                  <a:pt x="71" y="151"/>
                  <a:pt x="65" y="163"/>
                  <a:pt x="59" y="176"/>
                </a:cubicBezTo>
                <a:cubicBezTo>
                  <a:pt x="54" y="189"/>
                  <a:pt x="50" y="203"/>
                  <a:pt x="47" y="217"/>
                </a:cubicBezTo>
                <a:cubicBezTo>
                  <a:pt x="44" y="230"/>
                  <a:pt x="43" y="244"/>
                  <a:pt x="43" y="259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1" name="文本框 560"/>
          <p:cNvSpPr txBox="1"/>
          <p:nvPr/>
        </p:nvSpPr>
        <p:spPr>
          <a:xfrm>
            <a:off x="5208840" y="7484400"/>
            <a:ext cx="1605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系统需要具备高并发处理能力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2" name="文本框 561"/>
          <p:cNvSpPr txBox="1"/>
          <p:nvPr/>
        </p:nvSpPr>
        <p:spPr>
          <a:xfrm>
            <a:off x="480600" y="380988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用户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3" name="文本框 562"/>
          <p:cNvSpPr txBox="1"/>
          <p:nvPr/>
        </p:nvSpPr>
        <p:spPr>
          <a:xfrm>
            <a:off x="697680" y="381348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4" name="文本框 563"/>
          <p:cNvSpPr txBox="1"/>
          <p:nvPr/>
        </p:nvSpPr>
        <p:spPr>
          <a:xfrm>
            <a:off x="775440" y="3809880"/>
            <a:ext cx="541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请查询订单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5" name="文本框 564"/>
          <p:cNvSpPr txBox="1"/>
          <p:nvPr/>
        </p:nvSpPr>
        <p:spPr>
          <a:xfrm>
            <a:off x="1318320" y="3813480"/>
            <a:ext cx="3448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12345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6" name="文本框 565"/>
          <p:cNvSpPr txBox="1"/>
          <p:nvPr/>
        </p:nvSpPr>
        <p:spPr>
          <a:xfrm>
            <a:off x="1663200" y="380988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的状态。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7" name="文本框 566"/>
          <p:cNvSpPr txBox="1"/>
          <p:nvPr/>
        </p:nvSpPr>
        <p:spPr>
          <a:xfrm>
            <a:off x="480600" y="396468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助手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8" name="文本框 567"/>
          <p:cNvSpPr txBox="1"/>
          <p:nvPr/>
        </p:nvSpPr>
        <p:spPr>
          <a:xfrm>
            <a:off x="697680" y="396864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9" name="文本框 568"/>
          <p:cNvSpPr txBox="1"/>
          <p:nvPr/>
        </p:nvSpPr>
        <p:spPr>
          <a:xfrm>
            <a:off x="775440" y="3964680"/>
            <a:ext cx="433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您的订单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0" name="文本框 569"/>
          <p:cNvSpPr txBox="1"/>
          <p:nvPr/>
        </p:nvSpPr>
        <p:spPr>
          <a:xfrm>
            <a:off x="1209600" y="3968640"/>
            <a:ext cx="3448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12345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1" name="任意多边形: 形状 570"/>
          <p:cNvSpPr/>
          <p:nvPr/>
        </p:nvSpPr>
        <p:spPr>
          <a:xfrm>
            <a:off x="371880" y="4340520"/>
            <a:ext cx="4465080" cy="527400"/>
          </a:xfrm>
          <a:custGeom>
            <a:avLst/>
            <a:gdLst/>
            <a:ahLst/>
            <a:cxnLst/>
            <a:rect l="0" t="0" r="r" b="b"/>
            <a:pathLst>
              <a:path w="12403" h="1465">
                <a:moveTo>
                  <a:pt x="0" y="1207"/>
                </a:moveTo>
                <a:lnTo>
                  <a:pt x="0" y="258"/>
                </a:lnTo>
                <a:cubicBezTo>
                  <a:pt x="0" y="224"/>
                  <a:pt x="7" y="191"/>
                  <a:pt x="20" y="159"/>
                </a:cubicBezTo>
                <a:cubicBezTo>
                  <a:pt x="33" y="128"/>
                  <a:pt x="51" y="100"/>
                  <a:pt x="76" y="76"/>
                </a:cubicBezTo>
                <a:cubicBezTo>
                  <a:pt x="100" y="51"/>
                  <a:pt x="128" y="33"/>
                  <a:pt x="159" y="19"/>
                </a:cubicBezTo>
                <a:cubicBezTo>
                  <a:pt x="191" y="6"/>
                  <a:pt x="224" y="0"/>
                  <a:pt x="258" y="0"/>
                </a:cubicBezTo>
                <a:lnTo>
                  <a:pt x="12145" y="0"/>
                </a:lnTo>
                <a:cubicBezTo>
                  <a:pt x="12179" y="0"/>
                  <a:pt x="12212" y="6"/>
                  <a:pt x="12243" y="19"/>
                </a:cubicBezTo>
                <a:cubicBezTo>
                  <a:pt x="12275" y="33"/>
                  <a:pt x="12303" y="51"/>
                  <a:pt x="12327" y="76"/>
                </a:cubicBezTo>
                <a:cubicBezTo>
                  <a:pt x="12351" y="100"/>
                  <a:pt x="12370" y="128"/>
                  <a:pt x="12383" y="159"/>
                </a:cubicBezTo>
                <a:cubicBezTo>
                  <a:pt x="12396" y="191"/>
                  <a:pt x="12403" y="224"/>
                  <a:pt x="12403" y="258"/>
                </a:cubicBezTo>
                <a:lnTo>
                  <a:pt x="12403" y="1207"/>
                </a:lnTo>
                <a:cubicBezTo>
                  <a:pt x="12403" y="1241"/>
                  <a:pt x="12396" y="1274"/>
                  <a:pt x="12383" y="1305"/>
                </a:cubicBezTo>
                <a:cubicBezTo>
                  <a:pt x="12370" y="1337"/>
                  <a:pt x="12351" y="1365"/>
                  <a:pt x="12327" y="1389"/>
                </a:cubicBezTo>
                <a:cubicBezTo>
                  <a:pt x="12303" y="1413"/>
                  <a:pt x="12275" y="1432"/>
                  <a:pt x="12243" y="1445"/>
                </a:cubicBezTo>
                <a:cubicBezTo>
                  <a:pt x="12212" y="1458"/>
                  <a:pt x="12179" y="1465"/>
                  <a:pt x="12144" y="1465"/>
                </a:cubicBezTo>
                <a:lnTo>
                  <a:pt x="258" y="1465"/>
                </a:lnTo>
                <a:cubicBezTo>
                  <a:pt x="224" y="1465"/>
                  <a:pt x="191" y="1458"/>
                  <a:pt x="159" y="1445"/>
                </a:cubicBezTo>
                <a:cubicBezTo>
                  <a:pt x="128" y="1432"/>
                  <a:pt x="100" y="1413"/>
                  <a:pt x="76" y="1389"/>
                </a:cubicBezTo>
                <a:cubicBezTo>
                  <a:pt x="51" y="1365"/>
                  <a:pt x="33" y="1337"/>
                  <a:pt x="20" y="1305"/>
                </a:cubicBezTo>
                <a:cubicBezTo>
                  <a:pt x="7" y="1274"/>
                  <a:pt x="0" y="1241"/>
                  <a:pt x="0" y="1207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2" name="任意多边形: 形状 571"/>
          <p:cNvSpPr/>
          <p:nvPr/>
        </p:nvSpPr>
        <p:spPr>
          <a:xfrm>
            <a:off x="371880" y="4340520"/>
            <a:ext cx="4465080" cy="527400"/>
          </a:xfrm>
          <a:custGeom>
            <a:avLst/>
            <a:gdLst/>
            <a:ahLst/>
            <a:cxnLst/>
            <a:rect l="0" t="0" r="r" b="b"/>
            <a:pathLst>
              <a:path w="12403" h="1465">
                <a:moveTo>
                  <a:pt x="0" y="1207"/>
                </a:moveTo>
                <a:lnTo>
                  <a:pt x="0" y="258"/>
                </a:lnTo>
                <a:cubicBezTo>
                  <a:pt x="0" y="224"/>
                  <a:pt x="7" y="191"/>
                  <a:pt x="20" y="159"/>
                </a:cubicBezTo>
                <a:cubicBezTo>
                  <a:pt x="33" y="128"/>
                  <a:pt x="51" y="100"/>
                  <a:pt x="76" y="76"/>
                </a:cubicBezTo>
                <a:cubicBezTo>
                  <a:pt x="100" y="51"/>
                  <a:pt x="128" y="33"/>
                  <a:pt x="159" y="19"/>
                </a:cubicBezTo>
                <a:cubicBezTo>
                  <a:pt x="191" y="6"/>
                  <a:pt x="224" y="0"/>
                  <a:pt x="258" y="0"/>
                </a:cubicBezTo>
                <a:lnTo>
                  <a:pt x="12144" y="0"/>
                </a:lnTo>
                <a:cubicBezTo>
                  <a:pt x="12179" y="0"/>
                  <a:pt x="12212" y="6"/>
                  <a:pt x="12243" y="19"/>
                </a:cubicBezTo>
                <a:cubicBezTo>
                  <a:pt x="12275" y="33"/>
                  <a:pt x="12303" y="51"/>
                  <a:pt x="12327" y="76"/>
                </a:cubicBezTo>
                <a:cubicBezTo>
                  <a:pt x="12351" y="100"/>
                  <a:pt x="12370" y="128"/>
                  <a:pt x="12383" y="159"/>
                </a:cubicBezTo>
                <a:cubicBezTo>
                  <a:pt x="12396" y="191"/>
                  <a:pt x="12403" y="224"/>
                  <a:pt x="12403" y="258"/>
                </a:cubicBezTo>
                <a:lnTo>
                  <a:pt x="12403" y="1207"/>
                </a:lnTo>
                <a:cubicBezTo>
                  <a:pt x="12403" y="1241"/>
                  <a:pt x="12396" y="1274"/>
                  <a:pt x="12383" y="1305"/>
                </a:cubicBezTo>
                <a:cubicBezTo>
                  <a:pt x="12370" y="1337"/>
                  <a:pt x="12351" y="1365"/>
                  <a:pt x="12327" y="1389"/>
                </a:cubicBezTo>
                <a:cubicBezTo>
                  <a:pt x="12303" y="1413"/>
                  <a:pt x="12275" y="1432"/>
                  <a:pt x="12243" y="1445"/>
                </a:cubicBezTo>
                <a:cubicBezTo>
                  <a:pt x="12212" y="1458"/>
                  <a:pt x="12179" y="1465"/>
                  <a:pt x="12144" y="1465"/>
                </a:cubicBezTo>
                <a:lnTo>
                  <a:pt x="258" y="1465"/>
                </a:lnTo>
                <a:cubicBezTo>
                  <a:pt x="224" y="1465"/>
                  <a:pt x="191" y="1458"/>
                  <a:pt x="159" y="1445"/>
                </a:cubicBezTo>
                <a:cubicBezTo>
                  <a:pt x="128" y="1432"/>
                  <a:pt x="100" y="1413"/>
                  <a:pt x="76" y="1389"/>
                </a:cubicBezTo>
                <a:cubicBezTo>
                  <a:pt x="51" y="1365"/>
                  <a:pt x="33" y="1337"/>
                  <a:pt x="20" y="1305"/>
                </a:cubicBezTo>
                <a:cubicBezTo>
                  <a:pt x="7" y="1274"/>
                  <a:pt x="0" y="1241"/>
                  <a:pt x="0" y="1207"/>
                </a:cubicBezTo>
                <a:moveTo>
                  <a:pt x="43" y="258"/>
                </a:moveTo>
                <a:lnTo>
                  <a:pt x="43" y="1207"/>
                </a:lnTo>
                <a:cubicBezTo>
                  <a:pt x="43" y="1221"/>
                  <a:pt x="44" y="1235"/>
                  <a:pt x="47" y="1249"/>
                </a:cubicBezTo>
                <a:cubicBezTo>
                  <a:pt x="50" y="1262"/>
                  <a:pt x="54" y="1276"/>
                  <a:pt x="59" y="1289"/>
                </a:cubicBezTo>
                <a:cubicBezTo>
                  <a:pt x="65" y="1302"/>
                  <a:pt x="71" y="1314"/>
                  <a:pt x="79" y="1326"/>
                </a:cubicBezTo>
                <a:cubicBezTo>
                  <a:pt x="87" y="1338"/>
                  <a:pt x="96" y="1349"/>
                  <a:pt x="106" y="1359"/>
                </a:cubicBezTo>
                <a:cubicBezTo>
                  <a:pt x="116" y="1369"/>
                  <a:pt x="127" y="1378"/>
                  <a:pt x="139" y="1386"/>
                </a:cubicBezTo>
                <a:cubicBezTo>
                  <a:pt x="150" y="1393"/>
                  <a:pt x="163" y="1400"/>
                  <a:pt x="176" y="1405"/>
                </a:cubicBezTo>
                <a:cubicBezTo>
                  <a:pt x="189" y="1411"/>
                  <a:pt x="202" y="1415"/>
                  <a:pt x="216" y="1418"/>
                </a:cubicBezTo>
                <a:cubicBezTo>
                  <a:pt x="230" y="1420"/>
                  <a:pt x="244" y="1422"/>
                  <a:pt x="258" y="1422"/>
                </a:cubicBezTo>
                <a:lnTo>
                  <a:pt x="12144" y="1422"/>
                </a:lnTo>
                <a:cubicBezTo>
                  <a:pt x="12159" y="1422"/>
                  <a:pt x="12173" y="1420"/>
                  <a:pt x="12186" y="1418"/>
                </a:cubicBezTo>
                <a:cubicBezTo>
                  <a:pt x="12200" y="1415"/>
                  <a:pt x="12214" y="1411"/>
                  <a:pt x="12227" y="1405"/>
                </a:cubicBezTo>
                <a:cubicBezTo>
                  <a:pt x="12240" y="1400"/>
                  <a:pt x="12252" y="1393"/>
                  <a:pt x="12264" y="1386"/>
                </a:cubicBezTo>
                <a:cubicBezTo>
                  <a:pt x="12276" y="1378"/>
                  <a:pt x="12287" y="1369"/>
                  <a:pt x="12297" y="1359"/>
                </a:cubicBezTo>
                <a:cubicBezTo>
                  <a:pt x="12307" y="1349"/>
                  <a:pt x="12316" y="1338"/>
                  <a:pt x="12323" y="1326"/>
                </a:cubicBezTo>
                <a:cubicBezTo>
                  <a:pt x="12331" y="1314"/>
                  <a:pt x="12338" y="1302"/>
                  <a:pt x="12343" y="1289"/>
                </a:cubicBezTo>
                <a:cubicBezTo>
                  <a:pt x="12349" y="1276"/>
                  <a:pt x="12353" y="1262"/>
                  <a:pt x="12356" y="1249"/>
                </a:cubicBezTo>
                <a:cubicBezTo>
                  <a:pt x="12358" y="1235"/>
                  <a:pt x="12360" y="1221"/>
                  <a:pt x="12360" y="1207"/>
                </a:cubicBezTo>
                <a:lnTo>
                  <a:pt x="12360" y="258"/>
                </a:lnTo>
                <a:cubicBezTo>
                  <a:pt x="12360" y="244"/>
                  <a:pt x="12358" y="230"/>
                  <a:pt x="12356" y="216"/>
                </a:cubicBezTo>
                <a:cubicBezTo>
                  <a:pt x="12353" y="202"/>
                  <a:pt x="12349" y="189"/>
                  <a:pt x="12343" y="176"/>
                </a:cubicBezTo>
                <a:cubicBezTo>
                  <a:pt x="12338" y="163"/>
                  <a:pt x="12331" y="150"/>
                  <a:pt x="12323" y="139"/>
                </a:cubicBezTo>
                <a:cubicBezTo>
                  <a:pt x="12316" y="127"/>
                  <a:pt x="12307" y="116"/>
                  <a:pt x="12297" y="106"/>
                </a:cubicBezTo>
                <a:cubicBezTo>
                  <a:pt x="12287" y="96"/>
                  <a:pt x="12276" y="87"/>
                  <a:pt x="12264" y="79"/>
                </a:cubicBezTo>
                <a:cubicBezTo>
                  <a:pt x="12252" y="71"/>
                  <a:pt x="12240" y="65"/>
                  <a:pt x="12227" y="59"/>
                </a:cubicBezTo>
                <a:cubicBezTo>
                  <a:pt x="12214" y="54"/>
                  <a:pt x="12200" y="50"/>
                  <a:pt x="12186" y="47"/>
                </a:cubicBezTo>
                <a:cubicBezTo>
                  <a:pt x="12173" y="44"/>
                  <a:pt x="12159" y="43"/>
                  <a:pt x="12144" y="43"/>
                </a:cubicBezTo>
                <a:lnTo>
                  <a:pt x="258" y="43"/>
                </a:lnTo>
                <a:cubicBezTo>
                  <a:pt x="244" y="43"/>
                  <a:pt x="230" y="44"/>
                  <a:pt x="216" y="47"/>
                </a:cubicBezTo>
                <a:cubicBezTo>
                  <a:pt x="202" y="50"/>
                  <a:pt x="189" y="54"/>
                  <a:pt x="176" y="59"/>
                </a:cubicBezTo>
                <a:cubicBezTo>
                  <a:pt x="163" y="65"/>
                  <a:pt x="150" y="71"/>
                  <a:pt x="139" y="79"/>
                </a:cubicBezTo>
                <a:cubicBezTo>
                  <a:pt x="127" y="87"/>
                  <a:pt x="116" y="96"/>
                  <a:pt x="106" y="106"/>
                </a:cubicBezTo>
                <a:cubicBezTo>
                  <a:pt x="96" y="116"/>
                  <a:pt x="87" y="127"/>
                  <a:pt x="79" y="139"/>
                </a:cubicBezTo>
                <a:cubicBezTo>
                  <a:pt x="71" y="150"/>
                  <a:pt x="65" y="163"/>
                  <a:pt x="59" y="176"/>
                </a:cubicBezTo>
                <a:cubicBezTo>
                  <a:pt x="54" y="189"/>
                  <a:pt x="50" y="202"/>
                  <a:pt x="47" y="216"/>
                </a:cubicBezTo>
                <a:cubicBezTo>
                  <a:pt x="44" y="230"/>
                  <a:pt x="43" y="244"/>
                  <a:pt x="43" y="258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3" name="文本框 572"/>
          <p:cNvSpPr txBox="1"/>
          <p:nvPr/>
        </p:nvSpPr>
        <p:spPr>
          <a:xfrm>
            <a:off x="1554840" y="3964680"/>
            <a:ext cx="1299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正在处理中，请耐心等待。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4" name="文本框 573"/>
          <p:cNvSpPr txBox="1"/>
          <p:nvPr/>
        </p:nvSpPr>
        <p:spPr>
          <a:xfrm>
            <a:off x="480600" y="446076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用户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5" name="文本框 574"/>
          <p:cNvSpPr txBox="1"/>
          <p:nvPr/>
        </p:nvSpPr>
        <p:spPr>
          <a:xfrm>
            <a:off x="697680" y="446472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6" name="文本框 575"/>
          <p:cNvSpPr txBox="1"/>
          <p:nvPr/>
        </p:nvSpPr>
        <p:spPr>
          <a:xfrm>
            <a:off x="775440" y="4460760"/>
            <a:ext cx="86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什么时候能发货？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7" name="文本框 576"/>
          <p:cNvSpPr txBox="1"/>
          <p:nvPr/>
        </p:nvSpPr>
        <p:spPr>
          <a:xfrm>
            <a:off x="480600" y="461592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助手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8" name="文本框 577"/>
          <p:cNvSpPr txBox="1"/>
          <p:nvPr/>
        </p:nvSpPr>
        <p:spPr>
          <a:xfrm>
            <a:off x="697680" y="461988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9" name="文本框 578"/>
          <p:cNvSpPr txBox="1"/>
          <p:nvPr/>
        </p:nvSpPr>
        <p:spPr>
          <a:xfrm>
            <a:off x="775440" y="4615920"/>
            <a:ext cx="86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您的订单预计将在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0" name="文本框 579"/>
          <p:cNvSpPr txBox="1"/>
          <p:nvPr/>
        </p:nvSpPr>
        <p:spPr>
          <a:xfrm>
            <a:off x="1643760" y="4619880"/>
            <a:ext cx="138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24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1" name="任意多边形: 形状 580"/>
          <p:cNvSpPr/>
          <p:nvPr/>
        </p:nvSpPr>
        <p:spPr>
          <a:xfrm>
            <a:off x="371880" y="4991400"/>
            <a:ext cx="4465080" cy="527760"/>
          </a:xfrm>
          <a:custGeom>
            <a:avLst/>
            <a:gdLst/>
            <a:ahLst/>
            <a:cxnLst/>
            <a:rect l="0" t="0" r="r" b="b"/>
            <a:pathLst>
              <a:path w="12403" h="1466">
                <a:moveTo>
                  <a:pt x="0" y="1207"/>
                </a:moveTo>
                <a:lnTo>
                  <a:pt x="0" y="260"/>
                </a:lnTo>
                <a:cubicBezTo>
                  <a:pt x="0" y="226"/>
                  <a:pt x="7" y="193"/>
                  <a:pt x="20" y="161"/>
                </a:cubicBezTo>
                <a:cubicBezTo>
                  <a:pt x="33" y="129"/>
                  <a:pt x="51" y="101"/>
                  <a:pt x="76" y="77"/>
                </a:cubicBezTo>
                <a:cubicBezTo>
                  <a:pt x="100" y="53"/>
                  <a:pt x="128" y="33"/>
                  <a:pt x="159" y="20"/>
                </a:cubicBezTo>
                <a:cubicBezTo>
                  <a:pt x="191" y="7"/>
                  <a:pt x="224" y="0"/>
                  <a:pt x="258" y="0"/>
                </a:cubicBezTo>
                <a:lnTo>
                  <a:pt x="12145" y="0"/>
                </a:lnTo>
                <a:cubicBezTo>
                  <a:pt x="12179" y="0"/>
                  <a:pt x="12212" y="7"/>
                  <a:pt x="12243" y="20"/>
                </a:cubicBezTo>
                <a:cubicBezTo>
                  <a:pt x="12275" y="33"/>
                  <a:pt x="12303" y="53"/>
                  <a:pt x="12327" y="77"/>
                </a:cubicBezTo>
                <a:cubicBezTo>
                  <a:pt x="12351" y="101"/>
                  <a:pt x="12370" y="129"/>
                  <a:pt x="12383" y="161"/>
                </a:cubicBezTo>
                <a:cubicBezTo>
                  <a:pt x="12396" y="193"/>
                  <a:pt x="12403" y="226"/>
                  <a:pt x="12403" y="260"/>
                </a:cubicBezTo>
                <a:lnTo>
                  <a:pt x="12403" y="1207"/>
                </a:lnTo>
                <a:cubicBezTo>
                  <a:pt x="12403" y="1241"/>
                  <a:pt x="12396" y="1274"/>
                  <a:pt x="12383" y="1306"/>
                </a:cubicBezTo>
                <a:cubicBezTo>
                  <a:pt x="12370" y="1338"/>
                  <a:pt x="12351" y="1366"/>
                  <a:pt x="12327" y="1390"/>
                </a:cubicBezTo>
                <a:cubicBezTo>
                  <a:pt x="12303" y="1414"/>
                  <a:pt x="12275" y="1433"/>
                  <a:pt x="12243" y="1446"/>
                </a:cubicBezTo>
                <a:cubicBezTo>
                  <a:pt x="12212" y="1459"/>
                  <a:pt x="12179" y="1466"/>
                  <a:pt x="12144" y="1466"/>
                </a:cubicBezTo>
                <a:lnTo>
                  <a:pt x="258" y="1466"/>
                </a:lnTo>
                <a:cubicBezTo>
                  <a:pt x="224" y="1466"/>
                  <a:pt x="191" y="1459"/>
                  <a:pt x="159" y="1446"/>
                </a:cubicBezTo>
                <a:cubicBezTo>
                  <a:pt x="128" y="1433"/>
                  <a:pt x="100" y="1414"/>
                  <a:pt x="76" y="1390"/>
                </a:cubicBezTo>
                <a:cubicBezTo>
                  <a:pt x="51" y="1366"/>
                  <a:pt x="33" y="1338"/>
                  <a:pt x="20" y="1306"/>
                </a:cubicBezTo>
                <a:cubicBezTo>
                  <a:pt x="7" y="1274"/>
                  <a:pt x="0" y="1241"/>
                  <a:pt x="0" y="1207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2" name="任意多边形: 形状 581"/>
          <p:cNvSpPr/>
          <p:nvPr/>
        </p:nvSpPr>
        <p:spPr>
          <a:xfrm>
            <a:off x="371880" y="4991400"/>
            <a:ext cx="4465080" cy="527760"/>
          </a:xfrm>
          <a:custGeom>
            <a:avLst/>
            <a:gdLst/>
            <a:ahLst/>
            <a:cxnLst/>
            <a:rect l="0" t="0" r="r" b="b"/>
            <a:pathLst>
              <a:path w="12403" h="1466">
                <a:moveTo>
                  <a:pt x="0" y="1207"/>
                </a:moveTo>
                <a:lnTo>
                  <a:pt x="0" y="260"/>
                </a:lnTo>
                <a:cubicBezTo>
                  <a:pt x="0" y="226"/>
                  <a:pt x="7" y="193"/>
                  <a:pt x="20" y="161"/>
                </a:cubicBezTo>
                <a:cubicBezTo>
                  <a:pt x="33" y="129"/>
                  <a:pt x="51" y="101"/>
                  <a:pt x="76" y="77"/>
                </a:cubicBezTo>
                <a:cubicBezTo>
                  <a:pt x="100" y="53"/>
                  <a:pt x="128" y="33"/>
                  <a:pt x="159" y="20"/>
                </a:cubicBezTo>
                <a:cubicBezTo>
                  <a:pt x="191" y="7"/>
                  <a:pt x="224" y="0"/>
                  <a:pt x="258" y="0"/>
                </a:cubicBezTo>
                <a:lnTo>
                  <a:pt x="12144" y="0"/>
                </a:lnTo>
                <a:cubicBezTo>
                  <a:pt x="12179" y="0"/>
                  <a:pt x="12212" y="7"/>
                  <a:pt x="12243" y="20"/>
                </a:cubicBezTo>
                <a:cubicBezTo>
                  <a:pt x="12275" y="33"/>
                  <a:pt x="12303" y="53"/>
                  <a:pt x="12327" y="77"/>
                </a:cubicBezTo>
                <a:cubicBezTo>
                  <a:pt x="12351" y="101"/>
                  <a:pt x="12370" y="129"/>
                  <a:pt x="12383" y="161"/>
                </a:cubicBezTo>
                <a:cubicBezTo>
                  <a:pt x="12396" y="193"/>
                  <a:pt x="12403" y="226"/>
                  <a:pt x="12403" y="260"/>
                </a:cubicBezTo>
                <a:lnTo>
                  <a:pt x="12403" y="1207"/>
                </a:lnTo>
                <a:cubicBezTo>
                  <a:pt x="12403" y="1241"/>
                  <a:pt x="12396" y="1274"/>
                  <a:pt x="12383" y="1306"/>
                </a:cubicBezTo>
                <a:cubicBezTo>
                  <a:pt x="12370" y="1338"/>
                  <a:pt x="12351" y="1366"/>
                  <a:pt x="12327" y="1390"/>
                </a:cubicBezTo>
                <a:cubicBezTo>
                  <a:pt x="12303" y="1414"/>
                  <a:pt x="12275" y="1433"/>
                  <a:pt x="12243" y="1446"/>
                </a:cubicBezTo>
                <a:cubicBezTo>
                  <a:pt x="12212" y="1459"/>
                  <a:pt x="12179" y="1466"/>
                  <a:pt x="12144" y="1466"/>
                </a:cubicBezTo>
                <a:lnTo>
                  <a:pt x="258" y="1466"/>
                </a:lnTo>
                <a:cubicBezTo>
                  <a:pt x="224" y="1466"/>
                  <a:pt x="191" y="1459"/>
                  <a:pt x="159" y="1446"/>
                </a:cubicBezTo>
                <a:cubicBezTo>
                  <a:pt x="128" y="1433"/>
                  <a:pt x="100" y="1414"/>
                  <a:pt x="76" y="1390"/>
                </a:cubicBezTo>
                <a:cubicBezTo>
                  <a:pt x="51" y="1366"/>
                  <a:pt x="33" y="1338"/>
                  <a:pt x="20" y="1306"/>
                </a:cubicBezTo>
                <a:cubicBezTo>
                  <a:pt x="7" y="1274"/>
                  <a:pt x="0" y="1241"/>
                  <a:pt x="0" y="1207"/>
                </a:cubicBezTo>
                <a:moveTo>
                  <a:pt x="43" y="260"/>
                </a:moveTo>
                <a:lnTo>
                  <a:pt x="43" y="1207"/>
                </a:lnTo>
                <a:cubicBezTo>
                  <a:pt x="43" y="1221"/>
                  <a:pt x="44" y="1235"/>
                  <a:pt x="47" y="1249"/>
                </a:cubicBezTo>
                <a:cubicBezTo>
                  <a:pt x="50" y="1263"/>
                  <a:pt x="54" y="1276"/>
                  <a:pt x="59" y="1290"/>
                </a:cubicBezTo>
                <a:cubicBezTo>
                  <a:pt x="65" y="1303"/>
                  <a:pt x="71" y="1315"/>
                  <a:pt x="79" y="1327"/>
                </a:cubicBezTo>
                <a:cubicBezTo>
                  <a:pt x="87" y="1339"/>
                  <a:pt x="96" y="1349"/>
                  <a:pt x="106" y="1359"/>
                </a:cubicBezTo>
                <a:cubicBezTo>
                  <a:pt x="116" y="1369"/>
                  <a:pt x="127" y="1378"/>
                  <a:pt x="139" y="1386"/>
                </a:cubicBezTo>
                <a:cubicBezTo>
                  <a:pt x="150" y="1394"/>
                  <a:pt x="163" y="1401"/>
                  <a:pt x="176" y="1406"/>
                </a:cubicBezTo>
                <a:cubicBezTo>
                  <a:pt x="189" y="1411"/>
                  <a:pt x="202" y="1416"/>
                  <a:pt x="216" y="1418"/>
                </a:cubicBezTo>
                <a:cubicBezTo>
                  <a:pt x="230" y="1421"/>
                  <a:pt x="244" y="1422"/>
                  <a:pt x="258" y="1422"/>
                </a:cubicBezTo>
                <a:lnTo>
                  <a:pt x="12144" y="1422"/>
                </a:lnTo>
                <a:cubicBezTo>
                  <a:pt x="12159" y="1422"/>
                  <a:pt x="12173" y="1421"/>
                  <a:pt x="12186" y="1418"/>
                </a:cubicBezTo>
                <a:cubicBezTo>
                  <a:pt x="12200" y="1416"/>
                  <a:pt x="12214" y="1411"/>
                  <a:pt x="12227" y="1406"/>
                </a:cubicBezTo>
                <a:cubicBezTo>
                  <a:pt x="12240" y="1401"/>
                  <a:pt x="12252" y="1394"/>
                  <a:pt x="12264" y="1386"/>
                </a:cubicBezTo>
                <a:cubicBezTo>
                  <a:pt x="12276" y="1378"/>
                  <a:pt x="12287" y="1369"/>
                  <a:pt x="12297" y="1359"/>
                </a:cubicBezTo>
                <a:cubicBezTo>
                  <a:pt x="12307" y="1349"/>
                  <a:pt x="12316" y="1339"/>
                  <a:pt x="12323" y="1327"/>
                </a:cubicBezTo>
                <a:cubicBezTo>
                  <a:pt x="12331" y="1315"/>
                  <a:pt x="12338" y="1303"/>
                  <a:pt x="12343" y="1290"/>
                </a:cubicBezTo>
                <a:cubicBezTo>
                  <a:pt x="12349" y="1276"/>
                  <a:pt x="12353" y="1263"/>
                  <a:pt x="12356" y="1249"/>
                </a:cubicBezTo>
                <a:cubicBezTo>
                  <a:pt x="12358" y="1235"/>
                  <a:pt x="12360" y="1221"/>
                  <a:pt x="12360" y="1207"/>
                </a:cubicBezTo>
                <a:lnTo>
                  <a:pt x="12360" y="260"/>
                </a:lnTo>
                <a:cubicBezTo>
                  <a:pt x="12360" y="246"/>
                  <a:pt x="12358" y="232"/>
                  <a:pt x="12356" y="218"/>
                </a:cubicBezTo>
                <a:cubicBezTo>
                  <a:pt x="12353" y="204"/>
                  <a:pt x="12349" y="190"/>
                  <a:pt x="12343" y="177"/>
                </a:cubicBezTo>
                <a:cubicBezTo>
                  <a:pt x="12338" y="164"/>
                  <a:pt x="12331" y="152"/>
                  <a:pt x="12323" y="140"/>
                </a:cubicBezTo>
                <a:cubicBezTo>
                  <a:pt x="12316" y="128"/>
                  <a:pt x="12307" y="118"/>
                  <a:pt x="12297" y="108"/>
                </a:cubicBezTo>
                <a:cubicBezTo>
                  <a:pt x="12287" y="98"/>
                  <a:pt x="12276" y="89"/>
                  <a:pt x="12264" y="81"/>
                </a:cubicBezTo>
                <a:cubicBezTo>
                  <a:pt x="12252" y="73"/>
                  <a:pt x="12240" y="66"/>
                  <a:pt x="12227" y="61"/>
                </a:cubicBezTo>
                <a:cubicBezTo>
                  <a:pt x="12214" y="55"/>
                  <a:pt x="12200" y="51"/>
                  <a:pt x="12186" y="49"/>
                </a:cubicBezTo>
                <a:cubicBezTo>
                  <a:pt x="12173" y="46"/>
                  <a:pt x="12159" y="43"/>
                  <a:pt x="12144" y="43"/>
                </a:cubicBezTo>
                <a:lnTo>
                  <a:pt x="258" y="43"/>
                </a:lnTo>
                <a:cubicBezTo>
                  <a:pt x="244" y="43"/>
                  <a:pt x="230" y="46"/>
                  <a:pt x="216" y="49"/>
                </a:cubicBezTo>
                <a:cubicBezTo>
                  <a:pt x="202" y="51"/>
                  <a:pt x="189" y="55"/>
                  <a:pt x="176" y="61"/>
                </a:cubicBezTo>
                <a:cubicBezTo>
                  <a:pt x="163" y="66"/>
                  <a:pt x="150" y="73"/>
                  <a:pt x="139" y="81"/>
                </a:cubicBezTo>
                <a:cubicBezTo>
                  <a:pt x="127" y="89"/>
                  <a:pt x="116" y="98"/>
                  <a:pt x="106" y="108"/>
                </a:cubicBezTo>
                <a:cubicBezTo>
                  <a:pt x="96" y="118"/>
                  <a:pt x="87" y="128"/>
                  <a:pt x="79" y="140"/>
                </a:cubicBezTo>
                <a:cubicBezTo>
                  <a:pt x="71" y="152"/>
                  <a:pt x="65" y="164"/>
                  <a:pt x="59" y="177"/>
                </a:cubicBezTo>
                <a:cubicBezTo>
                  <a:pt x="54" y="190"/>
                  <a:pt x="50" y="204"/>
                  <a:pt x="47" y="218"/>
                </a:cubicBezTo>
                <a:cubicBezTo>
                  <a:pt x="44" y="232"/>
                  <a:pt x="43" y="246"/>
                  <a:pt x="43" y="26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3" name="文本框 582"/>
          <p:cNvSpPr txBox="1"/>
          <p:nvPr/>
        </p:nvSpPr>
        <p:spPr>
          <a:xfrm>
            <a:off x="1781640" y="4615920"/>
            <a:ext cx="649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小时内发货。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4" name="文本框 583"/>
          <p:cNvSpPr txBox="1"/>
          <p:nvPr/>
        </p:nvSpPr>
        <p:spPr>
          <a:xfrm>
            <a:off x="480600" y="511200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用户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5" name="文本框 584"/>
          <p:cNvSpPr txBox="1"/>
          <p:nvPr/>
        </p:nvSpPr>
        <p:spPr>
          <a:xfrm>
            <a:off x="697680" y="511596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6" name="文本框 585"/>
          <p:cNvSpPr txBox="1"/>
          <p:nvPr/>
        </p:nvSpPr>
        <p:spPr>
          <a:xfrm>
            <a:off x="775440" y="5112000"/>
            <a:ext cx="649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可以退货吗？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7" name="文本框 586"/>
          <p:cNvSpPr txBox="1"/>
          <p:nvPr/>
        </p:nvSpPr>
        <p:spPr>
          <a:xfrm>
            <a:off x="480600" y="526716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助手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8" name="文本框 587"/>
          <p:cNvSpPr txBox="1"/>
          <p:nvPr/>
        </p:nvSpPr>
        <p:spPr>
          <a:xfrm>
            <a:off x="697680" y="527076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9" name="文本框 588"/>
          <p:cNvSpPr txBox="1"/>
          <p:nvPr/>
        </p:nvSpPr>
        <p:spPr>
          <a:xfrm>
            <a:off x="775440" y="5267160"/>
            <a:ext cx="21646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如果您的订单符合退货条件，请在收到商品后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0" name="文本框 589"/>
          <p:cNvSpPr txBox="1"/>
          <p:nvPr/>
        </p:nvSpPr>
        <p:spPr>
          <a:xfrm>
            <a:off x="2945880" y="5270760"/>
            <a:ext cx="10800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1" name="图片 590"/>
          <p:cNvPicPr/>
          <p:nvPr/>
        </p:nvPicPr>
        <p:blipFill>
          <a:blip r:embed="rId10"/>
          <a:stretch/>
        </p:blipFill>
        <p:spPr>
          <a:xfrm>
            <a:off x="186120" y="8766720"/>
            <a:ext cx="13932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2" name="文本框 591"/>
          <p:cNvSpPr txBox="1"/>
          <p:nvPr/>
        </p:nvSpPr>
        <p:spPr>
          <a:xfrm>
            <a:off x="3015000" y="5267160"/>
            <a:ext cx="974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天内提交退货申请。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3" name="文本框 592"/>
          <p:cNvSpPr txBox="1"/>
          <p:nvPr/>
        </p:nvSpPr>
        <p:spPr>
          <a:xfrm>
            <a:off x="387720" y="8755200"/>
            <a:ext cx="86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智能在线客服系统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4" name="文本框 593"/>
          <p:cNvSpPr txBox="1"/>
          <p:nvPr/>
        </p:nvSpPr>
        <p:spPr>
          <a:xfrm>
            <a:off x="9422640" y="8758800"/>
            <a:ext cx="3124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8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5" name="图片 594"/>
          <p:cNvPicPr/>
          <p:nvPr/>
        </p:nvPicPr>
        <p:blipFill>
          <a:blip r:embed="rId2"/>
          <a:stretch/>
        </p:blipFill>
        <p:spPr>
          <a:xfrm>
            <a:off x="0" y="0"/>
            <a:ext cx="9921240" cy="6355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96" name="图片 595"/>
          <p:cNvPicPr/>
          <p:nvPr/>
        </p:nvPicPr>
        <p:blipFill>
          <a:blip r:embed="rId3"/>
          <a:stretch/>
        </p:blipFill>
        <p:spPr>
          <a:xfrm>
            <a:off x="0" y="0"/>
            <a:ext cx="9921240" cy="6355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7" name="任意多边形: 形状 596"/>
          <p:cNvSpPr/>
          <p:nvPr/>
        </p:nvSpPr>
        <p:spPr>
          <a:xfrm>
            <a:off x="7596000" y="0"/>
            <a:ext cx="3100680" cy="1550520"/>
          </a:xfrm>
          <a:custGeom>
            <a:avLst/>
            <a:gdLst/>
            <a:ahLst/>
            <a:cxnLst/>
            <a:rect l="0" t="0" r="r" b="b"/>
            <a:pathLst>
              <a:path w="8613" h="4307">
                <a:moveTo>
                  <a:pt x="8613" y="0"/>
                </a:moveTo>
                <a:cubicBezTo>
                  <a:pt x="8613" y="70"/>
                  <a:pt x="8611" y="140"/>
                  <a:pt x="8608" y="211"/>
                </a:cubicBezTo>
                <a:cubicBezTo>
                  <a:pt x="8605" y="281"/>
                  <a:pt x="8599" y="351"/>
                  <a:pt x="8592" y="422"/>
                </a:cubicBezTo>
                <a:cubicBezTo>
                  <a:pt x="8586" y="492"/>
                  <a:pt x="8577" y="562"/>
                  <a:pt x="8567" y="631"/>
                </a:cubicBezTo>
                <a:cubicBezTo>
                  <a:pt x="8556" y="701"/>
                  <a:pt x="8544" y="770"/>
                  <a:pt x="8530" y="840"/>
                </a:cubicBezTo>
                <a:cubicBezTo>
                  <a:pt x="8517" y="909"/>
                  <a:pt x="8501" y="977"/>
                  <a:pt x="8484" y="1046"/>
                </a:cubicBezTo>
                <a:cubicBezTo>
                  <a:pt x="8467" y="1114"/>
                  <a:pt x="8448" y="1182"/>
                  <a:pt x="8428" y="1250"/>
                </a:cubicBezTo>
                <a:cubicBezTo>
                  <a:pt x="8407" y="1317"/>
                  <a:pt x="8385" y="1384"/>
                  <a:pt x="8361" y="1450"/>
                </a:cubicBezTo>
                <a:cubicBezTo>
                  <a:pt x="8338" y="1517"/>
                  <a:pt x="8312" y="1582"/>
                  <a:pt x="8285" y="1647"/>
                </a:cubicBezTo>
                <a:cubicBezTo>
                  <a:pt x="8258" y="1713"/>
                  <a:pt x="8230" y="1777"/>
                  <a:pt x="8200" y="1841"/>
                </a:cubicBezTo>
                <a:cubicBezTo>
                  <a:pt x="8170" y="1904"/>
                  <a:pt x="8138" y="1967"/>
                  <a:pt x="8105" y="2029"/>
                </a:cubicBezTo>
                <a:cubicBezTo>
                  <a:pt x="8072" y="2092"/>
                  <a:pt x="8037" y="2154"/>
                  <a:pt x="8001" y="2214"/>
                </a:cubicBezTo>
                <a:cubicBezTo>
                  <a:pt x="7964" y="2275"/>
                  <a:pt x="7927" y="2334"/>
                  <a:pt x="7887" y="2393"/>
                </a:cubicBezTo>
                <a:cubicBezTo>
                  <a:pt x="7848" y="2451"/>
                  <a:pt x="7808" y="2509"/>
                  <a:pt x="7766" y="2566"/>
                </a:cubicBezTo>
                <a:cubicBezTo>
                  <a:pt x="7724" y="2622"/>
                  <a:pt x="7680" y="2678"/>
                  <a:pt x="7636" y="2732"/>
                </a:cubicBezTo>
                <a:cubicBezTo>
                  <a:pt x="7591" y="2787"/>
                  <a:pt x="7545" y="2840"/>
                  <a:pt x="7498" y="2892"/>
                </a:cubicBezTo>
                <a:cubicBezTo>
                  <a:pt x="7450" y="2945"/>
                  <a:pt x="7402" y="2996"/>
                  <a:pt x="7352" y="3045"/>
                </a:cubicBezTo>
                <a:cubicBezTo>
                  <a:pt x="7302" y="3095"/>
                  <a:pt x="7251" y="3144"/>
                  <a:pt x="7199" y="3191"/>
                </a:cubicBezTo>
                <a:cubicBezTo>
                  <a:pt x="7147" y="3239"/>
                  <a:pt x="7093" y="3285"/>
                  <a:pt x="7039" y="3329"/>
                </a:cubicBezTo>
                <a:cubicBezTo>
                  <a:pt x="6984" y="3374"/>
                  <a:pt x="6929" y="3417"/>
                  <a:pt x="6872" y="3459"/>
                </a:cubicBezTo>
                <a:cubicBezTo>
                  <a:pt x="6816" y="3501"/>
                  <a:pt x="6758" y="3542"/>
                  <a:pt x="6699" y="3581"/>
                </a:cubicBezTo>
                <a:cubicBezTo>
                  <a:pt x="6641" y="3620"/>
                  <a:pt x="6581" y="3658"/>
                  <a:pt x="6521" y="3694"/>
                </a:cubicBezTo>
                <a:cubicBezTo>
                  <a:pt x="6460" y="3730"/>
                  <a:pt x="6399" y="3765"/>
                  <a:pt x="6337" y="3798"/>
                </a:cubicBezTo>
                <a:cubicBezTo>
                  <a:pt x="6275" y="3831"/>
                  <a:pt x="6212" y="3863"/>
                  <a:pt x="6148" y="3893"/>
                </a:cubicBezTo>
                <a:cubicBezTo>
                  <a:pt x="6084" y="3923"/>
                  <a:pt x="6020" y="3952"/>
                  <a:pt x="5955" y="3979"/>
                </a:cubicBezTo>
                <a:cubicBezTo>
                  <a:pt x="5890" y="4006"/>
                  <a:pt x="5824" y="4031"/>
                  <a:pt x="5758" y="4055"/>
                </a:cubicBezTo>
                <a:cubicBezTo>
                  <a:pt x="5691" y="4079"/>
                  <a:pt x="5624" y="4101"/>
                  <a:pt x="5557" y="4121"/>
                </a:cubicBezTo>
                <a:cubicBezTo>
                  <a:pt x="5490" y="4142"/>
                  <a:pt x="5422" y="4161"/>
                  <a:pt x="5353" y="4178"/>
                </a:cubicBezTo>
                <a:cubicBezTo>
                  <a:pt x="5285" y="4195"/>
                  <a:pt x="5216" y="4210"/>
                  <a:pt x="5147" y="4224"/>
                </a:cubicBezTo>
                <a:cubicBezTo>
                  <a:pt x="5078" y="4238"/>
                  <a:pt x="5009" y="4250"/>
                  <a:pt x="4939" y="4260"/>
                </a:cubicBezTo>
                <a:cubicBezTo>
                  <a:pt x="4869" y="4270"/>
                  <a:pt x="4799" y="4279"/>
                  <a:pt x="4729" y="4286"/>
                </a:cubicBezTo>
                <a:cubicBezTo>
                  <a:pt x="4659" y="4293"/>
                  <a:pt x="4589" y="4298"/>
                  <a:pt x="4518" y="4302"/>
                </a:cubicBezTo>
                <a:cubicBezTo>
                  <a:pt x="4448" y="4305"/>
                  <a:pt x="4377" y="4307"/>
                  <a:pt x="4307" y="4307"/>
                </a:cubicBezTo>
                <a:cubicBezTo>
                  <a:pt x="4237" y="4307"/>
                  <a:pt x="4166" y="4305"/>
                  <a:pt x="4096" y="4302"/>
                </a:cubicBezTo>
                <a:cubicBezTo>
                  <a:pt x="4025" y="4298"/>
                  <a:pt x="3955" y="4293"/>
                  <a:pt x="3885" y="4286"/>
                </a:cubicBezTo>
                <a:cubicBezTo>
                  <a:pt x="3815" y="4279"/>
                  <a:pt x="3745" y="4270"/>
                  <a:pt x="3675" y="4260"/>
                </a:cubicBezTo>
                <a:cubicBezTo>
                  <a:pt x="3605" y="4250"/>
                  <a:pt x="3536" y="4238"/>
                  <a:pt x="3467" y="4224"/>
                </a:cubicBezTo>
                <a:cubicBezTo>
                  <a:pt x="3398" y="4210"/>
                  <a:pt x="3329" y="4195"/>
                  <a:pt x="3261" y="4178"/>
                </a:cubicBezTo>
                <a:cubicBezTo>
                  <a:pt x="3192" y="4161"/>
                  <a:pt x="3124" y="4142"/>
                  <a:pt x="3057" y="4121"/>
                </a:cubicBezTo>
                <a:cubicBezTo>
                  <a:pt x="2990" y="4101"/>
                  <a:pt x="2923" y="4079"/>
                  <a:pt x="2856" y="4055"/>
                </a:cubicBezTo>
                <a:cubicBezTo>
                  <a:pt x="2790" y="4031"/>
                  <a:pt x="2724" y="4006"/>
                  <a:pt x="2659" y="3979"/>
                </a:cubicBezTo>
                <a:cubicBezTo>
                  <a:pt x="2594" y="3952"/>
                  <a:pt x="2530" y="3923"/>
                  <a:pt x="2466" y="3893"/>
                </a:cubicBezTo>
                <a:cubicBezTo>
                  <a:pt x="2402" y="3863"/>
                  <a:pt x="2339" y="3831"/>
                  <a:pt x="2277" y="3798"/>
                </a:cubicBezTo>
                <a:cubicBezTo>
                  <a:pt x="2215" y="3765"/>
                  <a:pt x="2154" y="3730"/>
                  <a:pt x="2093" y="3694"/>
                </a:cubicBezTo>
                <a:cubicBezTo>
                  <a:pt x="2033" y="3658"/>
                  <a:pt x="1973" y="3620"/>
                  <a:pt x="1915" y="3581"/>
                </a:cubicBezTo>
                <a:cubicBezTo>
                  <a:pt x="1856" y="3542"/>
                  <a:pt x="1798" y="3501"/>
                  <a:pt x="1742" y="3459"/>
                </a:cubicBezTo>
                <a:cubicBezTo>
                  <a:pt x="1685" y="3417"/>
                  <a:pt x="1630" y="3374"/>
                  <a:pt x="1575" y="3329"/>
                </a:cubicBezTo>
                <a:cubicBezTo>
                  <a:pt x="1521" y="3285"/>
                  <a:pt x="1467" y="3239"/>
                  <a:pt x="1415" y="3191"/>
                </a:cubicBezTo>
                <a:cubicBezTo>
                  <a:pt x="1363" y="3144"/>
                  <a:pt x="1312" y="3095"/>
                  <a:pt x="1262" y="3045"/>
                </a:cubicBezTo>
                <a:cubicBezTo>
                  <a:pt x="1212" y="2996"/>
                  <a:pt x="1164" y="2945"/>
                  <a:pt x="1116" y="2892"/>
                </a:cubicBezTo>
                <a:cubicBezTo>
                  <a:pt x="1069" y="2840"/>
                  <a:pt x="1023" y="2787"/>
                  <a:pt x="978" y="2732"/>
                </a:cubicBezTo>
                <a:cubicBezTo>
                  <a:pt x="934" y="2678"/>
                  <a:pt x="890" y="2622"/>
                  <a:pt x="848" y="2566"/>
                </a:cubicBezTo>
                <a:cubicBezTo>
                  <a:pt x="806" y="2509"/>
                  <a:pt x="766" y="2451"/>
                  <a:pt x="727" y="2393"/>
                </a:cubicBezTo>
                <a:cubicBezTo>
                  <a:pt x="687" y="2334"/>
                  <a:pt x="650" y="2275"/>
                  <a:pt x="613" y="2214"/>
                </a:cubicBezTo>
                <a:cubicBezTo>
                  <a:pt x="577" y="2154"/>
                  <a:pt x="543" y="2092"/>
                  <a:pt x="509" y="2029"/>
                </a:cubicBezTo>
                <a:cubicBezTo>
                  <a:pt x="476" y="1967"/>
                  <a:pt x="444" y="1904"/>
                  <a:pt x="413" y="1841"/>
                </a:cubicBezTo>
                <a:cubicBezTo>
                  <a:pt x="383" y="1777"/>
                  <a:pt x="355" y="1713"/>
                  <a:pt x="328" y="1647"/>
                </a:cubicBezTo>
                <a:cubicBezTo>
                  <a:pt x="301" y="1582"/>
                  <a:pt x="275" y="1517"/>
                  <a:pt x="252" y="1450"/>
                </a:cubicBezTo>
                <a:cubicBezTo>
                  <a:pt x="228" y="1384"/>
                  <a:pt x="206" y="1317"/>
                  <a:pt x="185" y="1250"/>
                </a:cubicBezTo>
                <a:cubicBezTo>
                  <a:pt x="165" y="1182"/>
                  <a:pt x="146" y="1114"/>
                  <a:pt x="129" y="1046"/>
                </a:cubicBezTo>
                <a:cubicBezTo>
                  <a:pt x="112" y="977"/>
                  <a:pt x="96" y="909"/>
                  <a:pt x="83" y="840"/>
                </a:cubicBezTo>
                <a:cubicBezTo>
                  <a:pt x="69" y="770"/>
                  <a:pt x="57" y="701"/>
                  <a:pt x="46" y="631"/>
                </a:cubicBezTo>
                <a:cubicBezTo>
                  <a:pt x="36" y="562"/>
                  <a:pt x="27" y="492"/>
                  <a:pt x="21" y="422"/>
                </a:cubicBezTo>
                <a:cubicBezTo>
                  <a:pt x="14" y="351"/>
                  <a:pt x="8" y="281"/>
                  <a:pt x="5" y="211"/>
                </a:cubicBezTo>
                <a:cubicBezTo>
                  <a:pt x="2" y="140"/>
                  <a:pt x="0" y="70"/>
                  <a:pt x="0" y="0"/>
                </a:cubicBezTo>
                <a:lnTo>
                  <a:pt x="8613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8" name="任意多边形: 形状 597"/>
          <p:cNvSpPr/>
          <p:nvPr/>
        </p:nvSpPr>
        <p:spPr>
          <a:xfrm>
            <a:off x="-360" y="4805640"/>
            <a:ext cx="1550880" cy="2325600"/>
          </a:xfrm>
          <a:custGeom>
            <a:avLst/>
            <a:gdLst/>
            <a:ahLst/>
            <a:cxnLst/>
            <a:rect l="0" t="0" r="r" b="b"/>
            <a:pathLst>
              <a:path w="4308" h="6460">
                <a:moveTo>
                  <a:pt x="4308" y="3230"/>
                </a:moveTo>
                <a:cubicBezTo>
                  <a:pt x="4308" y="3283"/>
                  <a:pt x="4306" y="3336"/>
                  <a:pt x="4304" y="3389"/>
                </a:cubicBezTo>
                <a:cubicBezTo>
                  <a:pt x="4301" y="3442"/>
                  <a:pt x="4297" y="3494"/>
                  <a:pt x="4292" y="3547"/>
                </a:cubicBezTo>
                <a:cubicBezTo>
                  <a:pt x="4287" y="3599"/>
                  <a:pt x="4280" y="3652"/>
                  <a:pt x="4273" y="3704"/>
                </a:cubicBezTo>
                <a:cubicBezTo>
                  <a:pt x="4265" y="3756"/>
                  <a:pt x="4256" y="3809"/>
                  <a:pt x="4246" y="3860"/>
                </a:cubicBezTo>
                <a:cubicBezTo>
                  <a:pt x="4235" y="3912"/>
                  <a:pt x="4224" y="3964"/>
                  <a:pt x="4211" y="4015"/>
                </a:cubicBezTo>
                <a:cubicBezTo>
                  <a:pt x="4198" y="4066"/>
                  <a:pt x="4184" y="4117"/>
                  <a:pt x="4169" y="4168"/>
                </a:cubicBezTo>
                <a:cubicBezTo>
                  <a:pt x="4153" y="4218"/>
                  <a:pt x="4137" y="4269"/>
                  <a:pt x="4119" y="4318"/>
                </a:cubicBezTo>
                <a:cubicBezTo>
                  <a:pt x="4101" y="4368"/>
                  <a:pt x="4082" y="4417"/>
                  <a:pt x="4062" y="4466"/>
                </a:cubicBezTo>
                <a:cubicBezTo>
                  <a:pt x="4042" y="4515"/>
                  <a:pt x="4020" y="4563"/>
                  <a:pt x="3998" y="4611"/>
                </a:cubicBezTo>
                <a:cubicBezTo>
                  <a:pt x="3975" y="4659"/>
                  <a:pt x="3951" y="4706"/>
                  <a:pt x="3926" y="4753"/>
                </a:cubicBezTo>
                <a:cubicBezTo>
                  <a:pt x="3901" y="4799"/>
                  <a:pt x="3875" y="4845"/>
                  <a:pt x="3848" y="4891"/>
                </a:cubicBezTo>
                <a:cubicBezTo>
                  <a:pt x="3821" y="4936"/>
                  <a:pt x="3793" y="4981"/>
                  <a:pt x="3763" y="5025"/>
                </a:cubicBezTo>
                <a:cubicBezTo>
                  <a:pt x="3734" y="5069"/>
                  <a:pt x="3704" y="5112"/>
                  <a:pt x="3672" y="5154"/>
                </a:cubicBezTo>
                <a:cubicBezTo>
                  <a:pt x="3641" y="5197"/>
                  <a:pt x="3608" y="5238"/>
                  <a:pt x="3575" y="5279"/>
                </a:cubicBezTo>
                <a:cubicBezTo>
                  <a:pt x="3541" y="5320"/>
                  <a:pt x="3507" y="5360"/>
                  <a:pt x="3471" y="5399"/>
                </a:cubicBezTo>
                <a:cubicBezTo>
                  <a:pt x="3436" y="5438"/>
                  <a:pt x="3399" y="5477"/>
                  <a:pt x="3362" y="5514"/>
                </a:cubicBezTo>
                <a:cubicBezTo>
                  <a:pt x="3324" y="5551"/>
                  <a:pt x="3286" y="5588"/>
                  <a:pt x="3247" y="5623"/>
                </a:cubicBezTo>
                <a:cubicBezTo>
                  <a:pt x="3208" y="5659"/>
                  <a:pt x="3168" y="5693"/>
                  <a:pt x="3127" y="5727"/>
                </a:cubicBezTo>
                <a:cubicBezTo>
                  <a:pt x="3086" y="5760"/>
                  <a:pt x="3044" y="5793"/>
                  <a:pt x="3002" y="5824"/>
                </a:cubicBezTo>
                <a:cubicBezTo>
                  <a:pt x="2959" y="5856"/>
                  <a:pt x="2916" y="5886"/>
                  <a:pt x="2872" y="5916"/>
                </a:cubicBezTo>
                <a:cubicBezTo>
                  <a:pt x="2828" y="5945"/>
                  <a:pt x="2784" y="5973"/>
                  <a:pt x="2738" y="6000"/>
                </a:cubicBezTo>
                <a:cubicBezTo>
                  <a:pt x="2693" y="6028"/>
                  <a:pt x="2647" y="6054"/>
                  <a:pt x="2600" y="6079"/>
                </a:cubicBezTo>
                <a:cubicBezTo>
                  <a:pt x="2554" y="6104"/>
                  <a:pt x="2507" y="6127"/>
                  <a:pt x="2459" y="6150"/>
                </a:cubicBezTo>
                <a:cubicBezTo>
                  <a:pt x="2411" y="6172"/>
                  <a:pt x="2363" y="6194"/>
                  <a:pt x="2314" y="6214"/>
                </a:cubicBezTo>
                <a:cubicBezTo>
                  <a:pt x="2265" y="6234"/>
                  <a:pt x="2216" y="6253"/>
                  <a:pt x="2166" y="6271"/>
                </a:cubicBezTo>
                <a:cubicBezTo>
                  <a:pt x="2115" y="6289"/>
                  <a:pt x="2065" y="6306"/>
                  <a:pt x="2015" y="6321"/>
                </a:cubicBezTo>
                <a:cubicBezTo>
                  <a:pt x="1964" y="6336"/>
                  <a:pt x="1913" y="6350"/>
                  <a:pt x="1862" y="6363"/>
                </a:cubicBezTo>
                <a:cubicBezTo>
                  <a:pt x="1811" y="6376"/>
                  <a:pt x="1759" y="6388"/>
                  <a:pt x="1707" y="6398"/>
                </a:cubicBezTo>
                <a:cubicBezTo>
                  <a:pt x="1655" y="6408"/>
                  <a:pt x="1603" y="6417"/>
                  <a:pt x="1551" y="6425"/>
                </a:cubicBezTo>
                <a:cubicBezTo>
                  <a:pt x="1499" y="6433"/>
                  <a:pt x="1446" y="6439"/>
                  <a:pt x="1394" y="6444"/>
                </a:cubicBezTo>
                <a:cubicBezTo>
                  <a:pt x="1341" y="6450"/>
                  <a:pt x="1288" y="6453"/>
                  <a:pt x="1236" y="6456"/>
                </a:cubicBezTo>
                <a:cubicBezTo>
                  <a:pt x="1183" y="6459"/>
                  <a:pt x="1130" y="6460"/>
                  <a:pt x="1077" y="6460"/>
                </a:cubicBezTo>
                <a:cubicBezTo>
                  <a:pt x="1024" y="6460"/>
                  <a:pt x="971" y="6459"/>
                  <a:pt x="919" y="6456"/>
                </a:cubicBezTo>
                <a:cubicBezTo>
                  <a:pt x="866" y="6453"/>
                  <a:pt x="813" y="6450"/>
                  <a:pt x="760" y="6444"/>
                </a:cubicBezTo>
                <a:cubicBezTo>
                  <a:pt x="708" y="6439"/>
                  <a:pt x="655" y="6433"/>
                  <a:pt x="603" y="6425"/>
                </a:cubicBezTo>
                <a:cubicBezTo>
                  <a:pt x="551" y="6417"/>
                  <a:pt x="499" y="6408"/>
                  <a:pt x="447" y="6398"/>
                </a:cubicBezTo>
                <a:cubicBezTo>
                  <a:pt x="395" y="6388"/>
                  <a:pt x="344" y="6376"/>
                  <a:pt x="292" y="6363"/>
                </a:cubicBezTo>
                <a:cubicBezTo>
                  <a:pt x="241" y="6350"/>
                  <a:pt x="190" y="6336"/>
                  <a:pt x="140" y="6321"/>
                </a:cubicBezTo>
                <a:cubicBezTo>
                  <a:pt x="93" y="6307"/>
                  <a:pt x="46" y="6292"/>
                  <a:pt x="0" y="6275"/>
                </a:cubicBezTo>
                <a:lnTo>
                  <a:pt x="0" y="184"/>
                </a:lnTo>
                <a:cubicBezTo>
                  <a:pt x="46" y="168"/>
                  <a:pt x="93" y="153"/>
                  <a:pt x="140" y="139"/>
                </a:cubicBezTo>
                <a:cubicBezTo>
                  <a:pt x="190" y="123"/>
                  <a:pt x="241" y="109"/>
                  <a:pt x="292" y="96"/>
                </a:cubicBezTo>
                <a:cubicBezTo>
                  <a:pt x="344" y="84"/>
                  <a:pt x="395" y="72"/>
                  <a:pt x="447" y="62"/>
                </a:cubicBezTo>
                <a:cubicBezTo>
                  <a:pt x="499" y="51"/>
                  <a:pt x="551" y="42"/>
                  <a:pt x="603" y="35"/>
                </a:cubicBezTo>
                <a:cubicBezTo>
                  <a:pt x="655" y="27"/>
                  <a:pt x="708" y="20"/>
                  <a:pt x="760" y="15"/>
                </a:cubicBezTo>
                <a:cubicBezTo>
                  <a:pt x="813" y="10"/>
                  <a:pt x="866" y="6"/>
                  <a:pt x="919" y="4"/>
                </a:cubicBezTo>
                <a:cubicBezTo>
                  <a:pt x="971" y="1"/>
                  <a:pt x="1024" y="0"/>
                  <a:pt x="1077" y="0"/>
                </a:cubicBezTo>
                <a:cubicBezTo>
                  <a:pt x="1130" y="0"/>
                  <a:pt x="1183" y="1"/>
                  <a:pt x="1236" y="4"/>
                </a:cubicBezTo>
                <a:cubicBezTo>
                  <a:pt x="1288" y="6"/>
                  <a:pt x="1341" y="10"/>
                  <a:pt x="1394" y="15"/>
                </a:cubicBezTo>
                <a:cubicBezTo>
                  <a:pt x="1446" y="20"/>
                  <a:pt x="1499" y="27"/>
                  <a:pt x="1551" y="35"/>
                </a:cubicBezTo>
                <a:cubicBezTo>
                  <a:pt x="1603" y="42"/>
                  <a:pt x="1655" y="51"/>
                  <a:pt x="1707" y="62"/>
                </a:cubicBezTo>
                <a:cubicBezTo>
                  <a:pt x="1759" y="72"/>
                  <a:pt x="1811" y="84"/>
                  <a:pt x="1862" y="96"/>
                </a:cubicBezTo>
                <a:cubicBezTo>
                  <a:pt x="1913" y="109"/>
                  <a:pt x="1964" y="123"/>
                  <a:pt x="2015" y="139"/>
                </a:cubicBezTo>
                <a:cubicBezTo>
                  <a:pt x="2065" y="154"/>
                  <a:pt x="2115" y="171"/>
                  <a:pt x="2166" y="188"/>
                </a:cubicBezTo>
                <a:cubicBezTo>
                  <a:pt x="2216" y="206"/>
                  <a:pt x="2265" y="225"/>
                  <a:pt x="2314" y="246"/>
                </a:cubicBezTo>
                <a:cubicBezTo>
                  <a:pt x="2363" y="266"/>
                  <a:pt x="2411" y="287"/>
                  <a:pt x="2459" y="310"/>
                </a:cubicBezTo>
                <a:cubicBezTo>
                  <a:pt x="2507" y="332"/>
                  <a:pt x="2554" y="356"/>
                  <a:pt x="2600" y="381"/>
                </a:cubicBezTo>
                <a:cubicBezTo>
                  <a:pt x="2647" y="406"/>
                  <a:pt x="2693" y="432"/>
                  <a:pt x="2738" y="459"/>
                </a:cubicBezTo>
                <a:cubicBezTo>
                  <a:pt x="2784" y="486"/>
                  <a:pt x="2828" y="515"/>
                  <a:pt x="2872" y="544"/>
                </a:cubicBezTo>
                <a:cubicBezTo>
                  <a:pt x="2916" y="573"/>
                  <a:pt x="2959" y="604"/>
                  <a:pt x="3002" y="635"/>
                </a:cubicBezTo>
                <a:cubicBezTo>
                  <a:pt x="3044" y="667"/>
                  <a:pt x="3086" y="699"/>
                  <a:pt x="3127" y="733"/>
                </a:cubicBezTo>
                <a:cubicBezTo>
                  <a:pt x="3168" y="766"/>
                  <a:pt x="3208" y="801"/>
                  <a:pt x="3247" y="836"/>
                </a:cubicBezTo>
                <a:cubicBezTo>
                  <a:pt x="3286" y="872"/>
                  <a:pt x="3324" y="908"/>
                  <a:pt x="3362" y="946"/>
                </a:cubicBezTo>
                <a:cubicBezTo>
                  <a:pt x="3399" y="983"/>
                  <a:pt x="3436" y="1021"/>
                  <a:pt x="3471" y="1060"/>
                </a:cubicBezTo>
                <a:cubicBezTo>
                  <a:pt x="3507" y="1100"/>
                  <a:pt x="3541" y="1140"/>
                  <a:pt x="3575" y="1180"/>
                </a:cubicBezTo>
                <a:cubicBezTo>
                  <a:pt x="3608" y="1221"/>
                  <a:pt x="3641" y="1263"/>
                  <a:pt x="3672" y="1305"/>
                </a:cubicBezTo>
                <a:cubicBezTo>
                  <a:pt x="3704" y="1348"/>
                  <a:pt x="3734" y="1391"/>
                  <a:pt x="3763" y="1435"/>
                </a:cubicBezTo>
                <a:cubicBezTo>
                  <a:pt x="3793" y="1479"/>
                  <a:pt x="3821" y="1524"/>
                  <a:pt x="3848" y="1569"/>
                </a:cubicBezTo>
                <a:cubicBezTo>
                  <a:pt x="3875" y="1614"/>
                  <a:pt x="3901" y="1660"/>
                  <a:pt x="3926" y="1707"/>
                </a:cubicBezTo>
                <a:cubicBezTo>
                  <a:pt x="3951" y="1753"/>
                  <a:pt x="3975" y="1801"/>
                  <a:pt x="3998" y="1848"/>
                </a:cubicBezTo>
                <a:cubicBezTo>
                  <a:pt x="4020" y="1896"/>
                  <a:pt x="4042" y="1945"/>
                  <a:pt x="4062" y="1993"/>
                </a:cubicBezTo>
                <a:cubicBezTo>
                  <a:pt x="4082" y="2042"/>
                  <a:pt x="4101" y="2092"/>
                  <a:pt x="4119" y="2141"/>
                </a:cubicBezTo>
                <a:cubicBezTo>
                  <a:pt x="4137" y="2191"/>
                  <a:pt x="4153" y="2241"/>
                  <a:pt x="4169" y="2292"/>
                </a:cubicBezTo>
                <a:cubicBezTo>
                  <a:pt x="4184" y="2342"/>
                  <a:pt x="4198" y="2393"/>
                  <a:pt x="4211" y="2445"/>
                </a:cubicBezTo>
                <a:cubicBezTo>
                  <a:pt x="4224" y="2496"/>
                  <a:pt x="4235" y="2547"/>
                  <a:pt x="4246" y="2599"/>
                </a:cubicBezTo>
                <a:cubicBezTo>
                  <a:pt x="4256" y="2651"/>
                  <a:pt x="4265" y="2703"/>
                  <a:pt x="4273" y="2755"/>
                </a:cubicBezTo>
                <a:cubicBezTo>
                  <a:pt x="4280" y="2809"/>
                  <a:pt x="4287" y="2861"/>
                  <a:pt x="4292" y="2914"/>
                </a:cubicBezTo>
                <a:cubicBezTo>
                  <a:pt x="4297" y="2966"/>
                  <a:pt x="4301" y="3019"/>
                  <a:pt x="4304" y="3072"/>
                </a:cubicBezTo>
                <a:cubicBezTo>
                  <a:pt x="4306" y="3125"/>
                  <a:pt x="4308" y="3177"/>
                  <a:pt x="4308" y="3230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9" name="任意多边形: 形状 598"/>
          <p:cNvSpPr/>
          <p:nvPr/>
        </p:nvSpPr>
        <p:spPr>
          <a:xfrm>
            <a:off x="5394600" y="542520"/>
            <a:ext cx="4155120" cy="31320"/>
          </a:xfrm>
          <a:custGeom>
            <a:avLst/>
            <a:gdLst/>
            <a:ahLst/>
            <a:cxnLst/>
            <a:rect l="0" t="0" r="r" b="b"/>
            <a:pathLst>
              <a:path w="11542" h="87">
                <a:moveTo>
                  <a:pt x="0" y="0"/>
                </a:moveTo>
                <a:lnTo>
                  <a:pt x="11542" y="0"/>
                </a:lnTo>
                <a:lnTo>
                  <a:pt x="11542" y="87"/>
                </a:lnTo>
                <a:lnTo>
                  <a:pt x="0" y="87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0" name="文本框 599"/>
          <p:cNvSpPr txBox="1"/>
          <p:nvPr/>
        </p:nvSpPr>
        <p:spPr>
          <a:xfrm>
            <a:off x="371880" y="331560"/>
            <a:ext cx="4834800" cy="46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93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自然语言处理与推荐系统集成</a:t>
            </a:r>
            <a:endParaRPr lang="en-US" sz="29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1" name="任意多边形: 形状 600"/>
          <p:cNvSpPr/>
          <p:nvPr/>
        </p:nvSpPr>
        <p:spPr>
          <a:xfrm>
            <a:off x="511560" y="1643040"/>
            <a:ext cx="2961000" cy="3255840"/>
          </a:xfrm>
          <a:custGeom>
            <a:avLst/>
            <a:gdLst/>
            <a:ahLst/>
            <a:cxnLst/>
            <a:rect l="0" t="0" r="r" b="b"/>
            <a:pathLst>
              <a:path w="8225" h="9044">
                <a:moveTo>
                  <a:pt x="0" y="8871"/>
                </a:moveTo>
                <a:lnTo>
                  <a:pt x="0" y="172"/>
                </a:lnTo>
                <a:cubicBezTo>
                  <a:pt x="0" y="161"/>
                  <a:pt x="0" y="150"/>
                  <a:pt x="2" y="139"/>
                </a:cubicBezTo>
                <a:cubicBezTo>
                  <a:pt x="4" y="128"/>
                  <a:pt x="6" y="117"/>
                  <a:pt x="9" y="106"/>
                </a:cubicBezTo>
                <a:cubicBezTo>
                  <a:pt x="13" y="96"/>
                  <a:pt x="17" y="86"/>
                  <a:pt x="21" y="77"/>
                </a:cubicBezTo>
                <a:cubicBezTo>
                  <a:pt x="26" y="67"/>
                  <a:pt x="31" y="59"/>
                  <a:pt x="37" y="51"/>
                </a:cubicBezTo>
                <a:cubicBezTo>
                  <a:pt x="43" y="43"/>
                  <a:pt x="50" y="35"/>
                  <a:pt x="57" y="29"/>
                </a:cubicBezTo>
                <a:cubicBezTo>
                  <a:pt x="64" y="23"/>
                  <a:pt x="71" y="18"/>
                  <a:pt x="79" y="13"/>
                </a:cubicBezTo>
                <a:cubicBezTo>
                  <a:pt x="87" y="9"/>
                  <a:pt x="95" y="6"/>
                  <a:pt x="104" y="3"/>
                </a:cubicBezTo>
                <a:cubicBezTo>
                  <a:pt x="112" y="1"/>
                  <a:pt x="120" y="0"/>
                  <a:pt x="129" y="0"/>
                </a:cubicBezTo>
                <a:lnTo>
                  <a:pt x="8053" y="0"/>
                </a:lnTo>
                <a:cubicBezTo>
                  <a:pt x="8064" y="0"/>
                  <a:pt x="8076" y="1"/>
                  <a:pt x="8087" y="3"/>
                </a:cubicBezTo>
                <a:cubicBezTo>
                  <a:pt x="8098" y="6"/>
                  <a:pt x="8109" y="9"/>
                  <a:pt x="8119" y="13"/>
                </a:cubicBezTo>
                <a:cubicBezTo>
                  <a:pt x="8129" y="18"/>
                  <a:pt x="8139" y="23"/>
                  <a:pt x="8149" y="29"/>
                </a:cubicBezTo>
                <a:cubicBezTo>
                  <a:pt x="8158" y="35"/>
                  <a:pt x="8167" y="43"/>
                  <a:pt x="8175" y="51"/>
                </a:cubicBezTo>
                <a:cubicBezTo>
                  <a:pt x="8183" y="59"/>
                  <a:pt x="8190" y="67"/>
                  <a:pt x="8196" y="77"/>
                </a:cubicBezTo>
                <a:cubicBezTo>
                  <a:pt x="8203" y="86"/>
                  <a:pt x="8208" y="96"/>
                  <a:pt x="8212" y="106"/>
                </a:cubicBezTo>
                <a:cubicBezTo>
                  <a:pt x="8217" y="117"/>
                  <a:pt x="8220" y="128"/>
                  <a:pt x="8222" y="139"/>
                </a:cubicBezTo>
                <a:cubicBezTo>
                  <a:pt x="8224" y="150"/>
                  <a:pt x="8225" y="161"/>
                  <a:pt x="8225" y="172"/>
                </a:cubicBezTo>
                <a:lnTo>
                  <a:pt x="8225" y="8871"/>
                </a:lnTo>
                <a:cubicBezTo>
                  <a:pt x="8225" y="8882"/>
                  <a:pt x="8224" y="8893"/>
                  <a:pt x="8222" y="8904"/>
                </a:cubicBezTo>
                <a:cubicBezTo>
                  <a:pt x="8220" y="8916"/>
                  <a:pt x="8217" y="8926"/>
                  <a:pt x="8212" y="8937"/>
                </a:cubicBezTo>
                <a:cubicBezTo>
                  <a:pt x="8208" y="8947"/>
                  <a:pt x="8203" y="8957"/>
                  <a:pt x="8196" y="8967"/>
                </a:cubicBezTo>
                <a:cubicBezTo>
                  <a:pt x="8190" y="8976"/>
                  <a:pt x="8183" y="8985"/>
                  <a:pt x="8175" y="8993"/>
                </a:cubicBezTo>
                <a:cubicBezTo>
                  <a:pt x="8167" y="9002"/>
                  <a:pt x="8158" y="9009"/>
                  <a:pt x="8149" y="9015"/>
                </a:cubicBezTo>
                <a:cubicBezTo>
                  <a:pt x="8139" y="9021"/>
                  <a:pt x="8129" y="9027"/>
                  <a:pt x="8119" y="9031"/>
                </a:cubicBezTo>
                <a:cubicBezTo>
                  <a:pt x="8109" y="9035"/>
                  <a:pt x="8098" y="9039"/>
                  <a:pt x="8087" y="9041"/>
                </a:cubicBezTo>
                <a:cubicBezTo>
                  <a:pt x="8076" y="9043"/>
                  <a:pt x="8064" y="9044"/>
                  <a:pt x="8053" y="9044"/>
                </a:cubicBezTo>
                <a:lnTo>
                  <a:pt x="129" y="9044"/>
                </a:lnTo>
                <a:cubicBezTo>
                  <a:pt x="120" y="9044"/>
                  <a:pt x="112" y="9043"/>
                  <a:pt x="104" y="9041"/>
                </a:cubicBezTo>
                <a:cubicBezTo>
                  <a:pt x="95" y="9039"/>
                  <a:pt x="87" y="9035"/>
                  <a:pt x="79" y="9031"/>
                </a:cubicBezTo>
                <a:cubicBezTo>
                  <a:pt x="71" y="9027"/>
                  <a:pt x="64" y="9021"/>
                  <a:pt x="57" y="9015"/>
                </a:cubicBezTo>
                <a:cubicBezTo>
                  <a:pt x="50" y="9009"/>
                  <a:pt x="43" y="9002"/>
                  <a:pt x="37" y="8993"/>
                </a:cubicBezTo>
                <a:cubicBezTo>
                  <a:pt x="31" y="8985"/>
                  <a:pt x="26" y="8976"/>
                  <a:pt x="21" y="8967"/>
                </a:cubicBezTo>
                <a:cubicBezTo>
                  <a:pt x="17" y="8957"/>
                  <a:pt x="13" y="8947"/>
                  <a:pt x="9" y="8937"/>
                </a:cubicBezTo>
                <a:cubicBezTo>
                  <a:pt x="6" y="8926"/>
                  <a:pt x="4" y="8916"/>
                  <a:pt x="2" y="8904"/>
                </a:cubicBezTo>
                <a:cubicBezTo>
                  <a:pt x="0" y="8893"/>
                  <a:pt x="0" y="8882"/>
                  <a:pt x="0" y="8871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2" name="任意多边形: 形状 601"/>
          <p:cNvSpPr/>
          <p:nvPr/>
        </p:nvSpPr>
        <p:spPr>
          <a:xfrm>
            <a:off x="495720" y="1643040"/>
            <a:ext cx="62640" cy="3255840"/>
          </a:xfrm>
          <a:custGeom>
            <a:avLst/>
            <a:gdLst/>
            <a:ahLst/>
            <a:cxnLst/>
            <a:rect l="0" t="0" r="r" b="b"/>
            <a:pathLst>
              <a:path w="174" h="9044">
                <a:moveTo>
                  <a:pt x="0" y="0"/>
                </a:moveTo>
                <a:lnTo>
                  <a:pt x="174" y="0"/>
                </a:lnTo>
                <a:lnTo>
                  <a:pt x="174" y="9044"/>
                </a:lnTo>
                <a:lnTo>
                  <a:pt x="0" y="9044"/>
                </a:lnTo>
                <a:lnTo>
                  <a:pt x="0" y="0"/>
                </a:lnTo>
                <a:close/>
              </a:path>
            </a:pathLst>
          </a:custGeom>
          <a:solidFill>
            <a:srgbClr val="FF99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3" name="任意多边形: 形状 602"/>
          <p:cNvSpPr/>
          <p:nvPr/>
        </p:nvSpPr>
        <p:spPr>
          <a:xfrm>
            <a:off x="712800" y="3224160"/>
            <a:ext cx="2574000" cy="1488600"/>
          </a:xfrm>
          <a:custGeom>
            <a:avLst/>
            <a:gdLst/>
            <a:ahLst/>
            <a:cxnLst/>
            <a:rect l="0" t="0" r="r" b="b"/>
            <a:pathLst>
              <a:path w="7150" h="4135">
                <a:moveTo>
                  <a:pt x="0" y="4049"/>
                </a:moveTo>
                <a:lnTo>
                  <a:pt x="0" y="86"/>
                </a:lnTo>
                <a:cubicBezTo>
                  <a:pt x="0" y="75"/>
                  <a:pt x="3" y="64"/>
                  <a:pt x="7" y="54"/>
                </a:cubicBezTo>
                <a:cubicBezTo>
                  <a:pt x="11" y="43"/>
                  <a:pt x="17" y="34"/>
                  <a:pt x="26" y="26"/>
                </a:cubicBezTo>
                <a:cubicBezTo>
                  <a:pt x="34" y="18"/>
                  <a:pt x="43" y="11"/>
                  <a:pt x="54" y="7"/>
                </a:cubicBezTo>
                <a:cubicBezTo>
                  <a:pt x="64" y="3"/>
                  <a:pt x="75" y="0"/>
                  <a:pt x="86" y="0"/>
                </a:cubicBezTo>
                <a:lnTo>
                  <a:pt x="7063" y="0"/>
                </a:lnTo>
                <a:cubicBezTo>
                  <a:pt x="7075" y="0"/>
                  <a:pt x="7086" y="3"/>
                  <a:pt x="7096" y="7"/>
                </a:cubicBezTo>
                <a:cubicBezTo>
                  <a:pt x="7107" y="11"/>
                  <a:pt x="7116" y="18"/>
                  <a:pt x="7124" y="26"/>
                </a:cubicBezTo>
                <a:cubicBezTo>
                  <a:pt x="7132" y="34"/>
                  <a:pt x="7139" y="43"/>
                  <a:pt x="7143" y="54"/>
                </a:cubicBezTo>
                <a:cubicBezTo>
                  <a:pt x="7147" y="64"/>
                  <a:pt x="7150" y="75"/>
                  <a:pt x="7150" y="86"/>
                </a:cubicBezTo>
                <a:lnTo>
                  <a:pt x="7150" y="4049"/>
                </a:lnTo>
                <a:cubicBezTo>
                  <a:pt x="7150" y="4061"/>
                  <a:pt x="7147" y="4072"/>
                  <a:pt x="7143" y="4082"/>
                </a:cubicBezTo>
                <a:cubicBezTo>
                  <a:pt x="7139" y="4093"/>
                  <a:pt x="7132" y="4102"/>
                  <a:pt x="7124" y="4110"/>
                </a:cubicBezTo>
                <a:cubicBezTo>
                  <a:pt x="7116" y="4118"/>
                  <a:pt x="7107" y="4124"/>
                  <a:pt x="7096" y="4129"/>
                </a:cubicBezTo>
                <a:cubicBezTo>
                  <a:pt x="7086" y="4133"/>
                  <a:pt x="7075" y="4135"/>
                  <a:pt x="7063" y="4135"/>
                </a:cubicBezTo>
                <a:lnTo>
                  <a:pt x="86" y="4135"/>
                </a:lnTo>
                <a:cubicBezTo>
                  <a:pt x="75" y="4135"/>
                  <a:pt x="64" y="4133"/>
                  <a:pt x="54" y="4129"/>
                </a:cubicBezTo>
                <a:cubicBezTo>
                  <a:pt x="43" y="4124"/>
                  <a:pt x="34" y="4118"/>
                  <a:pt x="26" y="4110"/>
                </a:cubicBezTo>
                <a:cubicBezTo>
                  <a:pt x="17" y="4102"/>
                  <a:pt x="11" y="4093"/>
                  <a:pt x="7" y="4082"/>
                </a:cubicBezTo>
                <a:cubicBezTo>
                  <a:pt x="3" y="4072"/>
                  <a:pt x="0" y="4061"/>
                  <a:pt x="0" y="4049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04" name="图片 603"/>
          <p:cNvPicPr/>
          <p:nvPr/>
        </p:nvPicPr>
        <p:blipFill>
          <a:blip r:embed="rId4"/>
          <a:stretch/>
        </p:blipFill>
        <p:spPr>
          <a:xfrm>
            <a:off x="713160" y="1837080"/>
            <a:ext cx="232200" cy="232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5" name="文本框 604"/>
          <p:cNvSpPr txBox="1"/>
          <p:nvPr/>
        </p:nvSpPr>
        <p:spPr>
          <a:xfrm>
            <a:off x="371880" y="881640"/>
            <a:ext cx="57524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展示如何将自然语言处理技术与推荐系统集成，为用户提供个性化的商品推荐和服务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6" name="任意多边形: 形状 605"/>
          <p:cNvSpPr/>
          <p:nvPr/>
        </p:nvSpPr>
        <p:spPr>
          <a:xfrm>
            <a:off x="775080" y="2239920"/>
            <a:ext cx="38880" cy="39240"/>
          </a:xfrm>
          <a:custGeom>
            <a:avLst/>
            <a:gdLst/>
            <a:ahLst/>
            <a:cxnLst/>
            <a:rect l="0" t="0" r="r" b="b"/>
            <a:pathLst>
              <a:path w="108" h="109">
                <a:moveTo>
                  <a:pt x="108" y="55"/>
                </a:moveTo>
                <a:cubicBezTo>
                  <a:pt x="108" y="62"/>
                  <a:pt x="107" y="69"/>
                  <a:pt x="104" y="75"/>
                </a:cubicBezTo>
                <a:cubicBezTo>
                  <a:pt x="101" y="82"/>
                  <a:pt x="98" y="88"/>
                  <a:pt x="92" y="93"/>
                </a:cubicBezTo>
                <a:cubicBezTo>
                  <a:pt x="87" y="98"/>
                  <a:pt x="82" y="102"/>
                  <a:pt x="75" y="105"/>
                </a:cubicBezTo>
                <a:cubicBezTo>
                  <a:pt x="68" y="107"/>
                  <a:pt x="62" y="109"/>
                  <a:pt x="54" y="109"/>
                </a:cubicBezTo>
                <a:cubicBezTo>
                  <a:pt x="47" y="109"/>
                  <a:pt x="39" y="107"/>
                  <a:pt x="33" y="105"/>
                </a:cubicBezTo>
                <a:cubicBezTo>
                  <a:pt x="26" y="102"/>
                  <a:pt x="20" y="98"/>
                  <a:pt x="15" y="93"/>
                </a:cubicBezTo>
                <a:cubicBezTo>
                  <a:pt x="10" y="88"/>
                  <a:pt x="6" y="82"/>
                  <a:pt x="4" y="75"/>
                </a:cubicBezTo>
                <a:cubicBezTo>
                  <a:pt x="1" y="69"/>
                  <a:pt x="0" y="62"/>
                  <a:pt x="0" y="55"/>
                </a:cubicBezTo>
                <a:cubicBezTo>
                  <a:pt x="0" y="48"/>
                  <a:pt x="1" y="41"/>
                  <a:pt x="4" y="33"/>
                </a:cubicBezTo>
                <a:cubicBezTo>
                  <a:pt x="6" y="27"/>
                  <a:pt x="10" y="21"/>
                  <a:pt x="15" y="16"/>
                </a:cubicBezTo>
                <a:cubicBezTo>
                  <a:pt x="20" y="11"/>
                  <a:pt x="26" y="7"/>
                  <a:pt x="33" y="4"/>
                </a:cubicBezTo>
                <a:cubicBezTo>
                  <a:pt x="39" y="1"/>
                  <a:pt x="47" y="0"/>
                  <a:pt x="54" y="0"/>
                </a:cubicBezTo>
                <a:cubicBezTo>
                  <a:pt x="62" y="0"/>
                  <a:pt x="68" y="1"/>
                  <a:pt x="75" y="4"/>
                </a:cubicBezTo>
                <a:cubicBezTo>
                  <a:pt x="82" y="7"/>
                  <a:pt x="87" y="11"/>
                  <a:pt x="92" y="16"/>
                </a:cubicBezTo>
                <a:cubicBezTo>
                  <a:pt x="98" y="21"/>
                  <a:pt x="101" y="27"/>
                  <a:pt x="104" y="33"/>
                </a:cubicBezTo>
                <a:cubicBezTo>
                  <a:pt x="107" y="41"/>
                  <a:pt x="108" y="48"/>
                  <a:pt x="108" y="55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7" name="文本框 606"/>
          <p:cNvSpPr txBox="1"/>
          <p:nvPr/>
        </p:nvSpPr>
        <p:spPr>
          <a:xfrm>
            <a:off x="1038600" y="1836000"/>
            <a:ext cx="148824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9944"/>
                </a:solidFill>
                <a:effectLst/>
                <a:uFillTx/>
                <a:latin typeface="WenQuanYiZenHei"/>
                <a:ea typeface="WenQuanYiZenHei"/>
              </a:rPr>
              <a:t>自然语言处理模块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8" name="任意多边形: 形状 607"/>
          <p:cNvSpPr/>
          <p:nvPr/>
        </p:nvSpPr>
        <p:spPr>
          <a:xfrm>
            <a:off x="775080" y="2487960"/>
            <a:ext cx="38880" cy="39240"/>
          </a:xfrm>
          <a:custGeom>
            <a:avLst/>
            <a:gdLst/>
            <a:ahLst/>
            <a:cxnLst/>
            <a:rect l="0" t="0" r="r" b="b"/>
            <a:pathLst>
              <a:path w="108" h="109">
                <a:moveTo>
                  <a:pt x="108" y="54"/>
                </a:moveTo>
                <a:cubicBezTo>
                  <a:pt x="108" y="61"/>
                  <a:pt x="107" y="68"/>
                  <a:pt x="104" y="74"/>
                </a:cubicBezTo>
                <a:cubicBezTo>
                  <a:pt x="101" y="81"/>
                  <a:pt x="98" y="87"/>
                  <a:pt x="92" y="92"/>
                </a:cubicBezTo>
                <a:cubicBezTo>
                  <a:pt x="87" y="97"/>
                  <a:pt x="82" y="102"/>
                  <a:pt x="75" y="104"/>
                </a:cubicBezTo>
                <a:cubicBezTo>
                  <a:pt x="68" y="107"/>
                  <a:pt x="62" y="109"/>
                  <a:pt x="54" y="109"/>
                </a:cubicBezTo>
                <a:cubicBezTo>
                  <a:pt x="47" y="109"/>
                  <a:pt x="39" y="107"/>
                  <a:pt x="33" y="104"/>
                </a:cubicBezTo>
                <a:cubicBezTo>
                  <a:pt x="26" y="102"/>
                  <a:pt x="20" y="97"/>
                  <a:pt x="15" y="92"/>
                </a:cubicBezTo>
                <a:cubicBezTo>
                  <a:pt x="10" y="87"/>
                  <a:pt x="6" y="81"/>
                  <a:pt x="4" y="74"/>
                </a:cubicBezTo>
                <a:cubicBezTo>
                  <a:pt x="1" y="68"/>
                  <a:pt x="0" y="61"/>
                  <a:pt x="0" y="54"/>
                </a:cubicBezTo>
                <a:cubicBezTo>
                  <a:pt x="0" y="47"/>
                  <a:pt x="1" y="40"/>
                  <a:pt x="4" y="33"/>
                </a:cubicBezTo>
                <a:cubicBezTo>
                  <a:pt x="6" y="27"/>
                  <a:pt x="10" y="21"/>
                  <a:pt x="15" y="16"/>
                </a:cubicBezTo>
                <a:cubicBezTo>
                  <a:pt x="20" y="11"/>
                  <a:pt x="26" y="7"/>
                  <a:pt x="33" y="4"/>
                </a:cubicBezTo>
                <a:cubicBezTo>
                  <a:pt x="39" y="1"/>
                  <a:pt x="47" y="0"/>
                  <a:pt x="54" y="0"/>
                </a:cubicBezTo>
                <a:cubicBezTo>
                  <a:pt x="62" y="0"/>
                  <a:pt x="68" y="1"/>
                  <a:pt x="75" y="4"/>
                </a:cubicBezTo>
                <a:cubicBezTo>
                  <a:pt x="82" y="7"/>
                  <a:pt x="87" y="11"/>
                  <a:pt x="92" y="16"/>
                </a:cubicBezTo>
                <a:cubicBezTo>
                  <a:pt x="98" y="21"/>
                  <a:pt x="101" y="27"/>
                  <a:pt x="104" y="33"/>
                </a:cubicBezTo>
                <a:cubicBezTo>
                  <a:pt x="107" y="40"/>
                  <a:pt x="108" y="47"/>
                  <a:pt x="108" y="54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9" name="文本框 608"/>
          <p:cNvSpPr txBox="1"/>
          <p:nvPr/>
        </p:nvSpPr>
        <p:spPr>
          <a:xfrm>
            <a:off x="945720" y="2182680"/>
            <a:ext cx="1358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解析用户输入的自然语言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0" name="任意多边形: 形状 609"/>
          <p:cNvSpPr/>
          <p:nvPr/>
        </p:nvSpPr>
        <p:spPr>
          <a:xfrm>
            <a:off x="775080" y="2736000"/>
            <a:ext cx="38880" cy="39240"/>
          </a:xfrm>
          <a:custGeom>
            <a:avLst/>
            <a:gdLst/>
            <a:ahLst/>
            <a:cxnLst/>
            <a:rect l="0" t="0" r="r" b="b"/>
            <a:pathLst>
              <a:path w="108" h="109">
                <a:moveTo>
                  <a:pt x="108" y="55"/>
                </a:moveTo>
                <a:cubicBezTo>
                  <a:pt x="108" y="62"/>
                  <a:pt x="107" y="69"/>
                  <a:pt x="104" y="75"/>
                </a:cubicBezTo>
                <a:cubicBezTo>
                  <a:pt x="101" y="82"/>
                  <a:pt x="98" y="88"/>
                  <a:pt x="92" y="93"/>
                </a:cubicBezTo>
                <a:cubicBezTo>
                  <a:pt x="87" y="98"/>
                  <a:pt x="82" y="102"/>
                  <a:pt x="75" y="104"/>
                </a:cubicBezTo>
                <a:cubicBezTo>
                  <a:pt x="68" y="107"/>
                  <a:pt x="62" y="109"/>
                  <a:pt x="54" y="109"/>
                </a:cubicBezTo>
                <a:cubicBezTo>
                  <a:pt x="47" y="109"/>
                  <a:pt x="39" y="107"/>
                  <a:pt x="33" y="104"/>
                </a:cubicBezTo>
                <a:cubicBezTo>
                  <a:pt x="26" y="102"/>
                  <a:pt x="20" y="98"/>
                  <a:pt x="15" y="93"/>
                </a:cubicBezTo>
                <a:cubicBezTo>
                  <a:pt x="10" y="88"/>
                  <a:pt x="6" y="82"/>
                  <a:pt x="4" y="75"/>
                </a:cubicBezTo>
                <a:cubicBezTo>
                  <a:pt x="1" y="69"/>
                  <a:pt x="0" y="62"/>
                  <a:pt x="0" y="55"/>
                </a:cubicBezTo>
                <a:cubicBezTo>
                  <a:pt x="0" y="47"/>
                  <a:pt x="1" y="40"/>
                  <a:pt x="4" y="33"/>
                </a:cubicBezTo>
                <a:cubicBezTo>
                  <a:pt x="6" y="27"/>
                  <a:pt x="10" y="21"/>
                  <a:pt x="15" y="16"/>
                </a:cubicBezTo>
                <a:cubicBezTo>
                  <a:pt x="20" y="11"/>
                  <a:pt x="26" y="7"/>
                  <a:pt x="33" y="4"/>
                </a:cubicBezTo>
                <a:cubicBezTo>
                  <a:pt x="39" y="1"/>
                  <a:pt x="47" y="0"/>
                  <a:pt x="54" y="0"/>
                </a:cubicBezTo>
                <a:cubicBezTo>
                  <a:pt x="62" y="0"/>
                  <a:pt x="68" y="1"/>
                  <a:pt x="75" y="4"/>
                </a:cubicBezTo>
                <a:cubicBezTo>
                  <a:pt x="82" y="7"/>
                  <a:pt x="87" y="11"/>
                  <a:pt x="92" y="16"/>
                </a:cubicBezTo>
                <a:cubicBezTo>
                  <a:pt x="98" y="21"/>
                  <a:pt x="101" y="27"/>
                  <a:pt x="104" y="33"/>
                </a:cubicBezTo>
                <a:cubicBezTo>
                  <a:pt x="107" y="40"/>
                  <a:pt x="108" y="47"/>
                  <a:pt x="108" y="55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1" name="文本框 610"/>
          <p:cNvSpPr txBox="1"/>
          <p:nvPr/>
        </p:nvSpPr>
        <p:spPr>
          <a:xfrm>
            <a:off x="945720" y="2430720"/>
            <a:ext cx="1111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识别用户的推荐意图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2" name="任意多边形: 形状 611"/>
          <p:cNvSpPr/>
          <p:nvPr/>
        </p:nvSpPr>
        <p:spPr>
          <a:xfrm>
            <a:off x="775080" y="2984040"/>
            <a:ext cx="38880" cy="39240"/>
          </a:xfrm>
          <a:custGeom>
            <a:avLst/>
            <a:gdLst/>
            <a:ahLst/>
            <a:cxnLst/>
            <a:rect l="0" t="0" r="r" b="b"/>
            <a:pathLst>
              <a:path w="108" h="109">
                <a:moveTo>
                  <a:pt x="108" y="55"/>
                </a:moveTo>
                <a:cubicBezTo>
                  <a:pt x="108" y="62"/>
                  <a:pt x="107" y="69"/>
                  <a:pt x="104" y="75"/>
                </a:cubicBezTo>
                <a:cubicBezTo>
                  <a:pt x="101" y="82"/>
                  <a:pt x="98" y="88"/>
                  <a:pt x="92" y="93"/>
                </a:cubicBezTo>
                <a:cubicBezTo>
                  <a:pt x="87" y="98"/>
                  <a:pt x="82" y="102"/>
                  <a:pt x="75" y="104"/>
                </a:cubicBezTo>
                <a:cubicBezTo>
                  <a:pt x="68" y="107"/>
                  <a:pt x="62" y="109"/>
                  <a:pt x="54" y="109"/>
                </a:cubicBezTo>
                <a:cubicBezTo>
                  <a:pt x="47" y="109"/>
                  <a:pt x="39" y="107"/>
                  <a:pt x="33" y="104"/>
                </a:cubicBezTo>
                <a:cubicBezTo>
                  <a:pt x="26" y="102"/>
                  <a:pt x="20" y="98"/>
                  <a:pt x="15" y="93"/>
                </a:cubicBezTo>
                <a:cubicBezTo>
                  <a:pt x="10" y="88"/>
                  <a:pt x="6" y="82"/>
                  <a:pt x="4" y="75"/>
                </a:cubicBezTo>
                <a:cubicBezTo>
                  <a:pt x="1" y="69"/>
                  <a:pt x="0" y="62"/>
                  <a:pt x="0" y="55"/>
                </a:cubicBezTo>
                <a:cubicBezTo>
                  <a:pt x="0" y="48"/>
                  <a:pt x="1" y="41"/>
                  <a:pt x="4" y="34"/>
                </a:cubicBezTo>
                <a:cubicBezTo>
                  <a:pt x="6" y="28"/>
                  <a:pt x="10" y="22"/>
                  <a:pt x="15" y="17"/>
                </a:cubicBezTo>
                <a:cubicBezTo>
                  <a:pt x="20" y="12"/>
                  <a:pt x="26" y="8"/>
                  <a:pt x="33" y="5"/>
                </a:cubicBezTo>
                <a:cubicBezTo>
                  <a:pt x="39" y="1"/>
                  <a:pt x="47" y="0"/>
                  <a:pt x="54" y="0"/>
                </a:cubicBezTo>
                <a:cubicBezTo>
                  <a:pt x="62" y="0"/>
                  <a:pt x="68" y="1"/>
                  <a:pt x="75" y="5"/>
                </a:cubicBezTo>
                <a:cubicBezTo>
                  <a:pt x="82" y="8"/>
                  <a:pt x="87" y="12"/>
                  <a:pt x="92" y="17"/>
                </a:cubicBezTo>
                <a:cubicBezTo>
                  <a:pt x="98" y="22"/>
                  <a:pt x="101" y="28"/>
                  <a:pt x="104" y="34"/>
                </a:cubicBezTo>
                <a:cubicBezTo>
                  <a:pt x="107" y="41"/>
                  <a:pt x="108" y="48"/>
                  <a:pt x="108" y="55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3" name="文本框 612"/>
          <p:cNvSpPr txBox="1"/>
          <p:nvPr/>
        </p:nvSpPr>
        <p:spPr>
          <a:xfrm>
            <a:off x="945720" y="2678760"/>
            <a:ext cx="1605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将自然语言转换为结构化数据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4" name="文本框 613"/>
          <p:cNvSpPr txBox="1"/>
          <p:nvPr/>
        </p:nvSpPr>
        <p:spPr>
          <a:xfrm>
            <a:off x="945720" y="2926800"/>
            <a:ext cx="1605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使用关键词匹配识别意图类型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5" name="文本框 614"/>
          <p:cNvSpPr txBox="1"/>
          <p:nvPr/>
        </p:nvSpPr>
        <p:spPr>
          <a:xfrm>
            <a:off x="806040" y="3343320"/>
            <a:ext cx="16239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def identify_intent(self,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6" name="文本框 615"/>
          <p:cNvSpPr txBox="1"/>
          <p:nvPr/>
        </p:nvSpPr>
        <p:spPr>
          <a:xfrm>
            <a:off x="806040" y="3506040"/>
            <a:ext cx="15591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user_input: str) -&gt; str: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7" name="文本框 616"/>
          <p:cNvSpPr txBox="1"/>
          <p:nvPr/>
        </p:nvSpPr>
        <p:spPr>
          <a:xfrm>
            <a:off x="806040" y="3668760"/>
            <a:ext cx="155916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for intent, phrases in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8" name="文本框 617"/>
          <p:cNvSpPr txBox="1"/>
          <p:nvPr/>
        </p:nvSpPr>
        <p:spPr>
          <a:xfrm>
            <a:off x="806040" y="3831840"/>
            <a:ext cx="13644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self.intents.items():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9" name="文本框 618"/>
          <p:cNvSpPr txBox="1"/>
          <p:nvPr/>
        </p:nvSpPr>
        <p:spPr>
          <a:xfrm>
            <a:off x="806040" y="3994560"/>
            <a:ext cx="227340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if any(phrase in user_input for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0" name="文本框 619"/>
          <p:cNvSpPr txBox="1"/>
          <p:nvPr/>
        </p:nvSpPr>
        <p:spPr>
          <a:xfrm>
            <a:off x="806040" y="4157280"/>
            <a:ext cx="12344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phrase in phrases):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1" name="文本框 620"/>
          <p:cNvSpPr txBox="1"/>
          <p:nvPr/>
        </p:nvSpPr>
        <p:spPr>
          <a:xfrm>
            <a:off x="806040" y="4320000"/>
            <a:ext cx="12344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    return intent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2" name="文本框 621"/>
          <p:cNvSpPr txBox="1"/>
          <p:nvPr/>
        </p:nvSpPr>
        <p:spPr>
          <a:xfrm>
            <a:off x="806040" y="4482720"/>
            <a:ext cx="11696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  return "unknown"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3463</Words>
  <Application>Microsoft Office PowerPoint</Application>
  <PresentationFormat>自定义</PresentationFormat>
  <Paragraphs>754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DejaVuSans</vt:lpstr>
      <vt:lpstr>WenQuanYiZenHei</vt:lpstr>
      <vt:lpstr>Arial</vt:lpstr>
      <vt:lpstr>Courier New</vt:lpstr>
      <vt:lpstr>Symbol</vt:lpstr>
      <vt:lpstr>Times New Roman</vt:lpstr>
      <vt:lpstr>Wingdings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jinzhu wang</cp:lastModifiedBy>
  <cp:revision>1</cp:revision>
  <dcterms:modified xsi:type="dcterms:W3CDTF">2025-06-24T06:00:53Z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